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4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0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GIF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GIF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GIF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60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60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60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60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60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60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600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6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60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60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60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FA43FC6-C2D0-470E-A5DC-507ABBE44C8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\{DE0F863E-401D-48B5-A7BF-F23061D5388F}&quot;,&quot;C:\\scor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thu hoạch dâu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1BF173-97D3-4047-B887-F6E330CE1B88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086F4B-54F8-40FE-9657-9D1C166E25F9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5D89F4-7F49-4065-A0BB-E09D8FB517F9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4EF3D-E809-4016-BF12-438920E09605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E0970C-C64C-4D60-AF71-B8FC43543ADB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96</Words>
  <Application>Microsoft Office PowerPoint</Application>
  <PresentationFormat>Widescreen</PresentationFormat>
  <Paragraphs>36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iCiel Cadena</vt:lpstr>
      <vt:lpstr>SVN-Cookies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thu hoạch dâu</dc:title>
  <dc:creator>FPT</dc:creator>
  <cp:lastModifiedBy>Thương Phạm</cp:lastModifiedBy>
  <cp:revision>5</cp:revision>
  <dcterms:created xsi:type="dcterms:W3CDTF">2023-11-06T08:07:38Z</dcterms:created>
  <dcterms:modified xsi:type="dcterms:W3CDTF">2025-09-17T07:07:03Z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DE8195A66349407FA380EC62397449E6_11</vt:lpwstr>
  </property>
  <property fmtid="{D5CDD505-2E9C-101B-9397-08002B2CF9AE}" pid="3" name="KSOProductBuildVer">
    <vt:lpwstr>1033-12.2.0.13266</vt:lpwstr>
  </property>
</Properties>
</file>