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72" r:id="rId5"/>
    <p:sldId id="273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/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8: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tập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chung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(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tiết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/>
      <p:bldP spid="18" grpId="2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077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/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6 : 3</a:t>
            </a:r>
          </a:p>
        </p:txBody>
      </p:sp>
      <p:sp>
        <p:nvSpPr>
          <p:cNvPr id="21" name="Text Box 8"/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96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0" y="2801"/>
              <a:ext cx="14285" cy="317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/>
          <p:cNvSpPr/>
          <p:nvPr/>
        </p:nvSpPr>
        <p:spPr>
          <a:xfrm>
            <a:off x="778510" y="1440956"/>
            <a:ext cx="10683388" cy="4810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460" y="1868817"/>
            <a:ext cx="11752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 x 1           3 x 1           4 x 1             5 x 1</a:t>
            </a:r>
          </a:p>
          <a:p>
            <a:pPr algn="l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2 : 1            3 : 1            4 : 1              5 : 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66967" y="3260329"/>
            <a:ext cx="3038758" cy="2518674"/>
            <a:chOff x="6445336" y="2080796"/>
            <a:chExt cx="1587862" cy="1412760"/>
          </a:xfrm>
        </p:grpSpPr>
        <p:pic>
          <p:nvPicPr>
            <p:cNvPr id="15" name="图片 2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16" name="Rounded Rectangle 35"/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877822" y="-730813"/>
            <a:ext cx="8833105" cy="5977211"/>
            <a:chOff x="8031612" y="156491"/>
            <a:chExt cx="3657600" cy="3657600"/>
          </a:xfrm>
        </p:grpSpPr>
        <p:pic>
          <p:nvPicPr>
            <p:cNvPr id="19" name="Picture 18" descr="A picture containing ligh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84995" y="1505936"/>
              <a:ext cx="3159903" cy="847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1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1" name="Picture 20" descr="A couple of children's toys&#10;&#10;Description automatically generated with low confidence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>
            <a:fillRect/>
          </a:stretch>
        </p:blipFill>
        <p:spPr>
          <a:xfrm>
            <a:off x="8446008" y="3749040"/>
            <a:ext cx="3662890" cy="299471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960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000" b="1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   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Tính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 (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theo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mẫu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2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75315" y="1406665"/>
            <a:ext cx="4498437" cy="2234438"/>
            <a:chOff x="375315" y="1406665"/>
            <a:chExt cx="4498437" cy="2234438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75315" y="1406665"/>
              <a:ext cx="4498437" cy="2167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075" y="1579000"/>
              <a:ext cx="389407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x 2 = ?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x 2 = 1 + 1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x 2 = 2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781981" y="1753375"/>
            <a:ext cx="6185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3                1 x 4</a:t>
            </a:r>
          </a:p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6                1 x 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877822" y="-730813"/>
            <a:ext cx="8833105" cy="5977211"/>
            <a:chOff x="8031612" y="156491"/>
            <a:chExt cx="3657600" cy="3657600"/>
          </a:xfrm>
        </p:grpSpPr>
        <p:pic>
          <p:nvPicPr>
            <p:cNvPr id="19" name="Picture 18" descr="A picture containing ligh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74614" y="1505936"/>
              <a:ext cx="2756451" cy="1073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A couple of children's toys&#10;&#10;Description automatically generated with low confidence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>
            <a:fillRect/>
          </a:stretch>
        </p:blipFill>
        <p:spPr>
          <a:xfrm>
            <a:off x="8446008" y="3749040"/>
            <a:ext cx="3662890" cy="299471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  </a:t>
              </a:r>
              <a:r>
                <a:rPr lang="en-US" sz="3200" b="1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ố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3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31" y="1657540"/>
            <a:ext cx="9555766" cy="434881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712464" y="2148840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5166360" y="2148840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6841520" y="2148840"/>
            <a:ext cx="84858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8130825" y="2679192"/>
            <a:ext cx="565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6177624" y="3872012"/>
            <a:ext cx="693135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3099816" y="4226968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2587752" y="4743260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3712464" y="5200460"/>
            <a:ext cx="76809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5409528" y="5086366"/>
            <a:ext cx="76809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7159416" y="4928442"/>
            <a:ext cx="76809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4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/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/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/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/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/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/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/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/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/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/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/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/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/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/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/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/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/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/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/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/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/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/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/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/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/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/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bldLvl="0" animBg="1"/>
      <p:bldP spid="269" grpId="0" bldLvl="0" animBg="1"/>
      <p:bldP spid="13" grpId="0" bldLvl="0" animBg="1"/>
      <p:bldP spid="277" grpId="0" bldLvl="0" animBg="1"/>
      <p:bldP spid="278" grpId="0" bldLvl="0" animBg="1"/>
      <p:bldP spid="27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8165" y="288290"/>
            <a:ext cx="8985250" cy="4171950"/>
            <a:chOff x="2879" y="454"/>
            <a:chExt cx="14150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79" y="2569"/>
              <a:ext cx="14150" cy="38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249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Coiny</vt:lpstr>
      <vt:lpstr>Pattaya</vt:lpstr>
      <vt:lpstr>字魂80号-萌趣小鱼体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2023-11-07T01:24:41Z</dcterms:created>
  <dcterms:modified xsi:type="dcterms:W3CDTF">2025-09-23T04:04:42Z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AA05B39599224B9D998DE3670DC66D2D_11</vt:lpwstr>
  </property>
  <property fmtid="{D5CDD505-2E9C-101B-9397-08002B2CF9AE}" pid="3" name="KSOProductBuildVer">
    <vt:lpwstr>1033-12.2.0.13266</vt:lpwstr>
  </property>
</Properties>
</file>