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3" r:id="rId3"/>
    <p:sldMasterId id="2147483742" r:id="rId4"/>
    <p:sldMasterId id="2147483755" r:id="rId5"/>
  </p:sldMasterIdLst>
  <p:notesMasterIdLst>
    <p:notesMasterId r:id="rId14"/>
  </p:notesMasterIdLst>
  <p:handoutMasterIdLst>
    <p:handoutMasterId r:id="rId15"/>
  </p:handoutMasterIdLst>
  <p:sldIdLst>
    <p:sldId id="2007577095" r:id="rId6"/>
    <p:sldId id="636" r:id="rId7"/>
    <p:sldId id="257" r:id="rId8"/>
    <p:sldId id="2007577112" r:id="rId9"/>
    <p:sldId id="647" r:id="rId10"/>
    <p:sldId id="264" r:id="rId11"/>
    <p:sldId id="2007577111" r:id="rId12"/>
    <p:sldId id="200757711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903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39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B82C9382-9423-4495-BD43-F3D09D2C4DEF}"/>
              </a:ext>
            </a:extLst>
          </p:cNvPr>
          <p:cNvSpPr/>
          <p:nvPr userDrawn="1"/>
        </p:nvSpPr>
        <p:spPr>
          <a:xfrm>
            <a:off x="0" y="0"/>
            <a:ext cx="4837814" cy="685800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27A374C-E857-4231-AF5A-31265336F087}"/>
              </a:ext>
            </a:extLst>
          </p:cNvPr>
          <p:cNvSpPr/>
          <p:nvPr userDrawn="1"/>
        </p:nvSpPr>
        <p:spPr>
          <a:xfrm>
            <a:off x="-74428" y="138223"/>
            <a:ext cx="4763386" cy="6783572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7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18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9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45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44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131169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647198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68455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885701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535266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15512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476821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034494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559717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318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581794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95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351961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075645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732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39249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811278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194747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32655846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0733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2025/9/28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136760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980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491896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8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theme" Target="../theme/theme3.xml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3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DE4826-5B4A-4BC3-84D8-C88B63A55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3" b="73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AB4E442-A751-43E9-A45C-7DDB7A4768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28300">
                <a:srgbClr val="FFFFFF">
                  <a:alpha val="79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2678BB-B56C-4713-A2A2-A0E438A21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 b="19473"/>
          <a:stretch/>
        </p:blipFill>
        <p:spPr>
          <a:xfrm>
            <a:off x="0" y="5518755"/>
            <a:ext cx="12192000" cy="13392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D62FD3-F3DE-4915-9A9B-24E6CECB43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07" y="6236871"/>
            <a:ext cx="5583247" cy="5671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0C55E9C-00B0-45D6-AEB6-895465D2183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5904686"/>
            <a:ext cx="1357313" cy="1421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DDE340-11E3-4E71-A8E9-0009FA90343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0017"/>
            <a:ext cx="1162050" cy="1545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54F506-702C-4FA1-B787-AA4B9C50DB3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26" y="6382247"/>
            <a:ext cx="1320800" cy="13778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770628-DACC-4000-9917-8318718BDEF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153" y="4851400"/>
            <a:ext cx="2181344" cy="17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3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itan One"/>
              <a:buNone/>
              <a:defRPr sz="3200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2565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7558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4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076553" y="2905679"/>
            <a:ext cx="8038894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3: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Nhiều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hơn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ít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hơn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bằng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nhau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0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629075" y="109504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4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DF977D-B307-A2AD-EDC7-21C43FE0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07" y="4412691"/>
            <a:ext cx="1627652" cy="24453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212ECB-AF93-07F1-C436-968C5F2FF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94" y="1268761"/>
            <a:ext cx="6751413" cy="33842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E73B4F-E2C3-4FC9-A7B2-0662EE5C07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3997"/>
            <a:ext cx="3417646" cy="17088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028505" y="4823769"/>
            <a:ext cx="4073166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ếch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lá</a:t>
            </a:r>
            <a:endParaRPr lang="en-GB" sz="3200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A99C46-0F0C-4448-A3B3-1DAF198ED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86" y="2292710"/>
            <a:ext cx="2635291" cy="1254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78A2BC-71F8-4769-BA70-CB1477CDA9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25" y="2370213"/>
            <a:ext cx="2386823" cy="1135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883813-D8D8-474C-95BC-BCA3C9FD4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04" y="606666"/>
            <a:ext cx="1580836" cy="1593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07A1B9-70FE-4B8D-B393-6A2D09AA4A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77" y="489026"/>
            <a:ext cx="1666519" cy="17375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17984E-84E3-4EBA-B309-335A38ED07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79" y="570413"/>
            <a:ext cx="1488014" cy="166073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942016" y="3961822"/>
            <a:ext cx="4073166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 err="1">
                <a:solidFill>
                  <a:srgbClr val="3B6BDD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Kết</a:t>
            </a:r>
            <a:r>
              <a:rPr lang="en-GB" sz="3200" b="1" dirty="0">
                <a:solidFill>
                  <a:srgbClr val="3B6BDD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3B6BDD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luận</a:t>
            </a:r>
            <a:r>
              <a:rPr lang="en-GB" sz="3200" b="1" dirty="0">
                <a:solidFill>
                  <a:srgbClr val="3B6BDD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: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7312712" y="5648546"/>
            <a:ext cx="4073166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lá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ít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ếch</a:t>
            </a:r>
            <a:endParaRPr lang="en-GB" sz="3200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320BEA-AE3E-4A7F-A450-124AD5FCFA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58" y="4583943"/>
            <a:ext cx="812353" cy="818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A3297E-6505-4A80-A59A-1BF96B9ADB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50" y="5766927"/>
            <a:ext cx="1093970" cy="5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83C5E8-7B16-44AE-8B48-477ED18D9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5" y="4820984"/>
            <a:ext cx="3417646" cy="17088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B796E1-4447-4BAE-97C1-607A1D173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04" y="541286"/>
            <a:ext cx="1186272" cy="191994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6599115" y="4403188"/>
            <a:ext cx="5685463" cy="41779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40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thỏ</a:t>
            </a:r>
            <a:r>
              <a:rPr lang="en-GB" sz="40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bằng</a:t>
            </a: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40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40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endParaRPr lang="en-GB" sz="4000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4356844" y="3616355"/>
            <a:ext cx="4668565" cy="41779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 err="1">
                <a:solidFill>
                  <a:srgbClr val="3B6BDD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Kết</a:t>
            </a:r>
            <a:r>
              <a:rPr lang="en-GB" sz="4000" b="1" dirty="0">
                <a:solidFill>
                  <a:srgbClr val="3B6BDD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3B6BDD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luận</a:t>
            </a:r>
            <a:r>
              <a:rPr lang="en-GB" sz="4000" b="1" dirty="0">
                <a:solidFill>
                  <a:srgbClr val="3B6BDD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: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6599115" y="5111737"/>
            <a:ext cx="5043536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40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cà</a:t>
            </a:r>
            <a:r>
              <a:rPr lang="en-GB" sz="40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rốt</a:t>
            </a:r>
            <a:r>
              <a:rPr lang="en-GB" sz="40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bằng</a:t>
            </a: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40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thỏ</a:t>
            </a:r>
            <a:endParaRPr lang="en-GB" sz="4000" dirty="0">
              <a:solidFill>
                <a:srgbClr val="002060"/>
              </a:solidFill>
              <a:latin typeface="Calibri" panose="020F0502020204030204" pitchFamily="34" charset="0"/>
              <a:cs typeface="Lato Heavy" panose="020F050202020403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0DCCCD-2E0C-4BFD-B422-732B4B752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477" y="4152935"/>
            <a:ext cx="569046" cy="777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03E2DF-EDB5-45DB-BD2F-180A74B14A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34" y="5049530"/>
            <a:ext cx="854532" cy="545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FC1D4B-E15D-48F8-A894-CABEA635F6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93" y="451395"/>
            <a:ext cx="1104196" cy="1919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510CCE-90DB-42AB-9197-E8AAAAC056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924" y="428016"/>
            <a:ext cx="1502137" cy="1919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A2A81F-B16D-4887-9E61-EA9FE8426C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215" y="428017"/>
            <a:ext cx="1404639" cy="19199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E8F674-BAB6-4A6F-9FDA-9492D2FD6C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23" y="2514287"/>
            <a:ext cx="1091565" cy="696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F1E6A1-6F35-43E8-ADF9-1108BD3DAC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81" y="2477422"/>
            <a:ext cx="1091565" cy="696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1E6B33-7C6E-44CA-9563-153A6C4724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858" y="2596385"/>
            <a:ext cx="1091565" cy="696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55352D-FB51-45F7-B481-53DF5DD31B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135" y="2596385"/>
            <a:ext cx="1091565" cy="69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629075" y="109504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864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FF889-6ECC-D01F-EE72-ECE33248D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12" y="1448780"/>
            <a:ext cx="790097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4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5AFD4B3-0310-47C5-B770-70147ED91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75216"/>
            <a:ext cx="1068387" cy="65032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086230" y="1366796"/>
            <a:ext cx="10266148" cy="101370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1.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bướm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hay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hoa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DA85B3-0E87-46CE-8996-6189FE4AF3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r="3793"/>
          <a:stretch/>
        </p:blipFill>
        <p:spPr>
          <a:xfrm>
            <a:off x="2624512" y="5733088"/>
            <a:ext cx="7727338" cy="61208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97127" y="3240228"/>
            <a:ext cx="4686665" cy="385718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solidFill>
                  <a:srgbClr val="00206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solidFill>
                  <a:srgbClr val="00206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bướm</a:t>
            </a:r>
            <a:r>
              <a:rPr lang="en-GB" sz="2800" dirty="0">
                <a:solidFill>
                  <a:srgbClr val="00206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nhiều</a:t>
            </a:r>
            <a:r>
              <a:rPr lang="en-GB" sz="2800" b="1" dirty="0">
                <a:solidFill>
                  <a:srgbClr val="00206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2800" b="1" dirty="0">
                <a:solidFill>
                  <a:srgbClr val="00206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solidFill>
                  <a:srgbClr val="00206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hoa</a:t>
            </a:r>
            <a:endParaRPr lang="en-GB" sz="2800" dirty="0">
              <a:solidFill>
                <a:srgbClr val="00206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942326" y="2527857"/>
            <a:ext cx="3931624" cy="385718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Kết</a:t>
            </a:r>
            <a:r>
              <a:rPr lang="en-GB" sz="2800" b="1" dirty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luận</a:t>
            </a:r>
            <a:r>
              <a:rPr lang="en-GB" sz="2800" b="1" dirty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: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97128" y="3918413"/>
            <a:ext cx="3931624" cy="385718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solidFill>
                  <a:srgbClr val="00206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solidFill>
                  <a:srgbClr val="00206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hoa</a:t>
            </a:r>
            <a:r>
              <a:rPr lang="en-GB" sz="2800" dirty="0">
                <a:solidFill>
                  <a:srgbClr val="00206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ít</a:t>
            </a:r>
            <a:r>
              <a:rPr lang="en-GB" sz="2800" b="1" dirty="0">
                <a:solidFill>
                  <a:srgbClr val="00206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2800" b="1" dirty="0">
                <a:solidFill>
                  <a:srgbClr val="00206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solidFill>
                  <a:srgbClr val="00206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bướm</a:t>
            </a:r>
            <a:endParaRPr lang="en-GB" sz="2800" dirty="0">
              <a:solidFill>
                <a:srgbClr val="00206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313ED6-B3B3-481B-821E-7BA21C9058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6" y="3204226"/>
            <a:ext cx="337842" cy="4495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AE945-F963-482A-8812-47AB1D8B4D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6" y="3737200"/>
            <a:ext cx="337842" cy="6164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572E5C-C73F-454E-AA58-14750126A6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59" y="2458909"/>
            <a:ext cx="679934" cy="9047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A844FD-C956-45A8-BD0E-9C7A722317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316" y="2478018"/>
            <a:ext cx="871777" cy="8956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749F0-1906-41FA-ABF1-6838B4BDED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41" y="2550940"/>
            <a:ext cx="692897" cy="8127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7F72AD-97AD-4E12-9EB8-15DF71A27DC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20" y="2425792"/>
            <a:ext cx="855363" cy="9561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656230-286C-4C32-A5CC-306772CD75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37" y="2437248"/>
            <a:ext cx="1372190" cy="9429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4477F5-468F-45D9-AAF0-6AAC200C66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52" y="3944426"/>
            <a:ext cx="1280794" cy="23371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39FBA4-9E1F-4ED3-8647-48781C5CD0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8951" y="4128024"/>
            <a:ext cx="1116831" cy="20379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CC31648-AF5E-4614-BA31-C4E7BA968E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2" y="3852134"/>
            <a:ext cx="1270203" cy="23177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1F79E2-4B17-4A70-829E-87B49127BB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7436" y="4278413"/>
            <a:ext cx="1046526" cy="19096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8397B06-67CE-4CE5-B552-576129A323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30" y="218698"/>
            <a:ext cx="2386770" cy="119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2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A13A5B-538B-4F5C-BBC1-0FE1A79D3E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86" y="2619840"/>
            <a:ext cx="777181" cy="13550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21E313-7C7B-479A-9457-8E64EEE28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2" y="933567"/>
            <a:ext cx="2169598" cy="108479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450116" y="2430719"/>
            <a:ext cx="4302300" cy="49472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2.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32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096002" y="3455526"/>
            <a:ext cx="3135476" cy="47287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ổ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cắm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đồ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vật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035669" y="4438698"/>
            <a:ext cx="3135476" cy="47287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đồ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vật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ổ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cắm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6A7A9E95-4222-4B33-87F4-6BA108AB6C80}"/>
              </a:ext>
            </a:extLst>
          </p:cNvPr>
          <p:cNvSpPr/>
          <p:nvPr/>
        </p:nvSpPr>
        <p:spPr>
          <a:xfrm>
            <a:off x="354263" y="3461151"/>
            <a:ext cx="705874" cy="725579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D404DA7F-C565-468B-9C30-DD6E73AE274C}"/>
              </a:ext>
            </a:extLst>
          </p:cNvPr>
          <p:cNvSpPr/>
          <p:nvPr/>
        </p:nvSpPr>
        <p:spPr>
          <a:xfrm>
            <a:off x="421910" y="3558626"/>
            <a:ext cx="576132" cy="5139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A.</a:t>
            </a: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6BD199F5-F5DC-41B4-B936-C34A14464470}"/>
              </a:ext>
            </a:extLst>
          </p:cNvPr>
          <p:cNvSpPr/>
          <p:nvPr/>
        </p:nvSpPr>
        <p:spPr>
          <a:xfrm>
            <a:off x="449692" y="4215961"/>
            <a:ext cx="611384" cy="72557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24">
            <a:extLst>
              <a:ext uri="{FF2B5EF4-FFF2-40B4-BE49-F238E27FC236}">
                <a16:creationId xmlns:a16="http://schemas.microsoft.com/office/drawing/2014/main" id="{1686D6E6-1B05-4A49-ABE3-710A5C236945}"/>
              </a:ext>
            </a:extLst>
          </p:cNvPr>
          <p:cNvSpPr/>
          <p:nvPr/>
        </p:nvSpPr>
        <p:spPr>
          <a:xfrm>
            <a:off x="402356" y="4328811"/>
            <a:ext cx="611384" cy="5398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B.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32C64C-EF58-4632-9FF6-A97F47217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02" y="1559680"/>
            <a:ext cx="1110115" cy="13550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B2CB0-8A41-49B8-A506-1C9644FB4C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311" y="1475967"/>
            <a:ext cx="2413974" cy="1503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B9A97B-815F-4EB3-8484-985D0992D0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44" y="1396700"/>
            <a:ext cx="1334440" cy="15104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AAAF52-1CD9-4AC2-A3DF-3BA904ACCD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19" y="1413582"/>
            <a:ext cx="1956380" cy="15011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0A7D8D-C765-45CC-957C-5734348650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16" y="4210797"/>
            <a:ext cx="739034" cy="7360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0B88DD-32BD-4FBD-8EAE-EF8496555B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845" y="4292099"/>
            <a:ext cx="739034" cy="7360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05AC1A-D11B-4758-9DDE-924321955C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779" y="4292072"/>
            <a:ext cx="739034" cy="7360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5808C5-8BFC-4140-A4EE-0CAE8ED181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74" y="4287467"/>
            <a:ext cx="739034" cy="7360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BCA5B4-16CF-4415-B40B-55B1AEBFF4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931" y="4287467"/>
            <a:ext cx="739034" cy="7360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5A0E3F-3405-46B7-8BF0-0D9E587F53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714" y="2897738"/>
            <a:ext cx="777181" cy="13550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AC12D4A-6CD6-4D09-8FBE-C84D6E5837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8240" y="2612242"/>
            <a:ext cx="842729" cy="14693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809169-376F-4C9B-B71F-69D06AFADA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41829" y="2650473"/>
            <a:ext cx="735638" cy="128265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CA9E2C9-3D17-4C89-B517-1E8F1F3F9157}"/>
              </a:ext>
            </a:extLst>
          </p:cNvPr>
          <p:cNvGrpSpPr/>
          <p:nvPr/>
        </p:nvGrpSpPr>
        <p:grpSpPr>
          <a:xfrm>
            <a:off x="4975861" y="2679052"/>
            <a:ext cx="423482" cy="2161725"/>
            <a:chOff x="3860006" y="2145506"/>
            <a:chExt cx="352425" cy="1530940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B8F3B5DF-F552-4AAB-9B1F-A8B65173CB19}"/>
                </a:ext>
              </a:extLst>
            </p:cNvPr>
            <p:cNvSpPr/>
            <p:nvPr/>
          </p:nvSpPr>
          <p:spPr>
            <a:xfrm>
              <a:off x="4002634" y="2145506"/>
              <a:ext cx="209797" cy="1345407"/>
            </a:xfrm>
            <a:custGeom>
              <a:avLst/>
              <a:gdLst>
                <a:gd name="connsiteX0" fmla="*/ 209797 w 209797"/>
                <a:gd name="connsiteY0" fmla="*/ 0 h 1345407"/>
                <a:gd name="connsiteX1" fmla="*/ 207416 w 209797"/>
                <a:gd name="connsiteY1" fmla="*/ 14288 h 1345407"/>
                <a:gd name="connsiteX2" fmla="*/ 200272 w 209797"/>
                <a:gd name="connsiteY2" fmla="*/ 35719 h 1345407"/>
                <a:gd name="connsiteX3" fmla="*/ 197891 w 209797"/>
                <a:gd name="connsiteY3" fmla="*/ 54769 h 1345407"/>
                <a:gd name="connsiteX4" fmla="*/ 195510 w 209797"/>
                <a:gd name="connsiteY4" fmla="*/ 83344 h 1345407"/>
                <a:gd name="connsiteX5" fmla="*/ 188366 w 209797"/>
                <a:gd name="connsiteY5" fmla="*/ 126207 h 1345407"/>
                <a:gd name="connsiteX6" fmla="*/ 185985 w 209797"/>
                <a:gd name="connsiteY6" fmla="*/ 514350 h 1345407"/>
                <a:gd name="connsiteX7" fmla="*/ 181222 w 209797"/>
                <a:gd name="connsiteY7" fmla="*/ 531019 h 1345407"/>
                <a:gd name="connsiteX8" fmla="*/ 176460 w 209797"/>
                <a:gd name="connsiteY8" fmla="*/ 581025 h 1345407"/>
                <a:gd name="connsiteX9" fmla="*/ 171697 w 209797"/>
                <a:gd name="connsiteY9" fmla="*/ 595313 h 1345407"/>
                <a:gd name="connsiteX10" fmla="*/ 162172 w 209797"/>
                <a:gd name="connsiteY10" fmla="*/ 626269 h 1345407"/>
                <a:gd name="connsiteX11" fmla="*/ 157410 w 209797"/>
                <a:gd name="connsiteY11" fmla="*/ 642938 h 1345407"/>
                <a:gd name="connsiteX12" fmla="*/ 147885 w 209797"/>
                <a:gd name="connsiteY12" fmla="*/ 669132 h 1345407"/>
                <a:gd name="connsiteX13" fmla="*/ 138360 w 209797"/>
                <a:gd name="connsiteY13" fmla="*/ 697707 h 1345407"/>
                <a:gd name="connsiteX14" fmla="*/ 133597 w 209797"/>
                <a:gd name="connsiteY14" fmla="*/ 711994 h 1345407"/>
                <a:gd name="connsiteX15" fmla="*/ 124072 w 209797"/>
                <a:gd name="connsiteY15" fmla="*/ 726282 h 1345407"/>
                <a:gd name="connsiteX16" fmla="*/ 112166 w 209797"/>
                <a:gd name="connsiteY16" fmla="*/ 757238 h 1345407"/>
                <a:gd name="connsiteX17" fmla="*/ 107404 w 209797"/>
                <a:gd name="connsiteY17" fmla="*/ 771525 h 1345407"/>
                <a:gd name="connsiteX18" fmla="*/ 95497 w 209797"/>
                <a:gd name="connsiteY18" fmla="*/ 790575 h 1345407"/>
                <a:gd name="connsiteX19" fmla="*/ 78829 w 209797"/>
                <a:gd name="connsiteY19" fmla="*/ 833438 h 1345407"/>
                <a:gd name="connsiteX20" fmla="*/ 71685 w 209797"/>
                <a:gd name="connsiteY20" fmla="*/ 847725 h 1345407"/>
                <a:gd name="connsiteX21" fmla="*/ 66922 w 209797"/>
                <a:gd name="connsiteY21" fmla="*/ 862013 h 1345407"/>
                <a:gd name="connsiteX22" fmla="*/ 59779 w 209797"/>
                <a:gd name="connsiteY22" fmla="*/ 873919 h 1345407"/>
                <a:gd name="connsiteX23" fmla="*/ 50254 w 209797"/>
                <a:gd name="connsiteY23" fmla="*/ 907257 h 1345407"/>
                <a:gd name="connsiteX24" fmla="*/ 38347 w 209797"/>
                <a:gd name="connsiteY24" fmla="*/ 940594 h 1345407"/>
                <a:gd name="connsiteX25" fmla="*/ 31204 w 209797"/>
                <a:gd name="connsiteY25" fmla="*/ 971550 h 1345407"/>
                <a:gd name="connsiteX26" fmla="*/ 26441 w 209797"/>
                <a:gd name="connsiteY26" fmla="*/ 992982 h 1345407"/>
                <a:gd name="connsiteX27" fmla="*/ 21679 w 209797"/>
                <a:gd name="connsiteY27" fmla="*/ 1004888 h 1345407"/>
                <a:gd name="connsiteX28" fmla="*/ 19297 w 209797"/>
                <a:gd name="connsiteY28" fmla="*/ 1026319 h 1345407"/>
                <a:gd name="connsiteX29" fmla="*/ 16916 w 209797"/>
                <a:gd name="connsiteY29" fmla="*/ 1038225 h 1345407"/>
                <a:gd name="connsiteX30" fmla="*/ 14535 w 209797"/>
                <a:gd name="connsiteY30" fmla="*/ 1052513 h 1345407"/>
                <a:gd name="connsiteX31" fmla="*/ 12154 w 209797"/>
                <a:gd name="connsiteY31" fmla="*/ 1064419 h 1345407"/>
                <a:gd name="connsiteX32" fmla="*/ 9772 w 209797"/>
                <a:gd name="connsiteY32" fmla="*/ 1083469 h 1345407"/>
                <a:gd name="connsiteX33" fmla="*/ 7391 w 209797"/>
                <a:gd name="connsiteY33" fmla="*/ 1143000 h 1345407"/>
                <a:gd name="connsiteX34" fmla="*/ 247 w 209797"/>
                <a:gd name="connsiteY34" fmla="*/ 1233488 h 1345407"/>
                <a:gd name="connsiteX35" fmla="*/ 247 w 209797"/>
                <a:gd name="connsiteY35" fmla="*/ 1345407 h 134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9797" h="1345407">
                  <a:moveTo>
                    <a:pt x="209797" y="0"/>
                  </a:moveTo>
                  <a:cubicBezTo>
                    <a:pt x="209003" y="4763"/>
                    <a:pt x="208660" y="9623"/>
                    <a:pt x="207416" y="14288"/>
                  </a:cubicBezTo>
                  <a:cubicBezTo>
                    <a:pt x="205476" y="21564"/>
                    <a:pt x="200272" y="35719"/>
                    <a:pt x="200272" y="35719"/>
                  </a:cubicBezTo>
                  <a:cubicBezTo>
                    <a:pt x="199478" y="42069"/>
                    <a:pt x="198528" y="48401"/>
                    <a:pt x="197891" y="54769"/>
                  </a:cubicBezTo>
                  <a:cubicBezTo>
                    <a:pt x="196940" y="64280"/>
                    <a:pt x="196773" y="73870"/>
                    <a:pt x="195510" y="83344"/>
                  </a:cubicBezTo>
                  <a:cubicBezTo>
                    <a:pt x="193596" y="97702"/>
                    <a:pt x="188366" y="126207"/>
                    <a:pt x="188366" y="126207"/>
                  </a:cubicBezTo>
                  <a:cubicBezTo>
                    <a:pt x="187572" y="255588"/>
                    <a:pt x="188268" y="384987"/>
                    <a:pt x="185985" y="514350"/>
                  </a:cubicBezTo>
                  <a:cubicBezTo>
                    <a:pt x="185883" y="520128"/>
                    <a:pt x="182433" y="525369"/>
                    <a:pt x="181222" y="531019"/>
                  </a:cubicBezTo>
                  <a:cubicBezTo>
                    <a:pt x="176745" y="551911"/>
                    <a:pt x="180274" y="555599"/>
                    <a:pt x="176460" y="581025"/>
                  </a:cubicBezTo>
                  <a:cubicBezTo>
                    <a:pt x="175715" y="585990"/>
                    <a:pt x="173076" y="590486"/>
                    <a:pt x="171697" y="595313"/>
                  </a:cubicBezTo>
                  <a:cubicBezTo>
                    <a:pt x="149074" y="674494"/>
                    <a:pt x="180353" y="571725"/>
                    <a:pt x="162172" y="626269"/>
                  </a:cubicBezTo>
                  <a:cubicBezTo>
                    <a:pt x="160345" y="631751"/>
                    <a:pt x="159109" y="637415"/>
                    <a:pt x="157410" y="642938"/>
                  </a:cubicBezTo>
                  <a:cubicBezTo>
                    <a:pt x="148749" y="671088"/>
                    <a:pt x="156680" y="644213"/>
                    <a:pt x="147885" y="669132"/>
                  </a:cubicBezTo>
                  <a:cubicBezTo>
                    <a:pt x="144544" y="678600"/>
                    <a:pt x="141535" y="688182"/>
                    <a:pt x="138360" y="697707"/>
                  </a:cubicBezTo>
                  <a:cubicBezTo>
                    <a:pt x="136772" y="702469"/>
                    <a:pt x="136382" y="707817"/>
                    <a:pt x="133597" y="711994"/>
                  </a:cubicBezTo>
                  <a:lnTo>
                    <a:pt x="124072" y="726282"/>
                  </a:lnTo>
                  <a:cubicBezTo>
                    <a:pt x="114009" y="761506"/>
                    <a:pt x="125432" y="725400"/>
                    <a:pt x="112166" y="757238"/>
                  </a:cubicBezTo>
                  <a:cubicBezTo>
                    <a:pt x="110235" y="761872"/>
                    <a:pt x="109649" y="767035"/>
                    <a:pt x="107404" y="771525"/>
                  </a:cubicBezTo>
                  <a:cubicBezTo>
                    <a:pt x="91533" y="803267"/>
                    <a:pt x="107936" y="760169"/>
                    <a:pt x="95497" y="790575"/>
                  </a:cubicBezTo>
                  <a:cubicBezTo>
                    <a:pt x="89693" y="804764"/>
                    <a:pt x="85685" y="819727"/>
                    <a:pt x="78829" y="833438"/>
                  </a:cubicBezTo>
                  <a:cubicBezTo>
                    <a:pt x="76448" y="838200"/>
                    <a:pt x="73733" y="842810"/>
                    <a:pt x="71685" y="847725"/>
                  </a:cubicBezTo>
                  <a:cubicBezTo>
                    <a:pt x="69754" y="852359"/>
                    <a:pt x="69505" y="857708"/>
                    <a:pt x="66922" y="862013"/>
                  </a:cubicBezTo>
                  <a:cubicBezTo>
                    <a:pt x="64541" y="865982"/>
                    <a:pt x="61694" y="869706"/>
                    <a:pt x="59779" y="873919"/>
                  </a:cubicBezTo>
                  <a:cubicBezTo>
                    <a:pt x="55384" y="883588"/>
                    <a:pt x="53055" y="897454"/>
                    <a:pt x="50254" y="907257"/>
                  </a:cubicBezTo>
                  <a:cubicBezTo>
                    <a:pt x="47494" y="916918"/>
                    <a:pt x="41651" y="931785"/>
                    <a:pt x="38347" y="940594"/>
                  </a:cubicBezTo>
                  <a:cubicBezTo>
                    <a:pt x="33795" y="972458"/>
                    <a:pt x="39047" y="942792"/>
                    <a:pt x="31204" y="971550"/>
                  </a:cubicBezTo>
                  <a:cubicBezTo>
                    <a:pt x="28377" y="981917"/>
                    <a:pt x="29645" y="983370"/>
                    <a:pt x="26441" y="992982"/>
                  </a:cubicBezTo>
                  <a:cubicBezTo>
                    <a:pt x="25089" y="997037"/>
                    <a:pt x="23266" y="1000919"/>
                    <a:pt x="21679" y="1004888"/>
                  </a:cubicBezTo>
                  <a:cubicBezTo>
                    <a:pt x="20885" y="1012032"/>
                    <a:pt x="20314" y="1019204"/>
                    <a:pt x="19297" y="1026319"/>
                  </a:cubicBezTo>
                  <a:cubicBezTo>
                    <a:pt x="18725" y="1030326"/>
                    <a:pt x="17640" y="1034243"/>
                    <a:pt x="16916" y="1038225"/>
                  </a:cubicBezTo>
                  <a:cubicBezTo>
                    <a:pt x="16052" y="1042975"/>
                    <a:pt x="15399" y="1047763"/>
                    <a:pt x="14535" y="1052513"/>
                  </a:cubicBezTo>
                  <a:cubicBezTo>
                    <a:pt x="13811" y="1056495"/>
                    <a:pt x="12769" y="1060419"/>
                    <a:pt x="12154" y="1064419"/>
                  </a:cubicBezTo>
                  <a:cubicBezTo>
                    <a:pt x="11181" y="1070744"/>
                    <a:pt x="10566" y="1077119"/>
                    <a:pt x="9772" y="1083469"/>
                  </a:cubicBezTo>
                  <a:cubicBezTo>
                    <a:pt x="8978" y="1103313"/>
                    <a:pt x="8773" y="1123189"/>
                    <a:pt x="7391" y="1143000"/>
                  </a:cubicBezTo>
                  <a:cubicBezTo>
                    <a:pt x="2716" y="1210015"/>
                    <a:pt x="1310" y="1162268"/>
                    <a:pt x="247" y="1233488"/>
                  </a:cubicBezTo>
                  <a:cubicBezTo>
                    <a:pt x="-310" y="1270790"/>
                    <a:pt x="247" y="1308101"/>
                    <a:pt x="247" y="1345407"/>
                  </a:cubicBezTo>
                </a:path>
              </a:pathLst>
            </a:custGeom>
            <a:noFill/>
            <a:ln w="28575">
              <a:solidFill>
                <a:srgbClr val="4DB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Rounded Rectangle 7">
              <a:extLst>
                <a:ext uri="{FF2B5EF4-FFF2-40B4-BE49-F238E27FC236}">
                  <a16:creationId xmlns:a16="http://schemas.microsoft.com/office/drawing/2014/main" id="{802356D8-853F-44F3-AC96-4321B5622094}"/>
                </a:ext>
              </a:extLst>
            </p:cNvPr>
            <p:cNvSpPr/>
            <p:nvPr/>
          </p:nvSpPr>
          <p:spPr>
            <a:xfrm>
              <a:off x="3860006" y="3490913"/>
              <a:ext cx="273844" cy="185533"/>
            </a:xfrm>
            <a:prstGeom prst="roundRect">
              <a:avLst/>
            </a:prstGeom>
            <a:solidFill>
              <a:srgbClr val="F8B9CD"/>
            </a:solidFill>
            <a:ln>
              <a:solidFill>
                <a:srgbClr val="4DB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DF8AAD-366F-411C-9561-A305E1D2EC61}"/>
              </a:ext>
            </a:extLst>
          </p:cNvPr>
          <p:cNvGrpSpPr/>
          <p:nvPr/>
        </p:nvGrpSpPr>
        <p:grpSpPr>
          <a:xfrm>
            <a:off x="6312432" y="2817628"/>
            <a:ext cx="1626210" cy="2093949"/>
            <a:chOff x="4984575" y="2283619"/>
            <a:chExt cx="1135238" cy="1392826"/>
          </a:xfrm>
        </p:grpSpPr>
        <p:sp>
          <p:nvSpPr>
            <p:cNvPr id="31" name="Rounded Rectangle 38">
              <a:extLst>
                <a:ext uri="{FF2B5EF4-FFF2-40B4-BE49-F238E27FC236}">
                  <a16:creationId xmlns:a16="http://schemas.microsoft.com/office/drawing/2014/main" id="{9CCAC8A6-8D3F-4218-867B-5AC6152176B6}"/>
                </a:ext>
              </a:extLst>
            </p:cNvPr>
            <p:cNvSpPr/>
            <p:nvPr/>
          </p:nvSpPr>
          <p:spPr>
            <a:xfrm>
              <a:off x="4984575" y="3490912"/>
              <a:ext cx="273844" cy="185533"/>
            </a:xfrm>
            <a:prstGeom prst="roundRect">
              <a:avLst/>
            </a:prstGeom>
            <a:solidFill>
              <a:srgbClr val="F8B9CD"/>
            </a:solidFill>
            <a:ln>
              <a:solidFill>
                <a:srgbClr val="4DB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Freeform 41">
              <a:extLst>
                <a:ext uri="{FF2B5EF4-FFF2-40B4-BE49-F238E27FC236}">
                  <a16:creationId xmlns:a16="http://schemas.microsoft.com/office/drawing/2014/main" id="{28F6FD95-9003-47D8-A9D3-36FDC8D6BCC5}"/>
                </a:ext>
              </a:extLst>
            </p:cNvPr>
            <p:cNvSpPr/>
            <p:nvPr/>
          </p:nvSpPr>
          <p:spPr>
            <a:xfrm>
              <a:off x="5083945" y="2283619"/>
              <a:ext cx="1035868" cy="1207293"/>
            </a:xfrm>
            <a:custGeom>
              <a:avLst/>
              <a:gdLst>
                <a:gd name="connsiteX0" fmla="*/ 1035868 w 1035868"/>
                <a:gd name="connsiteY0" fmla="*/ 0 h 1195387"/>
                <a:gd name="connsiteX1" fmla="*/ 1026343 w 1035868"/>
                <a:gd name="connsiteY1" fmla="*/ 14287 h 1195387"/>
                <a:gd name="connsiteX2" fmla="*/ 1012055 w 1035868"/>
                <a:gd name="connsiteY2" fmla="*/ 28575 h 1195387"/>
                <a:gd name="connsiteX3" fmla="*/ 995386 w 1035868"/>
                <a:gd name="connsiteY3" fmla="*/ 45244 h 1195387"/>
                <a:gd name="connsiteX4" fmla="*/ 981099 w 1035868"/>
                <a:gd name="connsiteY4" fmla="*/ 59531 h 1195387"/>
                <a:gd name="connsiteX5" fmla="*/ 976336 w 1035868"/>
                <a:gd name="connsiteY5" fmla="*/ 66675 h 1195387"/>
                <a:gd name="connsiteX6" fmla="*/ 969193 w 1035868"/>
                <a:gd name="connsiteY6" fmla="*/ 73819 h 1195387"/>
                <a:gd name="connsiteX7" fmla="*/ 957286 w 1035868"/>
                <a:gd name="connsiteY7" fmla="*/ 88106 h 1195387"/>
                <a:gd name="connsiteX8" fmla="*/ 942999 w 1035868"/>
                <a:gd name="connsiteY8" fmla="*/ 97631 h 1195387"/>
                <a:gd name="connsiteX9" fmla="*/ 935855 w 1035868"/>
                <a:gd name="connsiteY9" fmla="*/ 102394 h 1195387"/>
                <a:gd name="connsiteX10" fmla="*/ 923949 w 1035868"/>
                <a:gd name="connsiteY10" fmla="*/ 109537 h 1195387"/>
                <a:gd name="connsiteX11" fmla="*/ 907280 w 1035868"/>
                <a:gd name="connsiteY11" fmla="*/ 121444 h 1195387"/>
                <a:gd name="connsiteX12" fmla="*/ 890611 w 1035868"/>
                <a:gd name="connsiteY12" fmla="*/ 133350 h 1195387"/>
                <a:gd name="connsiteX13" fmla="*/ 881086 w 1035868"/>
                <a:gd name="connsiteY13" fmla="*/ 140494 h 1195387"/>
                <a:gd name="connsiteX14" fmla="*/ 873943 w 1035868"/>
                <a:gd name="connsiteY14" fmla="*/ 145256 h 1195387"/>
                <a:gd name="connsiteX15" fmla="*/ 864418 w 1035868"/>
                <a:gd name="connsiteY15" fmla="*/ 152400 h 1195387"/>
                <a:gd name="connsiteX16" fmla="*/ 854893 w 1035868"/>
                <a:gd name="connsiteY16" fmla="*/ 157162 h 1195387"/>
                <a:gd name="connsiteX17" fmla="*/ 847749 w 1035868"/>
                <a:gd name="connsiteY17" fmla="*/ 161925 h 1195387"/>
                <a:gd name="connsiteX18" fmla="*/ 828699 w 1035868"/>
                <a:gd name="connsiteY18" fmla="*/ 171450 h 1195387"/>
                <a:gd name="connsiteX19" fmla="*/ 816793 w 1035868"/>
                <a:gd name="connsiteY19" fmla="*/ 178594 h 1195387"/>
                <a:gd name="connsiteX20" fmla="*/ 802505 w 1035868"/>
                <a:gd name="connsiteY20" fmla="*/ 188119 h 1195387"/>
                <a:gd name="connsiteX21" fmla="*/ 795361 w 1035868"/>
                <a:gd name="connsiteY21" fmla="*/ 190500 h 1195387"/>
                <a:gd name="connsiteX22" fmla="*/ 783455 w 1035868"/>
                <a:gd name="connsiteY22" fmla="*/ 197644 h 1195387"/>
                <a:gd name="connsiteX23" fmla="*/ 766786 w 1035868"/>
                <a:gd name="connsiteY23" fmla="*/ 211931 h 1195387"/>
                <a:gd name="connsiteX24" fmla="*/ 759643 w 1035868"/>
                <a:gd name="connsiteY24" fmla="*/ 214312 h 1195387"/>
                <a:gd name="connsiteX25" fmla="*/ 752499 w 1035868"/>
                <a:gd name="connsiteY25" fmla="*/ 219075 h 1195387"/>
                <a:gd name="connsiteX26" fmla="*/ 745355 w 1035868"/>
                <a:gd name="connsiteY26" fmla="*/ 226219 h 1195387"/>
                <a:gd name="connsiteX27" fmla="*/ 728686 w 1035868"/>
                <a:gd name="connsiteY27" fmla="*/ 235744 h 1195387"/>
                <a:gd name="connsiteX28" fmla="*/ 712018 w 1035868"/>
                <a:gd name="connsiteY28" fmla="*/ 242887 h 1195387"/>
                <a:gd name="connsiteX29" fmla="*/ 690586 w 1035868"/>
                <a:gd name="connsiteY29" fmla="*/ 254794 h 1195387"/>
                <a:gd name="connsiteX30" fmla="*/ 662011 w 1035868"/>
                <a:gd name="connsiteY30" fmla="*/ 273844 h 1195387"/>
                <a:gd name="connsiteX31" fmla="*/ 650105 w 1035868"/>
                <a:gd name="connsiteY31" fmla="*/ 280987 h 1195387"/>
                <a:gd name="connsiteX32" fmla="*/ 642961 w 1035868"/>
                <a:gd name="connsiteY32" fmla="*/ 288131 h 1195387"/>
                <a:gd name="connsiteX33" fmla="*/ 628674 w 1035868"/>
                <a:gd name="connsiteY33" fmla="*/ 292894 h 1195387"/>
                <a:gd name="connsiteX34" fmla="*/ 619149 w 1035868"/>
                <a:gd name="connsiteY34" fmla="*/ 302419 h 1195387"/>
                <a:gd name="connsiteX35" fmla="*/ 595336 w 1035868"/>
                <a:gd name="connsiteY35" fmla="*/ 319087 h 1195387"/>
                <a:gd name="connsiteX36" fmla="*/ 578668 w 1035868"/>
                <a:gd name="connsiteY36" fmla="*/ 328612 h 1195387"/>
                <a:gd name="connsiteX37" fmla="*/ 552474 w 1035868"/>
                <a:gd name="connsiteY37" fmla="*/ 350044 h 1195387"/>
                <a:gd name="connsiteX38" fmla="*/ 545330 w 1035868"/>
                <a:gd name="connsiteY38" fmla="*/ 354806 h 1195387"/>
                <a:gd name="connsiteX39" fmla="*/ 511993 w 1035868"/>
                <a:gd name="connsiteY39" fmla="*/ 378619 h 1195387"/>
                <a:gd name="connsiteX40" fmla="*/ 495324 w 1035868"/>
                <a:gd name="connsiteY40" fmla="*/ 388144 h 1195387"/>
                <a:gd name="connsiteX41" fmla="*/ 485799 w 1035868"/>
                <a:gd name="connsiteY41" fmla="*/ 395287 h 1195387"/>
                <a:gd name="connsiteX42" fmla="*/ 469130 w 1035868"/>
                <a:gd name="connsiteY42" fmla="*/ 409575 h 1195387"/>
                <a:gd name="connsiteX43" fmla="*/ 461986 w 1035868"/>
                <a:gd name="connsiteY43" fmla="*/ 411956 h 1195387"/>
                <a:gd name="connsiteX44" fmla="*/ 457224 w 1035868"/>
                <a:gd name="connsiteY44" fmla="*/ 419100 h 1195387"/>
                <a:gd name="connsiteX45" fmla="*/ 447699 w 1035868"/>
                <a:gd name="connsiteY45" fmla="*/ 423862 h 1195387"/>
                <a:gd name="connsiteX46" fmla="*/ 433411 w 1035868"/>
                <a:gd name="connsiteY46" fmla="*/ 433387 h 1195387"/>
                <a:gd name="connsiteX47" fmla="*/ 421505 w 1035868"/>
                <a:gd name="connsiteY47" fmla="*/ 440531 h 1195387"/>
                <a:gd name="connsiteX48" fmla="*/ 402455 w 1035868"/>
                <a:gd name="connsiteY48" fmla="*/ 454819 h 1195387"/>
                <a:gd name="connsiteX49" fmla="*/ 395311 w 1035868"/>
                <a:gd name="connsiteY49" fmla="*/ 461962 h 1195387"/>
                <a:gd name="connsiteX50" fmla="*/ 369118 w 1035868"/>
                <a:gd name="connsiteY50" fmla="*/ 483394 h 1195387"/>
                <a:gd name="connsiteX51" fmla="*/ 361974 w 1035868"/>
                <a:gd name="connsiteY51" fmla="*/ 492919 h 1195387"/>
                <a:gd name="connsiteX52" fmla="*/ 340543 w 1035868"/>
                <a:gd name="connsiteY52" fmla="*/ 504825 h 1195387"/>
                <a:gd name="connsiteX53" fmla="*/ 335780 w 1035868"/>
                <a:gd name="connsiteY53" fmla="*/ 511969 h 1195387"/>
                <a:gd name="connsiteX54" fmla="*/ 321493 w 1035868"/>
                <a:gd name="connsiteY54" fmla="*/ 523875 h 1195387"/>
                <a:gd name="connsiteX55" fmla="*/ 302443 w 1035868"/>
                <a:gd name="connsiteY55" fmla="*/ 542925 h 1195387"/>
                <a:gd name="connsiteX56" fmla="*/ 292918 w 1035868"/>
                <a:gd name="connsiteY56" fmla="*/ 552450 h 1195387"/>
                <a:gd name="connsiteX57" fmla="*/ 278630 w 1035868"/>
                <a:gd name="connsiteY57" fmla="*/ 566737 h 1195387"/>
                <a:gd name="connsiteX58" fmla="*/ 269105 w 1035868"/>
                <a:gd name="connsiteY58" fmla="*/ 576262 h 1195387"/>
                <a:gd name="connsiteX59" fmla="*/ 261961 w 1035868"/>
                <a:gd name="connsiteY59" fmla="*/ 590550 h 1195387"/>
                <a:gd name="connsiteX60" fmla="*/ 242911 w 1035868"/>
                <a:gd name="connsiteY60" fmla="*/ 614362 h 1195387"/>
                <a:gd name="connsiteX61" fmla="*/ 235768 w 1035868"/>
                <a:gd name="connsiteY61" fmla="*/ 628650 h 1195387"/>
                <a:gd name="connsiteX62" fmla="*/ 228624 w 1035868"/>
                <a:gd name="connsiteY62" fmla="*/ 635794 h 1195387"/>
                <a:gd name="connsiteX63" fmla="*/ 221480 w 1035868"/>
                <a:gd name="connsiteY63" fmla="*/ 647700 h 1195387"/>
                <a:gd name="connsiteX64" fmla="*/ 216718 w 1035868"/>
                <a:gd name="connsiteY64" fmla="*/ 657225 h 1195387"/>
                <a:gd name="connsiteX65" fmla="*/ 209574 w 1035868"/>
                <a:gd name="connsiteY65" fmla="*/ 664369 h 1195387"/>
                <a:gd name="connsiteX66" fmla="*/ 202430 w 1035868"/>
                <a:gd name="connsiteY66" fmla="*/ 676275 h 1195387"/>
                <a:gd name="connsiteX67" fmla="*/ 190524 w 1035868"/>
                <a:gd name="connsiteY67" fmla="*/ 690562 h 1195387"/>
                <a:gd name="connsiteX68" fmla="*/ 178618 w 1035868"/>
                <a:gd name="connsiteY68" fmla="*/ 707231 h 1195387"/>
                <a:gd name="connsiteX69" fmla="*/ 176236 w 1035868"/>
                <a:gd name="connsiteY69" fmla="*/ 714375 h 1195387"/>
                <a:gd name="connsiteX70" fmla="*/ 164330 w 1035868"/>
                <a:gd name="connsiteY70" fmla="*/ 733425 h 1195387"/>
                <a:gd name="connsiteX71" fmla="*/ 159568 w 1035868"/>
                <a:gd name="connsiteY71" fmla="*/ 742950 h 1195387"/>
                <a:gd name="connsiteX72" fmla="*/ 145280 w 1035868"/>
                <a:gd name="connsiteY72" fmla="*/ 762000 h 1195387"/>
                <a:gd name="connsiteX73" fmla="*/ 140518 w 1035868"/>
                <a:gd name="connsiteY73" fmla="*/ 773906 h 1195387"/>
                <a:gd name="connsiteX74" fmla="*/ 138136 w 1035868"/>
                <a:gd name="connsiteY74" fmla="*/ 781050 h 1195387"/>
                <a:gd name="connsiteX75" fmla="*/ 128611 w 1035868"/>
                <a:gd name="connsiteY75" fmla="*/ 800100 h 1195387"/>
                <a:gd name="connsiteX76" fmla="*/ 123849 w 1035868"/>
                <a:gd name="connsiteY76" fmla="*/ 807244 h 1195387"/>
                <a:gd name="connsiteX77" fmla="*/ 119086 w 1035868"/>
                <a:gd name="connsiteY77" fmla="*/ 819150 h 1195387"/>
                <a:gd name="connsiteX78" fmla="*/ 114324 w 1035868"/>
                <a:gd name="connsiteY78" fmla="*/ 833437 h 1195387"/>
                <a:gd name="connsiteX79" fmla="*/ 109561 w 1035868"/>
                <a:gd name="connsiteY79" fmla="*/ 842962 h 1195387"/>
                <a:gd name="connsiteX80" fmla="*/ 107180 w 1035868"/>
                <a:gd name="connsiteY80" fmla="*/ 850106 h 1195387"/>
                <a:gd name="connsiteX81" fmla="*/ 104799 w 1035868"/>
                <a:gd name="connsiteY81" fmla="*/ 859631 h 1195387"/>
                <a:gd name="connsiteX82" fmla="*/ 100036 w 1035868"/>
                <a:gd name="connsiteY82" fmla="*/ 866775 h 1195387"/>
                <a:gd name="connsiteX83" fmla="*/ 97655 w 1035868"/>
                <a:gd name="connsiteY83" fmla="*/ 873919 h 1195387"/>
                <a:gd name="connsiteX84" fmla="*/ 85749 w 1035868"/>
                <a:gd name="connsiteY84" fmla="*/ 892969 h 1195387"/>
                <a:gd name="connsiteX85" fmla="*/ 80986 w 1035868"/>
                <a:gd name="connsiteY85" fmla="*/ 907256 h 1195387"/>
                <a:gd name="connsiteX86" fmla="*/ 76224 w 1035868"/>
                <a:gd name="connsiteY86" fmla="*/ 916781 h 1195387"/>
                <a:gd name="connsiteX87" fmla="*/ 69080 w 1035868"/>
                <a:gd name="connsiteY87" fmla="*/ 933450 h 1195387"/>
                <a:gd name="connsiteX88" fmla="*/ 59555 w 1035868"/>
                <a:gd name="connsiteY88" fmla="*/ 957262 h 1195387"/>
                <a:gd name="connsiteX89" fmla="*/ 52411 w 1035868"/>
                <a:gd name="connsiteY89" fmla="*/ 976312 h 1195387"/>
                <a:gd name="connsiteX90" fmla="*/ 50030 w 1035868"/>
                <a:gd name="connsiteY90" fmla="*/ 988219 h 1195387"/>
                <a:gd name="connsiteX91" fmla="*/ 47649 w 1035868"/>
                <a:gd name="connsiteY91" fmla="*/ 995362 h 1195387"/>
                <a:gd name="connsiteX92" fmla="*/ 42886 w 1035868"/>
                <a:gd name="connsiteY92" fmla="*/ 1014412 h 1195387"/>
                <a:gd name="connsiteX93" fmla="*/ 35743 w 1035868"/>
                <a:gd name="connsiteY93" fmla="*/ 1035844 h 1195387"/>
                <a:gd name="connsiteX94" fmla="*/ 33361 w 1035868"/>
                <a:gd name="connsiteY94" fmla="*/ 1045369 h 1195387"/>
                <a:gd name="connsiteX95" fmla="*/ 30980 w 1035868"/>
                <a:gd name="connsiteY95" fmla="*/ 1057275 h 1195387"/>
                <a:gd name="connsiteX96" fmla="*/ 26218 w 1035868"/>
                <a:gd name="connsiteY96" fmla="*/ 1066800 h 1195387"/>
                <a:gd name="connsiteX97" fmla="*/ 23836 w 1035868"/>
                <a:gd name="connsiteY97" fmla="*/ 1081087 h 1195387"/>
                <a:gd name="connsiteX98" fmla="*/ 21455 w 1035868"/>
                <a:gd name="connsiteY98" fmla="*/ 1088231 h 1195387"/>
                <a:gd name="connsiteX99" fmla="*/ 16693 w 1035868"/>
                <a:gd name="connsiteY99" fmla="*/ 1107281 h 1195387"/>
                <a:gd name="connsiteX100" fmla="*/ 7168 w 1035868"/>
                <a:gd name="connsiteY100" fmla="*/ 1150144 h 1195387"/>
                <a:gd name="connsiteX101" fmla="*/ 2405 w 1035868"/>
                <a:gd name="connsiteY101" fmla="*/ 1162050 h 1195387"/>
                <a:gd name="connsiteX102" fmla="*/ 24 w 1035868"/>
                <a:gd name="connsiteY102" fmla="*/ 1195387 h 119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035868" h="1195387">
                  <a:moveTo>
                    <a:pt x="1035868" y="0"/>
                  </a:moveTo>
                  <a:cubicBezTo>
                    <a:pt x="1032693" y="4762"/>
                    <a:pt x="1030007" y="9890"/>
                    <a:pt x="1026343" y="14287"/>
                  </a:cubicBezTo>
                  <a:cubicBezTo>
                    <a:pt x="1022031" y="19461"/>
                    <a:pt x="1015791" y="22971"/>
                    <a:pt x="1012055" y="28575"/>
                  </a:cubicBezTo>
                  <a:cubicBezTo>
                    <a:pt x="1001138" y="44951"/>
                    <a:pt x="1007960" y="41052"/>
                    <a:pt x="995386" y="45244"/>
                  </a:cubicBezTo>
                  <a:cubicBezTo>
                    <a:pt x="990624" y="50006"/>
                    <a:pt x="984835" y="53927"/>
                    <a:pt x="981099" y="59531"/>
                  </a:cubicBezTo>
                  <a:cubicBezTo>
                    <a:pt x="979511" y="61912"/>
                    <a:pt x="978168" y="64476"/>
                    <a:pt x="976336" y="66675"/>
                  </a:cubicBezTo>
                  <a:cubicBezTo>
                    <a:pt x="974180" y="69262"/>
                    <a:pt x="971349" y="71232"/>
                    <a:pt x="969193" y="73819"/>
                  </a:cubicBezTo>
                  <a:cubicBezTo>
                    <a:pt x="961954" y="82505"/>
                    <a:pt x="967168" y="80420"/>
                    <a:pt x="957286" y="88106"/>
                  </a:cubicBezTo>
                  <a:cubicBezTo>
                    <a:pt x="952768" y="91620"/>
                    <a:pt x="947761" y="94456"/>
                    <a:pt x="942999" y="97631"/>
                  </a:cubicBezTo>
                  <a:cubicBezTo>
                    <a:pt x="940618" y="99219"/>
                    <a:pt x="938309" y="100922"/>
                    <a:pt x="935855" y="102394"/>
                  </a:cubicBezTo>
                  <a:cubicBezTo>
                    <a:pt x="931886" y="104775"/>
                    <a:pt x="927602" y="106696"/>
                    <a:pt x="923949" y="109537"/>
                  </a:cubicBezTo>
                  <a:cubicBezTo>
                    <a:pt x="906997" y="122722"/>
                    <a:pt x="921843" y="116588"/>
                    <a:pt x="907280" y="121444"/>
                  </a:cubicBezTo>
                  <a:cubicBezTo>
                    <a:pt x="876096" y="144829"/>
                    <a:pt x="915026" y="115910"/>
                    <a:pt x="890611" y="133350"/>
                  </a:cubicBezTo>
                  <a:cubicBezTo>
                    <a:pt x="887382" y="135657"/>
                    <a:pt x="884316" y="138187"/>
                    <a:pt x="881086" y="140494"/>
                  </a:cubicBezTo>
                  <a:cubicBezTo>
                    <a:pt x="878757" y="142157"/>
                    <a:pt x="876272" y="143593"/>
                    <a:pt x="873943" y="145256"/>
                  </a:cubicBezTo>
                  <a:cubicBezTo>
                    <a:pt x="870713" y="147563"/>
                    <a:pt x="867784" y="150297"/>
                    <a:pt x="864418" y="152400"/>
                  </a:cubicBezTo>
                  <a:cubicBezTo>
                    <a:pt x="861408" y="154281"/>
                    <a:pt x="857975" y="155401"/>
                    <a:pt x="854893" y="157162"/>
                  </a:cubicBezTo>
                  <a:cubicBezTo>
                    <a:pt x="852408" y="158582"/>
                    <a:pt x="850262" y="160554"/>
                    <a:pt x="847749" y="161925"/>
                  </a:cubicBezTo>
                  <a:cubicBezTo>
                    <a:pt x="841516" y="165325"/>
                    <a:pt x="834787" y="167797"/>
                    <a:pt x="828699" y="171450"/>
                  </a:cubicBezTo>
                  <a:cubicBezTo>
                    <a:pt x="824730" y="173831"/>
                    <a:pt x="820698" y="176109"/>
                    <a:pt x="816793" y="178594"/>
                  </a:cubicBezTo>
                  <a:cubicBezTo>
                    <a:pt x="811964" y="181667"/>
                    <a:pt x="807935" y="186309"/>
                    <a:pt x="802505" y="188119"/>
                  </a:cubicBezTo>
                  <a:cubicBezTo>
                    <a:pt x="800124" y="188913"/>
                    <a:pt x="797606" y="189377"/>
                    <a:pt x="795361" y="190500"/>
                  </a:cubicBezTo>
                  <a:cubicBezTo>
                    <a:pt x="791221" y="192570"/>
                    <a:pt x="787108" y="194802"/>
                    <a:pt x="783455" y="197644"/>
                  </a:cubicBezTo>
                  <a:cubicBezTo>
                    <a:pt x="772907" y="205848"/>
                    <a:pt x="777029" y="206810"/>
                    <a:pt x="766786" y="211931"/>
                  </a:cubicBezTo>
                  <a:cubicBezTo>
                    <a:pt x="764541" y="213053"/>
                    <a:pt x="762024" y="213518"/>
                    <a:pt x="759643" y="214312"/>
                  </a:cubicBezTo>
                  <a:cubicBezTo>
                    <a:pt x="757262" y="215900"/>
                    <a:pt x="754698" y="217243"/>
                    <a:pt x="752499" y="219075"/>
                  </a:cubicBezTo>
                  <a:cubicBezTo>
                    <a:pt x="749912" y="221231"/>
                    <a:pt x="748114" y="224288"/>
                    <a:pt x="745355" y="226219"/>
                  </a:cubicBezTo>
                  <a:cubicBezTo>
                    <a:pt x="740112" y="229889"/>
                    <a:pt x="734304" y="232680"/>
                    <a:pt x="728686" y="235744"/>
                  </a:cubicBezTo>
                  <a:cubicBezTo>
                    <a:pt x="719440" y="240787"/>
                    <a:pt x="720744" y="239978"/>
                    <a:pt x="712018" y="242887"/>
                  </a:cubicBezTo>
                  <a:cubicBezTo>
                    <a:pt x="688777" y="266128"/>
                    <a:pt x="716680" y="241747"/>
                    <a:pt x="690586" y="254794"/>
                  </a:cubicBezTo>
                  <a:cubicBezTo>
                    <a:pt x="677848" y="261163"/>
                    <a:pt x="672607" y="267487"/>
                    <a:pt x="662011" y="273844"/>
                  </a:cubicBezTo>
                  <a:cubicBezTo>
                    <a:pt x="658042" y="276225"/>
                    <a:pt x="653808" y="278210"/>
                    <a:pt x="650105" y="280987"/>
                  </a:cubicBezTo>
                  <a:cubicBezTo>
                    <a:pt x="647411" y="283008"/>
                    <a:pt x="645905" y="286495"/>
                    <a:pt x="642961" y="288131"/>
                  </a:cubicBezTo>
                  <a:cubicBezTo>
                    <a:pt x="638573" y="290569"/>
                    <a:pt x="628674" y="292894"/>
                    <a:pt x="628674" y="292894"/>
                  </a:cubicBezTo>
                  <a:cubicBezTo>
                    <a:pt x="625499" y="296069"/>
                    <a:pt x="622528" y="299462"/>
                    <a:pt x="619149" y="302419"/>
                  </a:cubicBezTo>
                  <a:cubicBezTo>
                    <a:pt x="612800" y="307974"/>
                    <a:pt x="601741" y="314603"/>
                    <a:pt x="595336" y="319087"/>
                  </a:cubicBezTo>
                  <a:cubicBezTo>
                    <a:pt x="582230" y="328261"/>
                    <a:pt x="590571" y="324644"/>
                    <a:pt x="578668" y="328612"/>
                  </a:cubicBezTo>
                  <a:cubicBezTo>
                    <a:pt x="568220" y="339060"/>
                    <a:pt x="568776" y="339178"/>
                    <a:pt x="552474" y="350044"/>
                  </a:cubicBezTo>
                  <a:cubicBezTo>
                    <a:pt x="550093" y="351631"/>
                    <a:pt x="547469" y="352905"/>
                    <a:pt x="545330" y="354806"/>
                  </a:cubicBezTo>
                  <a:cubicBezTo>
                    <a:pt x="512515" y="383975"/>
                    <a:pt x="551306" y="355687"/>
                    <a:pt x="511993" y="378619"/>
                  </a:cubicBezTo>
                  <a:cubicBezTo>
                    <a:pt x="492770" y="389832"/>
                    <a:pt x="511097" y="382885"/>
                    <a:pt x="495324" y="388144"/>
                  </a:cubicBezTo>
                  <a:cubicBezTo>
                    <a:pt x="492149" y="390525"/>
                    <a:pt x="488812" y="392704"/>
                    <a:pt x="485799" y="395287"/>
                  </a:cubicBezTo>
                  <a:cubicBezTo>
                    <a:pt x="477354" y="402525"/>
                    <a:pt x="479575" y="403606"/>
                    <a:pt x="469130" y="409575"/>
                  </a:cubicBezTo>
                  <a:cubicBezTo>
                    <a:pt x="466951" y="410820"/>
                    <a:pt x="464367" y="411162"/>
                    <a:pt x="461986" y="411956"/>
                  </a:cubicBezTo>
                  <a:cubicBezTo>
                    <a:pt x="460399" y="414337"/>
                    <a:pt x="459423" y="417268"/>
                    <a:pt x="457224" y="419100"/>
                  </a:cubicBezTo>
                  <a:cubicBezTo>
                    <a:pt x="454497" y="421372"/>
                    <a:pt x="450743" y="422036"/>
                    <a:pt x="447699" y="423862"/>
                  </a:cubicBezTo>
                  <a:cubicBezTo>
                    <a:pt x="442791" y="426807"/>
                    <a:pt x="438240" y="430314"/>
                    <a:pt x="433411" y="433387"/>
                  </a:cubicBezTo>
                  <a:cubicBezTo>
                    <a:pt x="429506" y="435872"/>
                    <a:pt x="421505" y="440531"/>
                    <a:pt x="421505" y="440531"/>
                  </a:cubicBezTo>
                  <a:cubicBezTo>
                    <a:pt x="411980" y="454821"/>
                    <a:pt x="422670" y="441343"/>
                    <a:pt x="402455" y="454819"/>
                  </a:cubicBezTo>
                  <a:cubicBezTo>
                    <a:pt x="399653" y="456687"/>
                    <a:pt x="397868" y="459770"/>
                    <a:pt x="395311" y="461962"/>
                  </a:cubicBezTo>
                  <a:cubicBezTo>
                    <a:pt x="386746" y="469304"/>
                    <a:pt x="375887" y="474369"/>
                    <a:pt x="369118" y="483394"/>
                  </a:cubicBezTo>
                  <a:cubicBezTo>
                    <a:pt x="366737" y="486569"/>
                    <a:pt x="365149" y="490538"/>
                    <a:pt x="361974" y="492919"/>
                  </a:cubicBezTo>
                  <a:cubicBezTo>
                    <a:pt x="338495" y="510527"/>
                    <a:pt x="360811" y="484557"/>
                    <a:pt x="340543" y="504825"/>
                  </a:cubicBezTo>
                  <a:cubicBezTo>
                    <a:pt x="338519" y="506849"/>
                    <a:pt x="337804" y="509945"/>
                    <a:pt x="335780" y="511969"/>
                  </a:cubicBezTo>
                  <a:cubicBezTo>
                    <a:pt x="331397" y="516352"/>
                    <a:pt x="326036" y="519657"/>
                    <a:pt x="321493" y="523875"/>
                  </a:cubicBezTo>
                  <a:cubicBezTo>
                    <a:pt x="314912" y="529986"/>
                    <a:pt x="308793" y="536575"/>
                    <a:pt x="302443" y="542925"/>
                  </a:cubicBezTo>
                  <a:cubicBezTo>
                    <a:pt x="299268" y="546100"/>
                    <a:pt x="296510" y="549756"/>
                    <a:pt x="292918" y="552450"/>
                  </a:cubicBezTo>
                  <a:cubicBezTo>
                    <a:pt x="273379" y="567105"/>
                    <a:pt x="291165" y="552115"/>
                    <a:pt x="278630" y="566737"/>
                  </a:cubicBezTo>
                  <a:cubicBezTo>
                    <a:pt x="275708" y="570146"/>
                    <a:pt x="271680" y="572584"/>
                    <a:pt x="269105" y="576262"/>
                  </a:cubicBezTo>
                  <a:cubicBezTo>
                    <a:pt x="266051" y="580624"/>
                    <a:pt x="264644" y="585951"/>
                    <a:pt x="261961" y="590550"/>
                  </a:cubicBezTo>
                  <a:cubicBezTo>
                    <a:pt x="253551" y="604968"/>
                    <a:pt x="253655" y="603618"/>
                    <a:pt x="242911" y="614362"/>
                  </a:cubicBezTo>
                  <a:cubicBezTo>
                    <a:pt x="240525" y="621521"/>
                    <a:pt x="240896" y="622496"/>
                    <a:pt x="235768" y="628650"/>
                  </a:cubicBezTo>
                  <a:cubicBezTo>
                    <a:pt x="233612" y="631237"/>
                    <a:pt x="230645" y="633100"/>
                    <a:pt x="228624" y="635794"/>
                  </a:cubicBezTo>
                  <a:cubicBezTo>
                    <a:pt x="225847" y="639497"/>
                    <a:pt x="223728" y="643654"/>
                    <a:pt x="221480" y="647700"/>
                  </a:cubicBezTo>
                  <a:cubicBezTo>
                    <a:pt x="219756" y="650803"/>
                    <a:pt x="218781" y="654336"/>
                    <a:pt x="216718" y="657225"/>
                  </a:cubicBezTo>
                  <a:cubicBezTo>
                    <a:pt x="214761" y="659965"/>
                    <a:pt x="211595" y="661675"/>
                    <a:pt x="209574" y="664369"/>
                  </a:cubicBezTo>
                  <a:cubicBezTo>
                    <a:pt x="206797" y="668072"/>
                    <a:pt x="205152" y="672532"/>
                    <a:pt x="202430" y="676275"/>
                  </a:cubicBezTo>
                  <a:cubicBezTo>
                    <a:pt x="198784" y="681288"/>
                    <a:pt x="194493" y="685800"/>
                    <a:pt x="190524" y="690562"/>
                  </a:cubicBezTo>
                  <a:cubicBezTo>
                    <a:pt x="185145" y="706702"/>
                    <a:pt x="192742" y="687459"/>
                    <a:pt x="178618" y="707231"/>
                  </a:cubicBezTo>
                  <a:cubicBezTo>
                    <a:pt x="177159" y="709274"/>
                    <a:pt x="177359" y="712130"/>
                    <a:pt x="176236" y="714375"/>
                  </a:cubicBezTo>
                  <a:cubicBezTo>
                    <a:pt x="167243" y="732361"/>
                    <a:pt x="171894" y="720188"/>
                    <a:pt x="164330" y="733425"/>
                  </a:cubicBezTo>
                  <a:cubicBezTo>
                    <a:pt x="162569" y="736507"/>
                    <a:pt x="161537" y="739996"/>
                    <a:pt x="159568" y="742950"/>
                  </a:cubicBezTo>
                  <a:cubicBezTo>
                    <a:pt x="155165" y="749554"/>
                    <a:pt x="148228" y="754630"/>
                    <a:pt x="145280" y="762000"/>
                  </a:cubicBezTo>
                  <a:cubicBezTo>
                    <a:pt x="143693" y="765969"/>
                    <a:pt x="142019" y="769904"/>
                    <a:pt x="140518" y="773906"/>
                  </a:cubicBezTo>
                  <a:cubicBezTo>
                    <a:pt x="139637" y="776256"/>
                    <a:pt x="139175" y="778765"/>
                    <a:pt x="138136" y="781050"/>
                  </a:cubicBezTo>
                  <a:cubicBezTo>
                    <a:pt x="135198" y="787513"/>
                    <a:pt x="132549" y="794193"/>
                    <a:pt x="128611" y="800100"/>
                  </a:cubicBezTo>
                  <a:cubicBezTo>
                    <a:pt x="127024" y="802481"/>
                    <a:pt x="125129" y="804684"/>
                    <a:pt x="123849" y="807244"/>
                  </a:cubicBezTo>
                  <a:cubicBezTo>
                    <a:pt x="121937" y="811067"/>
                    <a:pt x="120547" y="815133"/>
                    <a:pt x="119086" y="819150"/>
                  </a:cubicBezTo>
                  <a:cubicBezTo>
                    <a:pt x="117370" y="823868"/>
                    <a:pt x="116569" y="828947"/>
                    <a:pt x="114324" y="833437"/>
                  </a:cubicBezTo>
                  <a:cubicBezTo>
                    <a:pt x="112736" y="836612"/>
                    <a:pt x="110959" y="839699"/>
                    <a:pt x="109561" y="842962"/>
                  </a:cubicBezTo>
                  <a:cubicBezTo>
                    <a:pt x="108572" y="845269"/>
                    <a:pt x="107870" y="847692"/>
                    <a:pt x="107180" y="850106"/>
                  </a:cubicBezTo>
                  <a:cubicBezTo>
                    <a:pt x="106281" y="853253"/>
                    <a:pt x="106088" y="856623"/>
                    <a:pt x="104799" y="859631"/>
                  </a:cubicBezTo>
                  <a:cubicBezTo>
                    <a:pt x="103672" y="862262"/>
                    <a:pt x="101624" y="864394"/>
                    <a:pt x="100036" y="866775"/>
                  </a:cubicBezTo>
                  <a:cubicBezTo>
                    <a:pt x="99242" y="869156"/>
                    <a:pt x="98777" y="871674"/>
                    <a:pt x="97655" y="873919"/>
                  </a:cubicBezTo>
                  <a:cubicBezTo>
                    <a:pt x="86192" y="896846"/>
                    <a:pt x="101051" y="859307"/>
                    <a:pt x="85749" y="892969"/>
                  </a:cubicBezTo>
                  <a:cubicBezTo>
                    <a:pt x="83672" y="897539"/>
                    <a:pt x="83231" y="902766"/>
                    <a:pt x="80986" y="907256"/>
                  </a:cubicBezTo>
                  <a:cubicBezTo>
                    <a:pt x="79399" y="910431"/>
                    <a:pt x="77470" y="913457"/>
                    <a:pt x="76224" y="916781"/>
                  </a:cubicBezTo>
                  <a:cubicBezTo>
                    <a:pt x="69635" y="934353"/>
                    <a:pt x="78731" y="918974"/>
                    <a:pt x="69080" y="933450"/>
                  </a:cubicBezTo>
                  <a:cubicBezTo>
                    <a:pt x="63196" y="951105"/>
                    <a:pt x="66563" y="943247"/>
                    <a:pt x="59555" y="957262"/>
                  </a:cubicBezTo>
                  <a:cubicBezTo>
                    <a:pt x="50574" y="993191"/>
                    <a:pt x="64863" y="938956"/>
                    <a:pt x="52411" y="976312"/>
                  </a:cubicBezTo>
                  <a:cubicBezTo>
                    <a:pt x="51131" y="980152"/>
                    <a:pt x="51012" y="984292"/>
                    <a:pt x="50030" y="988219"/>
                  </a:cubicBezTo>
                  <a:cubicBezTo>
                    <a:pt x="49421" y="990654"/>
                    <a:pt x="48309" y="992941"/>
                    <a:pt x="47649" y="995362"/>
                  </a:cubicBezTo>
                  <a:cubicBezTo>
                    <a:pt x="45927" y="1001677"/>
                    <a:pt x="44956" y="1008202"/>
                    <a:pt x="42886" y="1014412"/>
                  </a:cubicBezTo>
                  <a:cubicBezTo>
                    <a:pt x="40505" y="1021556"/>
                    <a:pt x="37570" y="1028539"/>
                    <a:pt x="35743" y="1035844"/>
                  </a:cubicBezTo>
                  <a:cubicBezTo>
                    <a:pt x="34949" y="1039019"/>
                    <a:pt x="34071" y="1042174"/>
                    <a:pt x="33361" y="1045369"/>
                  </a:cubicBezTo>
                  <a:cubicBezTo>
                    <a:pt x="32483" y="1049320"/>
                    <a:pt x="32260" y="1053435"/>
                    <a:pt x="30980" y="1057275"/>
                  </a:cubicBezTo>
                  <a:cubicBezTo>
                    <a:pt x="29858" y="1060643"/>
                    <a:pt x="27805" y="1063625"/>
                    <a:pt x="26218" y="1066800"/>
                  </a:cubicBezTo>
                  <a:cubicBezTo>
                    <a:pt x="25424" y="1071562"/>
                    <a:pt x="24883" y="1076374"/>
                    <a:pt x="23836" y="1081087"/>
                  </a:cubicBezTo>
                  <a:cubicBezTo>
                    <a:pt x="23291" y="1083537"/>
                    <a:pt x="22115" y="1085809"/>
                    <a:pt x="21455" y="1088231"/>
                  </a:cubicBezTo>
                  <a:cubicBezTo>
                    <a:pt x="19733" y="1094546"/>
                    <a:pt x="17977" y="1100863"/>
                    <a:pt x="16693" y="1107281"/>
                  </a:cubicBezTo>
                  <a:cubicBezTo>
                    <a:pt x="15639" y="1112550"/>
                    <a:pt x="9856" y="1143425"/>
                    <a:pt x="7168" y="1150144"/>
                  </a:cubicBezTo>
                  <a:lnTo>
                    <a:pt x="2405" y="1162050"/>
                  </a:lnTo>
                  <a:cubicBezTo>
                    <a:pt x="-414" y="1187425"/>
                    <a:pt x="24" y="1176293"/>
                    <a:pt x="24" y="1195387"/>
                  </a:cubicBezTo>
                </a:path>
              </a:pathLst>
            </a:custGeom>
            <a:noFill/>
            <a:ln w="28575">
              <a:solidFill>
                <a:srgbClr val="4DB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3A5B78-1CDC-473B-B7B4-6905F5693762}"/>
              </a:ext>
            </a:extLst>
          </p:cNvPr>
          <p:cNvGrpSpPr/>
          <p:nvPr/>
        </p:nvGrpSpPr>
        <p:grpSpPr>
          <a:xfrm>
            <a:off x="7722955" y="2650473"/>
            <a:ext cx="911085" cy="2218884"/>
            <a:chOff x="6116458" y="2105025"/>
            <a:chExt cx="758211" cy="1571420"/>
          </a:xfrm>
        </p:grpSpPr>
        <p:sp>
          <p:nvSpPr>
            <p:cNvPr id="29" name="Rounded Rectangle 39">
              <a:extLst>
                <a:ext uri="{FF2B5EF4-FFF2-40B4-BE49-F238E27FC236}">
                  <a16:creationId xmlns:a16="http://schemas.microsoft.com/office/drawing/2014/main" id="{A2D7A684-E82C-472F-9CDE-86457D6468C1}"/>
                </a:ext>
              </a:extLst>
            </p:cNvPr>
            <p:cNvSpPr/>
            <p:nvPr/>
          </p:nvSpPr>
          <p:spPr>
            <a:xfrm>
              <a:off x="6116458" y="3490912"/>
              <a:ext cx="273844" cy="185533"/>
            </a:xfrm>
            <a:prstGeom prst="roundRect">
              <a:avLst/>
            </a:prstGeom>
            <a:solidFill>
              <a:srgbClr val="F8B9CD"/>
            </a:solidFill>
            <a:ln>
              <a:solidFill>
                <a:srgbClr val="4DB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Freeform 42">
              <a:extLst>
                <a:ext uri="{FF2B5EF4-FFF2-40B4-BE49-F238E27FC236}">
                  <a16:creationId xmlns:a16="http://schemas.microsoft.com/office/drawing/2014/main" id="{56BC431B-5E36-4E39-A3BD-002C26BE8595}"/>
                </a:ext>
              </a:extLst>
            </p:cNvPr>
            <p:cNvSpPr/>
            <p:nvPr/>
          </p:nvSpPr>
          <p:spPr>
            <a:xfrm>
              <a:off x="6207660" y="2105025"/>
              <a:ext cx="667009" cy="1385887"/>
            </a:xfrm>
            <a:custGeom>
              <a:avLst/>
              <a:gdLst>
                <a:gd name="connsiteX0" fmla="*/ 667009 w 667009"/>
                <a:gd name="connsiteY0" fmla="*/ 0 h 1376363"/>
                <a:gd name="connsiteX1" fmla="*/ 662246 w 667009"/>
                <a:gd name="connsiteY1" fmla="*/ 145256 h 1376363"/>
                <a:gd name="connsiteX2" fmla="*/ 650340 w 667009"/>
                <a:gd name="connsiteY2" fmla="*/ 178594 h 1376363"/>
                <a:gd name="connsiteX3" fmla="*/ 645578 w 667009"/>
                <a:gd name="connsiteY3" fmla="*/ 195263 h 1376363"/>
                <a:gd name="connsiteX4" fmla="*/ 643196 w 667009"/>
                <a:gd name="connsiteY4" fmla="*/ 211931 h 1376363"/>
                <a:gd name="connsiteX5" fmla="*/ 633671 w 667009"/>
                <a:gd name="connsiteY5" fmla="*/ 230981 h 1376363"/>
                <a:gd name="connsiteX6" fmla="*/ 609859 w 667009"/>
                <a:gd name="connsiteY6" fmla="*/ 285750 h 1376363"/>
                <a:gd name="connsiteX7" fmla="*/ 602715 w 667009"/>
                <a:gd name="connsiteY7" fmla="*/ 304800 h 1376363"/>
                <a:gd name="connsiteX8" fmla="*/ 578903 w 667009"/>
                <a:gd name="connsiteY8" fmla="*/ 352425 h 1376363"/>
                <a:gd name="connsiteX9" fmla="*/ 555090 w 667009"/>
                <a:gd name="connsiteY9" fmla="*/ 383381 h 1376363"/>
                <a:gd name="connsiteX10" fmla="*/ 528896 w 667009"/>
                <a:gd name="connsiteY10" fmla="*/ 423863 h 1376363"/>
                <a:gd name="connsiteX11" fmla="*/ 519371 w 667009"/>
                <a:gd name="connsiteY11" fmla="*/ 433388 h 1376363"/>
                <a:gd name="connsiteX12" fmla="*/ 509846 w 667009"/>
                <a:gd name="connsiteY12" fmla="*/ 450056 h 1376363"/>
                <a:gd name="connsiteX13" fmla="*/ 493178 w 667009"/>
                <a:gd name="connsiteY13" fmla="*/ 466725 h 1376363"/>
                <a:gd name="connsiteX14" fmla="*/ 476509 w 667009"/>
                <a:gd name="connsiteY14" fmla="*/ 488156 h 1376363"/>
                <a:gd name="connsiteX15" fmla="*/ 426503 w 667009"/>
                <a:gd name="connsiteY15" fmla="*/ 550069 h 1376363"/>
                <a:gd name="connsiteX16" fmla="*/ 412215 w 667009"/>
                <a:gd name="connsiteY16" fmla="*/ 566738 h 1376363"/>
                <a:gd name="connsiteX17" fmla="*/ 400309 w 667009"/>
                <a:gd name="connsiteY17" fmla="*/ 581025 h 1376363"/>
                <a:gd name="connsiteX18" fmla="*/ 378878 w 667009"/>
                <a:gd name="connsiteY18" fmla="*/ 602456 h 1376363"/>
                <a:gd name="connsiteX19" fmla="*/ 371734 w 667009"/>
                <a:gd name="connsiteY19" fmla="*/ 607219 h 1376363"/>
                <a:gd name="connsiteX20" fmla="*/ 357446 w 667009"/>
                <a:gd name="connsiteY20" fmla="*/ 623888 h 1376363"/>
                <a:gd name="connsiteX21" fmla="*/ 331253 w 667009"/>
                <a:gd name="connsiteY21" fmla="*/ 657225 h 1376363"/>
                <a:gd name="connsiteX22" fmla="*/ 316965 w 667009"/>
                <a:gd name="connsiteY22" fmla="*/ 673894 h 1376363"/>
                <a:gd name="connsiteX23" fmla="*/ 309821 w 667009"/>
                <a:gd name="connsiteY23" fmla="*/ 683419 h 1376363"/>
                <a:gd name="connsiteX24" fmla="*/ 305059 w 667009"/>
                <a:gd name="connsiteY24" fmla="*/ 690563 h 1376363"/>
                <a:gd name="connsiteX25" fmla="*/ 293153 w 667009"/>
                <a:gd name="connsiteY25" fmla="*/ 700088 h 1376363"/>
                <a:gd name="connsiteX26" fmla="*/ 259815 w 667009"/>
                <a:gd name="connsiteY26" fmla="*/ 745331 h 1376363"/>
                <a:gd name="connsiteX27" fmla="*/ 243146 w 667009"/>
                <a:gd name="connsiteY27" fmla="*/ 766763 h 1376363"/>
                <a:gd name="connsiteX28" fmla="*/ 224096 w 667009"/>
                <a:gd name="connsiteY28" fmla="*/ 785813 h 1376363"/>
                <a:gd name="connsiteX29" fmla="*/ 207428 w 667009"/>
                <a:gd name="connsiteY29" fmla="*/ 812006 h 1376363"/>
                <a:gd name="connsiteX30" fmla="*/ 193140 w 667009"/>
                <a:gd name="connsiteY30" fmla="*/ 833438 h 1376363"/>
                <a:gd name="connsiteX31" fmla="*/ 183615 w 667009"/>
                <a:gd name="connsiteY31" fmla="*/ 845344 h 1376363"/>
                <a:gd name="connsiteX32" fmla="*/ 162184 w 667009"/>
                <a:gd name="connsiteY32" fmla="*/ 881063 h 1376363"/>
                <a:gd name="connsiteX33" fmla="*/ 152659 w 667009"/>
                <a:gd name="connsiteY33" fmla="*/ 897731 h 1376363"/>
                <a:gd name="connsiteX34" fmla="*/ 147896 w 667009"/>
                <a:gd name="connsiteY34" fmla="*/ 907256 h 1376363"/>
                <a:gd name="connsiteX35" fmla="*/ 145515 w 667009"/>
                <a:gd name="connsiteY35" fmla="*/ 914400 h 1376363"/>
                <a:gd name="connsiteX36" fmla="*/ 135990 w 667009"/>
                <a:gd name="connsiteY36" fmla="*/ 928688 h 1376363"/>
                <a:gd name="connsiteX37" fmla="*/ 131228 w 667009"/>
                <a:gd name="connsiteY37" fmla="*/ 940594 h 1376363"/>
                <a:gd name="connsiteX38" fmla="*/ 126465 w 667009"/>
                <a:gd name="connsiteY38" fmla="*/ 950119 h 1376363"/>
                <a:gd name="connsiteX39" fmla="*/ 114559 w 667009"/>
                <a:gd name="connsiteY39" fmla="*/ 983456 h 1376363"/>
                <a:gd name="connsiteX40" fmla="*/ 102653 w 667009"/>
                <a:gd name="connsiteY40" fmla="*/ 1000125 h 1376363"/>
                <a:gd name="connsiteX41" fmla="*/ 95509 w 667009"/>
                <a:gd name="connsiteY41" fmla="*/ 1016794 h 1376363"/>
                <a:gd name="connsiteX42" fmla="*/ 93128 w 667009"/>
                <a:gd name="connsiteY42" fmla="*/ 1028700 h 1376363"/>
                <a:gd name="connsiteX43" fmla="*/ 85984 w 667009"/>
                <a:gd name="connsiteY43" fmla="*/ 1038225 h 1376363"/>
                <a:gd name="connsiteX44" fmla="*/ 81221 w 667009"/>
                <a:gd name="connsiteY44" fmla="*/ 1050131 h 1376363"/>
                <a:gd name="connsiteX45" fmla="*/ 78840 w 667009"/>
                <a:gd name="connsiteY45" fmla="*/ 1057275 h 1376363"/>
                <a:gd name="connsiteX46" fmla="*/ 76459 w 667009"/>
                <a:gd name="connsiteY46" fmla="*/ 1066800 h 1376363"/>
                <a:gd name="connsiteX47" fmla="*/ 69315 w 667009"/>
                <a:gd name="connsiteY47" fmla="*/ 1078706 h 1376363"/>
                <a:gd name="connsiteX48" fmla="*/ 66934 w 667009"/>
                <a:gd name="connsiteY48" fmla="*/ 1085850 h 1376363"/>
                <a:gd name="connsiteX49" fmla="*/ 62171 w 667009"/>
                <a:gd name="connsiteY49" fmla="*/ 1097756 h 1376363"/>
                <a:gd name="connsiteX50" fmla="*/ 55028 w 667009"/>
                <a:gd name="connsiteY50" fmla="*/ 1109663 h 1376363"/>
                <a:gd name="connsiteX51" fmla="*/ 52646 w 667009"/>
                <a:gd name="connsiteY51" fmla="*/ 1119188 h 1376363"/>
                <a:gd name="connsiteX52" fmla="*/ 43121 w 667009"/>
                <a:gd name="connsiteY52" fmla="*/ 1138238 h 1376363"/>
                <a:gd name="connsiteX53" fmla="*/ 38359 w 667009"/>
                <a:gd name="connsiteY53" fmla="*/ 1159669 h 1376363"/>
                <a:gd name="connsiteX54" fmla="*/ 33596 w 667009"/>
                <a:gd name="connsiteY54" fmla="*/ 1173956 h 1376363"/>
                <a:gd name="connsiteX55" fmla="*/ 31215 w 667009"/>
                <a:gd name="connsiteY55" fmla="*/ 1181100 h 1376363"/>
                <a:gd name="connsiteX56" fmla="*/ 21690 w 667009"/>
                <a:gd name="connsiteY56" fmla="*/ 1212056 h 1376363"/>
                <a:gd name="connsiteX57" fmla="*/ 16928 w 667009"/>
                <a:gd name="connsiteY57" fmla="*/ 1245394 h 1376363"/>
                <a:gd name="connsiteX58" fmla="*/ 14546 w 667009"/>
                <a:gd name="connsiteY58" fmla="*/ 1252538 h 1376363"/>
                <a:gd name="connsiteX59" fmla="*/ 12165 w 667009"/>
                <a:gd name="connsiteY59" fmla="*/ 1266825 h 1376363"/>
                <a:gd name="connsiteX60" fmla="*/ 9784 w 667009"/>
                <a:gd name="connsiteY60" fmla="*/ 1278731 h 1376363"/>
                <a:gd name="connsiteX61" fmla="*/ 5021 w 667009"/>
                <a:gd name="connsiteY61" fmla="*/ 1304925 h 1376363"/>
                <a:gd name="connsiteX62" fmla="*/ 2640 w 667009"/>
                <a:gd name="connsiteY62" fmla="*/ 1331119 h 1376363"/>
                <a:gd name="connsiteX63" fmla="*/ 259 w 667009"/>
                <a:gd name="connsiteY63" fmla="*/ 1343025 h 1376363"/>
                <a:gd name="connsiteX64" fmla="*/ 259 w 667009"/>
                <a:gd name="connsiteY64" fmla="*/ 1376363 h 137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67009" h="1376363">
                  <a:moveTo>
                    <a:pt x="667009" y="0"/>
                  </a:moveTo>
                  <a:cubicBezTo>
                    <a:pt x="658975" y="64280"/>
                    <a:pt x="667608" y="-10224"/>
                    <a:pt x="662246" y="145256"/>
                  </a:cubicBezTo>
                  <a:cubicBezTo>
                    <a:pt x="661808" y="157971"/>
                    <a:pt x="654797" y="166709"/>
                    <a:pt x="650340" y="178594"/>
                  </a:cubicBezTo>
                  <a:cubicBezTo>
                    <a:pt x="648311" y="184005"/>
                    <a:pt x="646789" y="189613"/>
                    <a:pt x="645578" y="195263"/>
                  </a:cubicBezTo>
                  <a:cubicBezTo>
                    <a:pt x="644402" y="200751"/>
                    <a:pt x="644297" y="206428"/>
                    <a:pt x="643196" y="211931"/>
                  </a:cubicBezTo>
                  <a:cubicBezTo>
                    <a:pt x="641269" y="221566"/>
                    <a:pt x="638571" y="220426"/>
                    <a:pt x="633671" y="230981"/>
                  </a:cubicBezTo>
                  <a:cubicBezTo>
                    <a:pt x="625288" y="249037"/>
                    <a:pt x="616849" y="267110"/>
                    <a:pt x="609859" y="285750"/>
                  </a:cubicBezTo>
                  <a:cubicBezTo>
                    <a:pt x="607478" y="292100"/>
                    <a:pt x="605347" y="298550"/>
                    <a:pt x="602715" y="304800"/>
                  </a:cubicBezTo>
                  <a:cubicBezTo>
                    <a:pt x="595896" y="320995"/>
                    <a:pt x="588251" y="337468"/>
                    <a:pt x="578903" y="352425"/>
                  </a:cubicBezTo>
                  <a:cubicBezTo>
                    <a:pt x="556277" y="388626"/>
                    <a:pt x="577828" y="350696"/>
                    <a:pt x="555090" y="383381"/>
                  </a:cubicBezTo>
                  <a:cubicBezTo>
                    <a:pt x="545912" y="396575"/>
                    <a:pt x="538238" y="410784"/>
                    <a:pt x="528896" y="423863"/>
                  </a:cubicBezTo>
                  <a:cubicBezTo>
                    <a:pt x="526286" y="427517"/>
                    <a:pt x="522012" y="429757"/>
                    <a:pt x="519371" y="433388"/>
                  </a:cubicBezTo>
                  <a:cubicBezTo>
                    <a:pt x="515607" y="438563"/>
                    <a:pt x="513800" y="445024"/>
                    <a:pt x="509846" y="450056"/>
                  </a:cubicBezTo>
                  <a:cubicBezTo>
                    <a:pt x="504991" y="456235"/>
                    <a:pt x="497076" y="459903"/>
                    <a:pt x="493178" y="466725"/>
                  </a:cubicBezTo>
                  <a:cubicBezTo>
                    <a:pt x="482233" y="485879"/>
                    <a:pt x="488978" y="479845"/>
                    <a:pt x="476509" y="488156"/>
                  </a:cubicBezTo>
                  <a:cubicBezTo>
                    <a:pt x="454058" y="524078"/>
                    <a:pt x="470633" y="499922"/>
                    <a:pt x="426503" y="550069"/>
                  </a:cubicBezTo>
                  <a:cubicBezTo>
                    <a:pt x="421668" y="555563"/>
                    <a:pt x="416942" y="561151"/>
                    <a:pt x="412215" y="566738"/>
                  </a:cubicBezTo>
                  <a:cubicBezTo>
                    <a:pt x="408211" y="571470"/>
                    <a:pt x="404692" y="576642"/>
                    <a:pt x="400309" y="581025"/>
                  </a:cubicBezTo>
                  <a:cubicBezTo>
                    <a:pt x="393165" y="588169"/>
                    <a:pt x="387284" y="596852"/>
                    <a:pt x="378878" y="602456"/>
                  </a:cubicBezTo>
                  <a:lnTo>
                    <a:pt x="371734" y="607219"/>
                  </a:lnTo>
                  <a:cubicBezTo>
                    <a:pt x="359570" y="625463"/>
                    <a:pt x="376697" y="600786"/>
                    <a:pt x="357446" y="623888"/>
                  </a:cubicBezTo>
                  <a:cubicBezTo>
                    <a:pt x="348399" y="634745"/>
                    <a:pt x="340145" y="646241"/>
                    <a:pt x="331253" y="657225"/>
                  </a:cubicBezTo>
                  <a:cubicBezTo>
                    <a:pt x="326648" y="662913"/>
                    <a:pt x="321356" y="668040"/>
                    <a:pt x="316965" y="673894"/>
                  </a:cubicBezTo>
                  <a:cubicBezTo>
                    <a:pt x="314584" y="677069"/>
                    <a:pt x="312128" y="680189"/>
                    <a:pt x="309821" y="683419"/>
                  </a:cubicBezTo>
                  <a:cubicBezTo>
                    <a:pt x="308158" y="685748"/>
                    <a:pt x="307083" y="688539"/>
                    <a:pt x="305059" y="690563"/>
                  </a:cubicBezTo>
                  <a:cubicBezTo>
                    <a:pt x="301465" y="694157"/>
                    <a:pt x="296390" y="696170"/>
                    <a:pt x="293153" y="700088"/>
                  </a:cubicBezTo>
                  <a:cubicBezTo>
                    <a:pt x="281222" y="714530"/>
                    <a:pt x="270950" y="730266"/>
                    <a:pt x="259815" y="745331"/>
                  </a:cubicBezTo>
                  <a:cubicBezTo>
                    <a:pt x="256830" y="749369"/>
                    <a:pt x="245918" y="763991"/>
                    <a:pt x="243146" y="766763"/>
                  </a:cubicBezTo>
                  <a:lnTo>
                    <a:pt x="224096" y="785813"/>
                  </a:lnTo>
                  <a:cubicBezTo>
                    <a:pt x="211315" y="811377"/>
                    <a:pt x="223492" y="789517"/>
                    <a:pt x="207428" y="812006"/>
                  </a:cubicBezTo>
                  <a:cubicBezTo>
                    <a:pt x="202437" y="818993"/>
                    <a:pt x="198131" y="826451"/>
                    <a:pt x="193140" y="833438"/>
                  </a:cubicBezTo>
                  <a:cubicBezTo>
                    <a:pt x="190186" y="837574"/>
                    <a:pt x="186385" y="841083"/>
                    <a:pt x="183615" y="845344"/>
                  </a:cubicBezTo>
                  <a:cubicBezTo>
                    <a:pt x="176048" y="856986"/>
                    <a:pt x="169248" y="869109"/>
                    <a:pt x="162184" y="881063"/>
                  </a:cubicBezTo>
                  <a:cubicBezTo>
                    <a:pt x="158929" y="886572"/>
                    <a:pt x="155521" y="892008"/>
                    <a:pt x="152659" y="897731"/>
                  </a:cubicBezTo>
                  <a:cubicBezTo>
                    <a:pt x="151071" y="900906"/>
                    <a:pt x="149294" y="903993"/>
                    <a:pt x="147896" y="907256"/>
                  </a:cubicBezTo>
                  <a:cubicBezTo>
                    <a:pt x="146907" y="909563"/>
                    <a:pt x="146734" y="912206"/>
                    <a:pt x="145515" y="914400"/>
                  </a:cubicBezTo>
                  <a:cubicBezTo>
                    <a:pt x="142735" y="919404"/>
                    <a:pt x="138731" y="923663"/>
                    <a:pt x="135990" y="928688"/>
                  </a:cubicBezTo>
                  <a:cubicBezTo>
                    <a:pt x="133943" y="932440"/>
                    <a:pt x="132964" y="936688"/>
                    <a:pt x="131228" y="940594"/>
                  </a:cubicBezTo>
                  <a:cubicBezTo>
                    <a:pt x="129786" y="943838"/>
                    <a:pt x="127678" y="946783"/>
                    <a:pt x="126465" y="950119"/>
                  </a:cubicBezTo>
                  <a:cubicBezTo>
                    <a:pt x="117620" y="974444"/>
                    <a:pt x="126514" y="959548"/>
                    <a:pt x="114559" y="983456"/>
                  </a:cubicBezTo>
                  <a:cubicBezTo>
                    <a:pt x="109321" y="993931"/>
                    <a:pt x="109119" y="988270"/>
                    <a:pt x="102653" y="1000125"/>
                  </a:cubicBezTo>
                  <a:cubicBezTo>
                    <a:pt x="99758" y="1005432"/>
                    <a:pt x="97890" y="1011238"/>
                    <a:pt x="95509" y="1016794"/>
                  </a:cubicBezTo>
                  <a:cubicBezTo>
                    <a:pt x="94715" y="1020763"/>
                    <a:pt x="94772" y="1025002"/>
                    <a:pt x="93128" y="1028700"/>
                  </a:cubicBezTo>
                  <a:cubicBezTo>
                    <a:pt x="91516" y="1032327"/>
                    <a:pt x="87912" y="1034756"/>
                    <a:pt x="85984" y="1038225"/>
                  </a:cubicBezTo>
                  <a:cubicBezTo>
                    <a:pt x="83908" y="1041961"/>
                    <a:pt x="82722" y="1046129"/>
                    <a:pt x="81221" y="1050131"/>
                  </a:cubicBezTo>
                  <a:cubicBezTo>
                    <a:pt x="80340" y="1052481"/>
                    <a:pt x="79530" y="1054861"/>
                    <a:pt x="78840" y="1057275"/>
                  </a:cubicBezTo>
                  <a:cubicBezTo>
                    <a:pt x="77941" y="1060422"/>
                    <a:pt x="77788" y="1063809"/>
                    <a:pt x="76459" y="1066800"/>
                  </a:cubicBezTo>
                  <a:cubicBezTo>
                    <a:pt x="74579" y="1071029"/>
                    <a:pt x="71385" y="1074566"/>
                    <a:pt x="69315" y="1078706"/>
                  </a:cubicBezTo>
                  <a:cubicBezTo>
                    <a:pt x="68192" y="1080951"/>
                    <a:pt x="67815" y="1083500"/>
                    <a:pt x="66934" y="1085850"/>
                  </a:cubicBezTo>
                  <a:cubicBezTo>
                    <a:pt x="65433" y="1089852"/>
                    <a:pt x="64083" y="1093933"/>
                    <a:pt x="62171" y="1097756"/>
                  </a:cubicBezTo>
                  <a:cubicBezTo>
                    <a:pt x="60101" y="1101896"/>
                    <a:pt x="57409" y="1105694"/>
                    <a:pt x="55028" y="1109663"/>
                  </a:cubicBezTo>
                  <a:cubicBezTo>
                    <a:pt x="54234" y="1112838"/>
                    <a:pt x="53905" y="1116167"/>
                    <a:pt x="52646" y="1119188"/>
                  </a:cubicBezTo>
                  <a:cubicBezTo>
                    <a:pt x="49915" y="1125741"/>
                    <a:pt x="43121" y="1138238"/>
                    <a:pt x="43121" y="1138238"/>
                  </a:cubicBezTo>
                  <a:cubicBezTo>
                    <a:pt x="41534" y="1145382"/>
                    <a:pt x="40245" y="1152598"/>
                    <a:pt x="38359" y="1159669"/>
                  </a:cubicBezTo>
                  <a:cubicBezTo>
                    <a:pt x="37066" y="1164520"/>
                    <a:pt x="35184" y="1169194"/>
                    <a:pt x="33596" y="1173956"/>
                  </a:cubicBezTo>
                  <a:cubicBezTo>
                    <a:pt x="32802" y="1176337"/>
                    <a:pt x="31824" y="1178665"/>
                    <a:pt x="31215" y="1181100"/>
                  </a:cubicBezTo>
                  <a:cubicBezTo>
                    <a:pt x="25416" y="1204297"/>
                    <a:pt x="28884" y="1194073"/>
                    <a:pt x="21690" y="1212056"/>
                  </a:cubicBezTo>
                  <a:cubicBezTo>
                    <a:pt x="20103" y="1223169"/>
                    <a:pt x="18879" y="1234339"/>
                    <a:pt x="16928" y="1245394"/>
                  </a:cubicBezTo>
                  <a:cubicBezTo>
                    <a:pt x="16492" y="1247866"/>
                    <a:pt x="15091" y="1250088"/>
                    <a:pt x="14546" y="1252538"/>
                  </a:cubicBezTo>
                  <a:cubicBezTo>
                    <a:pt x="13499" y="1257251"/>
                    <a:pt x="13029" y="1262075"/>
                    <a:pt x="12165" y="1266825"/>
                  </a:cubicBezTo>
                  <a:cubicBezTo>
                    <a:pt x="11441" y="1270807"/>
                    <a:pt x="10508" y="1274749"/>
                    <a:pt x="9784" y="1278731"/>
                  </a:cubicBezTo>
                  <a:cubicBezTo>
                    <a:pt x="3704" y="1312174"/>
                    <a:pt x="10893" y="1275575"/>
                    <a:pt x="5021" y="1304925"/>
                  </a:cubicBezTo>
                  <a:cubicBezTo>
                    <a:pt x="4227" y="1313656"/>
                    <a:pt x="3727" y="1322419"/>
                    <a:pt x="2640" y="1331119"/>
                  </a:cubicBezTo>
                  <a:cubicBezTo>
                    <a:pt x="2138" y="1335135"/>
                    <a:pt x="472" y="1338983"/>
                    <a:pt x="259" y="1343025"/>
                  </a:cubicBezTo>
                  <a:cubicBezTo>
                    <a:pt x="-325" y="1354122"/>
                    <a:pt x="259" y="1365250"/>
                    <a:pt x="259" y="1376363"/>
                  </a:cubicBezTo>
                </a:path>
              </a:pathLst>
            </a:custGeom>
            <a:noFill/>
            <a:ln w="28575">
              <a:solidFill>
                <a:srgbClr val="4DB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B1A672-E18C-41AF-A2C9-FF9272C6D247}"/>
              </a:ext>
            </a:extLst>
          </p:cNvPr>
          <p:cNvGrpSpPr/>
          <p:nvPr/>
        </p:nvGrpSpPr>
        <p:grpSpPr>
          <a:xfrm>
            <a:off x="8994077" y="2650474"/>
            <a:ext cx="1312400" cy="2218142"/>
            <a:chOff x="7241547" y="2121212"/>
            <a:chExt cx="1241332" cy="1573320"/>
          </a:xfrm>
        </p:grpSpPr>
        <p:sp>
          <p:nvSpPr>
            <p:cNvPr id="27" name="Rounded Rectangle 40">
              <a:extLst>
                <a:ext uri="{FF2B5EF4-FFF2-40B4-BE49-F238E27FC236}">
                  <a16:creationId xmlns:a16="http://schemas.microsoft.com/office/drawing/2014/main" id="{703442DF-3B8C-476A-8C72-58FC39F2C7E6}"/>
                </a:ext>
              </a:extLst>
            </p:cNvPr>
            <p:cNvSpPr/>
            <p:nvPr/>
          </p:nvSpPr>
          <p:spPr>
            <a:xfrm>
              <a:off x="7241547" y="3508999"/>
              <a:ext cx="273844" cy="185533"/>
            </a:xfrm>
            <a:prstGeom prst="roundRect">
              <a:avLst/>
            </a:prstGeom>
            <a:solidFill>
              <a:srgbClr val="F8B9CD"/>
            </a:solidFill>
            <a:ln>
              <a:solidFill>
                <a:srgbClr val="4DB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Freeform 43">
              <a:extLst>
                <a:ext uri="{FF2B5EF4-FFF2-40B4-BE49-F238E27FC236}">
                  <a16:creationId xmlns:a16="http://schemas.microsoft.com/office/drawing/2014/main" id="{F6FC0847-AB2F-454A-9581-B31E6C8E0C48}"/>
                </a:ext>
              </a:extLst>
            </p:cNvPr>
            <p:cNvSpPr/>
            <p:nvPr/>
          </p:nvSpPr>
          <p:spPr>
            <a:xfrm>
              <a:off x="7372349" y="2121212"/>
              <a:ext cx="1110530" cy="1387787"/>
            </a:xfrm>
            <a:custGeom>
              <a:avLst/>
              <a:gdLst>
                <a:gd name="connsiteX0" fmla="*/ 497682 w 497682"/>
                <a:gd name="connsiteY0" fmla="*/ 0 h 1381125"/>
                <a:gd name="connsiteX1" fmla="*/ 495301 w 497682"/>
                <a:gd name="connsiteY1" fmla="*/ 30956 h 1381125"/>
                <a:gd name="connsiteX2" fmla="*/ 485776 w 497682"/>
                <a:gd name="connsiteY2" fmla="*/ 83343 h 1381125"/>
                <a:gd name="connsiteX3" fmla="*/ 478632 w 497682"/>
                <a:gd name="connsiteY3" fmla="*/ 111918 h 1381125"/>
                <a:gd name="connsiteX4" fmla="*/ 471489 w 497682"/>
                <a:gd name="connsiteY4" fmla="*/ 123825 h 1381125"/>
                <a:gd name="connsiteX5" fmla="*/ 466726 w 497682"/>
                <a:gd name="connsiteY5" fmla="*/ 140493 h 1381125"/>
                <a:gd name="connsiteX6" fmla="*/ 457201 w 497682"/>
                <a:gd name="connsiteY6" fmla="*/ 159543 h 1381125"/>
                <a:gd name="connsiteX7" fmla="*/ 452439 w 497682"/>
                <a:gd name="connsiteY7" fmla="*/ 171450 h 1381125"/>
                <a:gd name="connsiteX8" fmla="*/ 447676 w 497682"/>
                <a:gd name="connsiteY8" fmla="*/ 180975 h 1381125"/>
                <a:gd name="connsiteX9" fmla="*/ 442914 w 497682"/>
                <a:gd name="connsiteY9" fmla="*/ 195262 h 1381125"/>
                <a:gd name="connsiteX10" fmla="*/ 438151 w 497682"/>
                <a:gd name="connsiteY10" fmla="*/ 202406 h 1381125"/>
                <a:gd name="connsiteX11" fmla="*/ 428626 w 497682"/>
                <a:gd name="connsiteY11" fmla="*/ 223837 h 1381125"/>
                <a:gd name="connsiteX12" fmla="*/ 419101 w 497682"/>
                <a:gd name="connsiteY12" fmla="*/ 240506 h 1381125"/>
                <a:gd name="connsiteX13" fmla="*/ 414339 w 497682"/>
                <a:gd name="connsiteY13" fmla="*/ 250031 h 1381125"/>
                <a:gd name="connsiteX14" fmla="*/ 402432 w 497682"/>
                <a:gd name="connsiteY14" fmla="*/ 266700 h 1381125"/>
                <a:gd name="connsiteX15" fmla="*/ 392907 w 497682"/>
                <a:gd name="connsiteY15" fmla="*/ 280987 h 1381125"/>
                <a:gd name="connsiteX16" fmla="*/ 385764 w 497682"/>
                <a:gd name="connsiteY16" fmla="*/ 292893 h 1381125"/>
                <a:gd name="connsiteX17" fmla="*/ 381001 w 497682"/>
                <a:gd name="connsiteY17" fmla="*/ 302418 h 1381125"/>
                <a:gd name="connsiteX18" fmla="*/ 376239 w 497682"/>
                <a:gd name="connsiteY18" fmla="*/ 309562 h 1381125"/>
                <a:gd name="connsiteX19" fmla="*/ 373857 w 497682"/>
                <a:gd name="connsiteY19" fmla="*/ 316706 h 1381125"/>
                <a:gd name="connsiteX20" fmla="*/ 359570 w 497682"/>
                <a:gd name="connsiteY20" fmla="*/ 333375 h 1381125"/>
                <a:gd name="connsiteX21" fmla="*/ 352426 w 497682"/>
                <a:gd name="connsiteY21" fmla="*/ 345281 h 1381125"/>
                <a:gd name="connsiteX22" fmla="*/ 333376 w 497682"/>
                <a:gd name="connsiteY22" fmla="*/ 366712 h 1381125"/>
                <a:gd name="connsiteX23" fmla="*/ 311945 w 497682"/>
                <a:gd name="connsiteY23" fmla="*/ 400050 h 1381125"/>
                <a:gd name="connsiteX24" fmla="*/ 311945 w 497682"/>
                <a:gd name="connsiteY24" fmla="*/ 400050 h 1381125"/>
                <a:gd name="connsiteX25" fmla="*/ 307182 w 497682"/>
                <a:gd name="connsiteY25" fmla="*/ 409575 h 1381125"/>
                <a:gd name="connsiteX26" fmla="*/ 290514 w 497682"/>
                <a:gd name="connsiteY26" fmla="*/ 433387 h 1381125"/>
                <a:gd name="connsiteX27" fmla="*/ 280989 w 497682"/>
                <a:gd name="connsiteY27" fmla="*/ 450056 h 1381125"/>
                <a:gd name="connsiteX28" fmla="*/ 271464 w 497682"/>
                <a:gd name="connsiteY28" fmla="*/ 469106 h 1381125"/>
                <a:gd name="connsiteX29" fmla="*/ 257176 w 497682"/>
                <a:gd name="connsiteY29" fmla="*/ 488156 h 1381125"/>
                <a:gd name="connsiteX30" fmla="*/ 233364 w 497682"/>
                <a:gd name="connsiteY30" fmla="*/ 533400 h 1381125"/>
                <a:gd name="connsiteX31" fmla="*/ 226220 w 497682"/>
                <a:gd name="connsiteY31" fmla="*/ 542925 h 1381125"/>
                <a:gd name="connsiteX32" fmla="*/ 221457 w 497682"/>
                <a:gd name="connsiteY32" fmla="*/ 554831 h 1381125"/>
                <a:gd name="connsiteX33" fmla="*/ 214314 w 497682"/>
                <a:gd name="connsiteY33" fmla="*/ 564356 h 1381125"/>
                <a:gd name="connsiteX34" fmla="*/ 207170 w 497682"/>
                <a:gd name="connsiteY34" fmla="*/ 581025 h 1381125"/>
                <a:gd name="connsiteX35" fmla="*/ 200026 w 497682"/>
                <a:gd name="connsiteY35" fmla="*/ 595312 h 1381125"/>
                <a:gd name="connsiteX36" fmla="*/ 195264 w 497682"/>
                <a:gd name="connsiteY36" fmla="*/ 607218 h 1381125"/>
                <a:gd name="connsiteX37" fmla="*/ 180976 w 497682"/>
                <a:gd name="connsiteY37" fmla="*/ 633412 h 1381125"/>
                <a:gd name="connsiteX38" fmla="*/ 178595 w 497682"/>
                <a:gd name="connsiteY38" fmla="*/ 640556 h 1381125"/>
                <a:gd name="connsiteX39" fmla="*/ 164307 w 497682"/>
                <a:gd name="connsiteY39" fmla="*/ 666750 h 1381125"/>
                <a:gd name="connsiteX40" fmla="*/ 161926 w 497682"/>
                <a:gd name="connsiteY40" fmla="*/ 678656 h 1381125"/>
                <a:gd name="connsiteX41" fmla="*/ 157164 w 497682"/>
                <a:gd name="connsiteY41" fmla="*/ 685800 h 1381125"/>
                <a:gd name="connsiteX42" fmla="*/ 147639 w 497682"/>
                <a:gd name="connsiteY42" fmla="*/ 704850 h 1381125"/>
                <a:gd name="connsiteX43" fmla="*/ 145257 w 497682"/>
                <a:gd name="connsiteY43" fmla="*/ 716756 h 1381125"/>
                <a:gd name="connsiteX44" fmla="*/ 140495 w 497682"/>
                <a:gd name="connsiteY44" fmla="*/ 723900 h 1381125"/>
                <a:gd name="connsiteX45" fmla="*/ 138114 w 497682"/>
                <a:gd name="connsiteY45" fmla="*/ 731043 h 1381125"/>
                <a:gd name="connsiteX46" fmla="*/ 133351 w 497682"/>
                <a:gd name="connsiteY46" fmla="*/ 740568 h 1381125"/>
                <a:gd name="connsiteX47" fmla="*/ 130970 w 497682"/>
                <a:gd name="connsiteY47" fmla="*/ 747712 h 1381125"/>
                <a:gd name="connsiteX48" fmla="*/ 126207 w 497682"/>
                <a:gd name="connsiteY48" fmla="*/ 759618 h 1381125"/>
                <a:gd name="connsiteX49" fmla="*/ 121445 w 497682"/>
                <a:gd name="connsiteY49" fmla="*/ 773906 h 1381125"/>
                <a:gd name="connsiteX50" fmla="*/ 114301 w 497682"/>
                <a:gd name="connsiteY50" fmla="*/ 785812 h 1381125"/>
                <a:gd name="connsiteX51" fmla="*/ 111920 w 497682"/>
                <a:gd name="connsiteY51" fmla="*/ 792956 h 1381125"/>
                <a:gd name="connsiteX52" fmla="*/ 107157 w 497682"/>
                <a:gd name="connsiteY52" fmla="*/ 802481 h 1381125"/>
                <a:gd name="connsiteX53" fmla="*/ 102395 w 497682"/>
                <a:gd name="connsiteY53" fmla="*/ 816768 h 1381125"/>
                <a:gd name="connsiteX54" fmla="*/ 100014 w 497682"/>
                <a:gd name="connsiteY54" fmla="*/ 826293 h 1381125"/>
                <a:gd name="connsiteX55" fmla="*/ 95251 w 497682"/>
                <a:gd name="connsiteY55" fmla="*/ 835818 h 1381125"/>
                <a:gd name="connsiteX56" fmla="*/ 88107 w 497682"/>
                <a:gd name="connsiteY56" fmla="*/ 864393 h 1381125"/>
                <a:gd name="connsiteX57" fmla="*/ 85726 w 497682"/>
                <a:gd name="connsiteY57" fmla="*/ 876300 h 1381125"/>
                <a:gd name="connsiteX58" fmla="*/ 83345 w 497682"/>
                <a:gd name="connsiteY58" fmla="*/ 883443 h 1381125"/>
                <a:gd name="connsiteX59" fmla="*/ 73820 w 497682"/>
                <a:gd name="connsiteY59" fmla="*/ 916781 h 1381125"/>
                <a:gd name="connsiteX60" fmla="*/ 71439 w 497682"/>
                <a:gd name="connsiteY60" fmla="*/ 926306 h 1381125"/>
                <a:gd name="connsiteX61" fmla="*/ 69057 w 497682"/>
                <a:gd name="connsiteY61" fmla="*/ 940593 h 1381125"/>
                <a:gd name="connsiteX62" fmla="*/ 64295 w 497682"/>
                <a:gd name="connsiteY62" fmla="*/ 954881 h 1381125"/>
                <a:gd name="connsiteX63" fmla="*/ 59532 w 497682"/>
                <a:gd name="connsiteY63" fmla="*/ 995362 h 1381125"/>
                <a:gd name="connsiteX64" fmla="*/ 54770 w 497682"/>
                <a:gd name="connsiteY64" fmla="*/ 1012031 h 1381125"/>
                <a:gd name="connsiteX65" fmla="*/ 47626 w 497682"/>
                <a:gd name="connsiteY65" fmla="*/ 1052512 h 1381125"/>
                <a:gd name="connsiteX66" fmla="*/ 45245 w 497682"/>
                <a:gd name="connsiteY66" fmla="*/ 1069181 h 1381125"/>
                <a:gd name="connsiteX67" fmla="*/ 42864 w 497682"/>
                <a:gd name="connsiteY67" fmla="*/ 1088231 h 1381125"/>
                <a:gd name="connsiteX68" fmla="*/ 38101 w 497682"/>
                <a:gd name="connsiteY68" fmla="*/ 1102518 h 1381125"/>
                <a:gd name="connsiteX69" fmla="*/ 35720 w 497682"/>
                <a:gd name="connsiteY69" fmla="*/ 1131093 h 1381125"/>
                <a:gd name="connsiteX70" fmla="*/ 33339 w 497682"/>
                <a:gd name="connsiteY70" fmla="*/ 1138237 h 1381125"/>
                <a:gd name="connsiteX71" fmla="*/ 30957 w 497682"/>
                <a:gd name="connsiteY71" fmla="*/ 1154906 h 1381125"/>
                <a:gd name="connsiteX72" fmla="*/ 28576 w 497682"/>
                <a:gd name="connsiteY72" fmla="*/ 1166812 h 1381125"/>
                <a:gd name="connsiteX73" fmla="*/ 21432 w 497682"/>
                <a:gd name="connsiteY73" fmla="*/ 1219200 h 1381125"/>
                <a:gd name="connsiteX74" fmla="*/ 19051 w 497682"/>
                <a:gd name="connsiteY74" fmla="*/ 1247775 h 1381125"/>
                <a:gd name="connsiteX75" fmla="*/ 16670 w 497682"/>
                <a:gd name="connsiteY75" fmla="*/ 1257300 h 1381125"/>
                <a:gd name="connsiteX76" fmla="*/ 11907 w 497682"/>
                <a:gd name="connsiteY76" fmla="*/ 1283493 h 1381125"/>
                <a:gd name="connsiteX77" fmla="*/ 9526 w 497682"/>
                <a:gd name="connsiteY77" fmla="*/ 1312068 h 1381125"/>
                <a:gd name="connsiteX78" fmla="*/ 7145 w 497682"/>
                <a:gd name="connsiteY78" fmla="*/ 1321593 h 1381125"/>
                <a:gd name="connsiteX79" fmla="*/ 2382 w 497682"/>
                <a:gd name="connsiteY79" fmla="*/ 1347787 h 1381125"/>
                <a:gd name="connsiteX80" fmla="*/ 1 w 497682"/>
                <a:gd name="connsiteY80" fmla="*/ 1381125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97682" h="1381125">
                  <a:moveTo>
                    <a:pt x="497682" y="0"/>
                  </a:moveTo>
                  <a:cubicBezTo>
                    <a:pt x="496888" y="10319"/>
                    <a:pt x="496487" y="20675"/>
                    <a:pt x="495301" y="30956"/>
                  </a:cubicBezTo>
                  <a:cubicBezTo>
                    <a:pt x="492189" y="57927"/>
                    <a:pt x="490867" y="59584"/>
                    <a:pt x="485776" y="83343"/>
                  </a:cubicBezTo>
                  <a:cubicBezTo>
                    <a:pt x="483740" y="92845"/>
                    <a:pt x="482397" y="102881"/>
                    <a:pt x="478632" y="111918"/>
                  </a:cubicBezTo>
                  <a:cubicBezTo>
                    <a:pt x="476852" y="116190"/>
                    <a:pt x="473870" y="119856"/>
                    <a:pt x="471489" y="123825"/>
                  </a:cubicBezTo>
                  <a:cubicBezTo>
                    <a:pt x="469901" y="129381"/>
                    <a:pt x="468872" y="135128"/>
                    <a:pt x="466726" y="140493"/>
                  </a:cubicBezTo>
                  <a:cubicBezTo>
                    <a:pt x="464089" y="147085"/>
                    <a:pt x="459837" y="152951"/>
                    <a:pt x="457201" y="159543"/>
                  </a:cubicBezTo>
                  <a:cubicBezTo>
                    <a:pt x="455614" y="163512"/>
                    <a:pt x="454175" y="167544"/>
                    <a:pt x="452439" y="171450"/>
                  </a:cubicBezTo>
                  <a:cubicBezTo>
                    <a:pt x="450997" y="174694"/>
                    <a:pt x="448994" y="177679"/>
                    <a:pt x="447676" y="180975"/>
                  </a:cubicBezTo>
                  <a:cubicBezTo>
                    <a:pt x="445812" y="185636"/>
                    <a:pt x="444953" y="190675"/>
                    <a:pt x="442914" y="195262"/>
                  </a:cubicBezTo>
                  <a:cubicBezTo>
                    <a:pt x="441752" y="197877"/>
                    <a:pt x="439431" y="199846"/>
                    <a:pt x="438151" y="202406"/>
                  </a:cubicBezTo>
                  <a:cubicBezTo>
                    <a:pt x="434655" y="209398"/>
                    <a:pt x="432122" y="216845"/>
                    <a:pt x="428626" y="223837"/>
                  </a:cubicBezTo>
                  <a:cubicBezTo>
                    <a:pt x="425764" y="229561"/>
                    <a:pt x="422165" y="234888"/>
                    <a:pt x="419101" y="240506"/>
                  </a:cubicBezTo>
                  <a:cubicBezTo>
                    <a:pt x="417401" y="243622"/>
                    <a:pt x="416100" y="246949"/>
                    <a:pt x="414339" y="250031"/>
                  </a:cubicBezTo>
                  <a:cubicBezTo>
                    <a:pt x="410900" y="256049"/>
                    <a:pt x="406404" y="261025"/>
                    <a:pt x="402432" y="266700"/>
                  </a:cubicBezTo>
                  <a:cubicBezTo>
                    <a:pt x="399150" y="271389"/>
                    <a:pt x="395852" y="276079"/>
                    <a:pt x="392907" y="280987"/>
                  </a:cubicBezTo>
                  <a:cubicBezTo>
                    <a:pt x="390526" y="284956"/>
                    <a:pt x="388012" y="288847"/>
                    <a:pt x="385764" y="292893"/>
                  </a:cubicBezTo>
                  <a:cubicBezTo>
                    <a:pt x="384040" y="295996"/>
                    <a:pt x="382762" y="299336"/>
                    <a:pt x="381001" y="302418"/>
                  </a:cubicBezTo>
                  <a:cubicBezTo>
                    <a:pt x="379581" y="304903"/>
                    <a:pt x="377519" y="307002"/>
                    <a:pt x="376239" y="309562"/>
                  </a:cubicBezTo>
                  <a:cubicBezTo>
                    <a:pt x="375116" y="311807"/>
                    <a:pt x="375297" y="314650"/>
                    <a:pt x="373857" y="316706"/>
                  </a:cubicBezTo>
                  <a:cubicBezTo>
                    <a:pt x="369660" y="322701"/>
                    <a:pt x="363961" y="327521"/>
                    <a:pt x="359570" y="333375"/>
                  </a:cubicBezTo>
                  <a:cubicBezTo>
                    <a:pt x="356793" y="337078"/>
                    <a:pt x="355148" y="341538"/>
                    <a:pt x="352426" y="345281"/>
                  </a:cubicBezTo>
                  <a:cubicBezTo>
                    <a:pt x="344926" y="355593"/>
                    <a:pt x="341339" y="358749"/>
                    <a:pt x="333376" y="366712"/>
                  </a:cubicBezTo>
                  <a:cubicBezTo>
                    <a:pt x="325253" y="387021"/>
                    <a:pt x="331238" y="375244"/>
                    <a:pt x="311945" y="400050"/>
                  </a:cubicBezTo>
                  <a:lnTo>
                    <a:pt x="311945" y="400050"/>
                  </a:lnTo>
                  <a:cubicBezTo>
                    <a:pt x="310357" y="403225"/>
                    <a:pt x="309063" y="406565"/>
                    <a:pt x="307182" y="409575"/>
                  </a:cubicBezTo>
                  <a:cubicBezTo>
                    <a:pt x="291364" y="434884"/>
                    <a:pt x="309799" y="399638"/>
                    <a:pt x="290514" y="433387"/>
                  </a:cubicBezTo>
                  <a:cubicBezTo>
                    <a:pt x="287339" y="438943"/>
                    <a:pt x="283851" y="444332"/>
                    <a:pt x="280989" y="450056"/>
                  </a:cubicBezTo>
                  <a:cubicBezTo>
                    <a:pt x="272056" y="467922"/>
                    <a:pt x="289278" y="443375"/>
                    <a:pt x="271464" y="469106"/>
                  </a:cubicBezTo>
                  <a:cubicBezTo>
                    <a:pt x="266946" y="475632"/>
                    <a:pt x="260124" y="480786"/>
                    <a:pt x="257176" y="488156"/>
                  </a:cubicBezTo>
                  <a:cubicBezTo>
                    <a:pt x="250186" y="505633"/>
                    <a:pt x="246974" y="515254"/>
                    <a:pt x="233364" y="533400"/>
                  </a:cubicBezTo>
                  <a:cubicBezTo>
                    <a:pt x="230983" y="536575"/>
                    <a:pt x="228148" y="539456"/>
                    <a:pt x="226220" y="542925"/>
                  </a:cubicBezTo>
                  <a:cubicBezTo>
                    <a:pt x="224144" y="546661"/>
                    <a:pt x="223533" y="551094"/>
                    <a:pt x="221457" y="554831"/>
                  </a:cubicBezTo>
                  <a:cubicBezTo>
                    <a:pt x="219530" y="558300"/>
                    <a:pt x="216417" y="560991"/>
                    <a:pt x="214314" y="564356"/>
                  </a:cubicBezTo>
                  <a:cubicBezTo>
                    <a:pt x="206328" y="577134"/>
                    <a:pt x="212159" y="569800"/>
                    <a:pt x="207170" y="581025"/>
                  </a:cubicBezTo>
                  <a:cubicBezTo>
                    <a:pt x="205007" y="585891"/>
                    <a:pt x="202229" y="590465"/>
                    <a:pt x="200026" y="595312"/>
                  </a:cubicBezTo>
                  <a:cubicBezTo>
                    <a:pt x="198257" y="599203"/>
                    <a:pt x="197175" y="603395"/>
                    <a:pt x="195264" y="607218"/>
                  </a:cubicBezTo>
                  <a:cubicBezTo>
                    <a:pt x="180212" y="637322"/>
                    <a:pt x="196135" y="599304"/>
                    <a:pt x="180976" y="633412"/>
                  </a:cubicBezTo>
                  <a:cubicBezTo>
                    <a:pt x="179957" y="635706"/>
                    <a:pt x="179614" y="638262"/>
                    <a:pt x="178595" y="640556"/>
                  </a:cubicBezTo>
                  <a:cubicBezTo>
                    <a:pt x="173332" y="652397"/>
                    <a:pt x="170756" y="656002"/>
                    <a:pt x="164307" y="666750"/>
                  </a:cubicBezTo>
                  <a:cubicBezTo>
                    <a:pt x="163513" y="670719"/>
                    <a:pt x="163347" y="674866"/>
                    <a:pt x="161926" y="678656"/>
                  </a:cubicBezTo>
                  <a:cubicBezTo>
                    <a:pt x="160921" y="681336"/>
                    <a:pt x="158169" y="683120"/>
                    <a:pt x="157164" y="685800"/>
                  </a:cubicBezTo>
                  <a:cubicBezTo>
                    <a:pt x="149864" y="705266"/>
                    <a:pt x="161186" y="691301"/>
                    <a:pt x="147639" y="704850"/>
                  </a:cubicBezTo>
                  <a:cubicBezTo>
                    <a:pt x="146845" y="708819"/>
                    <a:pt x="146678" y="712966"/>
                    <a:pt x="145257" y="716756"/>
                  </a:cubicBezTo>
                  <a:cubicBezTo>
                    <a:pt x="144252" y="719436"/>
                    <a:pt x="141775" y="721340"/>
                    <a:pt x="140495" y="723900"/>
                  </a:cubicBezTo>
                  <a:cubicBezTo>
                    <a:pt x="139373" y="726145"/>
                    <a:pt x="139103" y="728736"/>
                    <a:pt x="138114" y="731043"/>
                  </a:cubicBezTo>
                  <a:cubicBezTo>
                    <a:pt x="136716" y="734306"/>
                    <a:pt x="134749" y="737305"/>
                    <a:pt x="133351" y="740568"/>
                  </a:cubicBezTo>
                  <a:cubicBezTo>
                    <a:pt x="132362" y="742875"/>
                    <a:pt x="131851" y="745362"/>
                    <a:pt x="130970" y="747712"/>
                  </a:cubicBezTo>
                  <a:cubicBezTo>
                    <a:pt x="129469" y="751714"/>
                    <a:pt x="127668" y="755601"/>
                    <a:pt x="126207" y="759618"/>
                  </a:cubicBezTo>
                  <a:cubicBezTo>
                    <a:pt x="124491" y="764336"/>
                    <a:pt x="123522" y="769336"/>
                    <a:pt x="121445" y="773906"/>
                  </a:cubicBezTo>
                  <a:cubicBezTo>
                    <a:pt x="119530" y="778119"/>
                    <a:pt x="116371" y="781672"/>
                    <a:pt x="114301" y="785812"/>
                  </a:cubicBezTo>
                  <a:cubicBezTo>
                    <a:pt x="113178" y="788057"/>
                    <a:pt x="112909" y="790649"/>
                    <a:pt x="111920" y="792956"/>
                  </a:cubicBezTo>
                  <a:cubicBezTo>
                    <a:pt x="110522" y="796219"/>
                    <a:pt x="108475" y="799185"/>
                    <a:pt x="107157" y="802481"/>
                  </a:cubicBezTo>
                  <a:cubicBezTo>
                    <a:pt x="105293" y="807142"/>
                    <a:pt x="103612" y="811898"/>
                    <a:pt x="102395" y="816768"/>
                  </a:cubicBezTo>
                  <a:cubicBezTo>
                    <a:pt x="101601" y="819943"/>
                    <a:pt x="101163" y="823229"/>
                    <a:pt x="100014" y="826293"/>
                  </a:cubicBezTo>
                  <a:cubicBezTo>
                    <a:pt x="98768" y="829617"/>
                    <a:pt x="96839" y="832643"/>
                    <a:pt x="95251" y="835818"/>
                  </a:cubicBezTo>
                  <a:cubicBezTo>
                    <a:pt x="92870" y="845343"/>
                    <a:pt x="90032" y="854765"/>
                    <a:pt x="88107" y="864393"/>
                  </a:cubicBezTo>
                  <a:cubicBezTo>
                    <a:pt x="87313" y="868362"/>
                    <a:pt x="86708" y="872373"/>
                    <a:pt x="85726" y="876300"/>
                  </a:cubicBezTo>
                  <a:cubicBezTo>
                    <a:pt x="85117" y="878735"/>
                    <a:pt x="84053" y="881035"/>
                    <a:pt x="83345" y="883443"/>
                  </a:cubicBezTo>
                  <a:cubicBezTo>
                    <a:pt x="80084" y="894531"/>
                    <a:pt x="76623" y="905569"/>
                    <a:pt x="73820" y="916781"/>
                  </a:cubicBezTo>
                  <a:cubicBezTo>
                    <a:pt x="73026" y="919956"/>
                    <a:pt x="72081" y="923097"/>
                    <a:pt x="71439" y="926306"/>
                  </a:cubicBezTo>
                  <a:cubicBezTo>
                    <a:pt x="70492" y="931040"/>
                    <a:pt x="70228" y="935909"/>
                    <a:pt x="69057" y="940593"/>
                  </a:cubicBezTo>
                  <a:cubicBezTo>
                    <a:pt x="67839" y="945463"/>
                    <a:pt x="65882" y="950118"/>
                    <a:pt x="64295" y="954881"/>
                  </a:cubicBezTo>
                  <a:cubicBezTo>
                    <a:pt x="63962" y="957876"/>
                    <a:pt x="60353" y="991257"/>
                    <a:pt x="59532" y="995362"/>
                  </a:cubicBezTo>
                  <a:cubicBezTo>
                    <a:pt x="58399" y="1001028"/>
                    <a:pt x="56357" y="1006475"/>
                    <a:pt x="54770" y="1012031"/>
                  </a:cubicBezTo>
                  <a:cubicBezTo>
                    <a:pt x="49800" y="1051792"/>
                    <a:pt x="55700" y="1009454"/>
                    <a:pt x="47626" y="1052512"/>
                  </a:cubicBezTo>
                  <a:cubicBezTo>
                    <a:pt x="46592" y="1058029"/>
                    <a:pt x="45987" y="1063617"/>
                    <a:pt x="45245" y="1069181"/>
                  </a:cubicBezTo>
                  <a:cubicBezTo>
                    <a:pt x="44399" y="1075524"/>
                    <a:pt x="44205" y="1081974"/>
                    <a:pt x="42864" y="1088231"/>
                  </a:cubicBezTo>
                  <a:cubicBezTo>
                    <a:pt x="41812" y="1093140"/>
                    <a:pt x="39689" y="1097756"/>
                    <a:pt x="38101" y="1102518"/>
                  </a:cubicBezTo>
                  <a:cubicBezTo>
                    <a:pt x="37307" y="1112043"/>
                    <a:pt x="36983" y="1121619"/>
                    <a:pt x="35720" y="1131093"/>
                  </a:cubicBezTo>
                  <a:cubicBezTo>
                    <a:pt x="35388" y="1133581"/>
                    <a:pt x="33831" y="1135776"/>
                    <a:pt x="33339" y="1138237"/>
                  </a:cubicBezTo>
                  <a:cubicBezTo>
                    <a:pt x="32238" y="1143741"/>
                    <a:pt x="31880" y="1149370"/>
                    <a:pt x="30957" y="1154906"/>
                  </a:cubicBezTo>
                  <a:cubicBezTo>
                    <a:pt x="30292" y="1158898"/>
                    <a:pt x="29370" y="1162843"/>
                    <a:pt x="28576" y="1166812"/>
                  </a:cubicBezTo>
                  <a:cubicBezTo>
                    <a:pt x="21327" y="1246559"/>
                    <a:pt x="31878" y="1139119"/>
                    <a:pt x="21432" y="1219200"/>
                  </a:cubicBezTo>
                  <a:cubicBezTo>
                    <a:pt x="20196" y="1228678"/>
                    <a:pt x="20236" y="1238291"/>
                    <a:pt x="19051" y="1247775"/>
                  </a:cubicBezTo>
                  <a:cubicBezTo>
                    <a:pt x="18645" y="1251022"/>
                    <a:pt x="17380" y="1254105"/>
                    <a:pt x="16670" y="1257300"/>
                  </a:cubicBezTo>
                  <a:cubicBezTo>
                    <a:pt x="14453" y="1267276"/>
                    <a:pt x="13629" y="1273164"/>
                    <a:pt x="11907" y="1283493"/>
                  </a:cubicBezTo>
                  <a:cubicBezTo>
                    <a:pt x="11113" y="1293018"/>
                    <a:pt x="10711" y="1302584"/>
                    <a:pt x="9526" y="1312068"/>
                  </a:cubicBezTo>
                  <a:cubicBezTo>
                    <a:pt x="9120" y="1315315"/>
                    <a:pt x="7730" y="1318373"/>
                    <a:pt x="7145" y="1321593"/>
                  </a:cubicBezTo>
                  <a:cubicBezTo>
                    <a:pt x="1461" y="1352861"/>
                    <a:pt x="7782" y="1326194"/>
                    <a:pt x="2382" y="1347787"/>
                  </a:cubicBezTo>
                  <a:cubicBezTo>
                    <a:pt x="-131" y="1377944"/>
                    <a:pt x="1" y="1366804"/>
                    <a:pt x="1" y="1381125"/>
                  </a:cubicBezTo>
                </a:path>
              </a:pathLst>
            </a:custGeom>
            <a:noFill/>
            <a:ln w="28575">
              <a:solidFill>
                <a:srgbClr val="4DBE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8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7594E1-6FB4-4C19-A666-CC00AB215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473" y="1874175"/>
            <a:ext cx="5864497" cy="43447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579338" y="2944691"/>
            <a:ext cx="4131454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chim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cá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579338" y="3786862"/>
            <a:ext cx="3828775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chim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bằng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cá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F95D53D4-D27E-4739-965A-B0BF3610F207}"/>
              </a:ext>
            </a:extLst>
          </p:cNvPr>
          <p:cNvSpPr/>
          <p:nvPr/>
        </p:nvSpPr>
        <p:spPr>
          <a:xfrm>
            <a:off x="695053" y="3793350"/>
            <a:ext cx="773198" cy="513857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CA60BD69-8876-4AB6-9194-1F480350DB06}"/>
              </a:ext>
            </a:extLst>
          </p:cNvPr>
          <p:cNvSpPr/>
          <p:nvPr/>
        </p:nvSpPr>
        <p:spPr>
          <a:xfrm>
            <a:off x="806140" y="3859132"/>
            <a:ext cx="599266" cy="3822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B.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3AD2AB-D627-4207-927D-DF26BA10B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9" y="602820"/>
            <a:ext cx="2133238" cy="106661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806140" y="2073531"/>
            <a:ext cx="3612288" cy="35036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3.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Chọn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đáp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đúng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1616503" y="4547332"/>
            <a:ext cx="3464478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cá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ít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 Heavy" panose="020F0502020204030203" pitchFamily="34" charset="0"/>
              </a:rPr>
              <a:t>mèo</a:t>
            </a:r>
            <a:r>
              <a:rPr lang="en-GB" sz="2800" dirty="0">
                <a:latin typeface="Calibri" panose="020F0502020204030204" pitchFamily="34" charset="0"/>
                <a:cs typeface="Lato Heavy" panose="020F0502020204030203" pitchFamily="34" charset="0"/>
              </a:rPr>
              <a:t>.</a:t>
            </a: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F95BF354-FE98-4C60-9F83-3AD8208BD2BB}"/>
              </a:ext>
            </a:extLst>
          </p:cNvPr>
          <p:cNvSpPr/>
          <p:nvPr/>
        </p:nvSpPr>
        <p:spPr>
          <a:xfrm>
            <a:off x="954393" y="4548160"/>
            <a:ext cx="513857" cy="51385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CED9071A-36AF-4126-AAE9-33826C0DE9B2}"/>
              </a:ext>
            </a:extLst>
          </p:cNvPr>
          <p:cNvSpPr/>
          <p:nvPr/>
        </p:nvSpPr>
        <p:spPr>
          <a:xfrm>
            <a:off x="806140" y="4613942"/>
            <a:ext cx="599265" cy="3822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C.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FBEE3B-2950-4F29-B1A7-0002012FA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92" y="1079843"/>
            <a:ext cx="2260211" cy="15268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1A52FB-3B5F-491A-B221-49D1FFD738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427" y="2530338"/>
            <a:ext cx="1237220" cy="17970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8FA443-875A-48EF-ACE2-2A91A6CF49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41" y="1956988"/>
            <a:ext cx="3153729" cy="22988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70F3B2-F8AD-415F-816E-8FA50A49B0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113" y="3879429"/>
            <a:ext cx="6349904" cy="1606540"/>
          </a:xfrm>
          <a:prstGeom prst="rect">
            <a:avLst/>
          </a:prstGeom>
        </p:spPr>
      </p:pic>
      <p:sp>
        <p:nvSpPr>
          <p:cNvPr id="16" name="Rounded Rectangle 20">
            <a:extLst>
              <a:ext uri="{FF2B5EF4-FFF2-40B4-BE49-F238E27FC236}">
                <a16:creationId xmlns:a16="http://schemas.microsoft.com/office/drawing/2014/main" id="{70933CBB-20FE-449E-8709-CA9EFE83FEB1}"/>
              </a:ext>
            </a:extLst>
          </p:cNvPr>
          <p:cNvSpPr/>
          <p:nvPr/>
        </p:nvSpPr>
        <p:spPr>
          <a:xfrm>
            <a:off x="947572" y="3033654"/>
            <a:ext cx="513857" cy="51385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610860ED-69DE-48F4-A594-AA54F1E20D23}"/>
              </a:ext>
            </a:extLst>
          </p:cNvPr>
          <p:cNvSpPr/>
          <p:nvPr/>
        </p:nvSpPr>
        <p:spPr>
          <a:xfrm>
            <a:off x="719172" y="3006967"/>
            <a:ext cx="773199" cy="3822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396093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8" grpId="0"/>
      <p:bldP spid="9" grpId="0"/>
      <p:bldP spid="10" grpId="0" animBg="1"/>
      <p:bldP spid="11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1_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140</Words>
  <Application>Microsoft Office PowerPoint</Application>
  <PresentationFormat>Widescreen</PresentationFormat>
  <Paragraphs>26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等线</vt:lpstr>
      <vt:lpstr>微软雅黑</vt:lpstr>
      <vt:lpstr>Arial</vt:lpstr>
      <vt:lpstr>Arial-Rounded</vt:lpstr>
      <vt:lpstr>Bebas Neue</vt:lpstr>
      <vt:lpstr>Calibri</vt:lpstr>
      <vt:lpstr>Fredoka One</vt:lpstr>
      <vt:lpstr>Lato Heavy</vt:lpstr>
      <vt:lpstr>Mulish</vt:lpstr>
      <vt:lpstr>Neucha</vt:lpstr>
      <vt:lpstr>Titan One</vt:lpstr>
      <vt:lpstr>Office Theme</vt:lpstr>
      <vt:lpstr>自定义设计方案</vt:lpstr>
      <vt:lpstr>包图主题2</vt:lpstr>
      <vt:lpstr>1_Children's Day in Brazil by Slidesgo</vt:lpstr>
      <vt:lpstr>2_Children's Day in Brazil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Vân Anh Phạm Thị</cp:lastModifiedBy>
  <cp:revision>44</cp:revision>
  <dcterms:created xsi:type="dcterms:W3CDTF">2021-07-24T01:07:49Z</dcterms:created>
  <dcterms:modified xsi:type="dcterms:W3CDTF">2025-09-28T10:17:04Z</dcterms:modified>
</cp:coreProperties>
</file>