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0"/>
  </p:notesMasterIdLst>
  <p:handoutMasterIdLst>
    <p:handoutMasterId r:id="rId11"/>
  </p:handoutMasterIdLst>
  <p:sldIdLst>
    <p:sldId id="2007577095" r:id="rId3"/>
    <p:sldId id="2007577099" r:id="rId4"/>
    <p:sldId id="318" r:id="rId5"/>
    <p:sldId id="316" r:id="rId6"/>
    <p:sldId id="260" r:id="rId7"/>
    <p:sldId id="31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07937" y="272229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82490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" y="764063"/>
            <a:ext cx="2367935" cy="12518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3458" y="2147679"/>
            <a:ext cx="334776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81" y="3985423"/>
            <a:ext cx="647761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F616482-48DE-A6F3-297E-6C2208933100}"/>
              </a:ext>
            </a:extLst>
          </p:cNvPr>
          <p:cNvSpPr/>
          <p:nvPr/>
        </p:nvSpPr>
        <p:spPr>
          <a:xfrm>
            <a:off x="543384" y="299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73477E8E-0AB0-26F5-809B-E4C2CD7D730D}"/>
              </a:ext>
            </a:extLst>
          </p:cNvPr>
          <p:cNvSpPr/>
          <p:nvPr/>
        </p:nvSpPr>
        <p:spPr>
          <a:xfrm>
            <a:off x="662123" y="308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" y="286598"/>
            <a:ext cx="2836487" cy="14182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56705" y="1610540"/>
            <a:ext cx="7840656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3" y="79831"/>
            <a:ext cx="2414547" cy="12072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87395" y="1216442"/>
            <a:ext cx="3868987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26390" y="1821065"/>
            <a:ext cx="748854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7" y="493637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554239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2509" y="545936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376" y="55422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" y="882253"/>
            <a:ext cx="2428502" cy="12142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621340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2511" y="612854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4376" y="620143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2512" y="479018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4379" y="487110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174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微软雅黑</vt:lpstr>
      <vt:lpstr>Arial</vt:lpstr>
      <vt:lpstr>Arial-Rounded</vt:lpstr>
      <vt:lpstr>Calibri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Vân Anh Phạm Thị</cp:lastModifiedBy>
  <cp:revision>38</cp:revision>
  <dcterms:created xsi:type="dcterms:W3CDTF">2021-07-24T01:07:49Z</dcterms:created>
  <dcterms:modified xsi:type="dcterms:W3CDTF">2025-09-28T10:17:47Z</dcterms:modified>
</cp:coreProperties>
</file>