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93" r:id="rId3"/>
  </p:sldMasterIdLst>
  <p:notesMasterIdLst>
    <p:notesMasterId r:id="rId17"/>
  </p:notesMasterIdLst>
  <p:sldIdLst>
    <p:sldId id="296" r:id="rId4"/>
    <p:sldId id="297" r:id="rId5"/>
    <p:sldId id="281" r:id="rId6"/>
    <p:sldId id="289" r:id="rId7"/>
    <p:sldId id="293" r:id="rId8"/>
    <p:sldId id="294" r:id="rId9"/>
    <p:sldId id="298" r:id="rId10"/>
    <p:sldId id="283" r:id="rId11"/>
    <p:sldId id="285" r:id="rId12"/>
    <p:sldId id="284" r:id="rId13"/>
    <p:sldId id="292" r:id="rId14"/>
    <p:sldId id="288" r:id="rId15"/>
    <p:sldId id="31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01370" y="217184"/>
            <a:ext cx="6682985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</a:t>
            </a:r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HỌC </a:t>
            </a:r>
            <a:r>
              <a:rPr lang="en-US" altLang="zh-CN" sz="32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BÁT TRANG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17" y="0"/>
            <a:ext cx="6879166" cy="5105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311" y="5296237"/>
            <a:ext cx="154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3" y="3935631"/>
            <a:ext cx="3282237" cy="2052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053" y="3908992"/>
            <a:ext cx="3113797" cy="20788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727" y="4081693"/>
            <a:ext cx="2495985" cy="194653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08392" y="5869898"/>
            <a:ext cx="12842201" cy="1039759"/>
            <a:chOff x="356279" y="4422237"/>
            <a:chExt cx="12842201" cy="1039759"/>
          </a:xfrm>
        </p:grpSpPr>
        <p:grpSp>
          <p:nvGrpSpPr>
            <p:cNvPr id="19" name="Group 18"/>
            <p:cNvGrpSpPr/>
            <p:nvPr/>
          </p:nvGrpSpPr>
          <p:grpSpPr>
            <a:xfrm>
              <a:off x="8447403" y="4443167"/>
              <a:ext cx="4751077" cy="1015663"/>
              <a:chOff x="8487160" y="5237727"/>
              <a:chExt cx="4751077" cy="101566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8487160" y="5237727"/>
                <a:ext cx="47510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lướt</a:t>
                </a:r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ván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706804" y="5237727"/>
                <a:ext cx="154388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ươt</a:t>
                </a:r>
                <a:r>
                  <a:rPr lang="en-US" sz="6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56279" y="4422237"/>
              <a:ext cx="3062782" cy="1039759"/>
              <a:chOff x="5347457" y="5435266"/>
              <a:chExt cx="2560320" cy="199953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347457" y="5481604"/>
                <a:ext cx="2560320" cy="1953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905305" y="5435266"/>
                <a:ext cx="1543886" cy="1953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ươc</a:t>
                </a:r>
                <a:r>
                  <a:rPr lang="en-US" sz="6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196901" y="4443167"/>
              <a:ext cx="3269356" cy="1018073"/>
              <a:chOff x="4176473" y="5237727"/>
              <a:chExt cx="3269356" cy="101807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176473" y="5237727"/>
                <a:ext cx="32693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dược</a:t>
                </a:r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sĩ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09316" y="5240137"/>
                <a:ext cx="25845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ươc</a:t>
                </a:r>
                <a:r>
                  <a:rPr lang="en-US" sz="6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7820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ươc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204189" y="1516607"/>
              <a:ext cx="1911863" cy="923330"/>
              <a:chOff x="5133532" y="2295939"/>
              <a:chExt cx="1911863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133532" y="2295939"/>
                <a:ext cx="18804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501509" y="2295939"/>
                <a:ext cx="154388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ươc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141479" y="2312658"/>
            <a:ext cx="10169610" cy="950767"/>
            <a:chOff x="1006900" y="4393375"/>
            <a:chExt cx="10169610" cy="950767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1706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1479" y="3101919"/>
            <a:ext cx="10133757" cy="978204"/>
            <a:chOff x="1024826" y="5316705"/>
            <a:chExt cx="10133757" cy="978204"/>
          </a:xfrm>
        </p:grpSpPr>
        <p:sp>
          <p:nvSpPr>
            <p:cNvPr id="43" name="TextBox 42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mượt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lướt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12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71:</a:t>
            </a:r>
            <a:r>
              <a:rPr lang="en-US" sz="8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8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4683" y="1750939"/>
            <a:ext cx="8347654" cy="1569661"/>
            <a:chOff x="1352283" y="1519706"/>
            <a:chExt cx="6395798" cy="1569661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uôc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7964" y="1519706"/>
              <a:ext cx="18824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vuốt</a:t>
              </a:r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405" cy="1569661"/>
            <a:chOff x="1504683" y="1672106"/>
            <a:chExt cx="7020809" cy="1569661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ươu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1814" y="1672106"/>
              <a:ext cx="26036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cưỡi</a:t>
              </a:r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ngựa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90364" y="1672106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uông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71"/>
            <a:ext cx="12247275" cy="5040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4571" y="5982527"/>
            <a:ext cx="960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 smtClean="0">
                <a:latin typeface=".VnAvant" panose="020B7200000000000000" pitchFamily="34" charset="0"/>
              </a:rPr>
              <a:t>.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2879" y="111105"/>
            <a:ext cx="2736751" cy="822076"/>
            <a:chOff x="1060549" y="587625"/>
            <a:chExt cx="2736751" cy="822076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524776" y="587625"/>
              <a:ext cx="2272524" cy="822076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NhËn</a:t>
              </a:r>
              <a:r>
                <a:rPr lang="en-US" sz="2800" b="1" dirty="0">
                  <a:latin typeface=".VnAvant" panose="020B7200000000000000" pitchFamily="34" charset="0"/>
                </a:rPr>
                <a:t> </a:t>
              </a:r>
              <a:r>
                <a:rPr lang="en-US" sz="2800" b="1" dirty="0" err="1">
                  <a:latin typeface=".VnAvant" panose="020B7200000000000000" pitchFamily="34" charset="0"/>
                </a:rPr>
                <a:t>biÕt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60549" y="657964"/>
              <a:ext cx="692842" cy="6694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27826" y="5974375"/>
            <a:ext cx="3818441" cy="790472"/>
            <a:chOff x="4024794" y="5465647"/>
            <a:chExt cx="3818441" cy="790472"/>
          </a:xfrm>
        </p:grpSpPr>
        <p:sp>
          <p:nvSpPr>
            <p:cNvPr id="12" name="TextBox 11"/>
            <p:cNvSpPr txBox="1"/>
            <p:nvPr/>
          </p:nvSpPr>
          <p:spPr>
            <a:xfrm>
              <a:off x="6548587" y="5486678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ươt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24794" y="5465647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ơc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57525" y="5472377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ơc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59651"/>
            <a:ext cx="188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7820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Đ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4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5150" y="2959651"/>
            <a:ext cx="154388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6900" y="4393375"/>
            <a:ext cx="10169610" cy="950767"/>
            <a:chOff x="1006900" y="4393375"/>
            <a:chExt cx="10169610" cy="950767"/>
          </a:xfrm>
        </p:grpSpPr>
        <p:sp>
          <p:nvSpPr>
            <p:cNvPr id="18" name="TextBox 1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1706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06900" y="5463878"/>
            <a:ext cx="10133757" cy="978204"/>
            <a:chOff x="1024826" y="5316705"/>
            <a:chExt cx="10133757" cy="978204"/>
          </a:xfrm>
        </p:grpSpPr>
        <p:sp>
          <p:nvSpPr>
            <p:cNvPr id="29" name="TextBox 28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mượt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lướt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47456" y="5481603"/>
            <a:ext cx="3769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89" y="0"/>
            <a:ext cx="7736835" cy="5377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36986" y="5475517"/>
            <a:ext cx="2547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6473" y="5237727"/>
            <a:ext cx="3269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43" y="-13238"/>
            <a:ext cx="7180707" cy="5535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5386" y="5237726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Bai 71 ươc, ươt"/>
  <p:tag name="ISPRING_ULTRA_SCORM_COURSE_ID" val="E42B20A8-3F11-433A-BEFF-59489A75281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71 ươc, ươ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AF6446-A2EB-430B-95A6-38E668414BB4}:2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70520D-06DF-410E-88E1-1CAC8324E769}:2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A05D4F-01AF-4052-9905-514175FE6DB6}:2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EE00DD-124A-4F49-9517-D4DFAA61C4EE}:2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DFA193-6BAA-4072-AC2C-402E7AA85EE2}:3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49F644-7C32-482D-BD10-C7FA7EABCAB7}:2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1D7CCF-3354-410F-AA27-257BAE3B2661}:2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9A9D0E-7462-4E0D-A8B8-B61A31FC338A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B409E8-10B2-4268-8709-26A01D5D9BB6}:2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1C5FC7-1485-47AE-9F64-44E17A947599}:2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EE7714-40A1-4F6F-A453-702D469307DE}: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1A81D0-268A-49D4-BC4C-57DCE8FD96A1}:2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F06614-8D12-4656-8C68-AA9DAA3681C1}:2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113</Words>
  <Application>Microsoft Office PowerPoint</Application>
  <PresentationFormat>Widescreen</PresentationFormat>
  <Paragraphs>66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Microsoft YaHei</vt:lpstr>
      <vt:lpstr>SimSun</vt:lpstr>
      <vt:lpstr>.VnAvant</vt:lpstr>
      <vt:lpstr>Arial</vt:lpstr>
      <vt:lpstr>Calibri</vt:lpstr>
      <vt:lpstr>Calibri Light</vt:lpstr>
      <vt:lpstr>Chivo Light</vt:lpstr>
      <vt:lpstr>等线</vt:lpstr>
      <vt:lpstr>Tahoma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71 ươc, ươt</dc:title>
  <dc:creator>linhmx</dc:creator>
  <cp:lastModifiedBy>STD</cp:lastModifiedBy>
  <cp:revision>55</cp:revision>
  <dcterms:created xsi:type="dcterms:W3CDTF">2020-08-13T09:32:00Z</dcterms:created>
  <dcterms:modified xsi:type="dcterms:W3CDTF">2025-12-28T03:05:56Z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