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A4A26-DDA6-48AE-B475-ADD8FC36148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EDDC-FBC7-444B-A86A-0A97AB48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/>
            <a:fld id="{D1520A48-FB89-4903-8F49-F3E84A8A90CE}" type="slidenum">
              <a:rPr altLang="en-US" sz="1800" smtClean="0">
                <a:ea typeface="DengXian" charset="-122"/>
              </a:rPr>
              <a:pPr algn="l"/>
              <a:t>1</a:t>
            </a:fld>
            <a:endParaRPr lang="en-US" altLang="en-US" sz="1800" smtClean="0">
              <a:ea typeface="DengXia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636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EDDC-FBC7-444B-A86A-0A97AB48C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484F-84E2-4F40-95FA-2F240F1C931E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2113"/>
            <a:ext cx="96488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188"/>
            <a:ext cx="121285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4914900"/>
            <a:ext cx="56022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95600" y="1484313"/>
            <a:ext cx="61722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4252913"/>
            <a:ext cx="320198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9210675" y="698500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290638" y="536575"/>
            <a:ext cx="1905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675" y="1698625"/>
            <a:ext cx="7488238" cy="3243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020745"/>
              </a:avLst>
            </a:prstTxWarp>
          </a:bodyPr>
          <a:lstStyle/>
          <a:p>
            <a:pPr algn="ctr"/>
            <a:r>
              <a:rPr lang="en-US" sz="3600" b="1" kern="10">
                <a:effectLst>
                  <a:outerShdw blurRad="38100" dist="19049" dir="2700000" algn="tl" rotWithShape="0">
                    <a:schemeClr val="tx1">
                      <a:alpha val="39998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230563" y="3556000"/>
            <a:ext cx="5421312" cy="109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>
            <a:lvl1pPr defTabSz="1622425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defTabSz="1622425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defTabSz="1622425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defTabSz="1622425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defTabSz="1622425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defTabSz="1622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defTabSz="1622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defTabSz="1622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defTabSz="16224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>
              <a:defRPr/>
            </a:pPr>
            <a:r>
              <a:rPr lang="en-US" altLang="zh-CN" sz="4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TOÁN LỚP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2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2859" y="316523"/>
            <a:ext cx="9943179" cy="2060925"/>
          </a:xfrm>
          <a:prstGeom prst="rect">
            <a:avLst/>
          </a:prstGeom>
        </p:spPr>
      </p:pic>
      <p:pic>
        <p:nvPicPr>
          <p:cNvPr id="1026" name="Picture 2" descr="Bé Tập Nói Tiếng Việt và Nhận Biết Các Hình Khối Cơ Bản | Dạy Bé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2505382"/>
            <a:ext cx="7377725" cy="4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7" y="3733457"/>
            <a:ext cx="498886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236" y="4105385"/>
            <a:ext cx="845690" cy="1217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4091" y="3721734"/>
            <a:ext cx="514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1603" y="4105385"/>
            <a:ext cx="1107726" cy="121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5874" y="4140940"/>
            <a:ext cx="1002891" cy="112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1454" y="5660726"/>
            <a:ext cx="1574238" cy="117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9400766" y="5904024"/>
            <a:ext cx="1136904" cy="532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5381" y="6430297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77595" y="298418"/>
            <a:ext cx="8429625" cy="3362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89874" y="4106134"/>
            <a:ext cx="851985" cy="124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9236" y="5601573"/>
            <a:ext cx="1459783" cy="12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53856" y="5677494"/>
            <a:ext cx="1047475" cy="1137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220" y="1527010"/>
            <a:ext cx="10239372" cy="50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2894230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477803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628676" y="592610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23" y="1695143"/>
            <a:ext cx="11020425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5776604" y="501704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9485643" y="2961683"/>
            <a:ext cx="927597" cy="7505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7640" y="1359923"/>
            <a:ext cx="8030005" cy="299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7657" y="4352925"/>
            <a:ext cx="28003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953" y="4352925"/>
            <a:ext cx="3667125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9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338915" y="3473246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H="1">
            <a:off x="4262284" y="3473246"/>
            <a:ext cx="1076631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3" y="1445343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968183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15586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117 0.4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1" animBg="1"/>
      <p:bldP spid="9" grpId="2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61827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692877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860890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8100000">
            <a:off x="3937695" y="5179147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030690">
            <a:off x="4780962" y="431849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8845291">
            <a:off x="4782142" y="4325463"/>
            <a:ext cx="1222161" cy="1210380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8100000">
            <a:off x="5648305" y="5168357"/>
            <a:ext cx="1236038" cy="1241701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103" y="1312606"/>
            <a:ext cx="9676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Slide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7:</a:t>
            </a:r>
          </a:p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click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19 - ÔN TẬP HÌNH HỌC"/>
  <p:tag name="ISPRING_ULTRA_SCORM_COURSE_ID" val="BCB7ED34-2A93-401F-A4BF-9C44213B77C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D:\\PP TOÁN L1 - K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9 - ÔN TẬP HÌNH HỌC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EAC16A-8EC9-44B2-8115-B54970FFF0DD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29C86B-C1E8-4F9A-A06A-8EB06253CD2D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5998C3-2CE0-48A9-A448-83A7B61CAEC0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90CEE8-08A2-433F-A77A-0FCFDCD22C7E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3F00DF-972E-471C-9D21-9643DECFC06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2F0E56-634D-4E1A-AE0C-8AAE9B15FAC4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B07021-558A-4403-A360-713DEEBF21B2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12E5BB-60C8-47E6-B41B-B579F47BA8E3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C2460E-5484-4B02-8E38-1E33A49B33E6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102</Words>
  <Application>Microsoft Office PowerPoint</Application>
  <PresentationFormat>Widescreen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DengXian</vt:lpstr>
      <vt:lpstr>DengXian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19 - ÔN TẬP HÌNH HỌC</dc:title>
  <dc:creator>Admin</dc:creator>
  <cp:lastModifiedBy>STD</cp:lastModifiedBy>
  <cp:revision>22</cp:revision>
  <dcterms:created xsi:type="dcterms:W3CDTF">2020-08-15T12:55:23Z</dcterms:created>
  <dcterms:modified xsi:type="dcterms:W3CDTF">2025-12-07T14:46:56Z</dcterms:modified>
</cp:coreProperties>
</file>