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1" r:id="rId5"/>
    <p:sldId id="272" r:id="rId6"/>
    <p:sldId id="273" r:id="rId7"/>
    <p:sldId id="274" r:id="rId8"/>
    <p:sldId id="275" r:id="rId9"/>
    <p:sldId id="276" r:id="rId10"/>
    <p:sldId id="259" r:id="rId11"/>
    <p:sldId id="26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ặc định" id="{2D39788A-7B12-499B-A152-26C7848129D5}">
          <p14:sldIdLst>
            <p14:sldId id="256"/>
          </p14:sldIdLst>
        </p14:section>
        <p14:section name="Tiết 1" id="{FC1EB638-55A5-41E2-BCD3-97F546B7510E}">
          <p14:sldIdLst>
            <p14:sldId id="257"/>
            <p14:sldId id="258"/>
            <p14:sldId id="271"/>
            <p14:sldId id="272"/>
            <p14:sldId id="273"/>
            <p14:sldId id="274"/>
            <p14:sldId id="275"/>
            <p14:sldId id="276"/>
            <p14:sldId id="259"/>
            <p14:sldId id="26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A71F"/>
    <a:srgbClr val="4D9837"/>
    <a:srgbClr val="7798D3"/>
    <a:srgbClr val="5780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5" autoAdjust="0"/>
    <p:restoredTop sz="94660"/>
  </p:normalViewPr>
  <p:slideViewPr>
    <p:cSldViewPr snapToGrid="0">
      <p:cViewPr varScale="1">
        <p:scale>
          <a:sx n="70" d="100"/>
          <a:sy n="70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7B85C-C2AA-41CB-BC51-7837DC3DEB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A031CB-E554-4765-8D2C-D96C3B2D8A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91F55F-03A1-4A4C-80D0-CA18F1D54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6EA82-2E31-4C09-B752-1C109D541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A9D9B-BD89-4B1C-A197-466C87FC5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298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8C324-23BD-4C22-8F7F-FBC964C39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3AEF54-BCB7-45D4-9B94-E919E20CE2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7D82A3-F63A-436D-A2FC-B090D836A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7B6ECD-A512-40F7-82C0-DA6EBC12A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9EF873-D2AA-4E41-87E7-CE8FAF71E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8676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238F13-E4E6-4464-A80D-F447954914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CD2928-0417-4883-8463-D1E0CDF59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1A0094-4A9D-4933-9FF2-A8789123B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F3734-5049-4F6C-950B-C3463AA33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4595A3-1EEA-43B0-9BC4-F85B4FAFB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5443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AAA41-52C4-4293-9D86-CB0DBB23A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E2B3E6-F90A-448A-9BB1-00E80EF065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15965-F5B0-4998-9B20-7DB354695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65E5F-5AC2-43BC-93C2-60EB5F2E8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096715-9FE9-4D3F-A655-99C01F80F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380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8178A-6AA6-4B57-A4A2-C18A90C6B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DF7384-4E13-4C03-8BC7-362BA0B1F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7E11DC-3203-42C3-A52F-C94FF1422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0B9ED5-B51D-4142-8043-6C736BBF1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CE5D3F-1FCF-4A3C-9943-88914735B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1678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B3E94-2FFE-4F98-8CCE-39BC2D802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D82A7-A12B-4C9B-B06B-70E77F11B5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3BD2F9-1D83-4F97-9355-1D652B29C0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E1D1CF-9782-41CC-9D61-D0BA02184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10/09/2025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5A66E0-1159-4E2F-986B-F186B6228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F8C95F-78CB-4CBF-AD0D-F708EEF29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196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72BBE-9909-438B-ABD4-43A1CE0B8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A99173-568E-43FA-95CA-7CAE159C2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69D9BF-C122-4606-882D-BAE747399E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217946-FE3F-40F4-9B3F-F3D37D35BB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004CDA-FE6D-42F0-9D5B-FA5F9B9ED4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FEB6B3-1759-4831-86A3-0DC25C184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10/09/2025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F1B77E-F33C-4842-AA8E-0CB810C1F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C91E10-BD62-4878-9A5B-EE884608E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1542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83C5B-BB26-492A-9A74-84DE52165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9CD449-B7F1-4691-BCF5-E6320260C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10/09/2025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EDF24B-9028-4335-A16A-C43878180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BF4643-0AF3-4DB4-8025-07A4344EE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975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EA92DB-2C90-45CC-8F7B-FAF3C4D82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10/09/2025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2AF30E-C142-48A8-9A11-88C86DC16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85400B-8318-4A48-A417-E6A08192A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728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25ED9-D2C0-4496-87C2-074C00329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0F883-1A90-4B99-9C73-27781355D4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71ED8B-3C32-4ADE-9650-52DA0CE014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48D3BD-60B8-42F3-9377-C28951787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10/09/2025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6208FE-A325-4F70-978A-D1ECBBEAA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0E8DB1-F201-4B10-BE98-C6DEEE672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5179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959A4-076B-4A52-B02B-4BE56BC7A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FBCB05-9FD5-440A-8938-FD6EE39564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1D24CD-B532-4E61-90BA-61C8594DA6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25DA7A-2E51-497C-853D-6CA8A5572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10/09/2025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27ED75-0A62-49D0-8876-BC2C27AAA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07B795-F87F-4E6A-A6E6-48AC78627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3490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C5C3E4-2891-45A8-8309-164BFC32E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AE1E42-B720-4CFC-A601-F2164E734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25053F-7D79-4EBC-BDF2-606F98F492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FE9B7-0710-43DC-AD89-5B7EAB61767A}" type="datetimeFigureOut">
              <a:rPr lang="en-GB" smtClean="0"/>
              <a:t>10/09/2025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0DC12-C689-42A4-8E3A-8EEDAD469C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0DED5-1101-476E-BCB5-521ABD1A8C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6768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3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5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5780C9"/>
            </a:gs>
            <a:gs pos="83000">
              <a:srgbClr val="7798D3"/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rd">
            <a:extLst>
              <a:ext uri="{FF2B5EF4-FFF2-40B4-BE49-F238E27FC236}">
                <a16:creationId xmlns:a16="http://schemas.microsoft.com/office/drawing/2014/main" id="{5D9FFE77-8434-4609-8466-7494E9540D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5" name="bg-cloud">
            <a:extLst>
              <a:ext uri="{FF2B5EF4-FFF2-40B4-BE49-F238E27FC236}">
                <a16:creationId xmlns:a16="http://schemas.microsoft.com/office/drawing/2014/main" id="{E7396881-DE40-40B7-AE47-B0CDD42C85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6" name="bg-tree">
            <a:extLst>
              <a:ext uri="{FF2B5EF4-FFF2-40B4-BE49-F238E27FC236}">
                <a16:creationId xmlns:a16="http://schemas.microsoft.com/office/drawing/2014/main" id="{07EC0289-C14C-4058-85FF-5B16A8848F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7" name="bg-flower">
            <a:extLst>
              <a:ext uri="{FF2B5EF4-FFF2-40B4-BE49-F238E27FC236}">
                <a16:creationId xmlns:a16="http://schemas.microsoft.com/office/drawing/2014/main" id="{B2697014-6528-445B-8331-5FE2B22196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9" y="428363"/>
            <a:ext cx="12331428" cy="10693183"/>
          </a:xfrm>
          <a:prstGeom prst="rect">
            <a:avLst/>
          </a:prstGeom>
        </p:spPr>
      </p:pic>
      <p:sp>
        <p:nvSpPr>
          <p:cNvPr id="8" name="bg-white">
            <a:extLst>
              <a:ext uri="{FF2B5EF4-FFF2-40B4-BE49-F238E27FC236}">
                <a16:creationId xmlns:a16="http://schemas.microsoft.com/office/drawing/2014/main" id="{47FD9C34-AA4B-40E8-9D86-AF0E94ECA850}"/>
              </a:ext>
            </a:extLst>
          </p:cNvPr>
          <p:cNvSpPr/>
          <p:nvPr/>
        </p:nvSpPr>
        <p:spPr>
          <a:xfrm>
            <a:off x="1915887" y="1868278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9" name="tex02">
            <a:extLst>
              <a:ext uri="{FF2B5EF4-FFF2-40B4-BE49-F238E27FC236}">
                <a16:creationId xmlns:a16="http://schemas.microsoft.com/office/drawing/2014/main" id="{42976E72-D805-4783-B14C-CCD6189DC1FB}"/>
              </a:ext>
            </a:extLst>
          </p:cNvPr>
          <p:cNvSpPr txBox="1"/>
          <p:nvPr/>
        </p:nvSpPr>
        <p:spPr>
          <a:xfrm>
            <a:off x="4184223" y="3385987"/>
            <a:ext cx="3948517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altLang="zh-CN" sz="5333" b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 SỐ</a:t>
            </a:r>
          </a:p>
          <a:p>
            <a:pPr algn="ctr"/>
            <a:r>
              <a:rPr lang="en-GB" altLang="zh-CN" sz="5333" b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0, 1, 2, 3, 4, 5</a:t>
            </a:r>
            <a:endParaRPr lang="vi-VN" altLang="zh-CN" sz="5333" b="1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text01">
            <a:extLst>
              <a:ext uri="{FF2B5EF4-FFF2-40B4-BE49-F238E27FC236}">
                <a16:creationId xmlns:a16="http://schemas.microsoft.com/office/drawing/2014/main" id="{F506004E-FF86-4769-ACF3-1FFF8AA08EDD}"/>
              </a:ext>
            </a:extLst>
          </p:cNvPr>
          <p:cNvSpPr/>
          <p:nvPr/>
        </p:nvSpPr>
        <p:spPr>
          <a:xfrm>
            <a:off x="5252660" y="2307793"/>
            <a:ext cx="1686680" cy="9130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5333" b="1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5333" b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1</a:t>
            </a:r>
            <a:endParaRPr lang="zh-CN" altLang="en-US" sz="4800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1" name="light">
            <a:extLst>
              <a:ext uri="{FF2B5EF4-FFF2-40B4-BE49-F238E27FC236}">
                <a16:creationId xmlns:a16="http://schemas.microsoft.com/office/drawing/2014/main" id="{9DC13DB2-6CF9-463C-84D5-EBFD7E66E5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12" name="hangrao02">
            <a:extLst>
              <a:ext uri="{FF2B5EF4-FFF2-40B4-BE49-F238E27FC236}">
                <a16:creationId xmlns:a16="http://schemas.microsoft.com/office/drawing/2014/main" id="{86B22370-4B45-47AD-A297-A928E507240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3" name="tree-left">
            <a:extLst>
              <a:ext uri="{FF2B5EF4-FFF2-40B4-BE49-F238E27FC236}">
                <a16:creationId xmlns:a16="http://schemas.microsoft.com/office/drawing/2014/main" id="{718A54E1-343F-476A-AE24-4A909DD61056}"/>
              </a:ext>
            </a:extLst>
          </p:cNvPr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4" name="图片 17">
              <a:extLst>
                <a:ext uri="{FF2B5EF4-FFF2-40B4-BE49-F238E27FC236}">
                  <a16:creationId xmlns:a16="http://schemas.microsoft.com/office/drawing/2014/main" id="{152BCC95-1551-43E5-B94F-1314AA10F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5" name="图片 18">
              <a:extLst>
                <a:ext uri="{FF2B5EF4-FFF2-40B4-BE49-F238E27FC236}">
                  <a16:creationId xmlns:a16="http://schemas.microsoft.com/office/drawing/2014/main" id="{36E0F17A-E4AD-46D7-AA70-996254AF0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6" name="图片 19">
              <a:extLst>
                <a:ext uri="{FF2B5EF4-FFF2-40B4-BE49-F238E27FC236}">
                  <a16:creationId xmlns:a16="http://schemas.microsoft.com/office/drawing/2014/main" id="{B43F8869-8044-4F42-AF02-1082DF69C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7" name="hangrao01">
            <a:extLst>
              <a:ext uri="{FF2B5EF4-FFF2-40B4-BE49-F238E27FC236}">
                <a16:creationId xmlns:a16="http://schemas.microsoft.com/office/drawing/2014/main" id="{2F8F8182-4FC4-4E2B-8533-D45CAC90A43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18" name="tree-right">
            <a:extLst>
              <a:ext uri="{FF2B5EF4-FFF2-40B4-BE49-F238E27FC236}">
                <a16:creationId xmlns:a16="http://schemas.microsoft.com/office/drawing/2014/main" id="{375A1F6B-8BA0-4993-AC37-EC08248CAAC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19" name="bg03">
            <a:extLst>
              <a:ext uri="{FF2B5EF4-FFF2-40B4-BE49-F238E27FC236}">
                <a16:creationId xmlns:a16="http://schemas.microsoft.com/office/drawing/2014/main" id="{B2D06E2D-BCE3-43FB-9EFD-B8B4935762C2}"/>
              </a:ext>
            </a:extLst>
          </p:cNvPr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0" name="bg02">
            <a:extLst>
              <a:ext uri="{FF2B5EF4-FFF2-40B4-BE49-F238E27FC236}">
                <a16:creationId xmlns:a16="http://schemas.microsoft.com/office/drawing/2014/main" id="{03B630EC-CF24-40B7-92CD-A202067B3821}"/>
              </a:ext>
            </a:extLst>
          </p:cNvPr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1" name="bg01">
            <a:extLst>
              <a:ext uri="{FF2B5EF4-FFF2-40B4-BE49-F238E27FC236}">
                <a16:creationId xmlns:a16="http://schemas.microsoft.com/office/drawing/2014/main" id="{DC5C79E7-ABF4-4256-A2FE-991EC7C95180}"/>
              </a:ext>
            </a:extLst>
          </p:cNvPr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2" name="tenGV">
            <a:extLst>
              <a:ext uri="{FF2B5EF4-FFF2-40B4-BE49-F238E27FC236}">
                <a16:creationId xmlns:a16="http://schemas.microsoft.com/office/drawing/2014/main" id="{45B1AFD7-F1CC-4298-B392-F2122DE57A5B}"/>
              </a:ext>
            </a:extLst>
          </p:cNvPr>
          <p:cNvSpPr/>
          <p:nvPr/>
        </p:nvSpPr>
        <p:spPr>
          <a:xfrm>
            <a:off x="4521654" y="5431464"/>
            <a:ext cx="3432841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i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2400" b="1" i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i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2400" b="1" i="1" ker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2400" b="1" i="1" kern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Phan Thị Dịu</a:t>
            </a:r>
            <a:endParaRPr lang="zh-CN" altLang="zh-CN" sz="2400" i="1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53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9" grpId="0" animBg="1"/>
      <p:bldP spid="20" grpId="0" animBg="1"/>
      <p:bldP spid="21" grpId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AE8C8F6-53F4-48D2-A34F-C0750EB02D13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D30099-4D79-40FC-B239-5753E776EFBF}"/>
              </a:ext>
            </a:extLst>
          </p:cNvPr>
          <p:cNvSpPr txBox="1"/>
          <p:nvPr/>
        </p:nvSpPr>
        <p:spPr>
          <a:xfrm>
            <a:off x="1101090" y="1915180"/>
            <a:ext cx="813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 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48048F-E01C-4326-AEF1-E2610469B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571" y="1633735"/>
            <a:ext cx="7420831" cy="522426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7880D73-D626-4F40-89B3-6DB68D0B4A4B}"/>
              </a:ext>
            </a:extLst>
          </p:cNvPr>
          <p:cNvSpPr/>
          <p:nvPr/>
        </p:nvSpPr>
        <p:spPr>
          <a:xfrm>
            <a:off x="7047971" y="2722034"/>
            <a:ext cx="329142" cy="329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238D30B-5AE1-4B70-8788-301BFBB3452B}"/>
              </a:ext>
            </a:extLst>
          </p:cNvPr>
          <p:cNvSpPr/>
          <p:nvPr/>
        </p:nvSpPr>
        <p:spPr>
          <a:xfrm>
            <a:off x="9395883" y="2710393"/>
            <a:ext cx="329142" cy="329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5A50BB5-BBC0-44A9-BC94-8132E50A3A67}"/>
              </a:ext>
            </a:extLst>
          </p:cNvPr>
          <p:cNvSpPr/>
          <p:nvPr/>
        </p:nvSpPr>
        <p:spPr>
          <a:xfrm>
            <a:off x="4758569" y="4426154"/>
            <a:ext cx="329142" cy="329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1CB89FE-505B-4A4A-A97B-3F717F5C9DD8}"/>
              </a:ext>
            </a:extLst>
          </p:cNvPr>
          <p:cNvSpPr/>
          <p:nvPr/>
        </p:nvSpPr>
        <p:spPr>
          <a:xfrm>
            <a:off x="7048425" y="4429027"/>
            <a:ext cx="329142" cy="329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720CB23-A6A5-4DFE-9076-CEF74A042154}"/>
              </a:ext>
            </a:extLst>
          </p:cNvPr>
          <p:cNvSpPr/>
          <p:nvPr/>
        </p:nvSpPr>
        <p:spPr>
          <a:xfrm>
            <a:off x="9410397" y="4397126"/>
            <a:ext cx="329142" cy="329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3795FFA-744D-40B9-BFFB-A7003BF927CF}"/>
              </a:ext>
            </a:extLst>
          </p:cNvPr>
          <p:cNvSpPr/>
          <p:nvPr/>
        </p:nvSpPr>
        <p:spPr>
          <a:xfrm>
            <a:off x="4611868" y="6338155"/>
            <a:ext cx="329142" cy="329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9D6334D-560A-4E8A-8499-430B32796358}"/>
              </a:ext>
            </a:extLst>
          </p:cNvPr>
          <p:cNvSpPr/>
          <p:nvPr/>
        </p:nvSpPr>
        <p:spPr>
          <a:xfrm>
            <a:off x="6997156" y="6300591"/>
            <a:ext cx="329142" cy="329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E575B7A-1C97-4FDE-8D50-B892401F2C32}"/>
              </a:ext>
            </a:extLst>
          </p:cNvPr>
          <p:cNvSpPr/>
          <p:nvPr/>
        </p:nvSpPr>
        <p:spPr>
          <a:xfrm>
            <a:off x="9430362" y="6300591"/>
            <a:ext cx="329142" cy="329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34382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AE8C8F6-53F4-48D2-A34F-C0750EB02D13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D30099-4D79-40FC-B239-5753E776EFBF}"/>
              </a:ext>
            </a:extLst>
          </p:cNvPr>
          <p:cNvSpPr txBox="1"/>
          <p:nvPr/>
        </p:nvSpPr>
        <p:spPr>
          <a:xfrm>
            <a:off x="1101090" y="1915180"/>
            <a:ext cx="813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 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225D22-823D-4CCE-9DF5-82A361CDC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090" y="2651695"/>
            <a:ext cx="10220500" cy="353581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59EC120-FEF7-4E32-8191-7A72F9D6445C}"/>
              </a:ext>
            </a:extLst>
          </p:cNvPr>
          <p:cNvSpPr/>
          <p:nvPr/>
        </p:nvSpPr>
        <p:spPr>
          <a:xfrm>
            <a:off x="5123543" y="3206952"/>
            <a:ext cx="696686" cy="711905"/>
          </a:xfrm>
          <a:prstGeom prst="rect">
            <a:avLst/>
          </a:prstGeom>
          <a:solidFill>
            <a:srgbClr val="4D98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8F24C61-7134-4DB3-906F-896659630910}"/>
              </a:ext>
            </a:extLst>
          </p:cNvPr>
          <p:cNvSpPr/>
          <p:nvPr/>
        </p:nvSpPr>
        <p:spPr>
          <a:xfrm>
            <a:off x="6727372" y="3131103"/>
            <a:ext cx="696686" cy="711905"/>
          </a:xfrm>
          <a:prstGeom prst="rect">
            <a:avLst/>
          </a:prstGeom>
          <a:solidFill>
            <a:srgbClr val="EDA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83161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871A78-0F22-49FE-B9A6-2F7ABBF77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30" b="89744" l="1773" r="97489">
                        <a14:foregroundMark x1="10635" y1="9524" x2="10635" y2="9524"/>
                        <a14:foregroundMark x1="40620" y1="25641" x2="40620" y2="25641"/>
                        <a14:foregroundMark x1="75332" y1="73626" x2="75332" y2="73626"/>
                        <a14:foregroundMark x1="97489" y1="65934" x2="97489" y2="65934"/>
                        <a14:foregroundMark x1="90990" y1="72527" x2="90990" y2="72527"/>
                        <a14:foregroundMark x1="82718" y1="68132" x2="82718" y2="68132"/>
                        <a14:foregroundMark x1="62334" y1="73626" x2="62334" y2="73626"/>
                        <a14:foregroundMark x1="64254" y1="60073" x2="64254" y2="60073"/>
                        <a14:foregroundMark x1="51699" y1="71429" x2="51699" y2="71429"/>
                        <a14:foregroundMark x1="40620" y1="68132" x2="40620" y2="68132"/>
                        <a14:foregroundMark x1="32792" y1="68132" x2="32792" y2="68132"/>
                        <a14:foregroundMark x1="52142" y1="60073" x2="52142" y2="60073"/>
                        <a14:foregroundMark x1="12999" y1="46154" x2="12999" y2="46154"/>
                        <a14:foregroundMark x1="5613" y1="15385" x2="5613" y2="15385"/>
                        <a14:foregroundMark x1="19498" y1="15385" x2="19498" y2="15385"/>
                        <a14:foregroundMark x1="19941" y1="14286" x2="19941" y2="14286"/>
                        <a14:foregroundMark x1="25849" y1="73626" x2="25849" y2="73626"/>
                        <a14:foregroundMark x1="21270" y1="89744" x2="21270" y2="89744"/>
                        <a14:foregroundMark x1="29985" y1="71429" x2="29985" y2="71429"/>
                        <a14:foregroundMark x1="11078" y1="86447" x2="11078" y2="86447"/>
                        <a14:foregroundMark x1="6942" y1="61172" x2="6942" y2="61172"/>
                        <a14:foregroundMark x1="6942" y1="35897" x2="6942" y2="35897"/>
                        <a14:foregroundMark x1="1920" y1="60073" x2="1920" y2="60073"/>
                        <a14:foregroundMark x1="12999" y1="88645" x2="12999" y2="88645"/>
                        <a14:foregroundMark x1="35155" y1="71429" x2="35155" y2="71429"/>
                        <a14:foregroundMark x1="36041" y1="70330" x2="36041" y2="70330"/>
                        <a14:foregroundMark x1="51256" y1="70330" x2="51256" y2="70330"/>
                        <a14:foregroundMark x1="63220" y1="72527" x2="63220" y2="72527"/>
                        <a14:foregroundMark x1="72083" y1="72527" x2="72083" y2="72527"/>
                        <a14:foregroundMark x1="55391" y1="70330" x2="54062" y2="68132"/>
                        <a14:foregroundMark x1="49926" y1="65934" x2="47563" y2="64469"/>
                        <a14:foregroundMark x1="45790" y1="64469" x2="45790" y2="64469"/>
                        <a14:foregroundMark x1="57312" y1="64469" x2="57312" y2="64469"/>
                        <a14:foregroundMark x1="41064" y1="23443" x2="41064" y2="23443"/>
                        <a14:foregroundMark x1="41654" y1="22344" x2="41654" y2="22344"/>
                        <a14:foregroundMark x1="43427" y1="24542" x2="43427" y2="24542"/>
                        <a14:foregroundMark x1="8863" y1="2930" x2="8863" y2="2930"/>
                        <a14:foregroundMark x1="7829" y1="8425" x2="7829" y2="8425"/>
                        <a14:foregroundMark x1="20827" y1="15385" x2="20827" y2="15385"/>
                        <a14:foregroundMark x1="20384" y1="18681" x2="20384" y2="18681"/>
                        <a14:foregroundMark x1="20384" y1="15385" x2="20384" y2="15385"/>
                        <a14:foregroundMark x1="20384" y1="14286" x2="20384" y2="14286"/>
                        <a14:foregroundMark x1="43870" y1="24542" x2="43870" y2="24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25" y="330866"/>
            <a:ext cx="3230925" cy="13028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B4BD8D-DAEC-4287-876B-9E5828FFF1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2065"/>
          <a:stretch/>
        </p:blipFill>
        <p:spPr>
          <a:xfrm>
            <a:off x="-43012" y="1709935"/>
            <a:ext cx="4361011" cy="10571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A5FF68-72C6-4AC8-BB44-055B6ABA59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1821"/>
          <a:stretch/>
        </p:blipFill>
        <p:spPr>
          <a:xfrm>
            <a:off x="-26079" y="3539717"/>
            <a:ext cx="4361011" cy="11428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518DCF-DE6B-4F68-A957-41382AB33A8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2109"/>
          <a:stretch/>
        </p:blipFill>
        <p:spPr>
          <a:xfrm>
            <a:off x="-50419" y="5273050"/>
            <a:ext cx="4351487" cy="11904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EA48FC-8827-44D3-A474-3B19AFE2289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3130"/>
          <a:stretch/>
        </p:blipFill>
        <p:spPr>
          <a:xfrm>
            <a:off x="6372187" y="1531663"/>
            <a:ext cx="4191680" cy="119047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A7DF2E6-E2E6-4D56-A417-E05C8A16C05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32727"/>
          <a:stretch/>
        </p:blipFill>
        <p:spPr>
          <a:xfrm>
            <a:off x="6466094" y="3443798"/>
            <a:ext cx="4003865" cy="118095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7FF7E4F-0CE3-403E-9D1D-9E5A7D8B853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33651"/>
          <a:stretch/>
        </p:blipFill>
        <p:spPr>
          <a:xfrm>
            <a:off x="6372187" y="5346409"/>
            <a:ext cx="4003865" cy="127619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FED5F08-025F-4B95-8743-A98FFD9D10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666"/>
          <a:stretch/>
        </p:blipFill>
        <p:spPr>
          <a:xfrm>
            <a:off x="4282352" y="1817507"/>
            <a:ext cx="1813648" cy="91800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CEEC25E-C397-4F1F-99A1-FC74FCB266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666"/>
          <a:stretch/>
        </p:blipFill>
        <p:spPr>
          <a:xfrm>
            <a:off x="4282352" y="3671961"/>
            <a:ext cx="1813648" cy="95278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3BDEB92-902C-454A-B70E-931E3D2881C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8623"/>
          <a:stretch/>
        </p:blipFill>
        <p:spPr>
          <a:xfrm>
            <a:off x="4180753" y="5309729"/>
            <a:ext cx="2041391" cy="111711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051F3F4-A39A-4686-BB43-ABCDCB350F3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8363"/>
          <a:stretch/>
        </p:blipFill>
        <p:spPr>
          <a:xfrm>
            <a:off x="10262654" y="1650154"/>
            <a:ext cx="1742391" cy="95349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81A1D52-8A91-4835-9AF7-F79EAD107D7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8562"/>
          <a:stretch/>
        </p:blipFill>
        <p:spPr>
          <a:xfrm>
            <a:off x="10376052" y="3639142"/>
            <a:ext cx="1742391" cy="94400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5C84365-3553-4709-B627-7794AD96755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4797"/>
          <a:stretch/>
        </p:blipFill>
        <p:spPr>
          <a:xfrm>
            <a:off x="10213937" y="5500151"/>
            <a:ext cx="1978063" cy="101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6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89D829-72B6-474D-B953-E3D3E3D6F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883" y="2724778"/>
            <a:ext cx="9956234" cy="140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23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89D829-72B6-474D-B953-E3D3E3D6F0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4058"/>
          <a:stretch/>
        </p:blipFill>
        <p:spPr>
          <a:xfrm>
            <a:off x="821828" y="3429000"/>
            <a:ext cx="1587217" cy="1408444"/>
          </a:xfrm>
          <a:prstGeom prst="rect">
            <a:avLst/>
          </a:prstGeom>
        </p:spPr>
      </p:pic>
      <p:pic>
        <p:nvPicPr>
          <p:cNvPr id="4" name="407_20200730053411_0">
            <a:hlinkClick r:id="" action="ppaction://media"/>
            <a:extLst>
              <a:ext uri="{FF2B5EF4-FFF2-40B4-BE49-F238E27FC236}">
                <a16:creationId xmlns:a16="http://schemas.microsoft.com/office/drawing/2014/main" id="{28DF113C-4697-4C85-96F9-F4BB511D7B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29381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85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89D829-72B6-474D-B953-E3D3E3D6F0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455" r="67603"/>
          <a:stretch/>
        </p:blipFill>
        <p:spPr>
          <a:xfrm>
            <a:off x="821828" y="3429000"/>
            <a:ext cx="1587217" cy="1408444"/>
          </a:xfrm>
          <a:prstGeom prst="rect">
            <a:avLst/>
          </a:prstGeom>
        </p:spPr>
      </p:pic>
      <p:pic>
        <p:nvPicPr>
          <p:cNvPr id="4" name="407_20200730053446_1">
            <a:hlinkClick r:id="" action="ppaction://media"/>
            <a:extLst>
              <a:ext uri="{FF2B5EF4-FFF2-40B4-BE49-F238E27FC236}">
                <a16:creationId xmlns:a16="http://schemas.microsoft.com/office/drawing/2014/main" id="{CFFCE65F-7B44-4363-BF21-782FF633C1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73429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3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89D829-72B6-474D-B953-E3D3E3D6F0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420" r="50638"/>
          <a:stretch/>
        </p:blipFill>
        <p:spPr>
          <a:xfrm>
            <a:off x="821828" y="3429000"/>
            <a:ext cx="1587217" cy="1408444"/>
          </a:xfrm>
          <a:prstGeom prst="rect">
            <a:avLst/>
          </a:prstGeom>
        </p:spPr>
      </p:pic>
      <p:pic>
        <p:nvPicPr>
          <p:cNvPr id="4" name="407_20200730053701_2">
            <a:hlinkClick r:id="" action="ppaction://media"/>
            <a:extLst>
              <a:ext uri="{FF2B5EF4-FFF2-40B4-BE49-F238E27FC236}">
                <a16:creationId xmlns:a16="http://schemas.microsoft.com/office/drawing/2014/main" id="{FA6396EF-38E3-4CA2-9D8C-D2BC7843FF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29381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587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89D829-72B6-474D-B953-E3D3E3D6F0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r="34058"/>
          <a:stretch/>
        </p:blipFill>
        <p:spPr>
          <a:xfrm>
            <a:off x="821828" y="3429000"/>
            <a:ext cx="1587217" cy="1408444"/>
          </a:xfrm>
          <a:prstGeom prst="rect">
            <a:avLst/>
          </a:prstGeom>
        </p:spPr>
      </p:pic>
      <p:pic>
        <p:nvPicPr>
          <p:cNvPr id="4" name="407_20200730053715_3">
            <a:hlinkClick r:id="" action="ppaction://media"/>
            <a:extLst>
              <a:ext uri="{FF2B5EF4-FFF2-40B4-BE49-F238E27FC236}">
                <a16:creationId xmlns:a16="http://schemas.microsoft.com/office/drawing/2014/main" id="{374E871E-54BC-48A7-A447-9884C26C46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56135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99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89D829-72B6-474D-B953-E3D3E3D6F0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603" r="16455"/>
          <a:stretch/>
        </p:blipFill>
        <p:spPr>
          <a:xfrm>
            <a:off x="821828" y="3429000"/>
            <a:ext cx="1587217" cy="1408444"/>
          </a:xfrm>
          <a:prstGeom prst="rect">
            <a:avLst/>
          </a:prstGeom>
        </p:spPr>
      </p:pic>
      <p:pic>
        <p:nvPicPr>
          <p:cNvPr id="4" name="407_20200730053726_4">
            <a:hlinkClick r:id="" action="ppaction://media"/>
            <a:extLst>
              <a:ext uri="{FF2B5EF4-FFF2-40B4-BE49-F238E27FC236}">
                <a16:creationId xmlns:a16="http://schemas.microsoft.com/office/drawing/2014/main" id="{20D9D741-D2A6-4A19-B441-7B4201C196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29381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2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89D829-72B6-474D-B953-E3D3E3D6F0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3930" r="128"/>
          <a:stretch/>
        </p:blipFill>
        <p:spPr>
          <a:xfrm>
            <a:off x="821828" y="3429000"/>
            <a:ext cx="1587217" cy="1408444"/>
          </a:xfrm>
          <a:prstGeom prst="rect">
            <a:avLst/>
          </a:prstGeom>
        </p:spPr>
      </p:pic>
      <p:pic>
        <p:nvPicPr>
          <p:cNvPr id="4" name="407_20200730053753_5">
            <a:hlinkClick r:id="" action="ppaction://media"/>
            <a:extLst>
              <a:ext uri="{FF2B5EF4-FFF2-40B4-BE49-F238E27FC236}">
                <a16:creationId xmlns:a16="http://schemas.microsoft.com/office/drawing/2014/main" id="{7C1928B4-7EBB-4448-826E-8DD6E36EBE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12172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58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65</Words>
  <Application>Microsoft Office PowerPoint</Application>
  <PresentationFormat>Widescreen</PresentationFormat>
  <Paragraphs>32</Paragraphs>
  <Slides>11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微软雅黑</vt:lpstr>
      <vt:lpstr>宋体</vt:lpstr>
      <vt:lpstr>Arial</vt:lpstr>
      <vt:lpstr>Arial-Rounded</vt:lpstr>
      <vt:lpstr>Calibri</vt:lpstr>
      <vt:lpstr>Calibri Light</vt:lpstr>
      <vt:lpstr>等线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hqphuc NTK</dc:creator>
  <cp:lastModifiedBy>STD</cp:lastModifiedBy>
  <cp:revision>52</cp:revision>
  <dcterms:created xsi:type="dcterms:W3CDTF">2020-08-20T03:35:56Z</dcterms:created>
  <dcterms:modified xsi:type="dcterms:W3CDTF">2025-09-10T08:18:48Z</dcterms:modified>
</cp:coreProperties>
</file>