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68"/>
            <p14:sldId id="269"/>
            <p14:sldId id="270"/>
            <p14:sldId id="271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929A1-46B1-457B-994D-80A2D8C8D4E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BD8FC-97BB-4576-B9D5-7620569C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3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9.bin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wmf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4.wmf"/><Relationship Id="rId25" Type="http://schemas.openxmlformats.org/officeDocument/2006/relationships/image" Target="../media/image21.png"/><Relationship Id="rId2" Type="http://schemas.openxmlformats.org/officeDocument/2006/relationships/tags" Target="../tags/tag3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3.wmf"/><Relationship Id="rId23" Type="http://schemas.openxmlformats.org/officeDocument/2006/relationships/image" Target="../media/image19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5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7.bin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7.png"/><Relationship Id="rId2" Type="http://schemas.microsoft.com/office/2007/relationships/media" Target="../media/media3.mp4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8.png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355744" y="3385987"/>
            <a:ext cx="360547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6, 7, 8, 9, 10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39868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i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i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b="1" i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i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Phan Thị Dịu</a:t>
            </a:r>
            <a:endParaRPr lang="zh-CN" altLang="zh-CN" sz="2400" i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5961"/>
              </p:ext>
            </p:extLst>
          </p:nvPr>
        </p:nvGraphicFramePr>
        <p:xfrm>
          <a:off x="4225608" y="190801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" name="Image" r:id="rId6" imgW="905040" imgH="786240" progId="Photoshop.Image.13">
                  <p:embed/>
                </p:oleObj>
              </mc:Choice>
              <mc:Fallback>
                <p:oleObj name="Image" r:id="rId6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95CAB90-9A85-4A7C-B213-25A4D378E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5608" y="190801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77085"/>
              </p:ext>
            </p:extLst>
          </p:nvPr>
        </p:nvGraphicFramePr>
        <p:xfrm>
          <a:off x="4225608" y="3662599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Image" r:id="rId8" imgW="905040" imgH="786240" progId="Photoshop.Image.13">
                  <p:embed/>
                </p:oleObj>
              </mc:Choice>
              <mc:Fallback>
                <p:oleObj name="Image" r:id="rId8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5608" y="3662599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23386"/>
              </p:ext>
            </p:extLst>
          </p:nvPr>
        </p:nvGraphicFramePr>
        <p:xfrm>
          <a:off x="4225608" y="548306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Image" r:id="rId9" imgW="905040" imgH="786240" progId="Photoshop.Image.13">
                  <p:embed/>
                </p:oleObj>
              </mc:Choice>
              <mc:Fallback>
                <p:oleObj name="Image" r:id="rId9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25608" y="548306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37100"/>
              </p:ext>
            </p:extLst>
          </p:nvPr>
        </p:nvGraphicFramePr>
        <p:xfrm>
          <a:off x="9923781" y="2491095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Image" r:id="rId10" imgW="905040" imgH="786240" progId="Photoshop.Image.13">
                  <p:embed/>
                </p:oleObj>
              </mc:Choice>
              <mc:Fallback>
                <p:oleObj name="Image" r:id="rId10" imgW="905040" imgH="786240" progId="Photoshop.Image.1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7E5E09F-A785-49D7-A164-C4A1823E0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23781" y="2491095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06113"/>
              </p:ext>
            </p:extLst>
          </p:nvPr>
        </p:nvGraphicFramePr>
        <p:xfrm>
          <a:off x="9923781" y="4680496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Image" r:id="rId11" imgW="905040" imgH="786240" progId="Photoshop.Image.13">
                  <p:embed/>
                </p:oleObj>
              </mc:Choice>
              <mc:Fallback>
                <p:oleObj name="Image" r:id="rId11" imgW="905040" imgH="786240" progId="Photoshop.Image.1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C839395-B85D-4666-869B-FB15086C1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23781" y="4680496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35356"/>
              </p:ext>
            </p:extLst>
          </p:nvPr>
        </p:nvGraphicFramePr>
        <p:xfrm>
          <a:off x="5379086" y="2003311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Image" r:id="rId12" imgW="408240" imgH="408240" progId="Photoshop.Image.13">
                  <p:embed/>
                </p:oleObj>
              </mc:Choice>
              <mc:Fallback>
                <p:oleObj name="Image" r:id="rId12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DB8AD3C-4694-4070-8BC5-A68F0FE3C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79086" y="2003311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167672"/>
              </p:ext>
            </p:extLst>
          </p:nvPr>
        </p:nvGraphicFramePr>
        <p:xfrm>
          <a:off x="5379086" y="3734717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Image" r:id="rId14" imgW="408240" imgH="408240" progId="Photoshop.Image.13">
                  <p:embed/>
                </p:oleObj>
              </mc:Choice>
              <mc:Fallback>
                <p:oleObj name="Image" r:id="rId14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79086" y="3734717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23203"/>
              </p:ext>
            </p:extLst>
          </p:nvPr>
        </p:nvGraphicFramePr>
        <p:xfrm>
          <a:off x="5378927" y="5556096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Image" r:id="rId16" imgW="408240" imgH="408240" progId="Photoshop.Image.13">
                  <p:embed/>
                </p:oleObj>
              </mc:Choice>
              <mc:Fallback>
                <p:oleObj name="Image" r:id="rId16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378927" y="5556096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64166"/>
              </p:ext>
            </p:extLst>
          </p:nvPr>
        </p:nvGraphicFramePr>
        <p:xfrm>
          <a:off x="11142867" y="256321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" name="Image" r:id="rId18" imgW="408240" imgH="408240" progId="Photoshop.Image.13">
                  <p:embed/>
                </p:oleObj>
              </mc:Choice>
              <mc:Fallback>
                <p:oleObj name="Image" r:id="rId18" imgW="408240" imgH="40824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2CC1113-840B-4CB8-823B-AF3E664FF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142867" y="256321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3215"/>
              </p:ext>
            </p:extLst>
          </p:nvPr>
        </p:nvGraphicFramePr>
        <p:xfrm>
          <a:off x="11142866" y="472900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" name="Image" r:id="rId20" imgW="408240" imgH="408240" progId="Photoshop.Image.13">
                  <p:embed/>
                </p:oleObj>
              </mc:Choice>
              <mc:Fallback>
                <p:oleObj name="Image" r:id="rId20" imgW="408240" imgH="408240" progId="Photoshop.Image.1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5A64CEB-25CE-418F-B33A-CA71E881D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1142866" y="472900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C42127-2FA6-41FA-91EE-510A772A66D6}"/>
              </a:ext>
            </a:extLst>
          </p:cNvPr>
          <p:cNvSpPr txBox="1"/>
          <p:nvPr/>
        </p:nvSpPr>
        <p:spPr>
          <a:xfrm>
            <a:off x="5381999" y="2582101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  <a:cs typeface="Arial" pitchFamily="34" charset="0"/>
              </a:rPr>
              <a:t>sáu</a:t>
            </a:r>
            <a:endParaRPr lang="en-GB" sz="2800" dirty="0">
              <a:latin typeface="Arial-Rounded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1FE2B-17F9-4E1B-A56A-42735DD79F1B}"/>
              </a:ext>
            </a:extLst>
          </p:cNvPr>
          <p:cNvSpPr txBox="1"/>
          <p:nvPr/>
        </p:nvSpPr>
        <p:spPr>
          <a:xfrm>
            <a:off x="5381999" y="4333239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bảy</a:t>
            </a:r>
            <a:endParaRPr lang="en-GB" sz="2800" dirty="0">
              <a:latin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C2C3C-2490-4731-991A-C5450C74F67E}"/>
              </a:ext>
            </a:extLst>
          </p:cNvPr>
          <p:cNvSpPr txBox="1"/>
          <p:nvPr/>
        </p:nvSpPr>
        <p:spPr>
          <a:xfrm>
            <a:off x="5381999" y="6084377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tám</a:t>
            </a:r>
            <a:endParaRPr lang="en-GB" sz="2800" dirty="0">
              <a:latin typeface="Arial-Round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A6DD8-2AE1-44F9-9DF7-9CFCD042B43B}"/>
              </a:ext>
            </a:extLst>
          </p:cNvPr>
          <p:cNvSpPr txBox="1"/>
          <p:nvPr/>
        </p:nvSpPr>
        <p:spPr>
          <a:xfrm>
            <a:off x="11115642" y="315192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chín</a:t>
            </a:r>
            <a:endParaRPr lang="en-GB" sz="2800" dirty="0">
              <a:latin typeface="Arial-Round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1BE060-D567-4D4E-8B5F-2FBC4B33DD8D}"/>
              </a:ext>
            </a:extLst>
          </p:cNvPr>
          <p:cNvSpPr txBox="1"/>
          <p:nvPr/>
        </p:nvSpPr>
        <p:spPr>
          <a:xfrm>
            <a:off x="11065948" y="5365596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/>
              </a:rPr>
              <a:t>m</a:t>
            </a:r>
            <a:r>
              <a:rPr lang="vi-VN" sz="2800" dirty="0">
                <a:latin typeface="Arial-Rounded"/>
              </a:rPr>
              <a:t>ư</a:t>
            </a:r>
            <a:r>
              <a:rPr lang="en-GB" sz="2800" dirty="0" err="1">
                <a:latin typeface="Arial-Rounded"/>
              </a:rPr>
              <a:t>ời</a:t>
            </a:r>
            <a:endParaRPr lang="en-GB" sz="2800" dirty="0">
              <a:latin typeface="Arial-Round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6287A-2F43-45FF-9B7C-16348161DB66}"/>
              </a:ext>
            </a:extLst>
          </p:cNvPr>
          <p:cNvSpPr txBox="1"/>
          <p:nvPr/>
        </p:nvSpPr>
        <p:spPr>
          <a:xfrm>
            <a:off x="4425411" y="191619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27C18D-F616-42C0-A35C-AB499E8163CD}"/>
              </a:ext>
            </a:extLst>
          </p:cNvPr>
          <p:cNvSpPr txBox="1"/>
          <p:nvPr/>
        </p:nvSpPr>
        <p:spPr>
          <a:xfrm>
            <a:off x="4425411" y="3670785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2BFD69-215B-4F50-86FA-7998CC2FBF06}"/>
              </a:ext>
            </a:extLst>
          </p:cNvPr>
          <p:cNvSpPr txBox="1"/>
          <p:nvPr/>
        </p:nvSpPr>
        <p:spPr>
          <a:xfrm>
            <a:off x="4425411" y="54714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3316C-28F8-4079-99EF-A5DF8E4238FB}"/>
              </a:ext>
            </a:extLst>
          </p:cNvPr>
          <p:cNvSpPr txBox="1"/>
          <p:nvPr/>
        </p:nvSpPr>
        <p:spPr>
          <a:xfrm>
            <a:off x="10123584" y="24992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2A1A21-5073-4BE0-955B-26C628909FD5}"/>
              </a:ext>
            </a:extLst>
          </p:cNvPr>
          <p:cNvSpPr txBox="1"/>
          <p:nvPr/>
        </p:nvSpPr>
        <p:spPr>
          <a:xfrm>
            <a:off x="9963283" y="468049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6930" y="1729332"/>
            <a:ext cx="2225233" cy="11522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14846" y="3470866"/>
            <a:ext cx="2231329" cy="11522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56763" y="5280077"/>
            <a:ext cx="2231329" cy="1152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57452" y="2300919"/>
            <a:ext cx="2231329" cy="1152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55744" y="4473668"/>
            <a:ext cx="2865368" cy="115224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:a16="http://schemas.microsoft.com/office/drawing/2014/main" id="{B52CE427-C396-4C22-B51E-EE1CB626A6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:a16="http://schemas.microsoft.com/office/drawing/2014/main" id="{C2C612F3-C383-4FE6-9013-B4AF80AF43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:a16="http://schemas.microsoft.com/office/drawing/2014/main" id="{ED9A2A73-0175-43F5-BEAA-344DE5957D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:a16="http://schemas.microsoft.com/office/drawing/2014/main" id="{BA93AB92-AC35-42C9-8DEB-882A175FDC9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09AEC-9E94-4C95-91A4-EC3B24FFAFE0}"/>
              </a:ext>
            </a:extLst>
          </p:cNvPr>
          <p:cNvSpPr/>
          <p:nvPr/>
        </p:nvSpPr>
        <p:spPr>
          <a:xfrm>
            <a:off x="6757591" y="3301842"/>
            <a:ext cx="434779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8A8A7C-FBBF-4D28-A324-417D489175F5}"/>
              </a:ext>
            </a:extLst>
          </p:cNvPr>
          <p:cNvSpPr/>
          <p:nvPr/>
        </p:nvSpPr>
        <p:spPr>
          <a:xfrm>
            <a:off x="10326717" y="3301842"/>
            <a:ext cx="489009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E6ACAB-555F-4D6D-B0D7-413A05ECAB02}"/>
              </a:ext>
            </a:extLst>
          </p:cNvPr>
          <p:cNvSpPr/>
          <p:nvPr/>
        </p:nvSpPr>
        <p:spPr>
          <a:xfrm>
            <a:off x="3144440" y="5697763"/>
            <a:ext cx="450910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34251-165B-445E-A5D7-9BFA9FDBF9CC}"/>
              </a:ext>
            </a:extLst>
          </p:cNvPr>
          <p:cNvSpPr/>
          <p:nvPr/>
        </p:nvSpPr>
        <p:spPr>
          <a:xfrm>
            <a:off x="6701720" y="5670550"/>
            <a:ext cx="59983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33D5E-04A8-4A18-8127-A8831A8598AF}"/>
              </a:ext>
            </a:extLst>
          </p:cNvPr>
          <p:cNvSpPr/>
          <p:nvPr/>
        </p:nvSpPr>
        <p:spPr>
          <a:xfrm>
            <a:off x="10364816" y="5697763"/>
            <a:ext cx="450910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172" y="3084808"/>
            <a:ext cx="3674403" cy="346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257" y="3084808"/>
            <a:ext cx="3670110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4332701" y="19151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bánh lên đĩa để: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17371E-A27C-4845-B914-92AFBBD26F80}"/>
              </a:ext>
            </a:extLst>
          </p:cNvPr>
          <p:cNvSpPr txBox="1"/>
          <p:nvPr/>
        </p:nvSpPr>
        <p:spPr>
          <a:xfrm>
            <a:off x="1110344" y="2561588"/>
            <a:ext cx="38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Trên đĩa có 6 cái bánh: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95B661-2298-4492-BFE1-3A33E5A55B31}"/>
              </a:ext>
            </a:extLst>
          </p:cNvPr>
          <p:cNvSpPr/>
          <p:nvPr/>
        </p:nvSpPr>
        <p:spPr>
          <a:xfrm>
            <a:off x="3025355" y="5962650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39722F-EEAE-4954-A12B-020533CBB1D6}"/>
              </a:ext>
            </a:extLst>
          </p:cNvPr>
          <p:cNvSpPr txBox="1"/>
          <p:nvPr/>
        </p:nvSpPr>
        <p:spPr>
          <a:xfrm>
            <a:off x="7470713" y="2561588"/>
            <a:ext cx="385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Trên đĩa có 9 cái bánh: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B0219F-F7B2-4912-A401-0920EBF59755}"/>
              </a:ext>
            </a:extLst>
          </p:cNvPr>
          <p:cNvSpPr/>
          <p:nvPr/>
        </p:nvSpPr>
        <p:spPr>
          <a:xfrm>
            <a:off x="7389997" y="5925315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4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B9A9610-5E7E-4176-87F7-2AB7947036E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\uFFFD{5E573EB3-3E57-4852-A638-8913E618325A}&quot;,&quot;D:\\toan-k1\\T1-KN-Bài 2 - Các số 6,7,8,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-KN-Bài 2 - Các số 6,7,8,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72D822-856F-4147-968A-A68EAB67FE14}: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08CA99-1E60-4F4B-9334-9D308B2E64F4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A6C599-C628-4F22-8331-BDBCBC185899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CB2E70-B0D1-4705-9A0A-BE100C350941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FFAE6A-B367-4197-953C-02C2A865F5F8}: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8A3E36-D876-4A37-B510-2E43E5CA1E6C}:2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13E485-6C0D-4A78-87AE-D3996B80B317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C706C5-A178-41F2-9D88-D1C1A629B89B}:2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E5208C-A8B5-421A-A3DC-27224164C333}:2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91</Words>
  <Application>Microsoft Office PowerPoint</Application>
  <PresentationFormat>Widescreen</PresentationFormat>
  <Paragraphs>36</Paragraphs>
  <Slides>9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HP-211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T1-KN-Bài 2 - Các số 6,7,8,9</dc:title>
  <dc:creator>hqphuc NTK</dc:creator>
  <cp:lastModifiedBy>STD</cp:lastModifiedBy>
  <cp:revision>33</cp:revision>
  <dcterms:created xsi:type="dcterms:W3CDTF">2020-08-20T03:35:56Z</dcterms:created>
  <dcterms:modified xsi:type="dcterms:W3CDTF">2025-09-10T09:07:09Z</dcterms:modified>
</cp:coreProperties>
</file>