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2"/>
  </p:notesMasterIdLst>
  <p:sldIdLst>
    <p:sldId id="339" r:id="rId3"/>
    <p:sldId id="2659" r:id="rId4"/>
    <p:sldId id="260" r:id="rId5"/>
    <p:sldId id="322" r:id="rId6"/>
    <p:sldId id="340" r:id="rId7"/>
    <p:sldId id="341" r:id="rId8"/>
    <p:sldId id="306" r:id="rId9"/>
    <p:sldId id="258" r:id="rId10"/>
    <p:sldId id="2660" r:id="rId11"/>
    <p:sldId id="2652" r:id="rId12"/>
    <p:sldId id="2661" r:id="rId13"/>
    <p:sldId id="2662" r:id="rId14"/>
    <p:sldId id="2663" r:id="rId15"/>
    <p:sldId id="2658" r:id="rId16"/>
    <p:sldId id="273" r:id="rId17"/>
    <p:sldId id="267" r:id="rId18"/>
    <p:sldId id="315" r:id="rId19"/>
    <p:sldId id="316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D901A-4DDA-4FD2-B560-018612B676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D9744-BEFF-45ED-911C-A61D899E1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243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16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25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57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089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66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038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31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0C76-EDF6-4307-A2F0-7DD77B985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6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246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8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3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0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10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07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D30A-A810-486D-AF90-4579694F7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3D15-B5CC-4EA4-9EFD-DB81040BA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14EAE-32C3-488F-B94F-63174FF1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A90F-12EE-47F3-A2FB-674EFB53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26160-6A69-43EB-8D31-6FFC3190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DB2C-711D-4EF0-A3F9-17BB5FD1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EF20E-4F75-43DE-B105-65113F8E3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6E6B-34E1-49E5-8263-C8EE0FC0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CB056-79B3-4109-BE8A-ED9C0490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FC63F-F073-4980-9A03-212BBCD0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BAB27-F586-459D-9AAA-E89E2495C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590A1-9976-4C44-AD93-25E4FCC7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2ABFA-90C9-48AE-B771-054F66C6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48809-103C-4751-A4D7-F86D711C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D535C-AA3E-46A3-9DC1-02F10678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25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76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1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95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6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4FD08-1F87-18E8-2292-AE090345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7BA6-FE7B-4540-AE9B-96D2D72E3FA3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89A4F-512E-6093-B522-BC4C7D0F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9A48A-9BFD-4407-73F1-1C8FABCF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9F8E-E629-45EF-B706-581D4EBCEFE6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70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9B06D-DA45-66FD-3EBA-F1C25DF6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EAB8-04F3-4AAA-BE17-9243D1893D45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B0C48-11B8-AE18-2CBE-BE9B9E15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BFD7B-15DD-DDE1-96C4-5DE1BCAC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9077-CA2B-4E52-B142-FCF89796EA2C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9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E8EBE-0C71-056C-9766-1F5CA719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8804-45BD-49F1-97A3-A8BC640016C8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BF03-C244-DE78-A8B4-300DD902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BA59-6873-7D6F-4EE5-EB0E2D20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40A9-F50C-4E83-AA16-18D95E53B1D5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65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5E0C53-10A7-CFB5-528C-FFF2D31E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47DE-7B82-4BD9-A0B3-CEE093705DEE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2A15D7-C0A9-0ACC-B9EE-DCD63FDB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83349F-7B13-57E2-DB28-FC9E966B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8724-B852-4828-B363-4985F7CC023B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5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5B2C-F247-4761-874A-A5BD5391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F77BA-EC49-44E0-A595-096073085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186CB-5128-4903-9BEA-FB218C6E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4303-5CDF-48BE-90D2-48E7AB4F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411FE-5E9A-4E6F-A699-30DE3B58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24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8D161F-1D1A-DAE9-854C-3FD1D178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6AF2-512C-4DE0-AA02-65288BA2E103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FE8864-5A47-752C-5405-3A384F4F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A70F14-AFD4-7061-E6AF-53BB2E3B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5233-381C-4D87-B9F7-584E7355D989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08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F34A6D-B43F-9AAF-E940-63EE2964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8BAD-616D-4738-857C-61BFAA4AD362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73B94B-3687-71CC-FCF6-C9A6195D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850F5D-A335-1DE0-AED7-8025C1D9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3BEC-DEB6-40B6-87B6-5B957F733B3E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04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31D80E-3B73-6AB5-B197-C1677FD2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223C-3E0E-4FB2-9464-1FFB6D1217FB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5C120D-DEBE-2517-3FC5-1E6F078F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4D574B-28DE-62B4-09B7-5AFDC315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FCE-B8B9-464C-816E-56E626681624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68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4500E2-EC40-A667-B474-5816F232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B40BE-96A1-4C9E-BCF6-8A09545B1A19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25946E-57AA-9AD2-DC03-F2762217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8FC5D-7879-5BB1-BCF5-59396B37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1A1D-0F86-4183-A4AB-6BE239936574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05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D64975-E59E-603D-14DE-3998AD5F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6964-BDD7-4F0B-8DB9-D8A1D5787B89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226740-D5E9-B147-900D-A41BA0D6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EE0F50-6A8D-3AFC-514B-27AA9C37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57E1-66D4-4A3D-B040-634F312F274E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04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6854A-B236-B5F6-D690-CF5948B5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15DE-F544-415B-881F-9715E624E59A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E786A-0228-90AD-6F5F-E993A081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37B21-A86B-48B9-35EA-198BC6EA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4F24-29C5-4FAB-8BF8-B7C968EA57EF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7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1586-91D5-BA38-56E6-F3A812A4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4A2F-5720-4FC0-B3CD-5CAAF357BC83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A434C-1796-B08C-4CA2-13EBBBCD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FFDF9-9993-B9A8-C272-3010A79A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9013-CB03-4F5E-AAE7-84DABD80C791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31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5E72DF-4ED7-A0D4-7B97-8DB5B2D0F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40EB12-F613-2F92-E06B-74C3A21C5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2ED2AF5-28CD-BA0A-AE30-DD27B5274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AC6D-7EE0-40BA-8E09-96DBD7DC8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45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CD8F-AD7C-46D7-86D8-BCB05748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97006-166A-48F8-B1E4-4691E22A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52268-8830-4D27-964E-A219F8A6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1D991-709D-475D-9F5C-D31C7C60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8F333-C3F7-47BA-9E4E-4DAF4B7B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6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7B2F-7347-4AA3-B502-DB2144EA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011FB-4FB9-4620-A8E9-0FC239B0B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618B4-6B97-4ACE-AA26-D02EC8D9D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FE07A-02A2-4588-A0D8-D58E3C5A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77E32-B5B5-4022-B553-26D6147E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B6568-0192-4696-B0A2-02F1A3F4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1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308A-F4ED-408E-8F25-22720B67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BE668-69F1-4874-BFB8-774F9C83F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C1563-E86E-4006-9B25-1EA611942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10FF7-8BAF-4BE4-8C96-FDD9FDCE8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A2C21-7B97-4240-BDF5-8A96D0157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F7FDD-ACA0-45B8-B563-DA706655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3E9AAB-7BC5-4A01-98D3-28C814A6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CA170-2CAA-4A4F-9DC8-A295F090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4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E313-33F1-4703-9BD6-1F59B2B7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5ACCEB-21FD-4A63-A579-029A7EC5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D91D6-AF0E-4EE9-AEC5-C6195D95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8A4C9-3804-4588-88A5-5F961F34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018CA-9119-417F-BDBF-80F04D93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70D13-A6C7-4CCC-976A-E2958FA5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B8282-2C37-4E10-BC51-FD09BF79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6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EE845-EE0C-4794-B313-CD4F669F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506F-193E-42F3-AC55-94CF437F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30E9A-9083-480C-B970-8052E1E32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E3CF1-4F24-49E3-AB91-8AE8F82B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391C2-F56E-4D82-86BB-3EC5B772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5B446-385F-4FDD-9F8B-8932DFC8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0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4897-BAB8-401F-998F-DB62DD10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BCC3-0F88-4DB0-975A-604E1A1A0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EAAD-5E47-472D-8B37-C90503D2D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F06BE-41E6-40B0-BF6E-8055FF5D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DE18F-6F36-42CA-B539-C319B06B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7E30A-F0E5-4CD2-8AB8-BF673DF7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8D11F-F974-4952-B1F4-2D542C1A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5EB16-25E3-4AC1-AA5A-5631C6C93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EB4F4-CB2A-417D-8D04-E58D872E8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9CC3E-15F6-41AF-84DD-6F3E98D1115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01AA3-F5A3-43A0-B48D-A86AF3BDA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7B3C-1D95-4E14-9BF4-6D42F1941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FAF4-5D1E-48BD-BAA8-E897709E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5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61C793-E85E-F169-727E-0CB63A4E04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6F0A68-E549-5D6E-5E3F-4C33A56474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B4BFB-D34B-5F8F-338B-F6D112F7D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A643D-6622-409B-8787-55E729FAC988}" type="datetimeFigureOut">
              <a:rPr lang="vi-VN"/>
              <a:pPr>
                <a:defRPr/>
              </a:pPr>
              <a:t>10/01/2025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5A38A-96E1-F108-BC7F-907128B41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DE9CD-9125-7355-493C-A5AFC6595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BC6B13-751E-4CCD-A8A3-D21BC1BABDD9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2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816701227344806">
            <a:extLst>
              <a:ext uri="{FF2B5EF4-FFF2-40B4-BE49-F238E27FC236}">
                <a16:creationId xmlns:a16="http://schemas.microsoft.com/office/drawing/2014/main" id="{1842883C-847C-DF50-B565-D4070818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>
            <a:extLst>
              <a:ext uri="{FF2B5EF4-FFF2-40B4-BE49-F238E27FC236}">
                <a16:creationId xmlns:a16="http://schemas.microsoft.com/office/drawing/2014/main" id="{00A50F72-9DE1-7FE5-5E97-E2C89D246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1" y="152401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BÁT TRANG </a:t>
            </a:r>
            <a:endParaRPr kumimoji="0" lang="en-US" sz="36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6" name="WordArt 4">
            <a:extLst>
              <a:ext uri="{FF2B5EF4-FFF2-40B4-BE49-F238E27FC236}">
                <a16:creationId xmlns:a16="http://schemas.microsoft.com/office/drawing/2014/main" id="{F0E892D4-3084-AA7C-8971-38F5946411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6351" y="1857375"/>
            <a:ext cx="3979863" cy="992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TOÁN.</a:t>
            </a:r>
          </a:p>
        </p:txBody>
      </p:sp>
      <p:grpSp>
        <p:nvGrpSpPr>
          <p:cNvPr id="18437" name="Group 18">
            <a:extLst>
              <a:ext uri="{FF2B5EF4-FFF2-40B4-BE49-F238E27FC236}">
                <a16:creationId xmlns:a16="http://schemas.microsoft.com/office/drawing/2014/main" id="{5F6FFA1E-7F99-97C4-6601-F4B20AC4300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143000"/>
            <a:ext cx="2438400" cy="1752600"/>
            <a:chOff x="5225" y="9335"/>
            <a:chExt cx="2520" cy="1750"/>
          </a:xfrm>
        </p:grpSpPr>
        <p:sp>
          <p:nvSpPr>
            <p:cNvPr id="22" name="AutoShape 27" descr="2">
              <a:extLst>
                <a:ext uri="{FF2B5EF4-FFF2-40B4-BE49-F238E27FC236}">
                  <a16:creationId xmlns:a16="http://schemas.microsoft.com/office/drawing/2014/main" id="{897E84D3-E2B2-2285-4045-2A02DBDC7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8443" name="Picture 26" descr="cosmoS">
              <a:extLst>
                <a:ext uri="{FF2B5EF4-FFF2-40B4-BE49-F238E27FC236}">
                  <a16:creationId xmlns:a16="http://schemas.microsoft.com/office/drawing/2014/main" id="{594B7847-4BC0-0930-FD9C-32DDFC5D5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5" descr="BOOK2">
              <a:extLst>
                <a:ext uri="{FF2B5EF4-FFF2-40B4-BE49-F238E27FC236}">
                  <a16:creationId xmlns:a16="http://schemas.microsoft.com/office/drawing/2014/main" id="{88513AE3-432D-1C81-F3A8-A4AF9DB96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24" descr="BOOK1">
              <a:extLst>
                <a:ext uri="{FF2B5EF4-FFF2-40B4-BE49-F238E27FC236}">
                  <a16:creationId xmlns:a16="http://schemas.microsoft.com/office/drawing/2014/main" id="{B4D06DF0-0B1B-E0CF-8E18-39357D2E7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3" descr="QUILLPEN">
              <a:extLst>
                <a:ext uri="{FF2B5EF4-FFF2-40B4-BE49-F238E27FC236}">
                  <a16:creationId xmlns:a16="http://schemas.microsoft.com/office/drawing/2014/main" id="{8EBC9163-84CC-B5C2-9963-575768A2D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22">
              <a:extLst>
                <a:ext uri="{FF2B5EF4-FFF2-40B4-BE49-F238E27FC236}">
                  <a16:creationId xmlns:a16="http://schemas.microsoft.com/office/drawing/2014/main" id="{8696466B-D4EE-7866-F14F-432161AD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/>
                  <a:ea typeface="+mn-ea"/>
                  <a:cs typeface="+mn-cs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48" name="Text Box 21">
              <a:extLst>
                <a:ext uri="{FF2B5EF4-FFF2-40B4-BE49-F238E27FC236}">
                  <a16:creationId xmlns:a16="http://schemas.microsoft.com/office/drawing/2014/main" id="{931E3322-8034-2E4A-A35D-4AFA396B9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49" name="WordArt 20">
              <a:extLst>
                <a:ext uri="{FF2B5EF4-FFF2-40B4-BE49-F238E27FC236}">
                  <a16:creationId xmlns:a16="http://schemas.microsoft.com/office/drawing/2014/main" id="{68E42D0F-4F23-824B-3AD2-DF07B784535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18450" name="Text Box 19">
              <a:extLst>
                <a:ext uri="{FF2B5EF4-FFF2-40B4-BE49-F238E27FC236}">
                  <a16:creationId xmlns:a16="http://schemas.microsoft.com/office/drawing/2014/main" id="{CE62CACE-AF1E-C0FD-D90F-98843623F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438" name="Picture 6" descr="Gio hoa">
            <a:extLst>
              <a:ext uri="{FF2B5EF4-FFF2-40B4-BE49-F238E27FC236}">
                <a16:creationId xmlns:a16="http://schemas.microsoft.com/office/drawing/2014/main" id="{A85237F5-8DD1-14A6-A14E-895D0566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1864"/>
            <a:ext cx="2133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3">
            <a:extLst>
              <a:ext uri="{FF2B5EF4-FFF2-40B4-BE49-F238E27FC236}">
                <a16:creationId xmlns:a16="http://schemas.microsoft.com/office/drawing/2014/main" id="{C9B20C4C-FB05-3451-C6C4-155C87E24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8" y="3625851"/>
            <a:ext cx="820896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36: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lường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GV: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8440" name="TextBox 1">
            <a:extLst>
              <a:ext uri="{FF2B5EF4-FFF2-40B4-BE49-F238E27FC236}">
                <a16:creationId xmlns:a16="http://schemas.microsoft.com/office/drawing/2014/main" id="{1928E957-CEBA-C5F0-FA38-BC45DB06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9" y="5602289"/>
            <a:ext cx="503713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: 2024-2025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9603FB8E-89F8-54C4-C556-39C0DAC0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799014"/>
            <a:ext cx="2036762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Lớp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4A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35013" y="659441"/>
            <a:ext cx="1193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1F1A6-3313-ACC0-C8F8-21284CA601E0}"/>
              </a:ext>
            </a:extLst>
          </p:cNvPr>
          <p:cNvGrpSpPr/>
          <p:nvPr/>
        </p:nvGrpSpPr>
        <p:grpSpPr>
          <a:xfrm>
            <a:off x="809625" y="1847850"/>
            <a:ext cx="4943475" cy="584775"/>
            <a:chOff x="1076325" y="1809750"/>
            <a:chExt cx="494347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06A65-D0B6-F83F-6232-02982E3C42E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+ 7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836EEE-41FB-6E36-0230-E68564E06888}"/>
                </a:ext>
              </a:extLst>
            </p:cNvPr>
            <p:cNvSpPr/>
            <p:nvPr/>
          </p:nvSpPr>
          <p:spPr>
            <a:xfrm>
              <a:off x="4257674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8B9A8B-CDC9-7AB7-492D-8817AB66FB4C}"/>
              </a:ext>
            </a:extLst>
          </p:cNvPr>
          <p:cNvGrpSpPr/>
          <p:nvPr/>
        </p:nvGrpSpPr>
        <p:grpSpPr>
          <a:xfrm>
            <a:off x="781050" y="2686050"/>
            <a:ext cx="4943475" cy="584775"/>
            <a:chOff x="1076325" y="1809750"/>
            <a:chExt cx="4943475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080A76-A30C-AA4A-03CD-B0D5078A4477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x 5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A58543-2A8B-C56B-86BA-388EF61F8116}"/>
                </a:ext>
              </a:extLst>
            </p:cNvPr>
            <p:cNvSpPr/>
            <p:nvPr/>
          </p:nvSpPr>
          <p:spPr>
            <a:xfrm>
              <a:off x="3257549" y="18573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618A90-41BD-3003-3D51-2C2B40CB8118}"/>
              </a:ext>
            </a:extLst>
          </p:cNvPr>
          <p:cNvGrpSpPr/>
          <p:nvPr/>
        </p:nvGrpSpPr>
        <p:grpSpPr>
          <a:xfrm>
            <a:off x="6600825" y="1905000"/>
            <a:ext cx="4943475" cy="584775"/>
            <a:chOff x="1076325" y="1809750"/>
            <a:chExt cx="4943475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3B2565-3DAD-115A-4597-01DAC4C5626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43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– 25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6BC8D6-68E8-23FB-9229-F08C7F2A37EF}"/>
                </a:ext>
              </a:extLst>
            </p:cNvPr>
            <p:cNvSpPr/>
            <p:nvPr/>
          </p:nvSpPr>
          <p:spPr>
            <a:xfrm>
              <a:off x="4105274" y="18954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4A6E-4EC3-E5BE-A70C-AA072C5AD4AF}"/>
              </a:ext>
            </a:extLst>
          </p:cNvPr>
          <p:cNvGrpSpPr/>
          <p:nvPr/>
        </p:nvGrpSpPr>
        <p:grpSpPr>
          <a:xfrm>
            <a:off x="6600825" y="2676525"/>
            <a:ext cx="4943475" cy="584775"/>
            <a:chOff x="1076325" y="1809750"/>
            <a:chExt cx="4943475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B35D37-E6A0-5FB2-CD1A-15B07CD47E9D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: 3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FED251-081B-C39F-C5B6-2393D456C6FE}"/>
                </a:ext>
              </a:extLst>
            </p:cNvPr>
            <p:cNvSpPr/>
            <p:nvPr/>
          </p:nvSpPr>
          <p:spPr>
            <a:xfrm>
              <a:off x="2876549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9026DF-F4BE-0A99-522C-CD18C09129F3}"/>
              </a:ext>
            </a:extLst>
          </p:cNvPr>
          <p:cNvGrpSpPr/>
          <p:nvPr/>
        </p:nvGrpSpPr>
        <p:grpSpPr>
          <a:xfrm>
            <a:off x="4105275" y="3505200"/>
            <a:ext cx="4943475" cy="584775"/>
            <a:chOff x="1076325" y="1809750"/>
            <a:chExt cx="4943475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B41E09-CA0C-4964-4AB1-731AFA99C51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: 5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7ABE20-0DA9-A001-50D1-95481218FD86}"/>
                </a:ext>
              </a:extLst>
            </p:cNvPr>
            <p:cNvSpPr/>
            <p:nvPr/>
          </p:nvSpPr>
          <p:spPr>
            <a:xfrm>
              <a:off x="2876549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B45671F-9D56-607B-71A3-ACAC74D12A76}"/>
              </a:ext>
            </a:extLst>
          </p:cNvPr>
          <p:cNvSpPr/>
          <p:nvPr/>
        </p:nvSpPr>
        <p:spPr>
          <a:xfrm>
            <a:off x="3923885" y="19269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8EBEAD-8697-621E-CD7C-D1F2F4D00FBB}"/>
              </a:ext>
            </a:extLst>
          </p:cNvPr>
          <p:cNvSpPr/>
          <p:nvPr/>
        </p:nvSpPr>
        <p:spPr>
          <a:xfrm>
            <a:off x="9610310" y="1965048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4CB51A-138F-77A9-B344-0F9A6D956058}"/>
              </a:ext>
            </a:extLst>
          </p:cNvPr>
          <p:cNvSpPr/>
          <p:nvPr/>
        </p:nvSpPr>
        <p:spPr>
          <a:xfrm>
            <a:off x="2999960" y="2774673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2AB611-8AC8-91A6-513E-C468FE8994CD}"/>
              </a:ext>
            </a:extLst>
          </p:cNvPr>
          <p:cNvSpPr/>
          <p:nvPr/>
        </p:nvSpPr>
        <p:spPr>
          <a:xfrm>
            <a:off x="8438735" y="2765148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E9606F-2916-9ED7-690D-23D8CBDCBB74}"/>
              </a:ext>
            </a:extLst>
          </p:cNvPr>
          <p:cNvSpPr/>
          <p:nvPr/>
        </p:nvSpPr>
        <p:spPr>
          <a:xfrm>
            <a:off x="5905085" y="3574773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749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35013" y="659441"/>
            <a:ext cx="2022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&gt;; &lt;; =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B025A9-EB45-664C-98AB-4C2FE4CB5BFA}"/>
              </a:ext>
            </a:extLst>
          </p:cNvPr>
          <p:cNvGrpSpPr/>
          <p:nvPr/>
        </p:nvGrpSpPr>
        <p:grpSpPr>
          <a:xfrm>
            <a:off x="1371600" y="1857375"/>
            <a:ext cx="7924800" cy="769441"/>
            <a:chOff x="1076325" y="1809750"/>
            <a:chExt cx="7924800" cy="7694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548FC9-EC8A-52A8-E3F2-26C30D217636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3 kg 250 g          3 250 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115072-FA58-0CB3-66C9-A3CA957607F1}"/>
                </a:ext>
              </a:extLst>
            </p:cNvPr>
            <p:cNvSpPr/>
            <p:nvPr/>
          </p:nvSpPr>
          <p:spPr>
            <a:xfrm>
              <a:off x="4419598" y="1905000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995E88-09CD-1C88-2060-4A332A02D6B7}"/>
              </a:ext>
            </a:extLst>
          </p:cNvPr>
          <p:cNvGrpSpPr/>
          <p:nvPr/>
        </p:nvGrpSpPr>
        <p:grpSpPr>
          <a:xfrm>
            <a:off x="1381125" y="2971800"/>
            <a:ext cx="7924800" cy="769441"/>
            <a:chOff x="1076325" y="1809750"/>
            <a:chExt cx="7924800" cy="7694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55CC52-C4CE-A679-CF1F-1A5E4B8DE2DF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538 kg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5193DC-7E85-40E0-FE2E-037D7EA13A40}"/>
                </a:ext>
              </a:extLst>
            </p:cNvPr>
            <p:cNvSpPr/>
            <p:nvPr/>
          </p:nvSpPr>
          <p:spPr>
            <a:xfrm>
              <a:off x="4238623" y="1895475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D5C8CF-5301-21A0-D459-5B807C62A4F6}"/>
              </a:ext>
            </a:extLst>
          </p:cNvPr>
          <p:cNvGrpSpPr/>
          <p:nvPr/>
        </p:nvGrpSpPr>
        <p:grpSpPr>
          <a:xfrm>
            <a:off x="1333500" y="4124325"/>
            <a:ext cx="7924800" cy="769441"/>
            <a:chOff x="1076325" y="1809750"/>
            <a:chExt cx="7924800" cy="7694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D7AB75-0334-1BFA-7C67-E54FCFA4A98D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2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2 220 kg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8BBD3F-5976-6AA7-E60F-FAE524EFAC57}"/>
                </a:ext>
              </a:extLst>
            </p:cNvPr>
            <p:cNvSpPr/>
            <p:nvPr/>
          </p:nvSpPr>
          <p:spPr>
            <a:xfrm>
              <a:off x="4057648" y="1895475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FFCEB73-E24C-7EC4-6909-DD4AB284D374}"/>
              </a:ext>
            </a:extLst>
          </p:cNvPr>
          <p:cNvSpPr/>
          <p:nvPr/>
        </p:nvSpPr>
        <p:spPr>
          <a:xfrm>
            <a:off x="4752560" y="1945998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983156-EDD2-EB24-17D4-F4A0D9E59E21}"/>
              </a:ext>
            </a:extLst>
          </p:cNvPr>
          <p:cNvSpPr/>
          <p:nvPr/>
        </p:nvSpPr>
        <p:spPr>
          <a:xfrm>
            <a:off x="4581110" y="3060423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F33474-04F2-A179-57CA-E646A8721CF1}"/>
              </a:ext>
            </a:extLst>
          </p:cNvPr>
          <p:cNvSpPr/>
          <p:nvPr/>
        </p:nvSpPr>
        <p:spPr>
          <a:xfrm>
            <a:off x="4352510" y="4241523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215980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0" y="650283"/>
            <a:ext cx="10210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Con bê cân nặng 1 tạ 40 kg. Con bò nặng hơn con bê là 220 kg. Hỏi con bò và con bê nặng tất cả bao nhiêu ki-lô-gam?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026" name="Picture 2" descr="Giải Em giải bài toán Toán 2 Chân trời sáng tạo">
            <a:extLst>
              <a:ext uri="{FF2B5EF4-FFF2-40B4-BE49-F238E27FC236}">
                <a16:creationId xmlns:a16="http://schemas.microsoft.com/office/drawing/2014/main" id="{0E455AD6-4D5D-08C4-CE85-C5687DA2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238375"/>
            <a:ext cx="402253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2B5DC3-1DFF-9D9A-33D0-93660D08D43B}"/>
              </a:ext>
            </a:extLst>
          </p:cNvPr>
          <p:cNvSpPr txBox="1"/>
          <p:nvPr/>
        </p:nvSpPr>
        <p:spPr>
          <a:xfrm>
            <a:off x="4714875" y="2238375"/>
            <a:ext cx="6924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40 kg = 140 kg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140 + 220 = 360 (kg)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360 + 140 = 500 (kg)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500 kg</a:t>
            </a:r>
          </a:p>
        </p:txBody>
      </p:sp>
    </p:spTree>
    <p:extLst>
      <p:ext uri="{BB962C8B-B14F-4D97-AF65-F5344CB8AC3E}">
        <p14:creationId xmlns:p14="http://schemas.microsoft.com/office/powerpoint/2010/main" val="1705246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0" y="650283"/>
            <a:ext cx="10210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/>
            <a:r>
              <a:rPr lang="vi-VN" sz="2800" dirty="0">
                <a:solidFill>
                  <a:srgbClr val="002060"/>
                </a:solidFill>
                <a:latin typeface="Arial"/>
              </a:rPr>
              <a:t>b) Một con voi nặng gấp đôi tổng số cân nặng của con bò và con bê (ở câu a). Hỏi con voi cân nặng mấy tấn?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026" name="Picture 2" descr="Giải Em giải bài toán Toán 2 Chân trời sáng tạo">
            <a:extLst>
              <a:ext uri="{FF2B5EF4-FFF2-40B4-BE49-F238E27FC236}">
                <a16:creationId xmlns:a16="http://schemas.microsoft.com/office/drawing/2014/main" id="{0E455AD6-4D5D-08C4-CE85-C5687DA2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57350"/>
            <a:ext cx="402253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2B5DC3-1DFF-9D9A-33D0-93660D08D43B}"/>
              </a:ext>
            </a:extLst>
          </p:cNvPr>
          <p:cNvSpPr txBox="1"/>
          <p:nvPr/>
        </p:nvSpPr>
        <p:spPr>
          <a:xfrm>
            <a:off x="4714875" y="2238375"/>
            <a:ext cx="6924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× 2 = 1 000 (kg)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Baby Elephant Cartoon Vector Art, Icons, and Graphics for Free Download">
            <a:extLst>
              <a:ext uri="{FF2B5EF4-FFF2-40B4-BE49-F238E27FC236}">
                <a16:creationId xmlns:a16="http://schemas.microsoft.com/office/drawing/2014/main" id="{D6921CE2-E389-9CC3-B685-D27BFD1B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105274"/>
            <a:ext cx="2776582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60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5"/>
          <p:cNvSpPr txBox="1">
            <a:spLocks noGrp="1"/>
          </p:cNvSpPr>
          <p:nvPr>
            <p:ph type="title"/>
          </p:nvPr>
        </p:nvSpPr>
        <p:spPr>
          <a:xfrm>
            <a:off x="3272214" y="3493868"/>
            <a:ext cx="4490661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13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138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888" name="Google Shape;888;p35"/>
          <p:cNvSpPr/>
          <p:nvPr/>
        </p:nvSpPr>
        <p:spPr>
          <a:xfrm>
            <a:off x="8797501" y="261711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35240" y="714186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" name="Google Shape;809;p35"/>
          <p:cNvSpPr txBox="1">
            <a:spLocks/>
          </p:cNvSpPr>
          <p:nvPr/>
        </p:nvSpPr>
        <p:spPr>
          <a:xfrm>
            <a:off x="2371725" y="3492464"/>
            <a:ext cx="657398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8000" b="0" i="0" u="none" strike="noStrike" cap="none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Caveat Brush"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Vận</a:t>
            </a:r>
            <a:r>
              <a:rPr kumimoji="0" lang="en-US" sz="13800" b="1" i="0" u="none" strike="noStrike" kern="0" cap="none" spc="0" normalizeH="0" noProof="0" dirty="0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dụng</a:t>
            </a:r>
            <a:endParaRPr kumimoji="0" lang="en-US" sz="13800" b="1" i="0" u="none" strike="noStrike" kern="0" cap="none" spc="0" normalizeH="0" baseline="0" noProof="0" dirty="0">
              <a:ln w="28575">
                <a:solidFill>
                  <a:srgbClr val="333333">
                    <a:lumMod val="50000"/>
                  </a:srgbClr>
                </a:solidFill>
                <a:prstDash val="dash"/>
              </a:ln>
              <a:solidFill>
                <a:srgbClr val="DEC1E3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2727136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" grpId="0"/>
      <p:bldP spid="810" grpId="0"/>
      <p:bldP spid="888" grpId="0" animBg="1"/>
      <p:bldP spid="892" grpId="0" animBg="1"/>
      <p:bldP spid="1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1" name="Google Shape;2071;p48"/>
          <p:cNvGrpSpPr/>
          <p:nvPr/>
        </p:nvGrpSpPr>
        <p:grpSpPr>
          <a:xfrm>
            <a:off x="9708536" y="3088365"/>
            <a:ext cx="2556428" cy="3662541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506896" y="3327310"/>
            <a:ext cx="2218928" cy="3186305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54" name="Google Shape;2354;p48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14" y="2786882"/>
            <a:ext cx="4887905" cy="3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2AB527-F0CA-504E-7677-5C23F2B35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505" y="-176198"/>
            <a:ext cx="8358340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99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4 000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6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…?... </a:t>
            </a:r>
            <a:r>
              <a:rPr lang="en-US" sz="6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sz="6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94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1262" grpId="0" animBg="1"/>
      <p:bldP spid="1263" grpId="0" animBg="1"/>
      <p:bldP spid="1264" grpId="0" animBg="1"/>
      <p:bldP spid="1552" grpId="0" animBg="1"/>
      <p:bldP spid="15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kg = ..?.. </a:t>
            </a: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endParaRPr sz="6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eng-vo-tay-hoan-h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27754" y="3916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32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kg = ..?... </a:t>
            </a:r>
            <a:r>
              <a:rPr lang="en-US" sz="6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sz="6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68148" y="42488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1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79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E0CBB1-8D3E-7749-51CF-2D8664820E02}"/>
              </a:ext>
            </a:extLst>
          </p:cNvPr>
          <p:cNvSpPr/>
          <p:nvPr/>
        </p:nvSpPr>
        <p:spPr>
          <a:xfrm>
            <a:off x="564537" y="1729798"/>
            <a:ext cx="10751164" cy="164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- Đổi, so sánh được các đơn vị đo đại lượng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(khối lượng yến,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tạ,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tấn,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kg. </a:t>
            </a:r>
            <a:endParaRPr lang="en-GB" sz="4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035B53-9C6A-F6AC-9C5F-0F8AA9F29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183" y="476250"/>
            <a:ext cx="5558580" cy="9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16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5343884" y="890333"/>
            <a:ext cx="1669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01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809055" y="1105155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35"/>
          <p:cNvGrpSpPr/>
          <p:nvPr/>
        </p:nvGrpSpPr>
        <p:grpSpPr>
          <a:xfrm rot="616910">
            <a:off x="627990" y="687840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E25623-AA1C-4A73-7B4B-C6F07294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56" y="1387351"/>
            <a:ext cx="669398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2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4604148" y="462920"/>
            <a:ext cx="7183985" cy="4993499"/>
            <a:chOff x="-447538" y="313019"/>
            <a:chExt cx="7183985" cy="3989158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447538" y="313019"/>
              <a:ext cx="7183985" cy="39891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-152640" y="1232620"/>
              <a:ext cx="6594187" cy="204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Món tráng miệng thơm ngon của cửa hàng sẽ dành cho khách hàng trả lời đúng câu hỏi của đầu bếp.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F2F07-9884-4CED-B8C8-3717ACD3BC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66" b="57955" l="9969" r="75000">
                        <a14:foregroundMark x1="15576" y1="31893" x2="15966" y2="42441"/>
                        <a14:foregroundMark x1="41355" y1="25666" x2="41355" y2="25666"/>
                        <a14:foregroundMark x1="9969" y1="38805" x2="9969" y2="38805"/>
                        <a14:foregroundMark x1="43692" y1="55760" x2="50779" y2="55868"/>
                        <a14:foregroundMark x1="48598" y1="57955" x2="51012" y2="57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3535" r="17212" b="39673"/>
          <a:stretch/>
        </p:blipFill>
        <p:spPr>
          <a:xfrm>
            <a:off x="1603949" y="2850634"/>
            <a:ext cx="4036830" cy="4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DBABF-75A7-4B52-878F-8799F3792089}"/>
              </a:ext>
            </a:extLst>
          </p:cNvPr>
          <p:cNvSpPr txBox="1"/>
          <p:nvPr/>
        </p:nvSpPr>
        <p:spPr>
          <a:xfrm>
            <a:off x="4377128" y="362068"/>
            <a:ext cx="7125886" cy="1600438"/>
          </a:xfrm>
          <a:custGeom>
            <a:avLst/>
            <a:gdLst>
              <a:gd name="connsiteX0" fmla="*/ 0 w 7125886"/>
              <a:gd name="connsiteY0" fmla="*/ 266745 h 1600438"/>
              <a:gd name="connsiteX1" fmla="*/ 266745 w 7125886"/>
              <a:gd name="connsiteY1" fmla="*/ 0 h 1600438"/>
              <a:gd name="connsiteX2" fmla="*/ 794137 w 7125886"/>
              <a:gd name="connsiteY2" fmla="*/ 0 h 1600438"/>
              <a:gd name="connsiteX3" fmla="*/ 1585224 w 7125886"/>
              <a:gd name="connsiteY3" fmla="*/ 0 h 1600438"/>
              <a:gd name="connsiteX4" fmla="*/ 2178540 w 7125886"/>
              <a:gd name="connsiteY4" fmla="*/ 0 h 1600438"/>
              <a:gd name="connsiteX5" fmla="*/ 2903703 w 7125886"/>
              <a:gd name="connsiteY5" fmla="*/ 0 h 1600438"/>
              <a:gd name="connsiteX6" fmla="*/ 3694791 w 7125886"/>
              <a:gd name="connsiteY6" fmla="*/ 0 h 1600438"/>
              <a:gd name="connsiteX7" fmla="*/ 4485878 w 7125886"/>
              <a:gd name="connsiteY7" fmla="*/ 0 h 1600438"/>
              <a:gd name="connsiteX8" fmla="*/ 5013270 w 7125886"/>
              <a:gd name="connsiteY8" fmla="*/ 0 h 1600438"/>
              <a:gd name="connsiteX9" fmla="*/ 5804358 w 7125886"/>
              <a:gd name="connsiteY9" fmla="*/ 0 h 1600438"/>
              <a:gd name="connsiteX10" fmla="*/ 6859141 w 7125886"/>
              <a:gd name="connsiteY10" fmla="*/ 0 h 1600438"/>
              <a:gd name="connsiteX11" fmla="*/ 7125886 w 7125886"/>
              <a:gd name="connsiteY11" fmla="*/ 266745 h 1600438"/>
              <a:gd name="connsiteX12" fmla="*/ 7125886 w 7125886"/>
              <a:gd name="connsiteY12" fmla="*/ 821558 h 1600438"/>
              <a:gd name="connsiteX13" fmla="*/ 7125886 w 7125886"/>
              <a:gd name="connsiteY13" fmla="*/ 1333693 h 1600438"/>
              <a:gd name="connsiteX14" fmla="*/ 6859141 w 7125886"/>
              <a:gd name="connsiteY14" fmla="*/ 1600438 h 1600438"/>
              <a:gd name="connsiteX15" fmla="*/ 6068053 w 7125886"/>
              <a:gd name="connsiteY15" fmla="*/ 1600438 h 1600438"/>
              <a:gd name="connsiteX16" fmla="*/ 5276966 w 7125886"/>
              <a:gd name="connsiteY16" fmla="*/ 1600438 h 1600438"/>
              <a:gd name="connsiteX17" fmla="*/ 4749574 w 7125886"/>
              <a:gd name="connsiteY17" fmla="*/ 1600438 h 1600438"/>
              <a:gd name="connsiteX18" fmla="*/ 4222183 w 7125886"/>
              <a:gd name="connsiteY18" fmla="*/ 1600438 h 1600438"/>
              <a:gd name="connsiteX19" fmla="*/ 3497019 w 7125886"/>
              <a:gd name="connsiteY19" fmla="*/ 1600438 h 1600438"/>
              <a:gd name="connsiteX20" fmla="*/ 2903703 w 7125886"/>
              <a:gd name="connsiteY20" fmla="*/ 1600438 h 1600438"/>
              <a:gd name="connsiteX21" fmla="*/ 2376312 w 7125886"/>
              <a:gd name="connsiteY21" fmla="*/ 1600438 h 1600438"/>
              <a:gd name="connsiteX22" fmla="*/ 1717072 w 7125886"/>
              <a:gd name="connsiteY22" fmla="*/ 1600438 h 1600438"/>
              <a:gd name="connsiteX23" fmla="*/ 1123756 w 7125886"/>
              <a:gd name="connsiteY23" fmla="*/ 1600438 h 1600438"/>
              <a:gd name="connsiteX24" fmla="*/ 266745 w 7125886"/>
              <a:gd name="connsiteY24" fmla="*/ 1600438 h 1600438"/>
              <a:gd name="connsiteX25" fmla="*/ 0 w 7125886"/>
              <a:gd name="connsiteY25" fmla="*/ 1333693 h 1600438"/>
              <a:gd name="connsiteX26" fmla="*/ 0 w 7125886"/>
              <a:gd name="connsiteY26" fmla="*/ 778880 h 1600438"/>
              <a:gd name="connsiteX27" fmla="*/ 0 w 7125886"/>
              <a:gd name="connsiteY27" fmla="*/ 266745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25886" h="1600438" fill="none" extrusionOk="0">
                <a:moveTo>
                  <a:pt x="0" y="266745"/>
                </a:moveTo>
                <a:cubicBezTo>
                  <a:pt x="-6550" y="124640"/>
                  <a:pt x="115764" y="20412"/>
                  <a:pt x="266745" y="0"/>
                </a:cubicBezTo>
                <a:cubicBezTo>
                  <a:pt x="450514" y="14556"/>
                  <a:pt x="646027" y="11216"/>
                  <a:pt x="794137" y="0"/>
                </a:cubicBezTo>
                <a:cubicBezTo>
                  <a:pt x="942247" y="-11216"/>
                  <a:pt x="1306960" y="38937"/>
                  <a:pt x="1585224" y="0"/>
                </a:cubicBezTo>
                <a:cubicBezTo>
                  <a:pt x="1863488" y="-38937"/>
                  <a:pt x="1983646" y="-11416"/>
                  <a:pt x="2178540" y="0"/>
                </a:cubicBezTo>
                <a:cubicBezTo>
                  <a:pt x="2373434" y="11416"/>
                  <a:pt x="2581872" y="-1358"/>
                  <a:pt x="2903703" y="0"/>
                </a:cubicBezTo>
                <a:cubicBezTo>
                  <a:pt x="3225534" y="1358"/>
                  <a:pt x="3306559" y="-23182"/>
                  <a:pt x="3694791" y="0"/>
                </a:cubicBezTo>
                <a:cubicBezTo>
                  <a:pt x="4083023" y="23182"/>
                  <a:pt x="4124118" y="-5191"/>
                  <a:pt x="4485878" y="0"/>
                </a:cubicBezTo>
                <a:cubicBezTo>
                  <a:pt x="4847638" y="5191"/>
                  <a:pt x="4897941" y="15922"/>
                  <a:pt x="5013270" y="0"/>
                </a:cubicBezTo>
                <a:cubicBezTo>
                  <a:pt x="5128599" y="-15922"/>
                  <a:pt x="5469437" y="-21183"/>
                  <a:pt x="5804358" y="0"/>
                </a:cubicBezTo>
                <a:cubicBezTo>
                  <a:pt x="6139279" y="21183"/>
                  <a:pt x="6370591" y="47161"/>
                  <a:pt x="6859141" y="0"/>
                </a:cubicBezTo>
                <a:cubicBezTo>
                  <a:pt x="7003485" y="4286"/>
                  <a:pt x="7152795" y="114992"/>
                  <a:pt x="7125886" y="266745"/>
                </a:cubicBezTo>
                <a:cubicBezTo>
                  <a:pt x="7109626" y="399400"/>
                  <a:pt x="7139903" y="673052"/>
                  <a:pt x="7125886" y="821558"/>
                </a:cubicBezTo>
                <a:cubicBezTo>
                  <a:pt x="7111869" y="970064"/>
                  <a:pt x="7133465" y="1088835"/>
                  <a:pt x="7125886" y="1333693"/>
                </a:cubicBezTo>
                <a:cubicBezTo>
                  <a:pt x="7124303" y="1517091"/>
                  <a:pt x="6984852" y="1615952"/>
                  <a:pt x="6859141" y="1600438"/>
                </a:cubicBezTo>
                <a:cubicBezTo>
                  <a:pt x="6541319" y="1632068"/>
                  <a:pt x="6278386" y="1580096"/>
                  <a:pt x="6068053" y="1600438"/>
                </a:cubicBezTo>
                <a:cubicBezTo>
                  <a:pt x="5857720" y="1620780"/>
                  <a:pt x="5622738" y="1594360"/>
                  <a:pt x="5276966" y="1600438"/>
                </a:cubicBezTo>
                <a:cubicBezTo>
                  <a:pt x="4931194" y="1606516"/>
                  <a:pt x="4994477" y="1596570"/>
                  <a:pt x="4749574" y="1600438"/>
                </a:cubicBezTo>
                <a:cubicBezTo>
                  <a:pt x="4504671" y="1604306"/>
                  <a:pt x="4346344" y="1595503"/>
                  <a:pt x="4222183" y="1600438"/>
                </a:cubicBezTo>
                <a:cubicBezTo>
                  <a:pt x="4098022" y="1605373"/>
                  <a:pt x="3859446" y="1632602"/>
                  <a:pt x="3497019" y="1600438"/>
                </a:cubicBezTo>
                <a:cubicBezTo>
                  <a:pt x="3134592" y="1568274"/>
                  <a:pt x="3047224" y="1613129"/>
                  <a:pt x="2903703" y="1600438"/>
                </a:cubicBezTo>
                <a:cubicBezTo>
                  <a:pt x="2760182" y="1587747"/>
                  <a:pt x="2494337" y="1577892"/>
                  <a:pt x="2376312" y="1600438"/>
                </a:cubicBezTo>
                <a:cubicBezTo>
                  <a:pt x="2258287" y="1622984"/>
                  <a:pt x="1861107" y="1617073"/>
                  <a:pt x="1717072" y="1600438"/>
                </a:cubicBezTo>
                <a:cubicBezTo>
                  <a:pt x="1573037" y="1583803"/>
                  <a:pt x="1374434" y="1618293"/>
                  <a:pt x="1123756" y="1600438"/>
                </a:cubicBezTo>
                <a:cubicBezTo>
                  <a:pt x="873078" y="1582583"/>
                  <a:pt x="497360" y="1561695"/>
                  <a:pt x="266745" y="1600438"/>
                </a:cubicBezTo>
                <a:cubicBezTo>
                  <a:pt x="132572" y="1575230"/>
                  <a:pt x="4713" y="1490687"/>
                  <a:pt x="0" y="1333693"/>
                </a:cubicBezTo>
                <a:cubicBezTo>
                  <a:pt x="5657" y="1078333"/>
                  <a:pt x="-3744" y="1052061"/>
                  <a:pt x="0" y="778880"/>
                </a:cubicBezTo>
                <a:cubicBezTo>
                  <a:pt x="3744" y="505699"/>
                  <a:pt x="-19619" y="385989"/>
                  <a:pt x="0" y="266745"/>
                </a:cubicBezTo>
                <a:close/>
              </a:path>
              <a:path w="7125886" h="1600438" stroke="0" extrusionOk="0">
                <a:moveTo>
                  <a:pt x="0" y="266745"/>
                </a:moveTo>
                <a:cubicBezTo>
                  <a:pt x="-4457" y="137112"/>
                  <a:pt x="141965" y="28021"/>
                  <a:pt x="266745" y="0"/>
                </a:cubicBezTo>
                <a:cubicBezTo>
                  <a:pt x="467345" y="-34354"/>
                  <a:pt x="727282" y="20141"/>
                  <a:pt x="1057833" y="0"/>
                </a:cubicBezTo>
                <a:cubicBezTo>
                  <a:pt x="1388384" y="-20141"/>
                  <a:pt x="1300001" y="17009"/>
                  <a:pt x="1519300" y="0"/>
                </a:cubicBezTo>
                <a:cubicBezTo>
                  <a:pt x="1738599" y="-17009"/>
                  <a:pt x="1769235" y="9397"/>
                  <a:pt x="1980768" y="0"/>
                </a:cubicBezTo>
                <a:cubicBezTo>
                  <a:pt x="2192301" y="-9397"/>
                  <a:pt x="2307979" y="8020"/>
                  <a:pt x="2442236" y="0"/>
                </a:cubicBezTo>
                <a:cubicBezTo>
                  <a:pt x="2576493" y="-8020"/>
                  <a:pt x="2854941" y="19940"/>
                  <a:pt x="3035551" y="0"/>
                </a:cubicBezTo>
                <a:cubicBezTo>
                  <a:pt x="3216162" y="-19940"/>
                  <a:pt x="3613823" y="26787"/>
                  <a:pt x="3826639" y="0"/>
                </a:cubicBezTo>
                <a:cubicBezTo>
                  <a:pt x="4039455" y="-26787"/>
                  <a:pt x="4326501" y="-25899"/>
                  <a:pt x="4551802" y="0"/>
                </a:cubicBezTo>
                <a:cubicBezTo>
                  <a:pt x="4777103" y="25899"/>
                  <a:pt x="4857915" y="-8316"/>
                  <a:pt x="5145118" y="0"/>
                </a:cubicBezTo>
                <a:cubicBezTo>
                  <a:pt x="5432321" y="8316"/>
                  <a:pt x="5579763" y="14056"/>
                  <a:pt x="5738434" y="0"/>
                </a:cubicBezTo>
                <a:cubicBezTo>
                  <a:pt x="5897105" y="-14056"/>
                  <a:pt x="6148769" y="22923"/>
                  <a:pt x="6265825" y="0"/>
                </a:cubicBezTo>
                <a:cubicBezTo>
                  <a:pt x="6382881" y="-22923"/>
                  <a:pt x="6574855" y="6608"/>
                  <a:pt x="6859141" y="0"/>
                </a:cubicBezTo>
                <a:cubicBezTo>
                  <a:pt x="6990149" y="12144"/>
                  <a:pt x="7110460" y="135317"/>
                  <a:pt x="7125886" y="266745"/>
                </a:cubicBezTo>
                <a:cubicBezTo>
                  <a:pt x="7148788" y="437500"/>
                  <a:pt x="7126554" y="596226"/>
                  <a:pt x="7125886" y="810888"/>
                </a:cubicBezTo>
                <a:cubicBezTo>
                  <a:pt x="7125218" y="1025550"/>
                  <a:pt x="7134987" y="1114917"/>
                  <a:pt x="7125886" y="1333693"/>
                </a:cubicBezTo>
                <a:cubicBezTo>
                  <a:pt x="7099159" y="1497834"/>
                  <a:pt x="6992122" y="1604481"/>
                  <a:pt x="6859141" y="1600438"/>
                </a:cubicBezTo>
                <a:cubicBezTo>
                  <a:pt x="6643649" y="1593705"/>
                  <a:pt x="6556841" y="1577819"/>
                  <a:pt x="6331749" y="1600438"/>
                </a:cubicBezTo>
                <a:cubicBezTo>
                  <a:pt x="6106657" y="1623057"/>
                  <a:pt x="5977646" y="1581651"/>
                  <a:pt x="5804358" y="1600438"/>
                </a:cubicBezTo>
                <a:cubicBezTo>
                  <a:pt x="5631070" y="1619225"/>
                  <a:pt x="5372387" y="1630227"/>
                  <a:pt x="5013270" y="1600438"/>
                </a:cubicBezTo>
                <a:cubicBezTo>
                  <a:pt x="4654153" y="1570649"/>
                  <a:pt x="4433140" y="1576742"/>
                  <a:pt x="4288107" y="1600438"/>
                </a:cubicBezTo>
                <a:cubicBezTo>
                  <a:pt x="4143074" y="1624134"/>
                  <a:pt x="3763981" y="1630851"/>
                  <a:pt x="3562943" y="1600438"/>
                </a:cubicBezTo>
                <a:cubicBezTo>
                  <a:pt x="3361905" y="1570025"/>
                  <a:pt x="2938095" y="1587234"/>
                  <a:pt x="2771855" y="1600438"/>
                </a:cubicBezTo>
                <a:cubicBezTo>
                  <a:pt x="2605615" y="1613642"/>
                  <a:pt x="2463392" y="1593850"/>
                  <a:pt x="2244464" y="1600438"/>
                </a:cubicBezTo>
                <a:cubicBezTo>
                  <a:pt x="2025536" y="1607026"/>
                  <a:pt x="2006301" y="1589586"/>
                  <a:pt x="1782996" y="1600438"/>
                </a:cubicBezTo>
                <a:cubicBezTo>
                  <a:pt x="1559691" y="1611290"/>
                  <a:pt x="1533318" y="1599940"/>
                  <a:pt x="1321528" y="1600438"/>
                </a:cubicBezTo>
                <a:cubicBezTo>
                  <a:pt x="1109738" y="1600936"/>
                  <a:pt x="508058" y="1638032"/>
                  <a:pt x="266745" y="1600438"/>
                </a:cubicBezTo>
                <a:cubicBezTo>
                  <a:pt x="139421" y="1581611"/>
                  <a:pt x="-9304" y="1461838"/>
                  <a:pt x="0" y="1333693"/>
                </a:cubicBezTo>
                <a:cubicBezTo>
                  <a:pt x="22997" y="1156080"/>
                  <a:pt x="-2727" y="1076666"/>
                  <a:pt x="0" y="832227"/>
                </a:cubicBezTo>
                <a:cubicBezTo>
                  <a:pt x="2727" y="587788"/>
                  <a:pt x="18188" y="545832"/>
                  <a:pt x="0" y="26674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2222A-20CB-475C-A362-AD57205FE4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009" b="65947" l="9969" r="89875">
                        <a14:foregroundMark x1="47975" y1="33045" x2="55140" y2="33729"/>
                        <a14:foregroundMark x1="49221" y1="65947" x2="49688" y2="63895"/>
                        <a14:foregroundMark x1="56620" y1="65947" x2="58100" y2="64363"/>
                        <a14:backgroundMark x1="29829" y1="54032" x2="26869" y2="6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038" b="32240"/>
          <a:stretch/>
        </p:blipFill>
        <p:spPr>
          <a:xfrm>
            <a:off x="-4085620" y="3040911"/>
            <a:ext cx="4970037" cy="3948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CE7193-CA9A-C468-C279-1CD6C0279A25}"/>
              </a:ext>
            </a:extLst>
          </p:cNvPr>
          <p:cNvSpPr txBox="1"/>
          <p:nvPr/>
        </p:nvSpPr>
        <p:spPr>
          <a:xfrm>
            <a:off x="4228041" y="2817034"/>
            <a:ext cx="7125886" cy="2349579"/>
          </a:xfrm>
          <a:custGeom>
            <a:avLst/>
            <a:gdLst>
              <a:gd name="connsiteX0" fmla="*/ 0 w 7125886"/>
              <a:gd name="connsiteY0" fmla="*/ 391604 h 2349579"/>
              <a:gd name="connsiteX1" fmla="*/ 391604 w 7125886"/>
              <a:gd name="connsiteY1" fmla="*/ 0 h 2349579"/>
              <a:gd name="connsiteX2" fmla="*/ 835591 w 7125886"/>
              <a:gd name="connsiteY2" fmla="*/ 0 h 2349579"/>
              <a:gd name="connsiteX3" fmla="*/ 1533286 w 7125886"/>
              <a:gd name="connsiteY3" fmla="*/ 0 h 2349579"/>
              <a:gd name="connsiteX4" fmla="*/ 2294407 w 7125886"/>
              <a:gd name="connsiteY4" fmla="*/ 0 h 2349579"/>
              <a:gd name="connsiteX5" fmla="*/ 3055529 w 7125886"/>
              <a:gd name="connsiteY5" fmla="*/ 0 h 2349579"/>
              <a:gd name="connsiteX6" fmla="*/ 3562943 w 7125886"/>
              <a:gd name="connsiteY6" fmla="*/ 0 h 2349579"/>
              <a:gd name="connsiteX7" fmla="*/ 4324064 w 7125886"/>
              <a:gd name="connsiteY7" fmla="*/ 0 h 2349579"/>
              <a:gd name="connsiteX8" fmla="*/ 4958332 w 7125886"/>
              <a:gd name="connsiteY8" fmla="*/ 0 h 2349579"/>
              <a:gd name="connsiteX9" fmla="*/ 5656027 w 7125886"/>
              <a:gd name="connsiteY9" fmla="*/ 0 h 2349579"/>
              <a:gd name="connsiteX10" fmla="*/ 6734282 w 7125886"/>
              <a:gd name="connsiteY10" fmla="*/ 0 h 2349579"/>
              <a:gd name="connsiteX11" fmla="*/ 7125886 w 7125886"/>
              <a:gd name="connsiteY11" fmla="*/ 391604 h 2349579"/>
              <a:gd name="connsiteX12" fmla="*/ 7125886 w 7125886"/>
              <a:gd name="connsiteY12" fmla="*/ 882400 h 2349579"/>
              <a:gd name="connsiteX13" fmla="*/ 7125886 w 7125886"/>
              <a:gd name="connsiteY13" fmla="*/ 1435851 h 2349579"/>
              <a:gd name="connsiteX14" fmla="*/ 7125886 w 7125886"/>
              <a:gd name="connsiteY14" fmla="*/ 1957975 h 2349579"/>
              <a:gd name="connsiteX15" fmla="*/ 6734282 w 7125886"/>
              <a:gd name="connsiteY15" fmla="*/ 2349579 h 2349579"/>
              <a:gd name="connsiteX16" fmla="*/ 6100014 w 7125886"/>
              <a:gd name="connsiteY16" fmla="*/ 2349579 h 2349579"/>
              <a:gd name="connsiteX17" fmla="*/ 5402320 w 7125886"/>
              <a:gd name="connsiteY17" fmla="*/ 2349579 h 2349579"/>
              <a:gd name="connsiteX18" fmla="*/ 4831479 w 7125886"/>
              <a:gd name="connsiteY18" fmla="*/ 2349579 h 2349579"/>
              <a:gd name="connsiteX19" fmla="*/ 4324064 w 7125886"/>
              <a:gd name="connsiteY19" fmla="*/ 2349579 h 2349579"/>
              <a:gd name="connsiteX20" fmla="*/ 3689797 w 7125886"/>
              <a:gd name="connsiteY20" fmla="*/ 2349579 h 2349579"/>
              <a:gd name="connsiteX21" fmla="*/ 3118956 w 7125886"/>
              <a:gd name="connsiteY21" fmla="*/ 2349579 h 2349579"/>
              <a:gd name="connsiteX22" fmla="*/ 2484688 w 7125886"/>
              <a:gd name="connsiteY22" fmla="*/ 2349579 h 2349579"/>
              <a:gd name="connsiteX23" fmla="*/ 1977274 w 7125886"/>
              <a:gd name="connsiteY23" fmla="*/ 2349579 h 2349579"/>
              <a:gd name="connsiteX24" fmla="*/ 1469859 w 7125886"/>
              <a:gd name="connsiteY24" fmla="*/ 2349579 h 2349579"/>
              <a:gd name="connsiteX25" fmla="*/ 1025872 w 7125886"/>
              <a:gd name="connsiteY25" fmla="*/ 2349579 h 2349579"/>
              <a:gd name="connsiteX26" fmla="*/ 391604 w 7125886"/>
              <a:gd name="connsiteY26" fmla="*/ 2349579 h 2349579"/>
              <a:gd name="connsiteX27" fmla="*/ 0 w 7125886"/>
              <a:gd name="connsiteY27" fmla="*/ 1957975 h 2349579"/>
              <a:gd name="connsiteX28" fmla="*/ 0 w 7125886"/>
              <a:gd name="connsiteY28" fmla="*/ 1467179 h 2349579"/>
              <a:gd name="connsiteX29" fmla="*/ 0 w 7125886"/>
              <a:gd name="connsiteY29" fmla="*/ 929391 h 2349579"/>
              <a:gd name="connsiteX30" fmla="*/ 0 w 7125886"/>
              <a:gd name="connsiteY30" fmla="*/ 391604 h 234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125886" h="2349579" fill="none" extrusionOk="0">
                <a:moveTo>
                  <a:pt x="0" y="391604"/>
                </a:moveTo>
                <a:cubicBezTo>
                  <a:pt x="15328" y="165809"/>
                  <a:pt x="218974" y="15264"/>
                  <a:pt x="391604" y="0"/>
                </a:cubicBezTo>
                <a:cubicBezTo>
                  <a:pt x="571288" y="-4181"/>
                  <a:pt x="683765" y="-13149"/>
                  <a:pt x="835591" y="0"/>
                </a:cubicBezTo>
                <a:cubicBezTo>
                  <a:pt x="987417" y="13149"/>
                  <a:pt x="1231571" y="30752"/>
                  <a:pt x="1533286" y="0"/>
                </a:cubicBezTo>
                <a:cubicBezTo>
                  <a:pt x="1835002" y="-30752"/>
                  <a:pt x="2066452" y="23680"/>
                  <a:pt x="2294407" y="0"/>
                </a:cubicBezTo>
                <a:cubicBezTo>
                  <a:pt x="2522362" y="-23680"/>
                  <a:pt x="2845882" y="8184"/>
                  <a:pt x="3055529" y="0"/>
                </a:cubicBezTo>
                <a:cubicBezTo>
                  <a:pt x="3265176" y="-8184"/>
                  <a:pt x="3382759" y="-6410"/>
                  <a:pt x="3562943" y="0"/>
                </a:cubicBezTo>
                <a:cubicBezTo>
                  <a:pt x="3743127" y="6410"/>
                  <a:pt x="4129978" y="33059"/>
                  <a:pt x="4324064" y="0"/>
                </a:cubicBezTo>
                <a:cubicBezTo>
                  <a:pt x="4518150" y="-33059"/>
                  <a:pt x="4777983" y="-15907"/>
                  <a:pt x="4958332" y="0"/>
                </a:cubicBezTo>
                <a:cubicBezTo>
                  <a:pt x="5138681" y="15907"/>
                  <a:pt x="5328928" y="-27146"/>
                  <a:pt x="5656027" y="0"/>
                </a:cubicBezTo>
                <a:cubicBezTo>
                  <a:pt x="5983126" y="27146"/>
                  <a:pt x="6445855" y="20370"/>
                  <a:pt x="6734282" y="0"/>
                </a:cubicBezTo>
                <a:cubicBezTo>
                  <a:pt x="6963056" y="-22649"/>
                  <a:pt x="7146463" y="181676"/>
                  <a:pt x="7125886" y="391604"/>
                </a:cubicBezTo>
                <a:cubicBezTo>
                  <a:pt x="7120979" y="532773"/>
                  <a:pt x="7114187" y="705925"/>
                  <a:pt x="7125886" y="882400"/>
                </a:cubicBezTo>
                <a:cubicBezTo>
                  <a:pt x="7137585" y="1058875"/>
                  <a:pt x="7124253" y="1212851"/>
                  <a:pt x="7125886" y="1435851"/>
                </a:cubicBezTo>
                <a:cubicBezTo>
                  <a:pt x="7127519" y="1658851"/>
                  <a:pt x="7136917" y="1704116"/>
                  <a:pt x="7125886" y="1957975"/>
                </a:cubicBezTo>
                <a:cubicBezTo>
                  <a:pt x="7127674" y="2138600"/>
                  <a:pt x="6947419" y="2343345"/>
                  <a:pt x="6734282" y="2349579"/>
                </a:cubicBezTo>
                <a:cubicBezTo>
                  <a:pt x="6525578" y="2347883"/>
                  <a:pt x="6354005" y="2377572"/>
                  <a:pt x="6100014" y="2349579"/>
                </a:cubicBezTo>
                <a:cubicBezTo>
                  <a:pt x="5846023" y="2321586"/>
                  <a:pt x="5673427" y="2370578"/>
                  <a:pt x="5402320" y="2349579"/>
                </a:cubicBezTo>
                <a:cubicBezTo>
                  <a:pt x="5131213" y="2328580"/>
                  <a:pt x="5022829" y="2338438"/>
                  <a:pt x="4831479" y="2349579"/>
                </a:cubicBezTo>
                <a:cubicBezTo>
                  <a:pt x="4640129" y="2360720"/>
                  <a:pt x="4522663" y="2363466"/>
                  <a:pt x="4324064" y="2349579"/>
                </a:cubicBezTo>
                <a:cubicBezTo>
                  <a:pt x="4125465" y="2335692"/>
                  <a:pt x="3949674" y="2364390"/>
                  <a:pt x="3689797" y="2349579"/>
                </a:cubicBezTo>
                <a:cubicBezTo>
                  <a:pt x="3429920" y="2334768"/>
                  <a:pt x="3314249" y="2327335"/>
                  <a:pt x="3118956" y="2349579"/>
                </a:cubicBezTo>
                <a:cubicBezTo>
                  <a:pt x="2923663" y="2371823"/>
                  <a:pt x="2745962" y="2349101"/>
                  <a:pt x="2484688" y="2349579"/>
                </a:cubicBezTo>
                <a:cubicBezTo>
                  <a:pt x="2223414" y="2350057"/>
                  <a:pt x="2097503" y="2360174"/>
                  <a:pt x="1977274" y="2349579"/>
                </a:cubicBezTo>
                <a:cubicBezTo>
                  <a:pt x="1857045" y="2338984"/>
                  <a:pt x="1621243" y="2339042"/>
                  <a:pt x="1469859" y="2349579"/>
                </a:cubicBezTo>
                <a:cubicBezTo>
                  <a:pt x="1318475" y="2360116"/>
                  <a:pt x="1154276" y="2334437"/>
                  <a:pt x="1025872" y="2349579"/>
                </a:cubicBezTo>
                <a:cubicBezTo>
                  <a:pt x="897468" y="2364721"/>
                  <a:pt x="645045" y="2376105"/>
                  <a:pt x="391604" y="2349579"/>
                </a:cubicBezTo>
                <a:cubicBezTo>
                  <a:pt x="143722" y="2374867"/>
                  <a:pt x="8608" y="2136269"/>
                  <a:pt x="0" y="1957975"/>
                </a:cubicBezTo>
                <a:cubicBezTo>
                  <a:pt x="12692" y="1828257"/>
                  <a:pt x="-12164" y="1664667"/>
                  <a:pt x="0" y="1467179"/>
                </a:cubicBezTo>
                <a:cubicBezTo>
                  <a:pt x="12164" y="1269691"/>
                  <a:pt x="7808" y="1045966"/>
                  <a:pt x="0" y="929391"/>
                </a:cubicBezTo>
                <a:cubicBezTo>
                  <a:pt x="-7808" y="812816"/>
                  <a:pt x="12230" y="569323"/>
                  <a:pt x="0" y="391604"/>
                </a:cubicBezTo>
                <a:close/>
              </a:path>
              <a:path w="7125886" h="2349579" stroke="0" extrusionOk="0">
                <a:moveTo>
                  <a:pt x="0" y="391604"/>
                </a:moveTo>
                <a:cubicBezTo>
                  <a:pt x="-6891" y="202669"/>
                  <a:pt x="181886" y="8155"/>
                  <a:pt x="391604" y="0"/>
                </a:cubicBezTo>
                <a:cubicBezTo>
                  <a:pt x="764497" y="-28842"/>
                  <a:pt x="923295" y="13379"/>
                  <a:pt x="1152725" y="0"/>
                </a:cubicBezTo>
                <a:cubicBezTo>
                  <a:pt x="1382155" y="-13379"/>
                  <a:pt x="1490887" y="-12755"/>
                  <a:pt x="1596713" y="0"/>
                </a:cubicBezTo>
                <a:cubicBezTo>
                  <a:pt x="1702539" y="12755"/>
                  <a:pt x="1897837" y="7958"/>
                  <a:pt x="2040700" y="0"/>
                </a:cubicBezTo>
                <a:cubicBezTo>
                  <a:pt x="2183563" y="-7958"/>
                  <a:pt x="2279637" y="-6558"/>
                  <a:pt x="2484688" y="0"/>
                </a:cubicBezTo>
                <a:cubicBezTo>
                  <a:pt x="2689739" y="6558"/>
                  <a:pt x="2883738" y="-7260"/>
                  <a:pt x="3055529" y="0"/>
                </a:cubicBezTo>
                <a:cubicBezTo>
                  <a:pt x="3227320" y="7260"/>
                  <a:pt x="3613649" y="31187"/>
                  <a:pt x="3816650" y="0"/>
                </a:cubicBezTo>
                <a:cubicBezTo>
                  <a:pt x="4019651" y="-31187"/>
                  <a:pt x="4265737" y="-17970"/>
                  <a:pt x="4514345" y="0"/>
                </a:cubicBezTo>
                <a:cubicBezTo>
                  <a:pt x="4762953" y="17970"/>
                  <a:pt x="4824264" y="-551"/>
                  <a:pt x="5085186" y="0"/>
                </a:cubicBezTo>
                <a:cubicBezTo>
                  <a:pt x="5346108" y="551"/>
                  <a:pt x="5394073" y="-2696"/>
                  <a:pt x="5656027" y="0"/>
                </a:cubicBezTo>
                <a:cubicBezTo>
                  <a:pt x="5917981" y="2696"/>
                  <a:pt x="6042950" y="7937"/>
                  <a:pt x="6163441" y="0"/>
                </a:cubicBezTo>
                <a:cubicBezTo>
                  <a:pt x="6283932" y="-7937"/>
                  <a:pt x="6461801" y="-20804"/>
                  <a:pt x="6734282" y="0"/>
                </a:cubicBezTo>
                <a:cubicBezTo>
                  <a:pt x="6936792" y="10250"/>
                  <a:pt x="7093359" y="208835"/>
                  <a:pt x="7125886" y="391604"/>
                </a:cubicBezTo>
                <a:cubicBezTo>
                  <a:pt x="7129157" y="508181"/>
                  <a:pt x="7131663" y="671571"/>
                  <a:pt x="7125886" y="929391"/>
                </a:cubicBezTo>
                <a:cubicBezTo>
                  <a:pt x="7120109" y="1187211"/>
                  <a:pt x="7148042" y="1301137"/>
                  <a:pt x="7125886" y="1404524"/>
                </a:cubicBezTo>
                <a:cubicBezTo>
                  <a:pt x="7103730" y="1507911"/>
                  <a:pt x="7116917" y="1763836"/>
                  <a:pt x="7125886" y="1957975"/>
                </a:cubicBezTo>
                <a:cubicBezTo>
                  <a:pt x="7115708" y="2177735"/>
                  <a:pt x="6973456" y="2378211"/>
                  <a:pt x="6734282" y="2349579"/>
                </a:cubicBezTo>
                <a:cubicBezTo>
                  <a:pt x="6517549" y="2325025"/>
                  <a:pt x="6416275" y="2339918"/>
                  <a:pt x="6163441" y="2349579"/>
                </a:cubicBezTo>
                <a:cubicBezTo>
                  <a:pt x="5910607" y="2359240"/>
                  <a:pt x="5775907" y="2357133"/>
                  <a:pt x="5402320" y="2349579"/>
                </a:cubicBezTo>
                <a:cubicBezTo>
                  <a:pt x="5028733" y="2342025"/>
                  <a:pt x="4915447" y="2371642"/>
                  <a:pt x="4704625" y="2349579"/>
                </a:cubicBezTo>
                <a:cubicBezTo>
                  <a:pt x="4493804" y="2327516"/>
                  <a:pt x="4148668" y="2322373"/>
                  <a:pt x="4006930" y="2349579"/>
                </a:cubicBezTo>
                <a:cubicBezTo>
                  <a:pt x="3865192" y="2376785"/>
                  <a:pt x="3580194" y="2381464"/>
                  <a:pt x="3245809" y="2349579"/>
                </a:cubicBezTo>
                <a:cubicBezTo>
                  <a:pt x="2911424" y="2317694"/>
                  <a:pt x="2921022" y="2366648"/>
                  <a:pt x="2738395" y="2349579"/>
                </a:cubicBezTo>
                <a:cubicBezTo>
                  <a:pt x="2555768" y="2332510"/>
                  <a:pt x="2468920" y="2356212"/>
                  <a:pt x="2294407" y="2349579"/>
                </a:cubicBezTo>
                <a:cubicBezTo>
                  <a:pt x="2119894" y="2342946"/>
                  <a:pt x="1999562" y="2344061"/>
                  <a:pt x="1850420" y="2349579"/>
                </a:cubicBezTo>
                <a:cubicBezTo>
                  <a:pt x="1701278" y="2355097"/>
                  <a:pt x="1496110" y="2375705"/>
                  <a:pt x="1279579" y="2349579"/>
                </a:cubicBezTo>
                <a:cubicBezTo>
                  <a:pt x="1063048" y="2323453"/>
                  <a:pt x="736548" y="2365554"/>
                  <a:pt x="391604" y="2349579"/>
                </a:cubicBezTo>
                <a:cubicBezTo>
                  <a:pt x="171199" y="2358487"/>
                  <a:pt x="2876" y="2165287"/>
                  <a:pt x="0" y="1957975"/>
                </a:cubicBezTo>
                <a:cubicBezTo>
                  <a:pt x="9023" y="1725157"/>
                  <a:pt x="24961" y="1637168"/>
                  <a:pt x="0" y="1451515"/>
                </a:cubicBezTo>
                <a:cubicBezTo>
                  <a:pt x="-24961" y="1265862"/>
                  <a:pt x="16542" y="1058188"/>
                  <a:pt x="0" y="929391"/>
                </a:cubicBezTo>
                <a:cubicBezTo>
                  <a:pt x="-16542" y="800594"/>
                  <a:pt x="7259" y="541041"/>
                  <a:pt x="0" y="39160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song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song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688 -0.0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0B8EBC-C9B7-4C44-98D5-B4865A462A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261" b="66667" l="9969" r="89875">
                        <a14:foregroundMark x1="43380" y1="33297" x2="43380" y2="33297"/>
                        <a14:foregroundMark x1="43146" y1="66667" x2="43146" y2="64723"/>
                        <a14:backgroundMark x1="76324" y1="43377" x2="85202" y2="51620"/>
                        <a14:backgroundMark x1="85202" y1="51620" x2="87150" y2="52592"/>
                        <a14:backgroundMark x1="68925" y1="38517" x2="72118" y2="46868"/>
                        <a14:backgroundMark x1="72118" y1="46868" x2="77025" y2="50144"/>
                        <a14:backgroundMark x1="77025" y1="50144" x2="85670" y2="50900"/>
                        <a14:backgroundMark x1="30841" y1="36573" x2="30841" y2="36573"/>
                        <a14:backgroundMark x1="18069" y1="50324" x2="34034" y2="62347"/>
                        <a14:backgroundMark x1="58645" y1="61231" x2="74611" y2="60295"/>
                        <a14:backgroundMark x1="54673" y1="55652" x2="54673" y2="55652"/>
                        <a14:backgroundMark x1="47118" y1="64867" x2="47118" y2="64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3" b="32240"/>
          <a:stretch/>
        </p:blipFill>
        <p:spPr>
          <a:xfrm>
            <a:off x="-4896696" y="2743200"/>
            <a:ext cx="5305529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876ECD-647B-48AC-9E99-B34BA77B9601}"/>
              </a:ext>
            </a:extLst>
          </p:cNvPr>
          <p:cNvSpPr txBox="1"/>
          <p:nvPr/>
        </p:nvSpPr>
        <p:spPr>
          <a:xfrm>
            <a:off x="3925957" y="362068"/>
            <a:ext cx="7577057" cy="1600438"/>
          </a:xfrm>
          <a:custGeom>
            <a:avLst/>
            <a:gdLst>
              <a:gd name="connsiteX0" fmla="*/ 0 w 7577057"/>
              <a:gd name="connsiteY0" fmla="*/ 266745 h 1600438"/>
              <a:gd name="connsiteX1" fmla="*/ 266745 w 7577057"/>
              <a:gd name="connsiteY1" fmla="*/ 0 h 1600438"/>
              <a:gd name="connsiteX2" fmla="*/ 836634 w 7577057"/>
              <a:gd name="connsiteY2" fmla="*/ 0 h 1600438"/>
              <a:gd name="connsiteX3" fmla="*/ 1406522 w 7577057"/>
              <a:gd name="connsiteY3" fmla="*/ 0 h 1600438"/>
              <a:gd name="connsiteX4" fmla="*/ 2117282 w 7577057"/>
              <a:gd name="connsiteY4" fmla="*/ 0 h 1600438"/>
              <a:gd name="connsiteX5" fmla="*/ 2898478 w 7577057"/>
              <a:gd name="connsiteY5" fmla="*/ 0 h 1600438"/>
              <a:gd name="connsiteX6" fmla="*/ 3679673 w 7577057"/>
              <a:gd name="connsiteY6" fmla="*/ 0 h 1600438"/>
              <a:gd name="connsiteX7" fmla="*/ 4179126 w 7577057"/>
              <a:gd name="connsiteY7" fmla="*/ 0 h 1600438"/>
              <a:gd name="connsiteX8" fmla="*/ 4960322 w 7577057"/>
              <a:gd name="connsiteY8" fmla="*/ 0 h 1600438"/>
              <a:gd name="connsiteX9" fmla="*/ 5600646 w 7577057"/>
              <a:gd name="connsiteY9" fmla="*/ 0 h 1600438"/>
              <a:gd name="connsiteX10" fmla="*/ 6311406 w 7577057"/>
              <a:gd name="connsiteY10" fmla="*/ 0 h 1600438"/>
              <a:gd name="connsiteX11" fmla="*/ 7310312 w 7577057"/>
              <a:gd name="connsiteY11" fmla="*/ 0 h 1600438"/>
              <a:gd name="connsiteX12" fmla="*/ 7577057 w 7577057"/>
              <a:gd name="connsiteY12" fmla="*/ 266745 h 1600438"/>
              <a:gd name="connsiteX13" fmla="*/ 7577057 w 7577057"/>
              <a:gd name="connsiteY13" fmla="*/ 778880 h 1600438"/>
              <a:gd name="connsiteX14" fmla="*/ 7577057 w 7577057"/>
              <a:gd name="connsiteY14" fmla="*/ 1333693 h 1600438"/>
              <a:gd name="connsiteX15" fmla="*/ 7310312 w 7577057"/>
              <a:gd name="connsiteY15" fmla="*/ 1600438 h 1600438"/>
              <a:gd name="connsiteX16" fmla="*/ 6529116 w 7577057"/>
              <a:gd name="connsiteY16" fmla="*/ 1600438 h 1600438"/>
              <a:gd name="connsiteX17" fmla="*/ 6029663 w 7577057"/>
              <a:gd name="connsiteY17" fmla="*/ 1600438 h 1600438"/>
              <a:gd name="connsiteX18" fmla="*/ 5318904 w 7577057"/>
              <a:gd name="connsiteY18" fmla="*/ 1600438 h 1600438"/>
              <a:gd name="connsiteX19" fmla="*/ 4749015 w 7577057"/>
              <a:gd name="connsiteY19" fmla="*/ 1600438 h 1600438"/>
              <a:gd name="connsiteX20" fmla="*/ 4249562 w 7577057"/>
              <a:gd name="connsiteY20" fmla="*/ 1600438 h 1600438"/>
              <a:gd name="connsiteX21" fmla="*/ 3609238 w 7577057"/>
              <a:gd name="connsiteY21" fmla="*/ 1600438 h 1600438"/>
              <a:gd name="connsiteX22" fmla="*/ 3039349 w 7577057"/>
              <a:gd name="connsiteY22" fmla="*/ 1600438 h 1600438"/>
              <a:gd name="connsiteX23" fmla="*/ 2399025 w 7577057"/>
              <a:gd name="connsiteY23" fmla="*/ 1600438 h 1600438"/>
              <a:gd name="connsiteX24" fmla="*/ 1899572 w 7577057"/>
              <a:gd name="connsiteY24" fmla="*/ 1600438 h 1600438"/>
              <a:gd name="connsiteX25" fmla="*/ 1400119 w 7577057"/>
              <a:gd name="connsiteY25" fmla="*/ 1600438 h 1600438"/>
              <a:gd name="connsiteX26" fmla="*/ 971102 w 7577057"/>
              <a:gd name="connsiteY26" fmla="*/ 1600438 h 1600438"/>
              <a:gd name="connsiteX27" fmla="*/ 266745 w 7577057"/>
              <a:gd name="connsiteY27" fmla="*/ 1600438 h 1600438"/>
              <a:gd name="connsiteX28" fmla="*/ 0 w 7577057"/>
              <a:gd name="connsiteY28" fmla="*/ 1333693 h 1600438"/>
              <a:gd name="connsiteX29" fmla="*/ 0 w 7577057"/>
              <a:gd name="connsiteY29" fmla="*/ 821558 h 1600438"/>
              <a:gd name="connsiteX30" fmla="*/ 0 w 7577057"/>
              <a:gd name="connsiteY30" fmla="*/ 266745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577057" h="1600438" fill="none" extrusionOk="0">
                <a:moveTo>
                  <a:pt x="0" y="266745"/>
                </a:moveTo>
                <a:cubicBezTo>
                  <a:pt x="17050" y="95861"/>
                  <a:pt x="117570" y="-21789"/>
                  <a:pt x="266745" y="0"/>
                </a:cubicBezTo>
                <a:cubicBezTo>
                  <a:pt x="518751" y="28372"/>
                  <a:pt x="683863" y="2330"/>
                  <a:pt x="836634" y="0"/>
                </a:cubicBezTo>
                <a:cubicBezTo>
                  <a:pt x="989405" y="-2330"/>
                  <a:pt x="1267655" y="22254"/>
                  <a:pt x="1406522" y="0"/>
                </a:cubicBezTo>
                <a:cubicBezTo>
                  <a:pt x="1545389" y="-22254"/>
                  <a:pt x="1897085" y="-12083"/>
                  <a:pt x="2117282" y="0"/>
                </a:cubicBezTo>
                <a:cubicBezTo>
                  <a:pt x="2337479" y="12083"/>
                  <a:pt x="2530990" y="-26446"/>
                  <a:pt x="2898478" y="0"/>
                </a:cubicBezTo>
                <a:cubicBezTo>
                  <a:pt x="3265966" y="26446"/>
                  <a:pt x="3315949" y="32441"/>
                  <a:pt x="3679673" y="0"/>
                </a:cubicBezTo>
                <a:cubicBezTo>
                  <a:pt x="4043397" y="-32441"/>
                  <a:pt x="4055996" y="-7392"/>
                  <a:pt x="4179126" y="0"/>
                </a:cubicBezTo>
                <a:cubicBezTo>
                  <a:pt x="4302256" y="7392"/>
                  <a:pt x="4684306" y="18764"/>
                  <a:pt x="4960322" y="0"/>
                </a:cubicBezTo>
                <a:cubicBezTo>
                  <a:pt x="5236338" y="-18764"/>
                  <a:pt x="5464903" y="11148"/>
                  <a:pt x="5600646" y="0"/>
                </a:cubicBezTo>
                <a:cubicBezTo>
                  <a:pt x="5736389" y="-11148"/>
                  <a:pt x="6086448" y="-5991"/>
                  <a:pt x="6311406" y="0"/>
                </a:cubicBezTo>
                <a:cubicBezTo>
                  <a:pt x="6536364" y="5991"/>
                  <a:pt x="6831273" y="17013"/>
                  <a:pt x="7310312" y="0"/>
                </a:cubicBezTo>
                <a:cubicBezTo>
                  <a:pt x="7468056" y="-18894"/>
                  <a:pt x="7591609" y="123916"/>
                  <a:pt x="7577057" y="266745"/>
                </a:cubicBezTo>
                <a:cubicBezTo>
                  <a:pt x="7599126" y="476596"/>
                  <a:pt x="7585638" y="643673"/>
                  <a:pt x="7577057" y="778880"/>
                </a:cubicBezTo>
                <a:cubicBezTo>
                  <a:pt x="7568476" y="914088"/>
                  <a:pt x="7602388" y="1209557"/>
                  <a:pt x="7577057" y="1333693"/>
                </a:cubicBezTo>
                <a:cubicBezTo>
                  <a:pt x="7571991" y="1487839"/>
                  <a:pt x="7483536" y="1614539"/>
                  <a:pt x="7310312" y="1600438"/>
                </a:cubicBezTo>
                <a:cubicBezTo>
                  <a:pt x="6990938" y="1622925"/>
                  <a:pt x="6871618" y="1578851"/>
                  <a:pt x="6529116" y="1600438"/>
                </a:cubicBezTo>
                <a:cubicBezTo>
                  <a:pt x="6186614" y="1622025"/>
                  <a:pt x="6229086" y="1593661"/>
                  <a:pt x="6029663" y="1600438"/>
                </a:cubicBezTo>
                <a:cubicBezTo>
                  <a:pt x="5830240" y="1607215"/>
                  <a:pt x="5605660" y="1586385"/>
                  <a:pt x="5318904" y="1600438"/>
                </a:cubicBezTo>
                <a:cubicBezTo>
                  <a:pt x="5032148" y="1614491"/>
                  <a:pt x="4928795" y="1584781"/>
                  <a:pt x="4749015" y="1600438"/>
                </a:cubicBezTo>
                <a:cubicBezTo>
                  <a:pt x="4569235" y="1616095"/>
                  <a:pt x="4379903" y="1620356"/>
                  <a:pt x="4249562" y="1600438"/>
                </a:cubicBezTo>
                <a:cubicBezTo>
                  <a:pt x="4119221" y="1580520"/>
                  <a:pt x="3915560" y="1593549"/>
                  <a:pt x="3609238" y="1600438"/>
                </a:cubicBezTo>
                <a:cubicBezTo>
                  <a:pt x="3302916" y="1607327"/>
                  <a:pt x="3257457" y="1627111"/>
                  <a:pt x="3039349" y="1600438"/>
                </a:cubicBezTo>
                <a:cubicBezTo>
                  <a:pt x="2821241" y="1573765"/>
                  <a:pt x="2562325" y="1576909"/>
                  <a:pt x="2399025" y="1600438"/>
                </a:cubicBezTo>
                <a:cubicBezTo>
                  <a:pt x="2235725" y="1623967"/>
                  <a:pt x="2095866" y="1580163"/>
                  <a:pt x="1899572" y="1600438"/>
                </a:cubicBezTo>
                <a:cubicBezTo>
                  <a:pt x="1703278" y="1620713"/>
                  <a:pt x="1557820" y="1597054"/>
                  <a:pt x="1400119" y="1600438"/>
                </a:cubicBezTo>
                <a:cubicBezTo>
                  <a:pt x="1242418" y="1603822"/>
                  <a:pt x="1148529" y="1603143"/>
                  <a:pt x="971102" y="1600438"/>
                </a:cubicBezTo>
                <a:cubicBezTo>
                  <a:pt x="793675" y="1597733"/>
                  <a:pt x="599663" y="1590077"/>
                  <a:pt x="266745" y="1600438"/>
                </a:cubicBezTo>
                <a:cubicBezTo>
                  <a:pt x="101685" y="1614633"/>
                  <a:pt x="8136" y="1445109"/>
                  <a:pt x="0" y="1333693"/>
                </a:cubicBezTo>
                <a:cubicBezTo>
                  <a:pt x="19870" y="1174044"/>
                  <a:pt x="-17506" y="1029013"/>
                  <a:pt x="0" y="821558"/>
                </a:cubicBezTo>
                <a:cubicBezTo>
                  <a:pt x="17506" y="614104"/>
                  <a:pt x="20165" y="491970"/>
                  <a:pt x="0" y="266745"/>
                </a:cubicBezTo>
                <a:close/>
              </a:path>
              <a:path w="7577057" h="1600438" stroke="0" extrusionOk="0">
                <a:moveTo>
                  <a:pt x="0" y="266745"/>
                </a:moveTo>
                <a:cubicBezTo>
                  <a:pt x="-4457" y="137112"/>
                  <a:pt x="141965" y="28021"/>
                  <a:pt x="266745" y="0"/>
                </a:cubicBezTo>
                <a:cubicBezTo>
                  <a:pt x="494485" y="-17640"/>
                  <a:pt x="879758" y="-37428"/>
                  <a:pt x="1047941" y="0"/>
                </a:cubicBezTo>
                <a:cubicBezTo>
                  <a:pt x="1216124" y="37428"/>
                  <a:pt x="1309421" y="-774"/>
                  <a:pt x="1476958" y="0"/>
                </a:cubicBezTo>
                <a:cubicBezTo>
                  <a:pt x="1644495" y="774"/>
                  <a:pt x="1745540" y="-18344"/>
                  <a:pt x="1905975" y="0"/>
                </a:cubicBezTo>
                <a:cubicBezTo>
                  <a:pt x="2066410" y="18344"/>
                  <a:pt x="2179371" y="-3078"/>
                  <a:pt x="2334992" y="0"/>
                </a:cubicBezTo>
                <a:cubicBezTo>
                  <a:pt x="2490613" y="3078"/>
                  <a:pt x="2769074" y="761"/>
                  <a:pt x="2904881" y="0"/>
                </a:cubicBezTo>
                <a:cubicBezTo>
                  <a:pt x="3040688" y="-761"/>
                  <a:pt x="3323855" y="23908"/>
                  <a:pt x="3686077" y="0"/>
                </a:cubicBezTo>
                <a:cubicBezTo>
                  <a:pt x="4048299" y="-23908"/>
                  <a:pt x="4098341" y="34325"/>
                  <a:pt x="4396837" y="0"/>
                </a:cubicBezTo>
                <a:cubicBezTo>
                  <a:pt x="4695333" y="-34325"/>
                  <a:pt x="4691159" y="11809"/>
                  <a:pt x="4966725" y="0"/>
                </a:cubicBezTo>
                <a:cubicBezTo>
                  <a:pt x="5242291" y="-11809"/>
                  <a:pt x="5356199" y="-1593"/>
                  <a:pt x="5536614" y="0"/>
                </a:cubicBezTo>
                <a:cubicBezTo>
                  <a:pt x="5717029" y="1593"/>
                  <a:pt x="5910339" y="3053"/>
                  <a:pt x="6036067" y="0"/>
                </a:cubicBezTo>
                <a:cubicBezTo>
                  <a:pt x="6161795" y="-3053"/>
                  <a:pt x="7021144" y="37127"/>
                  <a:pt x="7310312" y="0"/>
                </a:cubicBezTo>
                <a:cubicBezTo>
                  <a:pt x="7441320" y="12144"/>
                  <a:pt x="7561631" y="135317"/>
                  <a:pt x="7577057" y="266745"/>
                </a:cubicBezTo>
                <a:cubicBezTo>
                  <a:pt x="7599959" y="437500"/>
                  <a:pt x="7577725" y="596226"/>
                  <a:pt x="7577057" y="810888"/>
                </a:cubicBezTo>
                <a:cubicBezTo>
                  <a:pt x="7576389" y="1025550"/>
                  <a:pt x="7586158" y="1114917"/>
                  <a:pt x="7577057" y="1333693"/>
                </a:cubicBezTo>
                <a:cubicBezTo>
                  <a:pt x="7550330" y="1497834"/>
                  <a:pt x="7443293" y="1604481"/>
                  <a:pt x="7310312" y="1600438"/>
                </a:cubicBezTo>
                <a:cubicBezTo>
                  <a:pt x="7186270" y="1601295"/>
                  <a:pt x="7012666" y="1580730"/>
                  <a:pt x="6810859" y="1600438"/>
                </a:cubicBezTo>
                <a:cubicBezTo>
                  <a:pt x="6609052" y="1620146"/>
                  <a:pt x="6490603" y="1609515"/>
                  <a:pt x="6311406" y="1600438"/>
                </a:cubicBezTo>
                <a:cubicBezTo>
                  <a:pt x="6132209" y="1591361"/>
                  <a:pt x="5822278" y="1599068"/>
                  <a:pt x="5530211" y="1600438"/>
                </a:cubicBezTo>
                <a:cubicBezTo>
                  <a:pt x="5238145" y="1601808"/>
                  <a:pt x="5036313" y="1566771"/>
                  <a:pt x="4819451" y="1600438"/>
                </a:cubicBezTo>
                <a:cubicBezTo>
                  <a:pt x="4602589" y="1634105"/>
                  <a:pt x="4455872" y="1582630"/>
                  <a:pt x="4108691" y="1600438"/>
                </a:cubicBezTo>
                <a:cubicBezTo>
                  <a:pt x="3761510" y="1618246"/>
                  <a:pt x="3507775" y="1607664"/>
                  <a:pt x="3327495" y="1600438"/>
                </a:cubicBezTo>
                <a:cubicBezTo>
                  <a:pt x="3147215" y="1593212"/>
                  <a:pt x="2969359" y="1585149"/>
                  <a:pt x="2828042" y="1600438"/>
                </a:cubicBezTo>
                <a:cubicBezTo>
                  <a:pt x="2686725" y="1615727"/>
                  <a:pt x="2486722" y="1595916"/>
                  <a:pt x="2399025" y="1600438"/>
                </a:cubicBezTo>
                <a:cubicBezTo>
                  <a:pt x="2311328" y="1604960"/>
                  <a:pt x="2061672" y="1611174"/>
                  <a:pt x="1970008" y="1600438"/>
                </a:cubicBezTo>
                <a:cubicBezTo>
                  <a:pt x="1878344" y="1589702"/>
                  <a:pt x="1516572" y="1608904"/>
                  <a:pt x="1400119" y="1600438"/>
                </a:cubicBezTo>
                <a:cubicBezTo>
                  <a:pt x="1283666" y="1591972"/>
                  <a:pt x="581918" y="1545426"/>
                  <a:pt x="266745" y="1600438"/>
                </a:cubicBezTo>
                <a:cubicBezTo>
                  <a:pt x="109268" y="1622357"/>
                  <a:pt x="8200" y="1455451"/>
                  <a:pt x="0" y="1333693"/>
                </a:cubicBezTo>
                <a:cubicBezTo>
                  <a:pt x="-21251" y="1187793"/>
                  <a:pt x="-6586" y="999440"/>
                  <a:pt x="0" y="810888"/>
                </a:cubicBezTo>
                <a:cubicBezTo>
                  <a:pt x="6586" y="622336"/>
                  <a:pt x="4999" y="484149"/>
                  <a:pt x="0" y="26674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DFE2A7-9937-34FE-C540-366765D345C0}"/>
              </a:ext>
            </a:extLst>
          </p:cNvPr>
          <p:cNvSpPr txBox="1"/>
          <p:nvPr/>
        </p:nvSpPr>
        <p:spPr>
          <a:xfrm>
            <a:off x="4228041" y="2817034"/>
            <a:ext cx="7470316" cy="2553891"/>
          </a:xfrm>
          <a:custGeom>
            <a:avLst/>
            <a:gdLst>
              <a:gd name="connsiteX0" fmla="*/ 0 w 7470316"/>
              <a:gd name="connsiteY0" fmla="*/ 425657 h 2553891"/>
              <a:gd name="connsiteX1" fmla="*/ 425657 w 7470316"/>
              <a:gd name="connsiteY1" fmla="*/ 0 h 2553891"/>
              <a:gd name="connsiteX2" fmla="*/ 888987 w 7470316"/>
              <a:gd name="connsiteY2" fmla="*/ 0 h 2553891"/>
              <a:gd name="connsiteX3" fmla="*/ 1617077 w 7470316"/>
              <a:gd name="connsiteY3" fmla="*/ 0 h 2553891"/>
              <a:gd name="connsiteX4" fmla="*/ 2411358 w 7470316"/>
              <a:gd name="connsiteY4" fmla="*/ 0 h 2553891"/>
              <a:gd name="connsiteX5" fmla="*/ 3205638 w 7470316"/>
              <a:gd name="connsiteY5" fmla="*/ 0 h 2553891"/>
              <a:gd name="connsiteX6" fmla="*/ 3735158 w 7470316"/>
              <a:gd name="connsiteY6" fmla="*/ 0 h 2553891"/>
              <a:gd name="connsiteX7" fmla="*/ 4529438 w 7470316"/>
              <a:gd name="connsiteY7" fmla="*/ 0 h 2553891"/>
              <a:gd name="connsiteX8" fmla="*/ 5191338 w 7470316"/>
              <a:gd name="connsiteY8" fmla="*/ 0 h 2553891"/>
              <a:gd name="connsiteX9" fmla="*/ 5919429 w 7470316"/>
              <a:gd name="connsiteY9" fmla="*/ 0 h 2553891"/>
              <a:gd name="connsiteX10" fmla="*/ 7044659 w 7470316"/>
              <a:gd name="connsiteY10" fmla="*/ 0 h 2553891"/>
              <a:gd name="connsiteX11" fmla="*/ 7470316 w 7470316"/>
              <a:gd name="connsiteY11" fmla="*/ 425657 h 2553891"/>
              <a:gd name="connsiteX12" fmla="*/ 7470316 w 7470316"/>
              <a:gd name="connsiteY12" fmla="*/ 959131 h 2553891"/>
              <a:gd name="connsiteX13" fmla="*/ 7470316 w 7470316"/>
              <a:gd name="connsiteY13" fmla="*/ 1560708 h 2553891"/>
              <a:gd name="connsiteX14" fmla="*/ 7470316 w 7470316"/>
              <a:gd name="connsiteY14" fmla="*/ 2128234 h 2553891"/>
              <a:gd name="connsiteX15" fmla="*/ 7044659 w 7470316"/>
              <a:gd name="connsiteY15" fmla="*/ 2553891 h 2553891"/>
              <a:gd name="connsiteX16" fmla="*/ 6382759 w 7470316"/>
              <a:gd name="connsiteY16" fmla="*/ 2553891 h 2553891"/>
              <a:gd name="connsiteX17" fmla="*/ 5654669 w 7470316"/>
              <a:gd name="connsiteY17" fmla="*/ 2553891 h 2553891"/>
              <a:gd name="connsiteX18" fmla="*/ 5058958 w 7470316"/>
              <a:gd name="connsiteY18" fmla="*/ 2553891 h 2553891"/>
              <a:gd name="connsiteX19" fmla="*/ 4529438 w 7470316"/>
              <a:gd name="connsiteY19" fmla="*/ 2553891 h 2553891"/>
              <a:gd name="connsiteX20" fmla="*/ 3867538 w 7470316"/>
              <a:gd name="connsiteY20" fmla="*/ 2553891 h 2553891"/>
              <a:gd name="connsiteX21" fmla="*/ 3271828 w 7470316"/>
              <a:gd name="connsiteY21" fmla="*/ 2553891 h 2553891"/>
              <a:gd name="connsiteX22" fmla="*/ 2609928 w 7470316"/>
              <a:gd name="connsiteY22" fmla="*/ 2553891 h 2553891"/>
              <a:gd name="connsiteX23" fmla="*/ 2080408 w 7470316"/>
              <a:gd name="connsiteY23" fmla="*/ 2553891 h 2553891"/>
              <a:gd name="connsiteX24" fmla="*/ 1550887 w 7470316"/>
              <a:gd name="connsiteY24" fmla="*/ 2553891 h 2553891"/>
              <a:gd name="connsiteX25" fmla="*/ 1087557 w 7470316"/>
              <a:gd name="connsiteY25" fmla="*/ 2553891 h 2553891"/>
              <a:gd name="connsiteX26" fmla="*/ 425657 w 7470316"/>
              <a:gd name="connsiteY26" fmla="*/ 2553891 h 2553891"/>
              <a:gd name="connsiteX27" fmla="*/ 0 w 7470316"/>
              <a:gd name="connsiteY27" fmla="*/ 2128234 h 2553891"/>
              <a:gd name="connsiteX28" fmla="*/ 0 w 7470316"/>
              <a:gd name="connsiteY28" fmla="*/ 1594760 h 2553891"/>
              <a:gd name="connsiteX29" fmla="*/ 0 w 7470316"/>
              <a:gd name="connsiteY29" fmla="*/ 1010208 h 2553891"/>
              <a:gd name="connsiteX30" fmla="*/ 0 w 7470316"/>
              <a:gd name="connsiteY30" fmla="*/ 425657 h 255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70316" h="2553891" fill="none" extrusionOk="0">
                <a:moveTo>
                  <a:pt x="0" y="425657"/>
                </a:moveTo>
                <a:cubicBezTo>
                  <a:pt x="49013" y="160136"/>
                  <a:pt x="241303" y="17741"/>
                  <a:pt x="425657" y="0"/>
                </a:cubicBezTo>
                <a:cubicBezTo>
                  <a:pt x="614644" y="-4176"/>
                  <a:pt x="659422" y="-8302"/>
                  <a:pt x="888987" y="0"/>
                </a:cubicBezTo>
                <a:cubicBezTo>
                  <a:pt x="1118552" y="8302"/>
                  <a:pt x="1416940" y="-29266"/>
                  <a:pt x="1617077" y="0"/>
                </a:cubicBezTo>
                <a:cubicBezTo>
                  <a:pt x="1817214" y="29266"/>
                  <a:pt x="2201380" y="25729"/>
                  <a:pt x="2411358" y="0"/>
                </a:cubicBezTo>
                <a:cubicBezTo>
                  <a:pt x="2621336" y="-25729"/>
                  <a:pt x="2817844" y="-39019"/>
                  <a:pt x="3205638" y="0"/>
                </a:cubicBezTo>
                <a:cubicBezTo>
                  <a:pt x="3593432" y="39019"/>
                  <a:pt x="3532278" y="13379"/>
                  <a:pt x="3735158" y="0"/>
                </a:cubicBezTo>
                <a:cubicBezTo>
                  <a:pt x="3938038" y="-13379"/>
                  <a:pt x="4205318" y="-23339"/>
                  <a:pt x="4529438" y="0"/>
                </a:cubicBezTo>
                <a:cubicBezTo>
                  <a:pt x="4853558" y="23339"/>
                  <a:pt x="4926132" y="-27859"/>
                  <a:pt x="5191338" y="0"/>
                </a:cubicBezTo>
                <a:cubicBezTo>
                  <a:pt x="5456544" y="27859"/>
                  <a:pt x="5764821" y="-26428"/>
                  <a:pt x="5919429" y="0"/>
                </a:cubicBezTo>
                <a:cubicBezTo>
                  <a:pt x="6074037" y="26428"/>
                  <a:pt x="6632589" y="34406"/>
                  <a:pt x="7044659" y="0"/>
                </a:cubicBezTo>
                <a:cubicBezTo>
                  <a:pt x="7293824" y="-25521"/>
                  <a:pt x="7522435" y="206655"/>
                  <a:pt x="7470316" y="425657"/>
                </a:cubicBezTo>
                <a:cubicBezTo>
                  <a:pt x="7451051" y="601730"/>
                  <a:pt x="7482105" y="820321"/>
                  <a:pt x="7470316" y="959131"/>
                </a:cubicBezTo>
                <a:cubicBezTo>
                  <a:pt x="7458527" y="1097941"/>
                  <a:pt x="7482459" y="1286303"/>
                  <a:pt x="7470316" y="1560708"/>
                </a:cubicBezTo>
                <a:cubicBezTo>
                  <a:pt x="7458173" y="1835113"/>
                  <a:pt x="7481190" y="1976477"/>
                  <a:pt x="7470316" y="2128234"/>
                </a:cubicBezTo>
                <a:cubicBezTo>
                  <a:pt x="7471393" y="2341841"/>
                  <a:pt x="7267670" y="2529921"/>
                  <a:pt x="7044659" y="2553891"/>
                </a:cubicBezTo>
                <a:cubicBezTo>
                  <a:pt x="6787490" y="2555721"/>
                  <a:pt x="6593517" y="2557107"/>
                  <a:pt x="6382759" y="2553891"/>
                </a:cubicBezTo>
                <a:cubicBezTo>
                  <a:pt x="6172001" y="2550675"/>
                  <a:pt x="5934961" y="2584561"/>
                  <a:pt x="5654669" y="2553891"/>
                </a:cubicBezTo>
                <a:cubicBezTo>
                  <a:pt x="5374377" y="2523222"/>
                  <a:pt x="5342232" y="2527013"/>
                  <a:pt x="5058958" y="2553891"/>
                </a:cubicBezTo>
                <a:cubicBezTo>
                  <a:pt x="4775684" y="2580769"/>
                  <a:pt x="4665929" y="2549487"/>
                  <a:pt x="4529438" y="2553891"/>
                </a:cubicBezTo>
                <a:cubicBezTo>
                  <a:pt x="4392947" y="2558295"/>
                  <a:pt x="4195835" y="2533689"/>
                  <a:pt x="3867538" y="2553891"/>
                </a:cubicBezTo>
                <a:cubicBezTo>
                  <a:pt x="3539241" y="2574093"/>
                  <a:pt x="3525580" y="2555936"/>
                  <a:pt x="3271828" y="2553891"/>
                </a:cubicBezTo>
                <a:cubicBezTo>
                  <a:pt x="3018076" y="2551847"/>
                  <a:pt x="2823883" y="2557937"/>
                  <a:pt x="2609928" y="2553891"/>
                </a:cubicBezTo>
                <a:cubicBezTo>
                  <a:pt x="2395973" y="2549845"/>
                  <a:pt x="2269756" y="2564700"/>
                  <a:pt x="2080408" y="2553891"/>
                </a:cubicBezTo>
                <a:cubicBezTo>
                  <a:pt x="1891060" y="2543082"/>
                  <a:pt x="1678564" y="2547378"/>
                  <a:pt x="1550887" y="2553891"/>
                </a:cubicBezTo>
                <a:cubicBezTo>
                  <a:pt x="1423210" y="2560404"/>
                  <a:pt x="1269111" y="2575195"/>
                  <a:pt x="1087557" y="2553891"/>
                </a:cubicBezTo>
                <a:cubicBezTo>
                  <a:pt x="906003" y="2532588"/>
                  <a:pt x="717945" y="2553684"/>
                  <a:pt x="425657" y="2553891"/>
                </a:cubicBezTo>
                <a:cubicBezTo>
                  <a:pt x="151815" y="2584902"/>
                  <a:pt x="2137" y="2353890"/>
                  <a:pt x="0" y="2128234"/>
                </a:cubicBezTo>
                <a:cubicBezTo>
                  <a:pt x="-669" y="1861837"/>
                  <a:pt x="26232" y="1761024"/>
                  <a:pt x="0" y="1594760"/>
                </a:cubicBezTo>
                <a:cubicBezTo>
                  <a:pt x="-26232" y="1428496"/>
                  <a:pt x="18419" y="1148373"/>
                  <a:pt x="0" y="1010208"/>
                </a:cubicBezTo>
                <a:cubicBezTo>
                  <a:pt x="-18419" y="872043"/>
                  <a:pt x="-6067" y="554308"/>
                  <a:pt x="0" y="425657"/>
                </a:cubicBezTo>
                <a:close/>
              </a:path>
              <a:path w="7470316" h="2553891" stroke="0" extrusionOk="0">
                <a:moveTo>
                  <a:pt x="0" y="425657"/>
                </a:moveTo>
                <a:cubicBezTo>
                  <a:pt x="-4919" y="210089"/>
                  <a:pt x="213845" y="28933"/>
                  <a:pt x="425657" y="0"/>
                </a:cubicBezTo>
                <a:cubicBezTo>
                  <a:pt x="637259" y="10102"/>
                  <a:pt x="1006638" y="-287"/>
                  <a:pt x="1219937" y="0"/>
                </a:cubicBezTo>
                <a:cubicBezTo>
                  <a:pt x="1433236" y="287"/>
                  <a:pt x="1514204" y="10200"/>
                  <a:pt x="1683267" y="0"/>
                </a:cubicBezTo>
                <a:cubicBezTo>
                  <a:pt x="1852330" y="-10200"/>
                  <a:pt x="1926058" y="-9009"/>
                  <a:pt x="2146598" y="0"/>
                </a:cubicBezTo>
                <a:cubicBezTo>
                  <a:pt x="2367138" y="9009"/>
                  <a:pt x="2396780" y="-21714"/>
                  <a:pt x="2609928" y="0"/>
                </a:cubicBezTo>
                <a:cubicBezTo>
                  <a:pt x="2823076" y="21714"/>
                  <a:pt x="3042777" y="22612"/>
                  <a:pt x="3205638" y="0"/>
                </a:cubicBezTo>
                <a:cubicBezTo>
                  <a:pt x="3368499" y="-22612"/>
                  <a:pt x="3618320" y="-19462"/>
                  <a:pt x="3999918" y="0"/>
                </a:cubicBezTo>
                <a:cubicBezTo>
                  <a:pt x="4381516" y="19462"/>
                  <a:pt x="4431481" y="5173"/>
                  <a:pt x="4728008" y="0"/>
                </a:cubicBezTo>
                <a:cubicBezTo>
                  <a:pt x="5024535" y="-5173"/>
                  <a:pt x="5163693" y="-18948"/>
                  <a:pt x="5323718" y="0"/>
                </a:cubicBezTo>
                <a:cubicBezTo>
                  <a:pt x="5483743" y="18948"/>
                  <a:pt x="5715595" y="19224"/>
                  <a:pt x="5919429" y="0"/>
                </a:cubicBezTo>
                <a:cubicBezTo>
                  <a:pt x="6123263" y="-19224"/>
                  <a:pt x="6189294" y="25687"/>
                  <a:pt x="6448949" y="0"/>
                </a:cubicBezTo>
                <a:cubicBezTo>
                  <a:pt x="6708604" y="-25687"/>
                  <a:pt x="6769615" y="26402"/>
                  <a:pt x="7044659" y="0"/>
                </a:cubicBezTo>
                <a:cubicBezTo>
                  <a:pt x="7265484" y="10616"/>
                  <a:pt x="7431263" y="230804"/>
                  <a:pt x="7470316" y="425657"/>
                </a:cubicBezTo>
                <a:cubicBezTo>
                  <a:pt x="7459368" y="637896"/>
                  <a:pt x="7497078" y="836324"/>
                  <a:pt x="7470316" y="1010208"/>
                </a:cubicBezTo>
                <a:cubicBezTo>
                  <a:pt x="7443554" y="1184092"/>
                  <a:pt x="7451369" y="1279559"/>
                  <a:pt x="7470316" y="1526657"/>
                </a:cubicBezTo>
                <a:cubicBezTo>
                  <a:pt x="7489263" y="1773755"/>
                  <a:pt x="7465099" y="1919375"/>
                  <a:pt x="7470316" y="2128234"/>
                </a:cubicBezTo>
                <a:cubicBezTo>
                  <a:pt x="7415050" y="2382230"/>
                  <a:pt x="7308712" y="2590115"/>
                  <a:pt x="7044659" y="2553891"/>
                </a:cubicBezTo>
                <a:cubicBezTo>
                  <a:pt x="6790495" y="2559031"/>
                  <a:pt x="6648909" y="2577356"/>
                  <a:pt x="6448949" y="2553891"/>
                </a:cubicBezTo>
                <a:cubicBezTo>
                  <a:pt x="6248989" y="2530427"/>
                  <a:pt x="5877907" y="2584634"/>
                  <a:pt x="5654669" y="2553891"/>
                </a:cubicBezTo>
                <a:cubicBezTo>
                  <a:pt x="5431431" y="2523148"/>
                  <a:pt x="5210112" y="2534541"/>
                  <a:pt x="4926578" y="2553891"/>
                </a:cubicBezTo>
                <a:cubicBezTo>
                  <a:pt x="4643044" y="2573241"/>
                  <a:pt x="4496763" y="2528316"/>
                  <a:pt x="4198488" y="2553891"/>
                </a:cubicBezTo>
                <a:cubicBezTo>
                  <a:pt x="3900213" y="2579467"/>
                  <a:pt x="3738627" y="2536080"/>
                  <a:pt x="3404208" y="2553891"/>
                </a:cubicBezTo>
                <a:cubicBezTo>
                  <a:pt x="3069789" y="2571702"/>
                  <a:pt x="3043999" y="2543286"/>
                  <a:pt x="2874688" y="2553891"/>
                </a:cubicBezTo>
                <a:cubicBezTo>
                  <a:pt x="2705377" y="2564496"/>
                  <a:pt x="2590641" y="2554139"/>
                  <a:pt x="2411358" y="2553891"/>
                </a:cubicBezTo>
                <a:cubicBezTo>
                  <a:pt x="2232075" y="2553644"/>
                  <a:pt x="2052523" y="2552582"/>
                  <a:pt x="1948027" y="2553891"/>
                </a:cubicBezTo>
                <a:cubicBezTo>
                  <a:pt x="1843531" y="2555200"/>
                  <a:pt x="1499115" y="2564769"/>
                  <a:pt x="1352317" y="2553891"/>
                </a:cubicBezTo>
                <a:cubicBezTo>
                  <a:pt x="1205519" y="2543014"/>
                  <a:pt x="718901" y="2569225"/>
                  <a:pt x="425657" y="2553891"/>
                </a:cubicBezTo>
                <a:cubicBezTo>
                  <a:pt x="170731" y="2596708"/>
                  <a:pt x="9593" y="2333414"/>
                  <a:pt x="0" y="2128234"/>
                </a:cubicBezTo>
                <a:cubicBezTo>
                  <a:pt x="26639" y="1971331"/>
                  <a:pt x="-23483" y="1705065"/>
                  <a:pt x="0" y="1577734"/>
                </a:cubicBezTo>
                <a:cubicBezTo>
                  <a:pt x="23483" y="1450403"/>
                  <a:pt x="-3734" y="1233768"/>
                  <a:pt x="0" y="1010208"/>
                </a:cubicBezTo>
                <a:cubicBezTo>
                  <a:pt x="3734" y="786648"/>
                  <a:pt x="21352" y="595723"/>
                  <a:pt x="0" y="42565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nhọn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tù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4569 -0.013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02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35240" y="714186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059771-A7E2-B6A7-9A4A-A7C5B472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22" y="1444501"/>
            <a:ext cx="7980356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1" y="650283"/>
            <a:ext cx="130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DF3EA5-7D5A-AA50-B64F-C69F3311CEB6}"/>
              </a:ext>
            </a:extLst>
          </p:cNvPr>
          <p:cNvGrpSpPr/>
          <p:nvPr/>
        </p:nvGrpSpPr>
        <p:grpSpPr>
          <a:xfrm>
            <a:off x="762000" y="1562100"/>
            <a:ext cx="9782175" cy="584775"/>
            <a:chOff x="1076325" y="1809750"/>
            <a:chExt cx="9782175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454DE-7DA2-A28C-CE0C-DB32D441E5F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=          kg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186DE5-267C-36BA-833C-244EA60E0FE9}"/>
                </a:ext>
              </a:extLst>
            </p:cNvPr>
            <p:cNvSpPr/>
            <p:nvPr/>
          </p:nvSpPr>
          <p:spPr>
            <a:xfrm>
              <a:off x="2819399" y="18573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FE615-96FC-67BF-ED8D-4E787CDD3380}"/>
              </a:ext>
            </a:extLst>
          </p:cNvPr>
          <p:cNvGrpSpPr/>
          <p:nvPr/>
        </p:nvGrpSpPr>
        <p:grpSpPr>
          <a:xfrm>
            <a:off x="7162801" y="1590675"/>
            <a:ext cx="5290102" cy="584775"/>
            <a:chOff x="1076326" y="1809750"/>
            <a:chExt cx="5290102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D0236-3186-EA4E-14A7-22C9B4588FC8}"/>
                </a:ext>
              </a:extLst>
            </p:cNvPr>
            <p:cNvSpPr txBox="1"/>
            <p:nvPr/>
          </p:nvSpPr>
          <p:spPr>
            <a:xfrm>
              <a:off x="1076326" y="1809750"/>
              <a:ext cx="52901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 kg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1B93F3-3532-A1FA-929D-DE7D0746D3C2}"/>
                </a:ext>
              </a:extLst>
            </p:cNvPr>
            <p:cNvSpPr/>
            <p:nvPr/>
          </p:nvSpPr>
          <p:spPr>
            <a:xfrm>
              <a:off x="2552699" y="1887192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ED06D7-14D4-1D4B-0F71-FD48CF8D85C3}"/>
              </a:ext>
            </a:extLst>
          </p:cNvPr>
          <p:cNvGrpSpPr/>
          <p:nvPr/>
        </p:nvGrpSpPr>
        <p:grpSpPr>
          <a:xfrm>
            <a:off x="1266825" y="2556013"/>
            <a:ext cx="9356863" cy="584775"/>
            <a:chOff x="1501637" y="1809750"/>
            <a:chExt cx="9356863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987453-ECBA-E877-B683-F3A96308CF07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kg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F6B88-D607-A02D-550E-399B9EBD62F8}"/>
                </a:ext>
              </a:extLst>
            </p:cNvPr>
            <p:cNvSpPr/>
            <p:nvPr/>
          </p:nvSpPr>
          <p:spPr>
            <a:xfrm>
              <a:off x="2606536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E03492-53E7-C297-A35F-281213ED0841}"/>
                </a:ext>
              </a:extLst>
            </p:cNvPr>
            <p:cNvSpPr/>
            <p:nvPr/>
          </p:nvSpPr>
          <p:spPr>
            <a:xfrm>
              <a:off x="4482961" y="19050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0845C0-0947-9345-2173-5C0411AC93A4}"/>
              </a:ext>
            </a:extLst>
          </p:cNvPr>
          <p:cNvGrpSpPr/>
          <p:nvPr/>
        </p:nvGrpSpPr>
        <p:grpSpPr>
          <a:xfrm>
            <a:off x="7110621" y="2634284"/>
            <a:ext cx="4696239" cy="1461075"/>
            <a:chOff x="1064731" y="1809750"/>
            <a:chExt cx="4696239" cy="14610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4EC88-1ACF-20E7-85DD-3F966CA8DA19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100 kg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FC96F-9073-11EF-E145-89818E5C5B8C}"/>
                </a:ext>
              </a:extLst>
            </p:cNvPr>
            <p:cNvSpPr/>
            <p:nvPr/>
          </p:nvSpPr>
          <p:spPr>
            <a:xfrm>
              <a:off x="2790824" y="187642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1222AC-83B1-4B0C-CA7A-43F5F898BA9C}"/>
                </a:ext>
              </a:extLst>
            </p:cNvPr>
            <p:cNvSpPr txBox="1"/>
            <p:nvPr/>
          </p:nvSpPr>
          <p:spPr>
            <a:xfrm>
              <a:off x="1064731" y="26860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1 000 kg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B787DC-0892-5B77-9ADD-9D779A0A4FD9}"/>
                </a:ext>
              </a:extLst>
            </p:cNvPr>
            <p:cNvSpPr/>
            <p:nvPr/>
          </p:nvSpPr>
          <p:spPr>
            <a:xfrm>
              <a:off x="3114674" y="277177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D1D498-B4E2-B56D-3085-5A8AA73F067B}"/>
              </a:ext>
            </a:extLst>
          </p:cNvPr>
          <p:cNvGrpSpPr/>
          <p:nvPr/>
        </p:nvGrpSpPr>
        <p:grpSpPr>
          <a:xfrm>
            <a:off x="1190625" y="3480352"/>
            <a:ext cx="4486274" cy="584775"/>
            <a:chOff x="1504950" y="1809750"/>
            <a:chExt cx="4486274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FAEDF2-4072-292C-34F5-3DE6A8042974}"/>
                </a:ext>
              </a:extLst>
            </p:cNvPr>
            <p:cNvSpPr txBox="1"/>
            <p:nvPr/>
          </p:nvSpPr>
          <p:spPr>
            <a:xfrm>
              <a:off x="1504950" y="1809750"/>
              <a:ext cx="4486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  kg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5A1810-F941-1498-E7EC-BA1F9DB312F9}"/>
                </a:ext>
              </a:extLst>
            </p:cNvPr>
            <p:cNvSpPr/>
            <p:nvPr/>
          </p:nvSpPr>
          <p:spPr>
            <a:xfrm>
              <a:off x="2804076" y="1885122"/>
              <a:ext cx="70609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6C83AD0-D784-1602-7054-CF5E4B53B6F1}"/>
                </a:ext>
              </a:extLst>
            </p:cNvPr>
            <p:cNvSpPr/>
            <p:nvPr/>
          </p:nvSpPr>
          <p:spPr>
            <a:xfrm>
              <a:off x="4404275" y="1875597"/>
              <a:ext cx="1024975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975A8F7-ABB5-2889-A09E-0053860DE9DD}"/>
              </a:ext>
            </a:extLst>
          </p:cNvPr>
          <p:cNvSpPr/>
          <p:nvPr/>
        </p:nvSpPr>
        <p:spPr>
          <a:xfrm>
            <a:off x="2485611" y="1603098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B81F38-FDF9-485B-096D-D2D527E25AB6}"/>
              </a:ext>
            </a:extLst>
          </p:cNvPr>
          <p:cNvSpPr/>
          <p:nvPr/>
        </p:nvSpPr>
        <p:spPr>
          <a:xfrm>
            <a:off x="2380836" y="2584173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C79777-D660-BFC6-8035-6D813149AF32}"/>
              </a:ext>
            </a:extLst>
          </p:cNvPr>
          <p:cNvSpPr/>
          <p:nvPr/>
        </p:nvSpPr>
        <p:spPr>
          <a:xfrm>
            <a:off x="4257261" y="2641323"/>
            <a:ext cx="91481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C92BC0-30E7-5A0A-D700-AB19803C89BA}"/>
              </a:ext>
            </a:extLst>
          </p:cNvPr>
          <p:cNvSpPr/>
          <p:nvPr/>
        </p:nvSpPr>
        <p:spPr>
          <a:xfrm>
            <a:off x="2476086" y="3536673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24FF30-5734-9317-6DBE-55F2ABC39FA7}"/>
              </a:ext>
            </a:extLst>
          </p:cNvPr>
          <p:cNvSpPr/>
          <p:nvPr/>
        </p:nvSpPr>
        <p:spPr>
          <a:xfrm>
            <a:off x="4047710" y="3555723"/>
            <a:ext cx="11148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A4601F-05C1-4CA0-9C0E-54498ACCBC75}"/>
              </a:ext>
            </a:extLst>
          </p:cNvPr>
          <p:cNvSpPr/>
          <p:nvPr/>
        </p:nvSpPr>
        <p:spPr>
          <a:xfrm>
            <a:off x="8648286" y="1631673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88A2BC-9E5E-F6B8-44B1-25EB0E69FB51}"/>
              </a:ext>
            </a:extLst>
          </p:cNvPr>
          <p:cNvSpPr/>
          <p:nvPr/>
        </p:nvSpPr>
        <p:spPr>
          <a:xfrm>
            <a:off x="8762586" y="2669898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A7342D-1702-E18F-A36B-CBD3E3518447}"/>
              </a:ext>
            </a:extLst>
          </p:cNvPr>
          <p:cNvSpPr/>
          <p:nvPr/>
        </p:nvSpPr>
        <p:spPr>
          <a:xfrm>
            <a:off x="9143586" y="3603348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6254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1" y="650283"/>
            <a:ext cx="130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DF3EA5-7D5A-AA50-B64F-C69F3311CEB6}"/>
              </a:ext>
            </a:extLst>
          </p:cNvPr>
          <p:cNvGrpSpPr/>
          <p:nvPr/>
        </p:nvGrpSpPr>
        <p:grpSpPr>
          <a:xfrm>
            <a:off x="762000" y="1562100"/>
            <a:ext cx="9782175" cy="584775"/>
            <a:chOff x="1076325" y="1809750"/>
            <a:chExt cx="9782175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454DE-7DA2-A28C-CE0C-DB32D441E5F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kg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186DE5-267C-36BA-833C-244EA60E0FE9}"/>
                </a:ext>
              </a:extLst>
            </p:cNvPr>
            <p:cNvSpPr/>
            <p:nvPr/>
          </p:nvSpPr>
          <p:spPr>
            <a:xfrm>
              <a:off x="2676524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FE615-96FC-67BF-ED8D-4E787CDD3380}"/>
              </a:ext>
            </a:extLst>
          </p:cNvPr>
          <p:cNvGrpSpPr/>
          <p:nvPr/>
        </p:nvGrpSpPr>
        <p:grpSpPr>
          <a:xfrm>
            <a:off x="6638925" y="1571625"/>
            <a:ext cx="6242603" cy="584775"/>
            <a:chOff x="123825" y="1809750"/>
            <a:chExt cx="6242603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D0236-3186-EA4E-14A7-22C9B4588FC8}"/>
                </a:ext>
              </a:extLst>
            </p:cNvPr>
            <p:cNvSpPr txBox="1"/>
            <p:nvPr/>
          </p:nvSpPr>
          <p:spPr>
            <a:xfrm>
              <a:off x="123825" y="1809750"/>
              <a:ext cx="6242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60 kg =           kg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1B93F3-3532-A1FA-929D-DE7D0746D3C2}"/>
                </a:ext>
              </a:extLst>
            </p:cNvPr>
            <p:cNvSpPr/>
            <p:nvPr/>
          </p:nvSpPr>
          <p:spPr>
            <a:xfrm>
              <a:off x="2333624" y="1934817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ED06D7-14D4-1D4B-0F71-FD48CF8D85C3}"/>
              </a:ext>
            </a:extLst>
          </p:cNvPr>
          <p:cNvGrpSpPr/>
          <p:nvPr/>
        </p:nvGrpSpPr>
        <p:grpSpPr>
          <a:xfrm>
            <a:off x="1266825" y="2556013"/>
            <a:ext cx="9356863" cy="584775"/>
            <a:chOff x="1501637" y="1809750"/>
            <a:chExt cx="9356863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987453-ECBA-E877-B683-F3A96308CF07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  kg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F6B88-D607-A02D-550E-399B9EBD62F8}"/>
                </a:ext>
              </a:extLst>
            </p:cNvPr>
            <p:cNvSpPr/>
            <p:nvPr/>
          </p:nvSpPr>
          <p:spPr>
            <a:xfrm>
              <a:off x="2844661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E03492-53E7-C297-A35F-281213ED0841}"/>
                </a:ext>
              </a:extLst>
            </p:cNvPr>
            <p:cNvSpPr/>
            <p:nvPr/>
          </p:nvSpPr>
          <p:spPr>
            <a:xfrm>
              <a:off x="4463911" y="1876425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0845C0-0947-9345-2173-5C0411AC93A4}"/>
              </a:ext>
            </a:extLst>
          </p:cNvPr>
          <p:cNvGrpSpPr/>
          <p:nvPr/>
        </p:nvGrpSpPr>
        <p:grpSpPr>
          <a:xfrm>
            <a:off x="7122216" y="2634284"/>
            <a:ext cx="4684644" cy="584775"/>
            <a:chOff x="1076326" y="1809750"/>
            <a:chExt cx="4684644" cy="5847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4EC88-1ACF-20E7-85DD-3F966CA8DA19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FC96F-9073-11EF-E145-89818E5C5B8C}"/>
                </a:ext>
              </a:extLst>
            </p:cNvPr>
            <p:cNvSpPr/>
            <p:nvPr/>
          </p:nvSpPr>
          <p:spPr>
            <a:xfrm>
              <a:off x="3248024" y="1905000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F63F1C-FAA5-D417-43D2-7BCDF3873C84}"/>
              </a:ext>
            </a:extLst>
          </p:cNvPr>
          <p:cNvSpPr/>
          <p:nvPr/>
        </p:nvSpPr>
        <p:spPr>
          <a:xfrm>
            <a:off x="2314160" y="160309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5859A-7C0E-7D6A-FAA7-BA49825A9CCF}"/>
              </a:ext>
            </a:extLst>
          </p:cNvPr>
          <p:cNvSpPr/>
          <p:nvPr/>
        </p:nvSpPr>
        <p:spPr>
          <a:xfrm>
            <a:off x="2599910" y="26127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D7755-F297-563E-3696-8DE948264DA5}"/>
              </a:ext>
            </a:extLst>
          </p:cNvPr>
          <p:cNvSpPr/>
          <p:nvPr/>
        </p:nvSpPr>
        <p:spPr>
          <a:xfrm>
            <a:off x="4191000" y="2631798"/>
            <a:ext cx="112395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54486-1591-683D-3111-53A237C79CAD}"/>
              </a:ext>
            </a:extLst>
          </p:cNvPr>
          <p:cNvSpPr/>
          <p:nvPr/>
        </p:nvSpPr>
        <p:spPr>
          <a:xfrm>
            <a:off x="8829260" y="16602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686BC-EF94-E936-55FF-CC50D71B162C}"/>
              </a:ext>
            </a:extLst>
          </p:cNvPr>
          <p:cNvSpPr/>
          <p:nvPr/>
        </p:nvSpPr>
        <p:spPr>
          <a:xfrm>
            <a:off x="9200735" y="2707998"/>
            <a:ext cx="78146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85792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508</Words>
  <Application>Microsoft Office PowerPoint</Application>
  <PresentationFormat>Widescreen</PresentationFormat>
  <Paragraphs>117</Paragraphs>
  <Slides>19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#9Slide05 Garris</vt:lpstr>
      <vt:lpstr>Arial</vt:lpstr>
      <vt:lpstr>Calibri</vt:lpstr>
      <vt:lpstr>Calibri Light</vt:lpstr>
      <vt:lpstr>Cambria</vt:lpstr>
      <vt:lpstr>Caveat Brush</vt:lpstr>
      <vt:lpstr>Times New Roman</vt:lpstr>
      <vt:lpstr>VnBangkok</vt:lpstr>
      <vt:lpstr>VNbritannic</vt:lpstr>
      <vt:lpstr>VNI-Times</vt:lpstr>
      <vt:lpstr>Office Theme</vt:lpstr>
      <vt:lpstr>3_Office Theme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4 tạ = …?... yến</vt:lpstr>
      <vt:lpstr>1 000 kg = ..?.. tạ</vt:lpstr>
      <vt:lpstr>500 kg = ..?... yến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Administrator</cp:lastModifiedBy>
  <cp:revision>3</cp:revision>
  <dcterms:created xsi:type="dcterms:W3CDTF">2025-01-09T14:19:36Z</dcterms:created>
  <dcterms:modified xsi:type="dcterms:W3CDTF">2025-01-10T01:06:54Z</dcterms:modified>
</cp:coreProperties>
</file>