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339" r:id="rId3"/>
    <p:sldId id="288" r:id="rId4"/>
    <p:sldId id="290" r:id="rId5"/>
    <p:sldId id="347" r:id="rId6"/>
    <p:sldId id="292" r:id="rId7"/>
    <p:sldId id="350" r:id="rId8"/>
    <p:sldId id="351" r:id="rId9"/>
    <p:sldId id="352" r:id="rId10"/>
    <p:sldId id="353" r:id="rId11"/>
    <p:sldId id="354" r:id="rId12"/>
    <p:sldId id="349" r:id="rId13"/>
    <p:sldId id="340" r:id="rId14"/>
    <p:sldId id="355" r:id="rId15"/>
    <p:sldId id="343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81DAB-5822-4DAA-9925-1FDB7A377771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9DDD-C3CE-411F-B15B-E19DA6B18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7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39DDD-C3CE-411F-B15B-E19DA6B180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19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93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380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48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72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86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784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032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91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E185-6D72-4DDC-9095-DAFC6D99F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AAFD00-5C79-4300-8837-C63E7EADA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646A-B4C7-46E9-825F-53A6E0D9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218B1-A421-4764-A5FC-AF9DCC658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F0975-EBF3-4526-ADFA-BD0C4D0D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9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9138A-E4C9-46D0-A1ED-148ABAA2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6DE0-2F05-4934-9EB2-284153A7D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04EB8B-0B58-4669-A062-E674C87D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C7E43-B882-4A0D-8286-A02E40C4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2ADEE-8A62-4CF8-A872-176EBBC9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881A03-D704-4C53-9522-D67D6A3B2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D38EE-5794-4C7B-90B5-C01BB21A2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C1BDB-297E-456A-BB76-6684B5AF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4FADE-8421-427E-9FE0-2DCD7DDA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0558-9A8D-4766-B7EF-68872EF2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1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4FD08-1F87-18E8-2292-AE090345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7BA6-FE7B-4540-AE9B-96D2D72E3FA3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9A4F-512E-6093-B522-BC4C7D0FA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9A48A-9BFD-4407-73F1-1C8FABCF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9F8E-E629-45EF-B706-581D4EBCEFE6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3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9B06D-DA45-66FD-3EBA-F1C25DF6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FEAB8-04F3-4AAA-BE17-9243D1893D45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0C48-11B8-AE18-2CBE-BE9B9E15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FD7B-15DD-DDE1-96C4-5DE1BCAC0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59077-CA2B-4E52-B142-FCF89796EA2C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E8EBE-0C71-056C-9766-1F5CA719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8804-45BD-49F1-97A3-A8BC640016C8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BF03-C244-DE78-A8B4-300DD902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BA59-6873-7D6F-4EE5-EB0E2D20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40A9-F50C-4E83-AA16-18D95E53B1D5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9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5E0C53-10A7-CFB5-528C-FFF2D31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47DE-7B82-4BD9-A0B3-CEE093705DEE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2A15D7-C0A9-0ACC-B9EE-DCD63FDB9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83349F-7B13-57E2-DB28-FC9E966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8724-B852-4828-B363-4985F7CC023B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1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18D161F-1D1A-DAE9-854C-3FD1D1789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96AF2-512C-4DE0-AA02-65288BA2E103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FE8864-5A47-752C-5405-3A384F4F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A70F14-AFD4-7061-E6AF-53BB2E3B1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5233-381C-4D87-B9F7-584E7355D98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22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F34A6D-B43F-9AAF-E940-63EE2964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78BAD-616D-4738-857C-61BFAA4AD362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73B94B-3687-71CC-FCF6-C9A6195D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850F5D-A335-1DE0-AED7-8025C1D9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3BEC-DEB6-40B6-87B6-5B957F733B3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32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31D80E-3B73-6AB5-B197-C1677FD2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223C-3E0E-4FB2-9464-1FFB6D1217FB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5C120D-DEBE-2517-3FC5-1E6F078F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4D574B-28DE-62B4-09B7-5AFDC315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FCE-B8B9-464C-816E-56E62668162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6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24500E2-EC40-A667-B474-5816F232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40BE-96A1-4C9E-BCF6-8A09545B1A19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25946E-57AA-9AD2-DC03-F2762217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E8FC5D-7879-5BB1-BCF5-59396B37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A1A1D-0F86-4183-A4AB-6BE239936574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2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0088-4831-495F-AE2F-25DF3F4F4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BFEA8-25BC-4AF1-A494-CDF432A7D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A799A-B251-4EB8-8A98-4784F79F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2D64F-6E52-4451-9C1E-2C5EE0AB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80BC3-BADB-4BAA-B437-F49FD98A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D64975-E59E-603D-14DE-3998AD5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6964-BDD7-4F0B-8DB9-D8A1D5787B89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226740-D5E9-B147-900D-A41BA0D6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AEE0F50-6A8D-3AFC-514B-27AA9C375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57E1-66D4-4A3D-B040-634F312F274E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8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6854A-B236-B5F6-D690-CF5948B55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15DE-F544-415B-881F-9715E624E59A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E786A-0228-90AD-6F5F-E993A081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37B21-A86B-48B9-35EA-198BC6EAF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4F24-29C5-4FAB-8BF8-B7C968EA57EF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04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C1586-91D5-BA38-56E6-F3A812A4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4A2F-5720-4FC0-B3CD-5CAAF357BC83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A434C-1796-B08C-4CA2-13EBBBCD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FDF9-9993-B9A8-C272-3010A79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9013-CB03-4F5E-AAE7-84DABD80C791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8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5E72DF-4ED7-A0D4-7B97-8DB5B2D0FA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40EB12-F613-2F92-E06B-74C3A21C5F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2ED2AF5-28CD-BA0A-AE30-DD27B52745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4AC6D-7EE0-40BA-8E09-96DBD7DC8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A30A-0F13-4A42-B851-8E4A1E1C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56B9C-B54F-4EA4-BCCF-6E0D88BFC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C09EE-BEDF-4DEC-8216-059B3246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B8C60-5283-4F0B-B083-D94AFCEC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D2FED-CBC4-4755-9B59-1D6A4D4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460C-355C-49F1-9973-2E8E0F00C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8325-A1A7-4E77-B240-AAC6D7997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5623A-533B-46A4-BC81-C8B05E071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AF439-620D-43B9-92CB-2693ECC24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25E8C-26B5-4A29-A7E3-732ED9F4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410E-42A5-4DA3-9363-AD61D21C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F80-E72F-4652-ADB3-5338343E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FE1A4-FE8F-47D8-836A-83CA69581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0D448-97B5-44A5-9FB9-35E4DCB10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F0D1A-6151-4AEC-BB2F-E144EBC87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529895-66AA-4F44-947D-BCFCD027E2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C0479-5102-4441-A65E-9EE1BFDB1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06BE6A-9BEC-4E91-800C-2575E0756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23B5F-1BC4-4F2B-B41C-F22DBA9D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606A-980B-4179-A3A5-6D5F860B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4F616-2607-4DC2-BCDF-97F6F87D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C576A-CC6D-4FE0-81D6-A96C53C6B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DDDB08-1F6B-41D8-AB27-31D8CB1E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949AE-0843-465D-BBE9-A75CCE24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DBEE4-D521-4C27-B4DC-EE0B3BF3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78E79-22D5-4AE7-909F-2C0238C2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08A6-BB10-4451-B2C9-595C46EDD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2D33A-9B73-48A9-B593-6692C231D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BFC3A-B793-4801-B37A-F4F397AEF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98F01D-E5F2-48E1-B9C6-8CA8E5E03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675CF-31F0-4116-98AF-316E84193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46698-EB33-4820-9704-161EC450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7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047A-1408-4C2B-B5F4-AA6B6A416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23596-EEE1-4DC7-8B61-9C4CF50BC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E2DD1-EADF-4E5F-8BEA-A8CEA2978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88343-D426-4113-A844-B61281FBF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0A13D1-E483-43B0-93A3-6003B5D3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E2C05-7B39-41D6-828F-C37CD5A54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A001B-15D3-4587-A498-DAA39085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2A048C-5C54-436D-AF6C-3A8CB2717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81D3B-AE31-4730-A4D0-FD790E592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FA57-FE26-4020-BE6D-DC9AF83EFFE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91C1B-5580-4B6E-A830-F0CAF2381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AE2B-0E76-4B7B-8099-94248EE2C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F87AF-1D59-44C2-A5A5-1BC57B2BBA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61C793-E85E-F169-727E-0CB63A4E0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6F0A68-E549-5D6E-5E3F-4C33A56474F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B4BFB-D34B-5F8F-338B-F6D112F7D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AA643D-6622-409B-8787-55E729FAC988}" type="datetimeFigureOut">
              <a:rPr lang="vi-VN"/>
              <a:pPr>
                <a:defRPr/>
              </a:pPr>
              <a:t>02/01/2025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5A38A-96E1-F108-BC7F-907128B41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DE9CD-9125-7355-493C-A5AFC6595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C6B13-751E-4CCD-A8A3-D21BC1BABDD9}" type="slidenum">
              <a:rPr lang="vi-VN" altLang="en-US"/>
              <a:pPr>
                <a:defRPr/>
              </a:pPr>
              <a:t>‹#›</a:t>
            </a:fld>
            <a:endParaRPr lang="vi-V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4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6816701227344806">
            <a:extLst>
              <a:ext uri="{FF2B5EF4-FFF2-40B4-BE49-F238E27FC236}">
                <a16:creationId xmlns:a16="http://schemas.microsoft.com/office/drawing/2014/main" id="{1842883C-847C-DF50-B565-D4070818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>
            <a:extLst>
              <a:ext uri="{FF2B5EF4-FFF2-40B4-BE49-F238E27FC236}">
                <a16:creationId xmlns:a16="http://schemas.microsoft.com/office/drawing/2014/main" id="{00A50F72-9DE1-7FE5-5E97-E2C89D2462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1" y="152401"/>
            <a:ext cx="6867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BÁT TRANG </a:t>
            </a:r>
            <a:endParaRPr kumimoji="0" lang="en-US" sz="3600" b="1" i="0" u="none" strike="noStrike" kern="10" cap="none" spc="0" normalizeH="0" baseline="0" noProof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WordArt 4">
            <a:extLst>
              <a:ext uri="{FF2B5EF4-FFF2-40B4-BE49-F238E27FC236}">
                <a16:creationId xmlns:a16="http://schemas.microsoft.com/office/drawing/2014/main" id="{F0E892D4-3084-AA7C-8971-38F5946411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86351" y="1857375"/>
            <a:ext cx="3979863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TOÁN.</a:t>
            </a:r>
          </a:p>
        </p:txBody>
      </p:sp>
      <p:grpSp>
        <p:nvGrpSpPr>
          <p:cNvPr id="18437" name="Group 18">
            <a:extLst>
              <a:ext uri="{FF2B5EF4-FFF2-40B4-BE49-F238E27FC236}">
                <a16:creationId xmlns:a16="http://schemas.microsoft.com/office/drawing/2014/main" id="{5F6FFA1E-7F99-97C4-6601-F4B20AC43009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143000"/>
            <a:ext cx="2438400" cy="1752600"/>
            <a:chOff x="5225" y="9335"/>
            <a:chExt cx="2520" cy="1750"/>
          </a:xfrm>
        </p:grpSpPr>
        <p:sp>
          <p:nvSpPr>
            <p:cNvPr id="22" name="AutoShape 27" descr="2">
              <a:extLst>
                <a:ext uri="{FF2B5EF4-FFF2-40B4-BE49-F238E27FC236}">
                  <a16:creationId xmlns:a16="http://schemas.microsoft.com/office/drawing/2014/main" id="{897E84D3-E2B2-2285-4045-2A02DBDC7E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8443" name="Picture 26" descr="cosmoS">
              <a:extLst>
                <a:ext uri="{FF2B5EF4-FFF2-40B4-BE49-F238E27FC236}">
                  <a16:creationId xmlns:a16="http://schemas.microsoft.com/office/drawing/2014/main" id="{594B7847-4BC0-0930-FD9C-32DDFC5D5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4" name="Picture 25" descr="BOOK2">
              <a:extLst>
                <a:ext uri="{FF2B5EF4-FFF2-40B4-BE49-F238E27FC236}">
                  <a16:creationId xmlns:a16="http://schemas.microsoft.com/office/drawing/2014/main" id="{88513AE3-432D-1C81-F3A8-A4AF9DB96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24" descr="BOOK1">
              <a:extLst>
                <a:ext uri="{FF2B5EF4-FFF2-40B4-BE49-F238E27FC236}">
                  <a16:creationId xmlns:a16="http://schemas.microsoft.com/office/drawing/2014/main" id="{B4D06DF0-0B1B-E0CF-8E18-39357D2E75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23" descr="QUILLPEN">
              <a:extLst>
                <a:ext uri="{FF2B5EF4-FFF2-40B4-BE49-F238E27FC236}">
                  <a16:creationId xmlns:a16="http://schemas.microsoft.com/office/drawing/2014/main" id="{8EBC9163-84CC-B5C2-9963-575768A2D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Text Box 22">
              <a:extLst>
                <a:ext uri="{FF2B5EF4-FFF2-40B4-BE49-F238E27FC236}">
                  <a16:creationId xmlns:a16="http://schemas.microsoft.com/office/drawing/2014/main" id="{8696466B-D4EE-7866-F14F-432161AD3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nBangkok"/>
                  <a:ea typeface="+mn-ea"/>
                  <a:cs typeface="+mn-cs"/>
                </a:rPr>
                <a:t> </a:t>
              </a: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48" name="Text Box 21">
              <a:extLst>
                <a:ext uri="{FF2B5EF4-FFF2-40B4-BE49-F238E27FC236}">
                  <a16:creationId xmlns:a16="http://schemas.microsoft.com/office/drawing/2014/main" id="{931E3322-8034-2E4A-A35D-4AFA396B92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8449" name="WordArt 20">
              <a:extLst>
                <a:ext uri="{FF2B5EF4-FFF2-40B4-BE49-F238E27FC236}">
                  <a16:creationId xmlns:a16="http://schemas.microsoft.com/office/drawing/2014/main" id="{68E42D0F-4F23-824B-3AD2-DF07B784535A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Nbritannic"/>
                  <a:ea typeface="+mn-ea"/>
                  <a:cs typeface="+mn-cs"/>
                </a:rPr>
                <a:t>NÀM </a:t>
              </a:r>
            </a:p>
          </p:txBody>
        </p:sp>
        <p:sp>
          <p:nvSpPr>
            <p:cNvPr id="18450" name="Text Box 19">
              <a:extLst>
                <a:ext uri="{FF2B5EF4-FFF2-40B4-BE49-F238E27FC236}">
                  <a16:creationId xmlns:a16="http://schemas.microsoft.com/office/drawing/2014/main" id="{CE62CACE-AF1E-C0FD-D90F-98843623F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8438" name="Picture 6" descr="Gio hoa">
            <a:extLst>
              <a:ext uri="{FF2B5EF4-FFF2-40B4-BE49-F238E27FC236}">
                <a16:creationId xmlns:a16="http://schemas.microsoft.com/office/drawing/2014/main" id="{A85237F5-8DD1-14A6-A14E-895D0566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41864"/>
            <a:ext cx="21336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3">
            <a:extLst>
              <a:ext uri="{FF2B5EF4-FFF2-40B4-BE49-F238E27FC236}">
                <a16:creationId xmlns:a16="http://schemas.microsoft.com/office/drawing/2014/main" id="{C9B20C4C-FB05-3451-C6C4-155C87E24C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19288" y="3625851"/>
            <a:ext cx="8208962" cy="1268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35:Ôn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GV: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0" cap="none" spc="0" normalizeH="0" baseline="0" noProof="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Trang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8440" name="TextBox 1">
            <a:extLst>
              <a:ext uri="{FF2B5EF4-FFF2-40B4-BE49-F238E27FC236}">
                <a16:creationId xmlns:a16="http://schemas.microsoft.com/office/drawing/2014/main" id="{1928E957-CEBA-C5F0-FA38-BC45DB065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9" y="5602289"/>
            <a:ext cx="5037137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: 2024-2025</a:t>
            </a:r>
          </a:p>
        </p:txBody>
      </p:sp>
      <p:sp>
        <p:nvSpPr>
          <p:cNvPr id="18441" name="TextBox 1">
            <a:extLst>
              <a:ext uri="{FF2B5EF4-FFF2-40B4-BE49-F238E27FC236}">
                <a16:creationId xmlns:a16="http://schemas.microsoft.com/office/drawing/2014/main" id="{9603FB8E-89F8-54C4-C556-39C0DAC02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338" y="4799014"/>
            <a:ext cx="2036762" cy="7080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Lớp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4A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88D0B9E-1A39-2AE2-4CF8-B0EF06BCE34D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9A203-3726-42FE-BA46-2CF9C0D041C3}"/>
              </a:ext>
            </a:extLst>
          </p:cNvPr>
          <p:cNvSpPr txBox="1"/>
          <p:nvPr/>
        </p:nvSpPr>
        <p:spPr>
          <a:xfrm>
            <a:off x="1685925" y="567105"/>
            <a:ext cx="93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64909D-4D43-B75B-D213-8811013BE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1905000"/>
            <a:ext cx="9184184" cy="230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16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9D1655-AECD-C44B-ABEA-4B47606B3D69}"/>
              </a:ext>
            </a:extLst>
          </p:cNvPr>
          <p:cNvSpPr/>
          <p:nvPr/>
        </p:nvSpPr>
        <p:spPr>
          <a:xfrm>
            <a:off x="4219649" y="2828835"/>
            <a:ext cx="54248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srgbClr val="EB6363"/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#9Slide03 Penumbra" panose="02040603050506020204" pitchFamily="18" charset="0"/>
                <a:ea typeface="+mn-ea"/>
                <a:cs typeface="+mn-cs"/>
              </a:rPr>
              <a:t>dụng</a:t>
            </a:r>
            <a:endParaRPr kumimoji="0" lang="en-US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EB6363"/>
              </a:solid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#9Slide03 Penumbra" panose="020406030505060202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5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381" y="833133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53" y="-253685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26AF97-9A21-FEB7-39D3-3A77F7DD2A38}"/>
              </a:ext>
            </a:extLst>
          </p:cNvPr>
          <p:cNvSpPr txBox="1"/>
          <p:nvPr/>
        </p:nvSpPr>
        <p:spPr>
          <a:xfrm>
            <a:off x="3228976" y="2581275"/>
            <a:ext cx="714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áng tạo cùng hình vuông, hình tròn, hình chữ nhật, hình tam giác - YouTube">
            <a:extLst>
              <a:ext uri="{FF2B5EF4-FFF2-40B4-BE49-F238E27FC236}">
                <a16:creationId xmlns:a16="http://schemas.microsoft.com/office/drawing/2014/main" id="{299989AC-7B86-3398-EE5A-E2CBD677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9898231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2131211" y="2743110"/>
            <a:ext cx="8005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400" cap="none" spc="-680" normalizeH="0" baseline="0" noProof="0" dirty="0">
                <a:ln w="28575" cmpd="dbl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TẠM BIỆT CÁC EM</a:t>
            </a:r>
            <a:endParaRPr kumimoji="0" lang="zh-CN" altLang="en-US" sz="8000" b="1" i="0" u="none" strike="noStrike" kern="400" cap="none" spc="-680" normalizeH="0" baseline="0" noProof="0" dirty="0">
              <a:ln w="28575" cmpd="dbl"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20152" y="0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71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/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3768608-D520-4A19-A4CE-D5C0C5AD59F0}"/>
              </a:ext>
            </a:extLst>
          </p:cNvPr>
          <p:cNvSpPr txBox="1"/>
          <p:nvPr/>
        </p:nvSpPr>
        <p:spPr>
          <a:xfrm>
            <a:off x="5133725" y="3876716"/>
            <a:ext cx="191832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400" cap="none" spc="-680" normalizeH="0" baseline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(TIẾT</a:t>
            </a:r>
            <a:r>
              <a:rPr kumimoji="0" lang="en-US" altLang="zh-CN" sz="3600" b="0" i="0" u="none" strike="noStrike" kern="400" cap="none" spc="-680" normalizeH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 2</a:t>
            </a:r>
            <a:r>
              <a:rPr kumimoji="0" lang="en-US" altLang="zh-CN" sz="3600" b="0" i="0" u="none" strike="noStrike" kern="400" cap="none" spc="-680" normalizeH="0" baseline="0" noProof="0" dirty="0">
                <a:ln w="28575" cmpd="dbl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雷盖体" panose="00000800000000000000" pitchFamily="2" charset="-122"/>
                <a:cs typeface="+mn-cs"/>
                <a:sym typeface="雷盖体" panose="00000800000000000000" pitchFamily="2" charset="-122"/>
              </a:rPr>
              <a:t>)</a:t>
            </a:r>
            <a:endParaRPr kumimoji="0" lang="zh-CN" altLang="en-US" sz="3600" b="0" i="0" u="none" strike="noStrike" kern="400" cap="none" spc="-680" normalizeH="0" baseline="0" noProof="0" dirty="0">
              <a:ln w="28575" cmpd="dbl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4DDB1F-7CFC-4443-B7D2-14BEB08B0D10}"/>
              </a:ext>
            </a:extLst>
          </p:cNvPr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>
              <a:extLst>
                <a:ext uri="{FF2B5EF4-FFF2-40B4-BE49-F238E27FC236}">
                  <a16:creationId xmlns:a16="http://schemas.microsoft.com/office/drawing/2014/main" id="{04CFE889-E637-B041-BE28-A63759C1761C}"/>
                </a:ext>
              </a:extLst>
            </p:cNvPr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69D01F-712A-F44A-A35F-4CDC3830FBF2}"/>
                </a:ext>
              </a:extLst>
            </p:cNvPr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35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89F872B-FACF-3C0B-F1E3-139AAFE186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70" y="2390328"/>
            <a:ext cx="7181710" cy="15058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535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479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14A768-94A9-BB26-5ADB-99924BA791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1254" y="2668461"/>
            <a:ext cx="5986791" cy="1444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71" y="482003"/>
            <a:ext cx="885055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Cho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tứ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giác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ABCD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có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đỉnh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A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đỉnh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C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là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góc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vuông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.</a:t>
            </a:r>
            <a:endParaRPr kumimoji="0" lang="zh-CN" altLang="en-US" sz="36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8F9A-F6C2-7F9A-2F7E-4711E5D0F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68" y="237212"/>
            <a:ext cx="1347333" cy="1609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2D5DD-E09C-070E-5F9E-5EEC39603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125" y="1790699"/>
            <a:ext cx="2315682" cy="2238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7FFCC4-48A1-6104-C56A-CEC531661559}"/>
              </a:ext>
            </a:extLst>
          </p:cNvPr>
          <p:cNvSpPr txBox="1"/>
          <p:nvPr/>
        </p:nvSpPr>
        <p:spPr>
          <a:xfrm>
            <a:off x="400050" y="181927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009FA5-A181-5BB5-66BB-AD10C0E5D4CC}"/>
              </a:ext>
            </a:extLst>
          </p:cNvPr>
          <p:cNvSpPr txBox="1"/>
          <p:nvPr/>
        </p:nvSpPr>
        <p:spPr>
          <a:xfrm>
            <a:off x="1276350" y="2611007"/>
            <a:ext cx="756285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cặp cạnh vuông góc với nhau là: AB và AD ; CB và CD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616B75-7DC8-E8A4-23E2-D55EB678F13D}"/>
              </a:ext>
            </a:extLst>
          </p:cNvPr>
          <p:cNvSpPr txBox="1"/>
          <p:nvPr/>
        </p:nvSpPr>
        <p:spPr>
          <a:xfrm>
            <a:off x="523875" y="3952875"/>
            <a:ext cx="9201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160687-C812-C085-1931-4608DC91ED5C}"/>
              </a:ext>
            </a:extLst>
          </p:cNvPr>
          <p:cNvSpPr txBox="1"/>
          <p:nvPr/>
        </p:nvSpPr>
        <p:spPr>
          <a:xfrm>
            <a:off x="1190624" y="5211332"/>
            <a:ext cx="8867775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cặp cạnh cắt nhau và không vuông góc với nhau là: BA và BC; DA và DC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69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 animBg="1"/>
      <p:bldP spid="18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363075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a) Vẽ hình chữ nhật ABCD và điểm M trên giấy kẻ ô vuông như hình dưới đây.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/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9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20" grpId="0"/>
      <p:bldP spid="21" grpId="0"/>
      <p:bldP spid="22" grpId="0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84885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b) Hãy vẽ đường thẳng đi qua điểm M và song song với cạnh AD, cắt cạnh CD tại điểm N.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/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9E6B36-7302-BF57-D876-AC3CCD0FE8D4}"/>
              </a:ext>
            </a:extLst>
          </p:cNvPr>
          <p:cNvCxnSpPr/>
          <p:nvPr/>
        </p:nvCxnSpPr>
        <p:spPr>
          <a:xfrm>
            <a:off x="4714875" y="3667125"/>
            <a:ext cx="3076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E40749-AC50-6EF4-0CE4-E56275621F89}"/>
              </a:ext>
            </a:extLst>
          </p:cNvPr>
          <p:cNvSpPr/>
          <p:nvPr/>
        </p:nvSpPr>
        <p:spPr>
          <a:xfrm>
            <a:off x="7677150" y="3619500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E2902-6277-4BFF-DC0F-268F0F5FFA2B}"/>
              </a:ext>
            </a:extLst>
          </p:cNvPr>
          <p:cNvSpPr txBox="1"/>
          <p:nvPr/>
        </p:nvSpPr>
        <p:spPr>
          <a:xfrm>
            <a:off x="7743825" y="3352800"/>
            <a:ext cx="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79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9C1B777E-5ACE-444B-8DB6-DABAD60A1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82003"/>
            <a:ext cx="984885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just"/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c) Dùng ê ke để kiểm tra xem đoạn thẳng MN có vuông góc với cạnh CD không.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D76A43-5709-90B0-D888-825F51E4A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20" y="280799"/>
            <a:ext cx="1347333" cy="1609483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6326E5AD-63AF-8859-8C05-B2E28FCE8AD8}"/>
              </a:ext>
            </a:extLst>
          </p:cNvPr>
          <p:cNvGraphicFramePr>
            <a:graphicFrameLocks noGrp="1"/>
          </p:cNvGraphicFramePr>
          <p:nvPr/>
        </p:nvGraphicFramePr>
        <p:xfrm>
          <a:off x="3457576" y="2176990"/>
          <a:ext cx="5553081" cy="300461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7009">
                  <a:extLst>
                    <a:ext uri="{9D8B030D-6E8A-4147-A177-3AD203B41FA5}">
                      <a16:colId xmlns:a16="http://schemas.microsoft.com/office/drawing/2014/main" val="155981204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664380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755556210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97232307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66579272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3445765218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1878391004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4030821533"/>
                    </a:ext>
                  </a:extLst>
                </a:gridCol>
                <a:gridCol w="617009">
                  <a:extLst>
                    <a:ext uri="{9D8B030D-6E8A-4147-A177-3AD203B41FA5}">
                      <a16:colId xmlns:a16="http://schemas.microsoft.com/office/drawing/2014/main" val="2240705220"/>
                    </a:ext>
                  </a:extLst>
                </a:gridCol>
              </a:tblGrid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567776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660508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66047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29759"/>
                  </a:ext>
                </a:extLst>
              </a:tr>
              <a:tr h="6009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0353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CCE3D-FB2B-D042-D2BD-272EC7A73467}"/>
              </a:ext>
            </a:extLst>
          </p:cNvPr>
          <p:cNvCxnSpPr/>
          <p:nvPr/>
        </p:nvCxnSpPr>
        <p:spPr>
          <a:xfrm>
            <a:off x="4695825" y="277177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D4D39-1A99-DB9C-3650-F0A043089FEC}"/>
              </a:ext>
            </a:extLst>
          </p:cNvPr>
          <p:cNvCxnSpPr/>
          <p:nvPr/>
        </p:nvCxnSpPr>
        <p:spPr>
          <a:xfrm>
            <a:off x="4695825" y="4581525"/>
            <a:ext cx="3076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CE6563-124D-CEC8-8867-06CEAA211893}"/>
              </a:ext>
            </a:extLst>
          </p:cNvPr>
          <p:cNvCxnSpPr>
            <a:cxnSpLocks/>
          </p:cNvCxnSpPr>
          <p:nvPr/>
        </p:nvCxnSpPr>
        <p:spPr>
          <a:xfrm flipV="1">
            <a:off x="4724400" y="276225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BCA1CA2-F997-39DC-87CD-BFA8F9408672}"/>
              </a:ext>
            </a:extLst>
          </p:cNvPr>
          <p:cNvCxnSpPr>
            <a:cxnSpLocks/>
          </p:cNvCxnSpPr>
          <p:nvPr/>
        </p:nvCxnSpPr>
        <p:spPr>
          <a:xfrm flipV="1">
            <a:off x="7743825" y="27813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4D16D1F-FF8B-7135-4C77-A86414B056AB}"/>
              </a:ext>
            </a:extLst>
          </p:cNvPr>
          <p:cNvSpPr txBox="1"/>
          <p:nvPr/>
        </p:nvSpPr>
        <p:spPr>
          <a:xfrm>
            <a:off x="4362450" y="44767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BDB77-BF54-03B1-EBC8-484ABAC19E57}"/>
              </a:ext>
            </a:extLst>
          </p:cNvPr>
          <p:cNvSpPr txBox="1"/>
          <p:nvPr/>
        </p:nvSpPr>
        <p:spPr>
          <a:xfrm>
            <a:off x="4362450" y="2457450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621C67-EDE1-3B8F-8FA5-297F1654BC89}"/>
              </a:ext>
            </a:extLst>
          </p:cNvPr>
          <p:cNvSpPr txBox="1"/>
          <p:nvPr/>
        </p:nvSpPr>
        <p:spPr>
          <a:xfrm>
            <a:off x="7696200" y="24479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D3448E-2192-B486-0F8E-8876A714E165}"/>
              </a:ext>
            </a:extLst>
          </p:cNvPr>
          <p:cNvSpPr txBox="1"/>
          <p:nvPr/>
        </p:nvSpPr>
        <p:spPr>
          <a:xfrm>
            <a:off x="7705725" y="4276725"/>
            <a:ext cx="476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60F561-3DD6-0AE6-D3FA-1F2D1451AD07}"/>
              </a:ext>
            </a:extLst>
          </p:cNvPr>
          <p:cNvSpPr/>
          <p:nvPr/>
        </p:nvSpPr>
        <p:spPr>
          <a:xfrm>
            <a:off x="4667250" y="3629025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30A795-9B0A-C793-5320-303E5D7FEF57}"/>
              </a:ext>
            </a:extLst>
          </p:cNvPr>
          <p:cNvSpPr txBox="1"/>
          <p:nvPr/>
        </p:nvSpPr>
        <p:spPr>
          <a:xfrm>
            <a:off x="4257675" y="3390900"/>
            <a:ext cx="35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09E6B36-7302-BF57-D876-AC3CCD0FE8D4}"/>
              </a:ext>
            </a:extLst>
          </p:cNvPr>
          <p:cNvCxnSpPr/>
          <p:nvPr/>
        </p:nvCxnSpPr>
        <p:spPr>
          <a:xfrm>
            <a:off x="4714875" y="3667125"/>
            <a:ext cx="307657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0E40749-AC50-6EF4-0CE4-E56275621F89}"/>
              </a:ext>
            </a:extLst>
          </p:cNvPr>
          <p:cNvSpPr/>
          <p:nvPr/>
        </p:nvSpPr>
        <p:spPr>
          <a:xfrm>
            <a:off x="7677150" y="3619500"/>
            <a:ext cx="95250" cy="952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E2902-6277-4BFF-DC0F-268F0F5FFA2B}"/>
              </a:ext>
            </a:extLst>
          </p:cNvPr>
          <p:cNvSpPr txBox="1"/>
          <p:nvPr/>
        </p:nvSpPr>
        <p:spPr>
          <a:xfrm>
            <a:off x="7743825" y="3352800"/>
            <a:ext cx="200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98FB10-954F-A60E-03AD-BF5C15731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543674" y="1508012"/>
            <a:ext cx="1285875" cy="22127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A49DBE-38C4-C5B2-C172-87645B839994}"/>
              </a:ext>
            </a:extLst>
          </p:cNvPr>
          <p:cNvSpPr txBox="1"/>
          <p:nvPr/>
        </p:nvSpPr>
        <p:spPr>
          <a:xfrm>
            <a:off x="2219324" y="5506607"/>
            <a:ext cx="8534401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thẳng MN vuông góc với cạnh CD.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13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553483-7AD2-46C7-5173-9D6722947F23}"/>
              </a:ext>
            </a:extLst>
          </p:cNvPr>
          <p:cNvGrpSpPr/>
          <p:nvPr/>
        </p:nvGrpSpPr>
        <p:grpSpPr>
          <a:xfrm>
            <a:off x="1495770" y="544693"/>
            <a:ext cx="5209830" cy="788808"/>
            <a:chOff x="2486527" y="908289"/>
            <a:chExt cx="29240531" cy="104598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733EF93-841A-36B4-B12F-0871E44C9AD1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6301C7-B46E-2B2D-437E-67C3AEE3E152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85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Chọn câu trả lời đúng.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0BD210F-763A-8CD0-653C-57BD0A55F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FBF9ED-3774-043A-7BD1-C43569E4F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100" y="914400"/>
            <a:ext cx="2686050" cy="2400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BAB77-C8D3-A358-D4B7-EA72576DA21D}"/>
              </a:ext>
            </a:extLst>
          </p:cNvPr>
          <p:cNvSpPr txBox="1"/>
          <p:nvPr/>
        </p:nvSpPr>
        <p:spPr>
          <a:xfrm>
            <a:off x="981075" y="1476375"/>
            <a:ext cx="6848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bên được xếp bởi các que tính.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06F99-B94D-603E-8A88-E8ED0C886C6D}"/>
              </a:ext>
            </a:extLst>
          </p:cNvPr>
          <p:cNvSpPr txBox="1"/>
          <p:nvPr/>
        </p:nvSpPr>
        <p:spPr>
          <a:xfrm>
            <a:off x="847725" y="2076450"/>
            <a:ext cx="6848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Trong hình bên có bao nhiêu hình thoi?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2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3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4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83657-84C7-B418-CE4E-E7A2B0313105}"/>
              </a:ext>
            </a:extLst>
          </p:cNvPr>
          <p:cNvSpPr txBox="1"/>
          <p:nvPr/>
        </p:nvSpPr>
        <p:spPr>
          <a:xfrm>
            <a:off x="666750" y="4324350"/>
            <a:ext cx="104203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Que tính màu đỏ được xếp song song với que tính màu nào dưới đây?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Màu nâu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Màu xanh</a:t>
            </a:r>
          </a:p>
          <a:p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Màu tím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Màu da cam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5BB7084-7A1B-CE77-8593-2A9F228A6FD3}"/>
              </a:ext>
            </a:extLst>
          </p:cNvPr>
          <p:cNvSpPr/>
          <p:nvPr/>
        </p:nvSpPr>
        <p:spPr>
          <a:xfrm>
            <a:off x="790575" y="3619501"/>
            <a:ext cx="50482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BD88A5-4FD3-84D4-5307-B1DFA9D64811}"/>
              </a:ext>
            </a:extLst>
          </p:cNvPr>
          <p:cNvSpPr/>
          <p:nvPr/>
        </p:nvSpPr>
        <p:spPr>
          <a:xfrm>
            <a:off x="5067300" y="5343526"/>
            <a:ext cx="50482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22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BF25178-9D7F-4027-939F-9676626C856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0014*2{0959EB54-1F19-4341-8F56-493D2CEB1A95}&quot;,&quot;D:\\Giai Tri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Tuần 17 Bài 35 Ôn tập về hình học T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F07764-A592-4901-9CCE-AF3B4665757E}:3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CB728F-9D01-430A-9359-99E0F4D89CF2}:3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5FB13F-BA1E-40F1-AC4F-369FF9BEEED0}:3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76AD62-C061-4A5A-8248-FC0635E325EC}:3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0D388A-3A5F-4AB8-A8A9-01C777196F7B}: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DCEF51-D0A8-4833-A369-F692CAF21E1A}:34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55B57-BECF-4001-8908-EFFEDDBF6C7C}:3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243B34-2B1C-4802-9C9E-4247884253D7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141F9D-1741-4089-A1D0-58E8C33CB488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AB0EC9-8F59-45B3-9811-ADC849A368A4}:3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7372F8-C990-451D-8723-0CCD0C84507C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FC6CE4-5FB6-4B83-B3DF-00649B005B7A}:3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C8F9F0-ABDF-4835-A843-A993F8690F48}: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64E0CD-8866-4854-90EF-2AD77DF332D3}:3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333</Words>
  <Application>Microsoft Office PowerPoint</Application>
  <PresentationFormat>Widescreen</PresentationFormat>
  <Paragraphs>61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#9Slide03 Penumbra</vt:lpstr>
      <vt:lpstr>Arial</vt:lpstr>
      <vt:lpstr>Calibri</vt:lpstr>
      <vt:lpstr>Calibri Light</vt:lpstr>
      <vt:lpstr>Cambria</vt:lpstr>
      <vt:lpstr>等线</vt:lpstr>
      <vt:lpstr>Times New Roman</vt:lpstr>
      <vt:lpstr>VnBangkok</vt:lpstr>
      <vt:lpstr>VNbritannic</vt:lpstr>
      <vt:lpstr>VNI-Times</vt:lpstr>
      <vt:lpstr>雷盖体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Tuần 17 Bài 35 Ôn tập về hình học T2</dc:title>
  <dc:creator>TRANG</dc:creator>
  <cp:lastModifiedBy>Administrator</cp:lastModifiedBy>
  <cp:revision>3</cp:revision>
  <dcterms:created xsi:type="dcterms:W3CDTF">2024-12-27T14:12:40Z</dcterms:created>
  <dcterms:modified xsi:type="dcterms:W3CDTF">2025-01-02T16:41:25Z</dcterms:modified>
</cp:coreProperties>
</file>