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8" r:id="rId2"/>
    <p:sldId id="257" r:id="rId3"/>
    <p:sldId id="262" r:id="rId4"/>
    <p:sldId id="263" r:id="rId5"/>
    <p:sldId id="279" r:id="rId6"/>
    <p:sldId id="266" r:id="rId7"/>
    <p:sldId id="268" r:id="rId8"/>
    <p:sldId id="270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9829D-C40D-42B1-9FBD-04E8DA9CEAB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820D6-6FC0-4C22-956D-B5E7783C0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1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8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55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566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sạch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thùng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/</a:t>
            </a:r>
            <a:r>
              <a:rPr lang="en-US" baseline="0" dirty="0" err="1"/>
              <a:t>dặn</a:t>
            </a:r>
            <a:r>
              <a:rPr lang="en-US" baseline="0" dirty="0"/>
              <a:t> </a:t>
            </a:r>
            <a:r>
              <a:rPr lang="en-US" baseline="0" dirty="0" err="1"/>
              <a:t>dò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0FF95-96B3-427D-9D2A-96E592B0D8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30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9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18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8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8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5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9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35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6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BE788-3077-4C08-9C9D-DD7700982CE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25C78-A4E3-4015-ABE1-0CD41125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2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6" y="154480"/>
            <a:ext cx="12469586" cy="701414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55892" y="311647"/>
            <a:ext cx="6241599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BÁT TRANG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485" y="4094167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20" y="5133115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4735" y="469274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13564" y="1510064"/>
            <a:ext cx="5195454" cy="1600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304792" algn="ctr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609585" algn="ctr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914377" algn="ctr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1219170" algn="ctr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BỔ SUNG</a:t>
            </a:r>
          </a:p>
          <a:p>
            <a:pPr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8220313" y="2418341"/>
            <a:ext cx="37260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Phan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672" y="2291737"/>
            <a:ext cx="5047926" cy="3359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6145" y="5812409"/>
            <a:ext cx="386541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quizzi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336" y="2291737"/>
            <a:ext cx="529178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615" y="0"/>
            <a:ext cx="11365865" cy="6858000"/>
            <a:chOff x="749" y="0"/>
            <a:chExt cx="17899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9" y="694"/>
              <a:ext cx="17899" cy="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19607" y="542948"/>
            <a:ext cx="10528681" cy="1200329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1. </a:t>
            </a:r>
            <a:r>
              <a:rPr lang="vi-VN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Mỗi nhóm từ dưới đây chứa </a:t>
            </a:r>
            <a:r>
              <a:rPr lang="vi-VN" altLang="zh-CN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1 từ không cùng loại</a:t>
            </a:r>
            <a:r>
              <a:rPr lang="vi-VN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vi-VN" altLang="zh-CN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Tìm các từ đó.</a:t>
            </a:r>
            <a:endParaRPr kumimoji="0" lang="en-US" altLang="zh-C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F34BBA06-E043-D514-E97C-4E31FE6E6042}"/>
              </a:ext>
            </a:extLst>
          </p:cNvPr>
          <p:cNvSpPr/>
          <p:nvPr/>
        </p:nvSpPr>
        <p:spPr>
          <a:xfrm>
            <a:off x="511715" y="2179902"/>
            <a:ext cx="3822160" cy="1572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61B81DA6-EF5C-8710-E54E-154FD5EA8DCC}"/>
              </a:ext>
            </a:extLst>
          </p:cNvPr>
          <p:cNvSpPr/>
          <p:nvPr/>
        </p:nvSpPr>
        <p:spPr>
          <a:xfrm>
            <a:off x="4750340" y="2170378"/>
            <a:ext cx="3469735" cy="15634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3F382B13-5C71-CF6B-F833-59E31671580F}"/>
              </a:ext>
            </a:extLst>
          </p:cNvPr>
          <p:cNvSpPr/>
          <p:nvPr/>
        </p:nvSpPr>
        <p:spPr>
          <a:xfrm>
            <a:off x="8569865" y="2141803"/>
            <a:ext cx="3441160" cy="15634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Chậm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xấu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thơm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tốt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4D182B-18F5-9ACB-3D0F-66F8E985A1E1}"/>
              </a:ext>
            </a:extLst>
          </p:cNvPr>
          <p:cNvSpPr/>
          <p:nvPr/>
        </p:nvSpPr>
        <p:spPr>
          <a:xfrm>
            <a:off x="799734" y="3202939"/>
            <a:ext cx="962025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993C4D-8C90-7667-DE40-BBF76F6FA1E0}"/>
              </a:ext>
            </a:extLst>
          </p:cNvPr>
          <p:cNvSpPr/>
          <p:nvPr/>
        </p:nvSpPr>
        <p:spPr>
          <a:xfrm>
            <a:off x="6781801" y="3162300"/>
            <a:ext cx="800100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94410A-EF01-2368-4561-D4131B28C5D8}"/>
              </a:ext>
            </a:extLst>
          </p:cNvPr>
          <p:cNvSpPr/>
          <p:nvPr/>
        </p:nvSpPr>
        <p:spPr>
          <a:xfrm>
            <a:off x="9973850" y="3151909"/>
            <a:ext cx="876299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5230" y="1997563"/>
            <a:ext cx="1066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</a:t>
            </a:r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ngày Tết, chiếc áo vải </a:t>
            </a:r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dầy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nhưng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nhụy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tôi trong năm mới râm ran.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8"/>
          <p:cNvSpPr txBox="1"/>
          <p:nvPr/>
        </p:nvSpPr>
        <p:spPr>
          <a:xfrm>
            <a:off x="1094509" y="459821"/>
            <a:ext cx="10528681" cy="1200329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2. </a:t>
            </a:r>
            <a:r>
              <a:rPr lang="vi-VN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Từ nào dưới đây có thể thay cho bông hoa trong mỗi đoạn văn?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sp>
        <p:nvSpPr>
          <p:cNvPr id="5" name="矩形: 圆角 7">
            <a:extLst>
              <a:ext uri="{FF2B5EF4-FFF2-40B4-BE49-F238E27FC236}">
                <a16:creationId xmlns:a16="http://schemas.microsoft.com/office/drawing/2014/main" id="{A6E6C1CF-4327-8F99-7E74-BE3D0890C9C5}"/>
              </a:ext>
            </a:extLst>
          </p:cNvPr>
          <p:cNvSpPr/>
          <p:nvPr/>
        </p:nvSpPr>
        <p:spPr>
          <a:xfrm>
            <a:off x="2102162" y="5027195"/>
            <a:ext cx="1236881" cy="785553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: 圆角 7">
            <a:extLst>
              <a:ext uri="{FF2B5EF4-FFF2-40B4-BE49-F238E27FC236}">
                <a16:creationId xmlns:a16="http://schemas.microsoft.com/office/drawing/2014/main" id="{A6E6C1CF-4327-8F99-7E74-BE3D0890C9C5}"/>
              </a:ext>
            </a:extLst>
          </p:cNvPr>
          <p:cNvSpPr/>
          <p:nvPr/>
        </p:nvSpPr>
        <p:spPr>
          <a:xfrm>
            <a:off x="3587319" y="5027190"/>
            <a:ext cx="1415006" cy="785553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A6E6C1CF-4327-8F99-7E74-BE3D0890C9C5}"/>
              </a:ext>
            </a:extLst>
          </p:cNvPr>
          <p:cNvSpPr/>
          <p:nvPr/>
        </p:nvSpPr>
        <p:spPr>
          <a:xfrm>
            <a:off x="5241838" y="5027190"/>
            <a:ext cx="1401151" cy="785553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altLang="zh-CN" sz="36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hớ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6E6C1CF-4327-8F99-7E74-BE3D0890C9C5}"/>
              </a:ext>
            </a:extLst>
          </p:cNvPr>
          <p:cNvSpPr/>
          <p:nvPr/>
        </p:nvSpPr>
        <p:spPr>
          <a:xfrm>
            <a:off x="6901739" y="5020907"/>
            <a:ext cx="1193334" cy="785553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zh-CN" sz="3600" b="1" noProof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矩形: 圆角 7">
            <a:extLst>
              <a:ext uri="{FF2B5EF4-FFF2-40B4-BE49-F238E27FC236}">
                <a16:creationId xmlns:a16="http://schemas.microsoft.com/office/drawing/2014/main" id="{2201570D-A960-E246-BA95-B3DEA35609BA}"/>
              </a:ext>
            </a:extLst>
          </p:cNvPr>
          <p:cNvSpPr/>
          <p:nvPr/>
        </p:nvSpPr>
        <p:spPr>
          <a:xfrm>
            <a:off x="9760304" y="5027190"/>
            <a:ext cx="1154361" cy="785553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zh-CN" sz="3600" b="1" noProof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矩形: 圆角 7">
            <a:extLst>
              <a:ext uri="{FF2B5EF4-FFF2-40B4-BE49-F238E27FC236}">
                <a16:creationId xmlns:a16="http://schemas.microsoft.com/office/drawing/2014/main" id="{2201570D-A960-E246-BA95-B3DEA35609BA}"/>
              </a:ext>
            </a:extLst>
          </p:cNvPr>
          <p:cNvSpPr/>
          <p:nvPr/>
        </p:nvSpPr>
        <p:spPr>
          <a:xfrm>
            <a:off x="8325757" y="5027190"/>
            <a:ext cx="1231186" cy="785553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0C3AFE-6AD6-F474-5139-5EDE05F3A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57" t="-1" r="22999" b="8640"/>
          <a:stretch/>
        </p:blipFill>
        <p:spPr>
          <a:xfrm>
            <a:off x="2887491" y="2063319"/>
            <a:ext cx="903104" cy="556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0C3AFE-6AD6-F474-5139-5EDE05F3A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5" t="-1" r="16657" b="10737"/>
          <a:stretch/>
        </p:blipFill>
        <p:spPr>
          <a:xfrm>
            <a:off x="5942413" y="2053315"/>
            <a:ext cx="1082843" cy="544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0C3AFE-6AD6-F474-5139-5EDE05F3A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80" t="-1345" r="20375" b="9410"/>
          <a:stretch/>
        </p:blipFill>
        <p:spPr>
          <a:xfrm>
            <a:off x="4637152" y="3151725"/>
            <a:ext cx="1209371" cy="560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0C3AFE-6AD6-F474-5139-5EDE05F3A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20" t="471" r="27422" b="7594"/>
          <a:stretch/>
        </p:blipFill>
        <p:spPr>
          <a:xfrm>
            <a:off x="9909781" y="2037020"/>
            <a:ext cx="855406" cy="560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0C3AFE-6AD6-F474-5139-5EDE05F3A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13" r="22108" b="805"/>
          <a:stretch/>
        </p:blipFill>
        <p:spPr>
          <a:xfrm>
            <a:off x="9897026" y="2636914"/>
            <a:ext cx="1017639" cy="604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0C3AFE-6AD6-F474-5139-5EDE05F3A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05" t="4449" r="26890"/>
          <a:stretch/>
        </p:blipFill>
        <p:spPr>
          <a:xfrm>
            <a:off x="7735420" y="2636914"/>
            <a:ext cx="759837" cy="621993"/>
          </a:xfrm>
          <a:prstGeom prst="rect">
            <a:avLst/>
          </a:prstGeom>
        </p:spPr>
      </p:pic>
      <p:pic>
        <p:nvPicPr>
          <p:cNvPr id="20" name="Toi_nho_mai_lan_me_mua_cho_toi_chiec_ao_moi_va_inferr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023419"/>
            <a:ext cx="1345230" cy="37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2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01014" y="0"/>
            <a:ext cx="11365865" cy="6858000"/>
            <a:chOff x="749" y="0"/>
            <a:chExt cx="17899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9" y="694"/>
              <a:ext cx="17899" cy="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19607" y="542948"/>
            <a:ext cx="10528681" cy="646331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3. </a:t>
            </a:r>
            <a:r>
              <a:rPr lang="en-US" altLang="zh-CN" sz="3600" b="1" dirty="0" err="1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Đặt</a:t>
            </a:r>
            <a:r>
              <a:rPr lang="en-US" altLang="zh-CN" sz="3600" b="1" dirty="0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câu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với</a:t>
            </a:r>
            <a:r>
              <a:rPr lang="en-US" altLang="zh-CN" sz="3600" b="1" dirty="0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 </a:t>
            </a:r>
            <a:r>
              <a:rPr lang="en-US" altLang="zh-CN" sz="3600" b="1" dirty="0" err="1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từ</a:t>
            </a:r>
            <a:r>
              <a:rPr lang="en-US" altLang="zh-CN" sz="3600" b="1" dirty="0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sau</a:t>
            </a:r>
            <a:r>
              <a:rPr lang="en-US" altLang="zh-CN" sz="3600" b="1" dirty="0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: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sp>
        <p:nvSpPr>
          <p:cNvPr id="2" name="Cloud 1"/>
          <p:cNvSpPr/>
          <p:nvPr/>
        </p:nvSpPr>
        <p:spPr>
          <a:xfrm>
            <a:off x="794510" y="2015029"/>
            <a:ext cx="2265816" cy="18842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</a:rPr>
              <a:t>v</a:t>
            </a:r>
            <a:r>
              <a:rPr lang="en-US" sz="5400" dirty="0" err="1" smtClean="0">
                <a:solidFill>
                  <a:srgbClr val="FF0000"/>
                </a:solidFill>
              </a:rPr>
              <a:t>ui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3464774" y="1792356"/>
            <a:ext cx="3404138" cy="23295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n</a:t>
            </a:r>
            <a:r>
              <a:rPr lang="en-US" sz="4400" dirty="0" err="1" smtClean="0">
                <a:solidFill>
                  <a:srgbClr val="FF0000"/>
                </a:solidFill>
              </a:rPr>
              <a:t>iềm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vui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7530796" y="1852642"/>
            <a:ext cx="3560182" cy="23295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n</a:t>
            </a:r>
            <a:r>
              <a:rPr lang="en-US" sz="4400" dirty="0" err="1" smtClean="0">
                <a:solidFill>
                  <a:srgbClr val="FF0000"/>
                </a:solidFill>
              </a:rPr>
              <a:t>ỗi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buồn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F50C1-C8A1-2F57-F49E-807FAF5CE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49" y="2358616"/>
            <a:ext cx="3844961" cy="27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ai nhựa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7656">
            <a:off x="5501357" y="5211166"/>
            <a:ext cx="1867216" cy="1867216"/>
          </a:xfrm>
          <a:prstGeom prst="rect">
            <a:avLst/>
          </a:prstGeom>
        </p:spPr>
      </p:pic>
      <p:pic>
        <p:nvPicPr>
          <p:cNvPr id="15" name="bao ni lo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0083">
            <a:off x="3071554" y="4752814"/>
            <a:ext cx="1865128" cy="1865128"/>
          </a:xfrm>
          <a:prstGeom prst="rect">
            <a:avLst/>
          </a:prstGeom>
        </p:spPr>
      </p:pic>
      <p:pic>
        <p:nvPicPr>
          <p:cNvPr id="14" name="hộp giấy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03">
            <a:off x="385010" y="5120323"/>
            <a:ext cx="2049542" cy="20495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74889" y="237198"/>
            <a:ext cx="56977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sz="4800" noProof="0" dirty="0" err="1" smtClean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đường</a:t>
            </a:r>
            <a:r>
              <a:rPr lang="en-US" sz="4800" noProof="0" dirty="0" smtClean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4800" noProof="0" dirty="0" err="1" smtClean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làng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câu 1">
            <a:hlinkClick r:id="" action="ppaction://noaction"/>
          </p:cNvPr>
          <p:cNvSpPr/>
          <p:nvPr/>
        </p:nvSpPr>
        <p:spPr>
          <a:xfrm>
            <a:off x="992487" y="4436058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câu 2">
            <a:hlinkClick r:id="" action="ppaction://noaction"/>
          </p:cNvPr>
          <p:cNvSpPr/>
          <p:nvPr/>
        </p:nvSpPr>
        <p:spPr>
          <a:xfrm>
            <a:off x="3501947" y="3873942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câu 3">
            <a:hlinkClick r:id="" action="ppaction://noaction"/>
          </p:cNvPr>
          <p:cNvSpPr/>
          <p:nvPr/>
        </p:nvSpPr>
        <p:spPr>
          <a:xfrm>
            <a:off x="5793423" y="4561146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74889" y="238869"/>
            <a:ext cx="56977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lang="en-US" sz="4800" dirty="0" err="1" smtClean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đường</a:t>
            </a:r>
            <a:r>
              <a:rPr lang="en-US" sz="4800" dirty="0" smtClean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làng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24" y="4341087"/>
            <a:ext cx="22890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8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21852 L 0.2086 -0.375 C 0.25183 -0.41041 0.31693 -0.42916 0.38555 -0.42916 C 0.46342 -0.42916 0.52579 -0.41041 0.56902 -0.375 L 0.77774 -0.21852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80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15586 -0.24005 C 0.18867 -0.29491 0.23763 -0.325 0.28932 -0.325 C 0.34791 -0.325 0.39466 -0.29491 0.42747 -0.24005 L 0.5845 4.81481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19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599 -0.34098 C 0.12787 -0.41644 0.16133 -0.45348 0.19662 -0.45348 C 0.23646 -0.45348 0.2681 -0.41644 0.29037 -0.34098 L 0.39805 4.44444E-6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2" grpId="0" animBg="1"/>
      <p:bldP spid="16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640" y="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1026" y="1025525"/>
            <a:ext cx="10512832" cy="49587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66203" y="4750371"/>
            <a:ext cx="8968740" cy="2146300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sp>
        <p:nvSpPr>
          <p:cNvPr id="17" name="矩形 6">
            <a:extLst>
              <a:ext uri="{FF2B5EF4-FFF2-40B4-BE49-F238E27FC236}">
                <a16:creationId xmlns:a16="http://schemas.microsoft.com/office/drawing/2014/main" id="{AF038A5A-7482-490A-872F-8D39DA9242CB}"/>
              </a:ext>
            </a:extLst>
          </p:cNvPr>
          <p:cNvSpPr/>
          <p:nvPr/>
        </p:nvSpPr>
        <p:spPr>
          <a:xfrm>
            <a:off x="-1492628" y="1967218"/>
            <a:ext cx="1466013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Tạm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biệt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nhé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!</a:t>
            </a:r>
            <a:endParaRPr kumimoji="0" lang="zh-CN" altLang="en-US" sz="13800" b="1" i="0" u="none" strike="noStrike" kern="1200" cap="none" spc="0" normalizeH="0" baseline="0" noProof="0" dirty="0">
              <a:ln w="38100">
                <a:solidFill>
                  <a:srgbClr val="450016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Soup of Justice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38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TVBS TUẦN 18 CỘNG (1)</Template>
  <TotalTime>169</TotalTime>
  <Words>236</Words>
  <Application>Microsoft Office PowerPoint</Application>
  <PresentationFormat>Widescreen</PresentationFormat>
  <Paragraphs>38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宋体</vt:lpstr>
      <vt:lpstr>#9Slide07 IcielSoup of Justice</vt:lpstr>
      <vt:lpstr>Arial</vt:lpstr>
      <vt:lpstr>Arial-Rounded</vt:lpstr>
      <vt:lpstr>Calibri</vt:lpstr>
      <vt:lpstr>Calibri Light</vt:lpstr>
      <vt:lpstr>Cambria</vt:lpstr>
      <vt:lpstr>等线</vt:lpstr>
      <vt:lpstr>Times New Roman</vt:lpstr>
      <vt:lpstr>UTM Showcard</vt:lpstr>
      <vt:lpstr>字魂100号-方方先锋体</vt:lpstr>
      <vt:lpstr>字魂151号-联盟综艺体</vt:lpstr>
      <vt:lpstr>字魂17号-萌趣果冻体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</cp:revision>
  <dcterms:created xsi:type="dcterms:W3CDTF">2025-01-12T17:28:10Z</dcterms:created>
  <dcterms:modified xsi:type="dcterms:W3CDTF">2025-01-20T16:35:12Z</dcterms:modified>
</cp:coreProperties>
</file>