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11569" r:id="rId3"/>
    <p:sldId id="373" r:id="rId4"/>
    <p:sldId id="11571" r:id="rId5"/>
    <p:sldId id="11583" r:id="rId6"/>
    <p:sldId id="11572" r:id="rId7"/>
    <p:sldId id="11573" r:id="rId8"/>
    <p:sldId id="11574" r:id="rId9"/>
    <p:sldId id="11575" r:id="rId10"/>
    <p:sldId id="11564" r:id="rId11"/>
    <p:sldId id="11584" r:id="rId12"/>
    <p:sldId id="11558" r:id="rId13"/>
    <p:sldId id="11550" r:id="rId14"/>
    <p:sldId id="11549" r:id="rId15"/>
    <p:sldId id="1152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90e2c41fb9739d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DD85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C3E88-AD1E-4FB8-BE84-A6CD6B426313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2397-279D-4696-8FD9-9A595177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2397-279D-4696-8FD9-9A595177D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12397-279D-4696-8FD9-9A595177D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2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BDF68E2-58F2-4D09-BE8B-E3BD0653305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219377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28FC5F6-F338-4AE4-BB23-26385BCFC42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592090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0EBB0C4-6273-4C6E-B9BD-2EDC30F1CD52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718366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9AB4D41-86C1-4908-B66A-0B50CEB3BF2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2857766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6426E2C-56C1-4E0D-A793-0088A7FDD37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631499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8C39B41-D8B5-4052-B551-9B5525EAA8B6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18576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94136C-8742-45B2-AF27-D93DF7283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308574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32ABBEA6-7C60-4B02-AE87-00D78D8422A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53986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6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9CAD897-D46E-4AD2-BD9B-49DD3E64087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700446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E2D6473-DF6D-4702-B328-E0DD40540A4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408652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26F7E3A-B166-407D-9866-32884E7D5B3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37979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2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E9E1930-E9DE-45F3-CB1B-03E728E6B6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0" y="190500"/>
            <a:ext cx="1647824" cy="16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98624D31-43A5-475A-80CF-332C9F6DCF3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10/24/2025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035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0.png"/><Relationship Id="rId2" Type="http://schemas.microsoft.com/office/2007/relationships/media" Target="../media/media5.mp4"/><Relationship Id="rId1" Type="http://schemas.openxmlformats.org/officeDocument/2006/relationships/tags" Target="../tags/tag11.xml"/><Relationship Id="rId6" Type="http://schemas.openxmlformats.org/officeDocument/2006/relationships/image" Target="../media/image17.emf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1.xml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2.mp4"/><Relationship Id="rId10" Type="http://schemas.openxmlformats.org/officeDocument/2006/relationships/image" Target="../media/image5.png"/><Relationship Id="rId4" Type="http://schemas.microsoft.com/office/2007/relationships/media" Target="../media/media2.mp4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4.mp4"/><Relationship Id="rId4" Type="http://schemas.microsoft.com/office/2007/relationships/media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/>
          <p:nvPr/>
        </p:nvSpPr>
        <p:spPr>
          <a:xfrm>
            <a:off x="3171190" y="2346270"/>
            <a:ext cx="5849620" cy="748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MÔN: ĐẠO ĐỨC 5</a:t>
            </a:r>
          </a:p>
        </p:txBody>
      </p:sp>
      <p:sp>
        <p:nvSpPr>
          <p:cNvPr id="10" name="Text Box 4"/>
          <p:cNvSpPr txBox="1"/>
          <p:nvPr/>
        </p:nvSpPr>
        <p:spPr>
          <a:xfrm>
            <a:off x="2892897" y="3226601"/>
            <a:ext cx="698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lang="en-US" sz="3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viên</a:t>
            </a:r>
            <a:r>
              <a:rPr lang="en-US" sz="3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thực</a:t>
            </a:r>
            <a:r>
              <a:rPr lang="en-US" sz="3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lang="en-US" sz="3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vi-VN" sz="3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Phạm Thị Thúy</a:t>
            </a:r>
            <a:endParaRPr lang="en-US" sz="3200" b="1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11095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B87989F-B358-0445-838B-DA71C241D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4A36B809-9E9A-980E-0D9C-B80B5958E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2" y="4958323"/>
            <a:ext cx="11422501" cy="2025265"/>
          </a:xfrm>
          <a:prstGeom prst="rect">
            <a:avLst/>
          </a:prstGeom>
        </p:spPr>
      </p:pic>
      <p:pic>
        <p:nvPicPr>
          <p:cNvPr id="2" name="Cây cọ nhí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4281" y="1022562"/>
            <a:ext cx="7485530" cy="5297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07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8" y="451447"/>
            <a:ext cx="12192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26113"/>
            <a:ext cx="12581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131" y="3864401"/>
            <a:ext cx="9194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图片 2" descr="2">
            <a:extLst>
              <a:ext uri="{FF2B5EF4-FFF2-40B4-BE49-F238E27FC236}">
                <a16:creationId xmlns:a16="http://schemas.microsoft.com/office/drawing/2014/main" id="{E376F6CC-EACC-3F1F-D4A9-0759FB65C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804" y="3754132"/>
            <a:ext cx="3160160" cy="2819853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723C0DF2-710F-0E23-CCCA-17464EB60212}"/>
              </a:ext>
            </a:extLst>
          </p:cNvPr>
          <p:cNvSpPr/>
          <p:nvPr/>
        </p:nvSpPr>
        <p:spPr>
          <a:xfrm>
            <a:off x="8502110" y="5769529"/>
            <a:ext cx="3358481" cy="10884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693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3133" y="279399"/>
            <a:ext cx="11827934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67" cy="2235"/>
            </a:xfrm>
            <a:prstGeom prst="rect">
              <a:avLst/>
            </a:prstGeom>
          </p:spPr>
        </p:pic>
      </p:grpSp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C9087FC2-6F78-F0DC-BE1A-E8AFE8076EBC}"/>
              </a:ext>
            </a:extLst>
          </p:cNvPr>
          <p:cNvSpPr txBox="1">
            <a:spLocks/>
          </p:cNvSpPr>
          <p:nvPr/>
        </p:nvSpPr>
        <p:spPr>
          <a:xfrm>
            <a:off x="2037445" y="1437699"/>
            <a:ext cx="9804280" cy="212951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A59070BC-4996-D2D2-FB99-24D3F807E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97" y="-474281"/>
            <a:ext cx="5023161" cy="2332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7EDCA8-B69A-1FDA-6768-E92BFAA3F559}"/>
              </a:ext>
            </a:extLst>
          </p:cNvPr>
          <p:cNvSpPr txBox="1"/>
          <p:nvPr/>
        </p:nvSpPr>
        <p:spPr>
          <a:xfrm rot="21242213">
            <a:off x="4114968" y="337995"/>
            <a:ext cx="3730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thức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62643" y="1610588"/>
            <a:ext cx="2393822" cy="5376402"/>
          </a:xfrm>
          <a:prstGeom prst="rect">
            <a:avLst/>
          </a:prstGeom>
        </p:spPr>
      </p:pic>
      <p:sp>
        <p:nvSpPr>
          <p:cNvPr id="20" name="Subtitle 1">
            <a:extLst>
              <a:ext uri="{FF2B5EF4-FFF2-40B4-BE49-F238E27FC236}">
                <a16:creationId xmlns:a16="http://schemas.microsoft.com/office/drawing/2014/main" id="{C9087FC2-6F78-F0DC-BE1A-E8AFE8076EBC}"/>
              </a:ext>
            </a:extLst>
          </p:cNvPr>
          <p:cNvSpPr txBox="1">
            <a:spLocks/>
          </p:cNvSpPr>
          <p:nvPr/>
        </p:nvSpPr>
        <p:spPr>
          <a:xfrm>
            <a:off x="1439334" y="4052030"/>
            <a:ext cx="10134600" cy="218790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697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  <p:bldP spid="6" grpId="2"/>
      <p:bldP spid="16" grpId="0"/>
      <p:bldP spid="20" grpId="0" build="p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E0BC6D-1AB1-4CBF-88C6-665C1A8DEDFB}"/>
              </a:ext>
            </a:extLst>
          </p:cNvPr>
          <p:cNvSpPr txBox="1"/>
          <p:nvPr/>
        </p:nvSpPr>
        <p:spPr>
          <a:xfrm>
            <a:off x="997160" y="2723794"/>
            <a:ext cx="9329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29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DB7D66D-EA91-4987-B5D7-C9A6ACC0F9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3922662" y="-323858"/>
            <a:ext cx="3542059" cy="3542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45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D36FD-A799-88AC-5D30-DEE016A86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5606" y="1627346"/>
            <a:ext cx="7913212" cy="3499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20069" y="664976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57D60F-0B6F-4729-90D7-1576895B405C}"/>
              </a:ext>
            </a:extLst>
          </p:cNvPr>
          <p:cNvSpPr/>
          <p:nvPr/>
        </p:nvSpPr>
        <p:spPr>
          <a:xfrm>
            <a:off x="1482940" y="18614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pic>
        <p:nvPicPr>
          <p:cNvPr id="2" name="video Đạo đức Thá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06400"/>
            <a:ext cx="6011333" cy="5706533"/>
          </a:xfrm>
          <a:prstGeom prst="rect">
            <a:avLst/>
          </a:prstGeom>
        </p:spPr>
      </p:pic>
      <p:pic>
        <p:nvPicPr>
          <p:cNvPr id="3" name="video đạo đức Nga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2846" y="406399"/>
            <a:ext cx="6039153" cy="5706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9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20069" y="664976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57D60F-0B6F-4729-90D7-1576895B405C}"/>
              </a:ext>
            </a:extLst>
          </p:cNvPr>
          <p:cNvSpPr/>
          <p:nvPr/>
        </p:nvSpPr>
        <p:spPr>
          <a:xfrm>
            <a:off x="1482940" y="18614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pic>
        <p:nvPicPr>
          <p:cNvPr id="3" name="video đạo đức Ho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32" y="610503"/>
            <a:ext cx="5785821" cy="5409293"/>
          </a:xfrm>
          <a:prstGeom prst="rect">
            <a:avLst/>
          </a:prstGeom>
        </p:spPr>
      </p:pic>
      <p:pic>
        <p:nvPicPr>
          <p:cNvPr id="4" name="Video đạo đức Luâ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0553" y="675835"/>
            <a:ext cx="6066307" cy="5278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 userDrawn="1"/>
        </p:nvSpPr>
        <p:spPr>
          <a:xfrm>
            <a:off x="452845" y="432196"/>
            <a:ext cx="11445272" cy="6225458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grpSp>
        <p:nvGrpSpPr>
          <p:cNvPr id="4" name="Nhóm 95">
            <a:extLst>
              <a:ext uri="{FF2B5EF4-FFF2-40B4-BE49-F238E27FC236}">
                <a16:creationId xmlns:a16="http://schemas.microsoft.com/office/drawing/2014/main" id="{CBCAFE6B-50F5-C055-0639-B1ED99BC53E1}"/>
              </a:ext>
            </a:extLst>
          </p:cNvPr>
          <p:cNvGrpSpPr/>
          <p:nvPr/>
        </p:nvGrpSpPr>
        <p:grpSpPr>
          <a:xfrm>
            <a:off x="1842247" y="4025768"/>
            <a:ext cx="6510865" cy="2631886"/>
            <a:chOff x="1124976" y="3110491"/>
            <a:chExt cx="6487886" cy="2912937"/>
          </a:xfrm>
        </p:grpSpPr>
        <p:sp>
          <p:nvSpPr>
            <p:cNvPr id="5" name="Hình Bầu dục 97">
              <a:extLst>
                <a:ext uri="{FF2B5EF4-FFF2-40B4-BE49-F238E27FC236}">
                  <a16:creationId xmlns:a16="http://schemas.microsoft.com/office/drawing/2014/main" id="{3B46A0EA-8D98-B875-58D6-FA3999B53E80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7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0B122A-088A-4334-90CF-0DF132DA9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4515" y="3110491"/>
              <a:ext cx="3875265" cy="2267000"/>
            </a:xfrm>
            <a:prstGeom prst="rect">
              <a:avLst/>
            </a:prstGeom>
          </p:spPr>
        </p:pic>
      </p:grpSp>
      <p:pic>
        <p:nvPicPr>
          <p:cNvPr id="8" name="Picture 4" descr="Cute smiling happy alarm time clock Royalty Free Vector">
            <a:extLst>
              <a:ext uri="{FF2B5EF4-FFF2-40B4-BE49-F238E27FC236}">
                <a16:creationId xmlns:a16="http://schemas.microsoft.com/office/drawing/2014/main" id="{5519A2C2-D181-0F2B-496E-8722E104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22" y1="26574" x2="21722" y2="26574"/>
                        <a14:foregroundMark x1="62763" y1="19352" x2="62763" y2="19352"/>
                        <a14:foregroundMark x1="31832" y1="18241" x2="31832" y2="18241"/>
                        <a14:foregroundMark x1="34835" y1="18889" x2="34835" y2="18889"/>
                        <a14:foregroundMark x1="36236" y1="21204" x2="36236" y2="21204"/>
                        <a14:foregroundMark x1="15716" y1="27315" x2="15716" y2="27315"/>
                        <a14:foregroundMark x1="16016" y1="30463" x2="16016" y2="30463"/>
                        <a14:foregroundMark x1="16116" y1="33333" x2="16116" y2="33333"/>
                        <a14:foregroundMark x1="22022" y1="26759" x2="22022" y2="26759"/>
                        <a14:foregroundMark x1="20721" y1="26759" x2="21021" y2="28426"/>
                        <a14:foregroundMark x1="61562" y1="19907" x2="61762" y2="20926"/>
                        <a14:foregroundMark x1="60260" y1="15000" x2="60260" y2="15000"/>
                        <a14:foregroundMark x1="57558" y1="16481" x2="57558" y2="16481"/>
                        <a14:foregroundMark x1="55656" y1="18889" x2="55656" y2="18889"/>
                        <a14:foregroundMark x1="77878" y1="22963" x2="77878" y2="22963"/>
                        <a14:foregroundMark x1="79379" y1="25463" x2="79379" y2="25463"/>
                        <a14:foregroundMark x1="77177" y1="27778" x2="77177" y2="27778"/>
                        <a14:foregroundMark x1="77578" y1="28426" x2="77578" y2="28426"/>
                        <a14:foregroundMark x1="77578" y1="26019" x2="77578" y2="2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191">
            <a:off x="10031961" y="4749007"/>
            <a:ext cx="1994064" cy="21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467" y="677333"/>
            <a:ext cx="10937439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467" y="2621370"/>
            <a:ext cx="10937439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50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237067"/>
            <a:ext cx="11624733" cy="647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587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127006"/>
            <a:ext cx="11836400" cy="6595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23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55600"/>
            <a:ext cx="11780858" cy="6095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99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6" y="220133"/>
            <a:ext cx="11734800" cy="6468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54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B87989F-B358-0445-838B-DA71C241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3746BF7-7285-9B4E-C457-A12D27683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159" y="101711"/>
            <a:ext cx="2645492" cy="2177360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4A36B809-9E9A-980E-0D9C-B80B5958E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2" y="4958323"/>
            <a:ext cx="11422501" cy="202526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A0A63135-22C3-9E94-C86C-6928CC8E5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0" y="101711"/>
            <a:ext cx="6149369" cy="7048072"/>
          </a:xfrm>
          <a:prstGeom prst="rect">
            <a:avLst/>
          </a:prstGeom>
        </p:spPr>
      </p:pic>
      <p:sp>
        <p:nvSpPr>
          <p:cNvPr id="11" name="淘宝网Chenying0907出品 10">
            <a:extLst>
              <a:ext uri="{FF2B5EF4-FFF2-40B4-BE49-F238E27FC236}">
                <a16:creationId xmlns:a16="http://schemas.microsoft.com/office/drawing/2014/main" id="{8B900ADE-2016-CD39-8A51-8C10264A1BA4}"/>
              </a:ext>
            </a:extLst>
          </p:cNvPr>
          <p:cNvSpPr txBox="1"/>
          <p:nvPr/>
        </p:nvSpPr>
        <p:spPr>
          <a:xfrm rot="21415541">
            <a:off x="1928302" y="2110003"/>
            <a:ext cx="3242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tôn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mọi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 descr="Premium Vector | Happy kid draw flower painting | Drawing for kids, Art  drawings for kids, Cartoon kids">
            <a:extLst>
              <a:ext uri="{FF2B5EF4-FFF2-40B4-BE49-F238E27FC236}">
                <a16:creationId xmlns:a16="http://schemas.microsoft.com/office/drawing/2014/main" id="{110233C3-0949-3BB5-72CD-7A0F14A2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518" y1="30511" x2="33866" y2="54952"/>
                        <a14:foregroundMark x1="40575" y1="38498" x2="27955" y2="57508"/>
                        <a14:foregroundMark x1="24281" y1="55751" x2="30351" y2="58786"/>
                        <a14:foregroundMark x1="61502" y1="81150" x2="58946" y2="86422"/>
                        <a14:foregroundMark x1="74281" y1="81470" x2="79872" y2="85463"/>
                        <a14:foregroundMark x1="19968" y1="32748" x2="26358" y2="54952"/>
                        <a14:foregroundMark x1="71565" y1="10383" x2="71565" y2="10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69" y="1446488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146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F9940CD-4163-4AAD-AD95-3B6B968E65F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u0004{0F9A86C6-73BD-4738-92D0-BEA063D330BE}&quot;,&quot;C:\\Users\\Dell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2 Ton trong su khac biet cua nguoi khac 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45EAA7-C732-4D2C-84E4-F0672630FE55}:115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8429AB-AFE6-4E73-A18E-6944DE25248E}:115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E98594-C695-4DA3-B101-45301BA55115}:115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D52FA0-0115-4FFB-BB40-93998726E33F}:115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E718D-6452-4EA5-8528-4C163D21CC2E}:115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4ED31D-DA37-4D2B-9F92-A8D209E8DE0A}:115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947E32-B1F5-447E-B8D8-8B89D496595C}:115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A1BD5E-21F9-4851-B2EE-666F16B5D356}:3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978C27-9550-4952-86F5-2CBEAA761D67}:115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8D5CE1-E996-4C04-919B-1A56CF414222}:115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F19270-D895-45AE-A41D-B6E545632479}:115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79A39-0A62-4055-A8CD-5DBBEB31A34E}:115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C6CDD3-B88D-4C3F-976C-1923142093AE}:115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987F38-1151-4C16-8CDB-78485F7CC384}:1157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240</Words>
  <Application>Microsoft Office PowerPoint</Application>
  <PresentationFormat>Widescreen</PresentationFormat>
  <Paragraphs>19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Times New Roman</vt:lpstr>
      <vt:lpstr>包图简圆体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2 Ton trong su khac biet cua nguoi khac T1</dc:title>
  <dc:creator>Thao Tran</dc:creator>
  <cp:lastModifiedBy>dung phan</cp:lastModifiedBy>
  <cp:revision>73</cp:revision>
  <dcterms:created xsi:type="dcterms:W3CDTF">2023-07-01T00:47:13Z</dcterms:created>
  <dcterms:modified xsi:type="dcterms:W3CDTF">2025-10-24T07:24:53Z</dcterms:modified>
</cp:coreProperties>
</file>