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03" r:id="rId2"/>
  </p:sldMasterIdLst>
  <p:notesMasterIdLst>
    <p:notesMasterId r:id="rId28"/>
  </p:notesMasterIdLst>
  <p:sldIdLst>
    <p:sldId id="260" r:id="rId3"/>
    <p:sldId id="313" r:id="rId4"/>
    <p:sldId id="256" r:id="rId5"/>
    <p:sldId id="342" r:id="rId6"/>
    <p:sldId id="267" r:id="rId7"/>
    <p:sldId id="259" r:id="rId8"/>
    <p:sldId id="317" r:id="rId9"/>
    <p:sldId id="320" r:id="rId10"/>
    <p:sldId id="321" r:id="rId11"/>
    <p:sldId id="322" r:id="rId12"/>
    <p:sldId id="323" r:id="rId13"/>
    <p:sldId id="325" r:id="rId14"/>
    <p:sldId id="326" r:id="rId15"/>
    <p:sldId id="324" r:id="rId16"/>
    <p:sldId id="327" r:id="rId17"/>
    <p:sldId id="328" r:id="rId18"/>
    <p:sldId id="281" r:id="rId19"/>
    <p:sldId id="338" r:id="rId20"/>
    <p:sldId id="339" r:id="rId21"/>
    <p:sldId id="335" r:id="rId22"/>
    <p:sldId id="262" r:id="rId23"/>
    <p:sldId id="271" r:id="rId24"/>
    <p:sldId id="337" r:id="rId25"/>
    <p:sldId id="329" r:id="rId26"/>
    <p:sldId id="336" r:id="rId27"/>
  </p:sldIdLst>
  <p:sldSz cx="9144000" cy="5143500" type="screen16x9"/>
  <p:notesSz cx="6858000" cy="9144000"/>
  <p:embeddedFontLst>
    <p:embeddedFont>
      <p:font typeface="Gamja Flower" panose="020B0604020202020204" charset="-127"/>
      <p:regular r:id="rId29"/>
    </p:embeddedFont>
    <p:embeddedFont>
      <p:font typeface="Grandstander" panose="020B060402020202020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EE972D-9F0F-4F83-8F71-7A2F4448B6E4}">
  <a:tblStyle styleId="{60EE972D-9F0F-4F83-8F71-7A2F4448B6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fe7421d40e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fe7421d40e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349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179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560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288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722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600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1561bd6dd1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1561bd6dd1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724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561bd6dd1d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561bd6dd1d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561bd6dd1d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561bd6dd1d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489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3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08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561bd6dd1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3" name="Google Shape;2483;g1561bd6dd1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338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00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1561bd6dd1d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1561bd6dd1d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590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165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561bd6dd1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3" name="Google Shape;2483;g1561bd6dd1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48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961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g1561bd6dd1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8" name="Google Shape;2268;g1561bd6dd1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e7421d40e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e7421d40e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97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Cho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4149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605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2875" y="2972176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998618" y="250203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17200" y="3008401"/>
            <a:ext cx="8181125" cy="1622569"/>
            <a:chOff x="-517200" y="3008401"/>
            <a:chExt cx="8181125" cy="1622569"/>
          </a:xfrm>
        </p:grpSpPr>
        <p:sp>
          <p:nvSpPr>
            <p:cNvPr id="12" name="Google Shape;12;p2"/>
            <p:cNvSpPr/>
            <p:nvPr/>
          </p:nvSpPr>
          <p:spPr>
            <a:xfrm>
              <a:off x="4100880" y="3161262"/>
              <a:ext cx="3563045" cy="1469707"/>
            </a:xfrm>
            <a:custGeom>
              <a:avLst/>
              <a:gdLst/>
              <a:ahLst/>
              <a:cxnLst/>
              <a:rect l="l" t="t" r="r" b="b"/>
              <a:pathLst>
                <a:path w="43957" h="19958" extrusionOk="0">
                  <a:moveTo>
                    <a:pt x="36650" y="1"/>
                  </a:moveTo>
                  <a:cubicBezTo>
                    <a:pt x="36345" y="1"/>
                    <a:pt x="36644" y="864"/>
                    <a:pt x="36797" y="1253"/>
                  </a:cubicBezTo>
                  <a:cubicBezTo>
                    <a:pt x="31878" y="1963"/>
                    <a:pt x="27549" y="2993"/>
                    <a:pt x="23771" y="4211"/>
                  </a:cubicBezTo>
                  <a:cubicBezTo>
                    <a:pt x="23806" y="3897"/>
                    <a:pt x="23820" y="3424"/>
                    <a:pt x="23589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8" y="3364"/>
                    <a:pt x="23312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8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1" y="781"/>
                    <a:pt x="38140" y="168"/>
                    <a:pt x="37876" y="36"/>
                  </a:cubicBezTo>
                  <a:cubicBezTo>
                    <a:pt x="37853" y="24"/>
                    <a:pt x="37830" y="19"/>
                    <a:pt x="37808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8" y="1177"/>
                    <a:pt x="37292" y="1183"/>
                    <a:pt x="37277" y="1183"/>
                  </a:cubicBezTo>
                  <a:cubicBezTo>
                    <a:pt x="37222" y="919"/>
                    <a:pt x="36991" y="1"/>
                    <a:pt x="36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-72875" y="3286292"/>
              <a:ext cx="6972138" cy="1314981"/>
              <a:chOff x="-72875" y="2823347"/>
              <a:chExt cx="6972138" cy="155233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480663" y="2823347"/>
                <a:ext cx="3418600" cy="1552332"/>
              </a:xfrm>
              <a:custGeom>
                <a:avLst/>
                <a:gdLst/>
                <a:ahLst/>
                <a:cxnLst/>
                <a:rect l="l" t="t" r="r" b="b"/>
                <a:pathLst>
                  <a:path w="42175" h="19151" extrusionOk="0">
                    <a:moveTo>
                      <a:pt x="7007" y="1"/>
                    </a:moveTo>
                    <a:cubicBezTo>
                      <a:pt x="6680" y="1"/>
                      <a:pt x="6458" y="884"/>
                      <a:pt x="6403" y="1135"/>
                    </a:cubicBezTo>
                    <a:cubicBezTo>
                      <a:pt x="6395" y="1135"/>
                      <a:pt x="6388" y="1128"/>
                      <a:pt x="6381" y="1128"/>
                    </a:cubicBezTo>
                    <a:cubicBezTo>
                      <a:pt x="6336" y="875"/>
                      <a:pt x="6164" y="14"/>
                      <a:pt x="5899" y="14"/>
                    </a:cubicBezTo>
                    <a:cubicBezTo>
                      <a:pt x="5880" y="14"/>
                      <a:pt x="5859" y="19"/>
                      <a:pt x="5838" y="29"/>
                    </a:cubicBezTo>
                    <a:cubicBezTo>
                      <a:pt x="5581" y="161"/>
                      <a:pt x="5755" y="746"/>
                      <a:pt x="5874" y="1058"/>
                    </a:cubicBezTo>
                    <a:cubicBezTo>
                      <a:pt x="4001" y="814"/>
                      <a:pt x="2046" y="614"/>
                      <a:pt x="0" y="467"/>
                    </a:cubicBezTo>
                    <a:lnTo>
                      <a:pt x="0" y="467"/>
                    </a:lnTo>
                    <a:lnTo>
                      <a:pt x="70" y="19151"/>
                    </a:lnTo>
                    <a:lnTo>
                      <a:pt x="42174" y="19151"/>
                    </a:lnTo>
                    <a:cubicBezTo>
                      <a:pt x="42174" y="19151"/>
                      <a:pt x="36177" y="8887"/>
                      <a:pt x="17508" y="3466"/>
                    </a:cubicBezTo>
                    <a:cubicBezTo>
                      <a:pt x="17709" y="3145"/>
                      <a:pt x="17959" y="2673"/>
                      <a:pt x="17751" y="2631"/>
                    </a:cubicBezTo>
                    <a:cubicBezTo>
                      <a:pt x="17738" y="2628"/>
                      <a:pt x="17726" y="2627"/>
                      <a:pt x="17713" y="2627"/>
                    </a:cubicBezTo>
                    <a:cubicBezTo>
                      <a:pt x="17486" y="2627"/>
                      <a:pt x="17222" y="3083"/>
                      <a:pt x="17091" y="3348"/>
                    </a:cubicBezTo>
                    <a:cubicBezTo>
                      <a:pt x="17063" y="3341"/>
                      <a:pt x="17034" y="3334"/>
                      <a:pt x="17007" y="3327"/>
                    </a:cubicBezTo>
                    <a:cubicBezTo>
                      <a:pt x="17014" y="3000"/>
                      <a:pt x="16994" y="2426"/>
                      <a:pt x="16779" y="2426"/>
                    </a:cubicBezTo>
                    <a:cubicBezTo>
                      <a:pt x="16769" y="2426"/>
                      <a:pt x="16759" y="2427"/>
                      <a:pt x="16749" y="2429"/>
                    </a:cubicBezTo>
                    <a:cubicBezTo>
                      <a:pt x="16540" y="2484"/>
                      <a:pt x="16540" y="2902"/>
                      <a:pt x="16575" y="3202"/>
                    </a:cubicBezTo>
                    <a:cubicBezTo>
                      <a:pt x="13646" y="2394"/>
                      <a:pt x="10424" y="1713"/>
                      <a:pt x="6869" y="1198"/>
                    </a:cubicBezTo>
                    <a:cubicBezTo>
                      <a:pt x="7014" y="829"/>
                      <a:pt x="7300" y="1"/>
                      <a:pt x="7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2875" y="2825675"/>
                <a:ext cx="3563016" cy="1447504"/>
              </a:xfrm>
              <a:custGeom>
                <a:avLst/>
                <a:gdLst/>
                <a:ahLst/>
                <a:cxnLst/>
                <a:rect l="l" t="t" r="r" b="b"/>
                <a:pathLst>
                  <a:path w="43958" h="19958" extrusionOk="0">
                    <a:moveTo>
                      <a:pt x="36651" y="1"/>
                    </a:moveTo>
                    <a:cubicBezTo>
                      <a:pt x="36345" y="1"/>
                      <a:pt x="36644" y="864"/>
                      <a:pt x="36791" y="1253"/>
                    </a:cubicBezTo>
                    <a:cubicBezTo>
                      <a:pt x="31871" y="1963"/>
                      <a:pt x="27549" y="2993"/>
                      <a:pt x="23772" y="4211"/>
                    </a:cubicBezTo>
                    <a:cubicBezTo>
                      <a:pt x="23807" y="3897"/>
                      <a:pt x="23820" y="3424"/>
                      <a:pt x="23590" y="3369"/>
                    </a:cubicBezTo>
                    <a:cubicBezTo>
                      <a:pt x="23577" y="3366"/>
                      <a:pt x="23565" y="3364"/>
                      <a:pt x="23554" y="3364"/>
                    </a:cubicBezTo>
                    <a:cubicBezTo>
                      <a:pt x="23319" y="3364"/>
                      <a:pt x="23313" y="4037"/>
                      <a:pt x="23319" y="4356"/>
                    </a:cubicBezTo>
                    <a:cubicBezTo>
                      <a:pt x="23297" y="4363"/>
                      <a:pt x="23277" y="4371"/>
                      <a:pt x="23264" y="4371"/>
                    </a:cubicBezTo>
                    <a:cubicBezTo>
                      <a:pt x="23130" y="4111"/>
                      <a:pt x="22833" y="3566"/>
                      <a:pt x="22581" y="3566"/>
                    </a:cubicBezTo>
                    <a:cubicBezTo>
                      <a:pt x="22569" y="3566"/>
                      <a:pt x="22557" y="3567"/>
                      <a:pt x="22546" y="3570"/>
                    </a:cubicBezTo>
                    <a:cubicBezTo>
                      <a:pt x="22310" y="3626"/>
                      <a:pt x="22629" y="4183"/>
                      <a:pt x="22838" y="4517"/>
                    </a:cubicBezTo>
                    <a:cubicBezTo>
                      <a:pt x="5630" y="10327"/>
                      <a:pt x="1" y="19957"/>
                      <a:pt x="1" y="19957"/>
                    </a:cubicBezTo>
                    <a:lnTo>
                      <a:pt x="43889" y="19957"/>
                    </a:lnTo>
                    <a:lnTo>
                      <a:pt x="43957" y="488"/>
                    </a:lnTo>
                    <a:lnTo>
                      <a:pt x="43957" y="488"/>
                    </a:lnTo>
                    <a:cubicBezTo>
                      <a:pt x="41821" y="640"/>
                      <a:pt x="39782" y="849"/>
                      <a:pt x="37835" y="1106"/>
                    </a:cubicBezTo>
                    <a:cubicBezTo>
                      <a:pt x="37952" y="781"/>
                      <a:pt x="38140" y="168"/>
                      <a:pt x="37868" y="36"/>
                    </a:cubicBezTo>
                    <a:cubicBezTo>
                      <a:pt x="37846" y="24"/>
                      <a:pt x="37824" y="19"/>
                      <a:pt x="37802" y="19"/>
                    </a:cubicBezTo>
                    <a:cubicBezTo>
                      <a:pt x="37527" y="19"/>
                      <a:pt x="37350" y="912"/>
                      <a:pt x="37305" y="1177"/>
                    </a:cubicBezTo>
                    <a:cubicBezTo>
                      <a:pt x="37299" y="1177"/>
                      <a:pt x="37284" y="1183"/>
                      <a:pt x="37277" y="1183"/>
                    </a:cubicBezTo>
                    <a:cubicBezTo>
                      <a:pt x="37222" y="919"/>
                      <a:pt x="36991" y="1"/>
                      <a:pt x="366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6;p2"/>
            <p:cNvSpPr/>
            <p:nvPr/>
          </p:nvSpPr>
          <p:spPr>
            <a:xfrm>
              <a:off x="-517200" y="3008401"/>
              <a:ext cx="3419167" cy="1367286"/>
            </a:xfrm>
            <a:custGeom>
              <a:avLst/>
              <a:gdLst/>
              <a:ahLst/>
              <a:cxnLst/>
              <a:rect l="l" t="t" r="r" b="b"/>
              <a:pathLst>
                <a:path w="42182" h="19151" extrusionOk="0">
                  <a:moveTo>
                    <a:pt x="7015" y="1"/>
                  </a:moveTo>
                  <a:cubicBezTo>
                    <a:pt x="6687" y="1"/>
                    <a:pt x="6465" y="884"/>
                    <a:pt x="6410" y="1135"/>
                  </a:cubicBezTo>
                  <a:cubicBezTo>
                    <a:pt x="6402" y="1135"/>
                    <a:pt x="6395" y="1128"/>
                    <a:pt x="6389" y="1128"/>
                  </a:cubicBezTo>
                  <a:cubicBezTo>
                    <a:pt x="6343" y="875"/>
                    <a:pt x="6171" y="14"/>
                    <a:pt x="5907" y="14"/>
                  </a:cubicBezTo>
                  <a:cubicBezTo>
                    <a:pt x="5887" y="14"/>
                    <a:pt x="5867" y="19"/>
                    <a:pt x="5846" y="29"/>
                  </a:cubicBezTo>
                  <a:cubicBezTo>
                    <a:pt x="5589" y="161"/>
                    <a:pt x="5762" y="746"/>
                    <a:pt x="5881" y="1058"/>
                  </a:cubicBezTo>
                  <a:cubicBezTo>
                    <a:pt x="4009" y="814"/>
                    <a:pt x="2053" y="614"/>
                    <a:pt x="1" y="467"/>
                  </a:cubicBezTo>
                  <a:lnTo>
                    <a:pt x="1" y="467"/>
                  </a:lnTo>
                  <a:lnTo>
                    <a:pt x="71" y="19151"/>
                  </a:lnTo>
                  <a:lnTo>
                    <a:pt x="42182" y="19151"/>
                  </a:lnTo>
                  <a:cubicBezTo>
                    <a:pt x="42182" y="19151"/>
                    <a:pt x="36185" y="8887"/>
                    <a:pt x="17516" y="3466"/>
                  </a:cubicBezTo>
                  <a:cubicBezTo>
                    <a:pt x="17716" y="3145"/>
                    <a:pt x="17967" y="2673"/>
                    <a:pt x="17758" y="2631"/>
                  </a:cubicBezTo>
                  <a:cubicBezTo>
                    <a:pt x="17746" y="2628"/>
                    <a:pt x="17733" y="2627"/>
                    <a:pt x="17721" y="2627"/>
                  </a:cubicBezTo>
                  <a:cubicBezTo>
                    <a:pt x="17493" y="2627"/>
                    <a:pt x="17230" y="3083"/>
                    <a:pt x="17098" y="3348"/>
                  </a:cubicBezTo>
                  <a:cubicBezTo>
                    <a:pt x="17070" y="3341"/>
                    <a:pt x="17041" y="3334"/>
                    <a:pt x="17015" y="3327"/>
                  </a:cubicBezTo>
                  <a:cubicBezTo>
                    <a:pt x="17021" y="3000"/>
                    <a:pt x="17002" y="2426"/>
                    <a:pt x="16786" y="2426"/>
                  </a:cubicBezTo>
                  <a:cubicBezTo>
                    <a:pt x="16776" y="2426"/>
                    <a:pt x="16766" y="2427"/>
                    <a:pt x="16756" y="2429"/>
                  </a:cubicBezTo>
                  <a:cubicBezTo>
                    <a:pt x="16540" y="2484"/>
                    <a:pt x="16547" y="2902"/>
                    <a:pt x="16582" y="3202"/>
                  </a:cubicBezTo>
                  <a:cubicBezTo>
                    <a:pt x="13653" y="2394"/>
                    <a:pt x="10425" y="1713"/>
                    <a:pt x="6876" y="1198"/>
                  </a:cubicBezTo>
                  <a:cubicBezTo>
                    <a:pt x="7021" y="829"/>
                    <a:pt x="7307" y="1"/>
                    <a:pt x="7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7509283" y="1232778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-228868" y="1136802"/>
            <a:ext cx="1704336" cy="51949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249400" y="-273476"/>
            <a:ext cx="2659537" cy="81068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6218401" y="445500"/>
            <a:ext cx="1290869" cy="3934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309508" y="2608419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751007" y="23884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91050" y="3666875"/>
            <a:ext cx="9321501" cy="155233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556500" y="535000"/>
            <a:ext cx="6026400" cy="26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 b="1"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181000" y="3797503"/>
            <a:ext cx="27774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  <a:latin typeface="Gamja Flower"/>
                <a:ea typeface="Gamja Flower"/>
                <a:cs typeface="Gamja Flower"/>
                <a:sym typeface="Gamja Flow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1_1_1_1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88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-889200" y="3829910"/>
            <a:ext cx="1840569" cy="138924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-91050" y="4410349"/>
            <a:ext cx="9321501" cy="808787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8"/>
          <p:cNvSpPr/>
          <p:nvPr/>
        </p:nvSpPr>
        <p:spPr>
          <a:xfrm>
            <a:off x="8282305" y="4378277"/>
            <a:ext cx="1025770" cy="779681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1" name="Google Shape;651;p18"/>
          <p:cNvGrpSpPr/>
          <p:nvPr/>
        </p:nvGrpSpPr>
        <p:grpSpPr>
          <a:xfrm>
            <a:off x="164593" y="3747152"/>
            <a:ext cx="424177" cy="392970"/>
            <a:chOff x="1098868" y="3880677"/>
            <a:chExt cx="424177" cy="392970"/>
          </a:xfrm>
        </p:grpSpPr>
        <p:sp>
          <p:nvSpPr>
            <p:cNvPr id="652" name="Google Shape;652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18"/>
          <p:cNvGrpSpPr/>
          <p:nvPr/>
        </p:nvGrpSpPr>
        <p:grpSpPr>
          <a:xfrm>
            <a:off x="1934794" y="4644341"/>
            <a:ext cx="267189" cy="247532"/>
            <a:chOff x="1098868" y="3880677"/>
            <a:chExt cx="424177" cy="392970"/>
          </a:xfrm>
        </p:grpSpPr>
        <p:sp>
          <p:nvSpPr>
            <p:cNvPr id="660" name="Google Shape;660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18"/>
          <p:cNvGrpSpPr/>
          <p:nvPr/>
        </p:nvGrpSpPr>
        <p:grpSpPr>
          <a:xfrm>
            <a:off x="3893008" y="4891864"/>
            <a:ext cx="424177" cy="392970"/>
            <a:chOff x="1098868" y="3880677"/>
            <a:chExt cx="424177" cy="392970"/>
          </a:xfrm>
        </p:grpSpPr>
        <p:sp>
          <p:nvSpPr>
            <p:cNvPr id="668" name="Google Shape;668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18"/>
          <p:cNvGrpSpPr/>
          <p:nvPr/>
        </p:nvGrpSpPr>
        <p:grpSpPr>
          <a:xfrm>
            <a:off x="7658544" y="4693516"/>
            <a:ext cx="267189" cy="247532"/>
            <a:chOff x="1098868" y="3880677"/>
            <a:chExt cx="424177" cy="392970"/>
          </a:xfrm>
        </p:grpSpPr>
        <p:sp>
          <p:nvSpPr>
            <p:cNvPr id="676" name="Google Shape;676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18"/>
          <p:cNvSpPr/>
          <p:nvPr/>
        </p:nvSpPr>
        <p:spPr>
          <a:xfrm>
            <a:off x="8266583" y="2398266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8"/>
          <p:cNvSpPr/>
          <p:nvPr/>
        </p:nvSpPr>
        <p:spPr>
          <a:xfrm flipH="1">
            <a:off x="-309249" y="633023"/>
            <a:ext cx="1419926" cy="4328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8"/>
          <p:cNvSpPr/>
          <p:nvPr/>
        </p:nvSpPr>
        <p:spPr>
          <a:xfrm>
            <a:off x="4224558" y="-355434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32"/>
          <p:cNvSpPr/>
          <p:nvPr/>
        </p:nvSpPr>
        <p:spPr>
          <a:xfrm>
            <a:off x="8362575" y="3995600"/>
            <a:ext cx="1191378" cy="905559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32"/>
          <p:cNvSpPr/>
          <p:nvPr/>
        </p:nvSpPr>
        <p:spPr>
          <a:xfrm>
            <a:off x="-730375" y="4090482"/>
            <a:ext cx="1679106" cy="810656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2"/>
          <p:cNvSpPr/>
          <p:nvPr/>
        </p:nvSpPr>
        <p:spPr>
          <a:xfrm>
            <a:off x="-91050" y="4696277"/>
            <a:ext cx="9321501" cy="52298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32"/>
          <p:cNvSpPr/>
          <p:nvPr/>
        </p:nvSpPr>
        <p:spPr>
          <a:xfrm>
            <a:off x="-515751" y="230175"/>
            <a:ext cx="2167118" cy="66058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2"/>
          <p:cNvSpPr/>
          <p:nvPr/>
        </p:nvSpPr>
        <p:spPr>
          <a:xfrm>
            <a:off x="7713475" y="2708400"/>
            <a:ext cx="1875480" cy="57166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32"/>
          <p:cNvSpPr/>
          <p:nvPr/>
        </p:nvSpPr>
        <p:spPr>
          <a:xfrm>
            <a:off x="6437300" y="153888"/>
            <a:ext cx="1191389" cy="3631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7" name="Google Shape;1197;p32"/>
          <p:cNvGrpSpPr/>
          <p:nvPr/>
        </p:nvGrpSpPr>
        <p:grpSpPr>
          <a:xfrm>
            <a:off x="8689727" y="4313067"/>
            <a:ext cx="291414" cy="270619"/>
            <a:chOff x="7806882" y="4508558"/>
            <a:chExt cx="423690" cy="393456"/>
          </a:xfrm>
        </p:grpSpPr>
        <p:sp>
          <p:nvSpPr>
            <p:cNvPr id="1198" name="Google Shape;1198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2"/>
          <p:cNvGrpSpPr/>
          <p:nvPr/>
        </p:nvGrpSpPr>
        <p:grpSpPr>
          <a:xfrm>
            <a:off x="192830" y="4604183"/>
            <a:ext cx="391109" cy="363160"/>
            <a:chOff x="7806882" y="4508558"/>
            <a:chExt cx="423690" cy="393456"/>
          </a:xfrm>
        </p:grpSpPr>
        <p:sp>
          <p:nvSpPr>
            <p:cNvPr id="1206" name="Google Shape;1206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32"/>
          <p:cNvSpPr txBox="1">
            <a:spLocks noGrp="1"/>
          </p:cNvSpPr>
          <p:nvPr>
            <p:ph type="subTitle" idx="1"/>
          </p:nvPr>
        </p:nvSpPr>
        <p:spPr>
          <a:xfrm>
            <a:off x="720000" y="1155600"/>
            <a:ext cx="3655500" cy="3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15" name="Google Shape;1215;p32"/>
          <p:cNvSpPr txBox="1">
            <a:spLocks noGrp="1"/>
          </p:cNvSpPr>
          <p:nvPr>
            <p:ph type="subTitle" idx="2"/>
          </p:nvPr>
        </p:nvSpPr>
        <p:spPr>
          <a:xfrm>
            <a:off x="4768500" y="1155600"/>
            <a:ext cx="3655500" cy="3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37"/>
          <p:cNvSpPr/>
          <p:nvPr/>
        </p:nvSpPr>
        <p:spPr>
          <a:xfrm>
            <a:off x="8126926" y="2691688"/>
            <a:ext cx="1864143" cy="157909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37"/>
          <p:cNvSpPr/>
          <p:nvPr/>
        </p:nvSpPr>
        <p:spPr>
          <a:xfrm flipH="1">
            <a:off x="6327700" y="3575602"/>
            <a:ext cx="2902754" cy="1160790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37"/>
          <p:cNvSpPr/>
          <p:nvPr/>
        </p:nvSpPr>
        <p:spPr>
          <a:xfrm>
            <a:off x="-605243" y="275748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7"/>
          <p:cNvGrpSpPr/>
          <p:nvPr/>
        </p:nvGrpSpPr>
        <p:grpSpPr>
          <a:xfrm>
            <a:off x="1085925" y="3751692"/>
            <a:ext cx="6972138" cy="1314981"/>
            <a:chOff x="-72875" y="2823347"/>
            <a:chExt cx="6972138" cy="1552332"/>
          </a:xfrm>
        </p:grpSpPr>
        <p:sp>
          <p:nvSpPr>
            <p:cNvPr id="1440" name="Google Shape;1440;p37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2" name="Google Shape;1442;p37"/>
          <p:cNvSpPr/>
          <p:nvPr/>
        </p:nvSpPr>
        <p:spPr>
          <a:xfrm>
            <a:off x="-91050" y="3575602"/>
            <a:ext cx="2902754" cy="1160790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37"/>
          <p:cNvSpPr/>
          <p:nvPr/>
        </p:nvSpPr>
        <p:spPr>
          <a:xfrm>
            <a:off x="7329858" y="29850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37"/>
          <p:cNvSpPr/>
          <p:nvPr/>
        </p:nvSpPr>
        <p:spPr>
          <a:xfrm>
            <a:off x="-91050" y="4204996"/>
            <a:ext cx="9321501" cy="101421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5" name="Google Shape;1445;p37"/>
          <p:cNvGrpSpPr/>
          <p:nvPr/>
        </p:nvGrpSpPr>
        <p:grpSpPr>
          <a:xfrm>
            <a:off x="481389" y="4495385"/>
            <a:ext cx="467400" cy="433438"/>
            <a:chOff x="247670" y="4242199"/>
            <a:chExt cx="638089" cy="591643"/>
          </a:xfrm>
        </p:grpSpPr>
        <p:sp>
          <p:nvSpPr>
            <p:cNvPr id="1446" name="Google Shape;1446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37"/>
          <p:cNvGrpSpPr/>
          <p:nvPr/>
        </p:nvGrpSpPr>
        <p:grpSpPr>
          <a:xfrm>
            <a:off x="2448329" y="4338162"/>
            <a:ext cx="363392" cy="337000"/>
            <a:chOff x="247670" y="4242199"/>
            <a:chExt cx="638089" cy="591643"/>
          </a:xfrm>
        </p:grpSpPr>
        <p:sp>
          <p:nvSpPr>
            <p:cNvPr id="1454" name="Google Shape;1454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7"/>
          <p:cNvGrpSpPr/>
          <p:nvPr/>
        </p:nvGrpSpPr>
        <p:grpSpPr>
          <a:xfrm>
            <a:off x="8132729" y="4554512"/>
            <a:ext cx="363392" cy="337000"/>
            <a:chOff x="247670" y="4242199"/>
            <a:chExt cx="638089" cy="591643"/>
          </a:xfrm>
        </p:grpSpPr>
        <p:sp>
          <p:nvSpPr>
            <p:cNvPr id="1462" name="Google Shape;1462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37"/>
          <p:cNvGrpSpPr/>
          <p:nvPr/>
        </p:nvGrpSpPr>
        <p:grpSpPr>
          <a:xfrm>
            <a:off x="6077289" y="4387210"/>
            <a:ext cx="467400" cy="433438"/>
            <a:chOff x="247670" y="4242199"/>
            <a:chExt cx="638089" cy="591643"/>
          </a:xfrm>
        </p:grpSpPr>
        <p:sp>
          <p:nvSpPr>
            <p:cNvPr id="1470" name="Google Shape;1470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37"/>
          <p:cNvSpPr/>
          <p:nvPr/>
        </p:nvSpPr>
        <p:spPr>
          <a:xfrm flipH="1">
            <a:off x="-497045" y="1301926"/>
            <a:ext cx="1667897" cy="508409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7"/>
          <p:cNvSpPr/>
          <p:nvPr/>
        </p:nvSpPr>
        <p:spPr>
          <a:xfrm flipH="1">
            <a:off x="4285592" y="964928"/>
            <a:ext cx="1105574" cy="33700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7"/>
          <p:cNvSpPr/>
          <p:nvPr/>
        </p:nvSpPr>
        <p:spPr>
          <a:xfrm>
            <a:off x="1881499" y="-269329"/>
            <a:ext cx="2315609" cy="70582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7"/>
          <p:cNvSpPr txBox="1">
            <a:spLocks noGrp="1"/>
          </p:cNvSpPr>
          <p:nvPr>
            <p:ph type="title" hasCustomPrompt="1"/>
          </p:nvPr>
        </p:nvSpPr>
        <p:spPr>
          <a:xfrm>
            <a:off x="1222625" y="1076250"/>
            <a:ext cx="2530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1" name="Google Shape;1481;p37"/>
          <p:cNvSpPr txBox="1">
            <a:spLocks noGrp="1"/>
          </p:cNvSpPr>
          <p:nvPr>
            <p:ph type="subTitle" idx="1"/>
          </p:nvPr>
        </p:nvSpPr>
        <p:spPr>
          <a:xfrm>
            <a:off x="1222625" y="2388450"/>
            <a:ext cx="2530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82" name="Google Shape;1482;p37"/>
          <p:cNvSpPr txBox="1">
            <a:spLocks noGrp="1"/>
          </p:cNvSpPr>
          <p:nvPr>
            <p:ph type="title" idx="2" hasCustomPrompt="1"/>
          </p:nvPr>
        </p:nvSpPr>
        <p:spPr>
          <a:xfrm>
            <a:off x="5391175" y="1076250"/>
            <a:ext cx="2530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3" name="Google Shape;1483;p37"/>
          <p:cNvSpPr txBox="1">
            <a:spLocks noGrp="1"/>
          </p:cNvSpPr>
          <p:nvPr>
            <p:ph type="subTitle" idx="3"/>
          </p:nvPr>
        </p:nvSpPr>
        <p:spPr>
          <a:xfrm>
            <a:off x="5391175" y="2388450"/>
            <a:ext cx="2530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0"/>
          <p:cNvSpPr/>
          <p:nvPr/>
        </p:nvSpPr>
        <p:spPr>
          <a:xfrm>
            <a:off x="-82750" y="3207376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40"/>
          <p:cNvSpPr/>
          <p:nvPr/>
        </p:nvSpPr>
        <p:spPr>
          <a:xfrm>
            <a:off x="-1008493" y="273723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1" name="Google Shape;1571;p40"/>
          <p:cNvGrpSpPr/>
          <p:nvPr/>
        </p:nvGrpSpPr>
        <p:grpSpPr>
          <a:xfrm>
            <a:off x="4421550" y="3713155"/>
            <a:ext cx="6972138" cy="1314981"/>
            <a:chOff x="-72875" y="2823347"/>
            <a:chExt cx="6972138" cy="1552332"/>
          </a:xfrm>
        </p:grpSpPr>
        <p:sp>
          <p:nvSpPr>
            <p:cNvPr id="1572" name="Google Shape;1572;p40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4" name="Google Shape;1574;p40"/>
          <p:cNvSpPr/>
          <p:nvPr/>
        </p:nvSpPr>
        <p:spPr>
          <a:xfrm>
            <a:off x="-271325" y="358302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40"/>
          <p:cNvSpPr/>
          <p:nvPr/>
        </p:nvSpPr>
        <p:spPr>
          <a:xfrm>
            <a:off x="7558449" y="1213674"/>
            <a:ext cx="2225360" cy="67831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40"/>
          <p:cNvSpPr/>
          <p:nvPr/>
        </p:nvSpPr>
        <p:spPr>
          <a:xfrm>
            <a:off x="-91050" y="4282071"/>
            <a:ext cx="9321501" cy="93715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40"/>
          <p:cNvSpPr/>
          <p:nvPr/>
        </p:nvSpPr>
        <p:spPr>
          <a:xfrm flipH="1">
            <a:off x="-559524" y="1426698"/>
            <a:ext cx="1720127" cy="5243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40"/>
          <p:cNvSpPr/>
          <p:nvPr/>
        </p:nvSpPr>
        <p:spPr>
          <a:xfrm>
            <a:off x="1918793" y="276075"/>
            <a:ext cx="1301194" cy="3966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40"/>
          <p:cNvSpPr/>
          <p:nvPr/>
        </p:nvSpPr>
        <p:spPr>
          <a:xfrm flipH="1">
            <a:off x="6257268" y="-120550"/>
            <a:ext cx="1301194" cy="3966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0" name="Google Shape;1580;p40"/>
          <p:cNvGrpSpPr/>
          <p:nvPr/>
        </p:nvGrpSpPr>
        <p:grpSpPr>
          <a:xfrm>
            <a:off x="374618" y="4554164"/>
            <a:ext cx="424177" cy="392970"/>
            <a:chOff x="1098868" y="3880677"/>
            <a:chExt cx="424177" cy="392970"/>
          </a:xfrm>
        </p:grpSpPr>
        <p:sp>
          <p:nvSpPr>
            <p:cNvPr id="1581" name="Google Shape;1581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40"/>
          <p:cNvGrpSpPr/>
          <p:nvPr/>
        </p:nvGrpSpPr>
        <p:grpSpPr>
          <a:xfrm>
            <a:off x="7357193" y="4160764"/>
            <a:ext cx="424177" cy="392970"/>
            <a:chOff x="1098868" y="3880677"/>
            <a:chExt cx="424177" cy="392970"/>
          </a:xfrm>
        </p:grpSpPr>
        <p:sp>
          <p:nvSpPr>
            <p:cNvPr id="1589" name="Google Shape;1589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40"/>
          <p:cNvGrpSpPr/>
          <p:nvPr/>
        </p:nvGrpSpPr>
        <p:grpSpPr>
          <a:xfrm>
            <a:off x="8287556" y="4619712"/>
            <a:ext cx="282671" cy="261875"/>
            <a:chOff x="1098868" y="3880677"/>
            <a:chExt cx="424177" cy="392970"/>
          </a:xfrm>
        </p:grpSpPr>
        <p:sp>
          <p:nvSpPr>
            <p:cNvPr id="1597" name="Google Shape;1597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40"/>
          <p:cNvGrpSpPr/>
          <p:nvPr/>
        </p:nvGrpSpPr>
        <p:grpSpPr>
          <a:xfrm>
            <a:off x="2329589" y="4477569"/>
            <a:ext cx="282671" cy="261875"/>
            <a:chOff x="1098868" y="3880677"/>
            <a:chExt cx="424177" cy="392970"/>
          </a:xfrm>
        </p:grpSpPr>
        <p:sp>
          <p:nvSpPr>
            <p:cNvPr id="1605" name="Google Shape;1605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2" name="Google Shape;1612;p40"/>
          <p:cNvGrpSpPr/>
          <p:nvPr/>
        </p:nvGrpSpPr>
        <p:grpSpPr>
          <a:xfrm>
            <a:off x="4581714" y="4619694"/>
            <a:ext cx="282671" cy="261875"/>
            <a:chOff x="1098868" y="3880677"/>
            <a:chExt cx="424177" cy="392970"/>
          </a:xfrm>
        </p:grpSpPr>
        <p:sp>
          <p:nvSpPr>
            <p:cNvPr id="1613" name="Google Shape;1613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41"/>
          <p:cNvSpPr/>
          <p:nvPr/>
        </p:nvSpPr>
        <p:spPr>
          <a:xfrm>
            <a:off x="7780498" y="2154099"/>
            <a:ext cx="3214742" cy="2723166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41"/>
          <p:cNvSpPr/>
          <p:nvPr/>
        </p:nvSpPr>
        <p:spPr>
          <a:xfrm>
            <a:off x="6925958" y="3240956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41"/>
          <p:cNvSpPr/>
          <p:nvPr/>
        </p:nvSpPr>
        <p:spPr>
          <a:xfrm flipH="1">
            <a:off x="5916175" y="369677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41"/>
          <p:cNvSpPr/>
          <p:nvPr/>
        </p:nvSpPr>
        <p:spPr>
          <a:xfrm>
            <a:off x="-91050" y="4518124"/>
            <a:ext cx="9321501" cy="70101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41"/>
          <p:cNvGrpSpPr/>
          <p:nvPr/>
        </p:nvGrpSpPr>
        <p:grpSpPr>
          <a:xfrm>
            <a:off x="8594305" y="2532264"/>
            <a:ext cx="424177" cy="392970"/>
            <a:chOff x="1098868" y="3880677"/>
            <a:chExt cx="424177" cy="392970"/>
          </a:xfrm>
        </p:grpSpPr>
        <p:sp>
          <p:nvSpPr>
            <p:cNvPr id="1626" name="Google Shape;1626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3" name="Google Shape;1633;p41"/>
          <p:cNvSpPr/>
          <p:nvPr/>
        </p:nvSpPr>
        <p:spPr>
          <a:xfrm>
            <a:off x="-486251" y="315299"/>
            <a:ext cx="2225360" cy="67831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41"/>
          <p:cNvSpPr/>
          <p:nvPr/>
        </p:nvSpPr>
        <p:spPr>
          <a:xfrm flipH="1">
            <a:off x="-205425" y="2793771"/>
            <a:ext cx="1289230" cy="3929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41"/>
          <p:cNvSpPr/>
          <p:nvPr/>
        </p:nvSpPr>
        <p:spPr>
          <a:xfrm flipH="1">
            <a:off x="7603305" y="1139399"/>
            <a:ext cx="1651195" cy="50331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6" name="Google Shape;1636;p41"/>
          <p:cNvGrpSpPr/>
          <p:nvPr/>
        </p:nvGrpSpPr>
        <p:grpSpPr>
          <a:xfrm>
            <a:off x="7443622" y="3439311"/>
            <a:ext cx="336839" cy="312057"/>
            <a:chOff x="1098868" y="3880677"/>
            <a:chExt cx="424177" cy="392970"/>
          </a:xfrm>
        </p:grpSpPr>
        <p:sp>
          <p:nvSpPr>
            <p:cNvPr id="1637" name="Google Shape;1637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41"/>
          <p:cNvGrpSpPr/>
          <p:nvPr/>
        </p:nvGrpSpPr>
        <p:grpSpPr>
          <a:xfrm>
            <a:off x="8181222" y="4403111"/>
            <a:ext cx="336839" cy="312057"/>
            <a:chOff x="1098868" y="3880677"/>
            <a:chExt cx="424177" cy="392970"/>
          </a:xfrm>
        </p:grpSpPr>
        <p:sp>
          <p:nvSpPr>
            <p:cNvPr id="1645" name="Google Shape;1645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41"/>
          <p:cNvGrpSpPr/>
          <p:nvPr/>
        </p:nvGrpSpPr>
        <p:grpSpPr>
          <a:xfrm>
            <a:off x="598755" y="4391043"/>
            <a:ext cx="424177" cy="393009"/>
            <a:chOff x="1098868" y="3880677"/>
            <a:chExt cx="424177" cy="392970"/>
          </a:xfrm>
        </p:grpSpPr>
        <p:sp>
          <p:nvSpPr>
            <p:cNvPr id="1653" name="Google Shape;1653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74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07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2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67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1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5191960" y="2158150"/>
            <a:ext cx="1535986" cy="46814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6186158" y="1409319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7410207" y="7113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-680242" y="327454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4518700" y="1786023"/>
            <a:ext cx="4657464" cy="2844913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-744698" y="3534025"/>
            <a:ext cx="7931455" cy="1306598"/>
            <a:chOff x="-72875" y="2823335"/>
            <a:chExt cx="6972095" cy="1552332"/>
          </a:xfrm>
        </p:grpSpPr>
        <p:sp>
          <p:nvSpPr>
            <p:cNvPr id="33" name="Google Shape;33;p3"/>
            <p:cNvSpPr/>
            <p:nvPr/>
          </p:nvSpPr>
          <p:spPr>
            <a:xfrm>
              <a:off x="3399960" y="2823335"/>
              <a:ext cx="349926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-19650" y="4556576"/>
            <a:ext cx="9195786" cy="62114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-19650" y="4335950"/>
            <a:ext cx="2342083" cy="841782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3"/>
          <p:cNvGrpSpPr/>
          <p:nvPr/>
        </p:nvGrpSpPr>
        <p:grpSpPr>
          <a:xfrm>
            <a:off x="643466" y="4284557"/>
            <a:ext cx="581427" cy="539105"/>
            <a:chOff x="247670" y="4242199"/>
            <a:chExt cx="638089" cy="591643"/>
          </a:xfrm>
        </p:grpSpPr>
        <p:sp>
          <p:nvSpPr>
            <p:cNvPr id="38" name="Google Shape;3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>
            <a:off x="-47125" y="4840625"/>
            <a:ext cx="9223348" cy="37926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-967226" y="1336251"/>
            <a:ext cx="2604027" cy="79366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4334098" y="711325"/>
            <a:ext cx="1768773" cy="5391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7217523" y="-159600"/>
            <a:ext cx="1768773" cy="5391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8166515" y="2570669"/>
            <a:ext cx="504920" cy="468167"/>
            <a:chOff x="247670" y="4242199"/>
            <a:chExt cx="638089" cy="591643"/>
          </a:xfrm>
        </p:grpSpPr>
        <p:sp>
          <p:nvSpPr>
            <p:cNvPr id="50" name="Google Shape;50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4782926" y="4284556"/>
            <a:ext cx="409015" cy="379243"/>
            <a:chOff x="247670" y="4242199"/>
            <a:chExt cx="638089" cy="591643"/>
          </a:xfrm>
        </p:grpSpPr>
        <p:sp>
          <p:nvSpPr>
            <p:cNvPr id="58" name="Google Shape;5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224900" y="1529375"/>
            <a:ext cx="3685200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2570250" y="511425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1800900" y="3750038"/>
            <a:ext cx="2533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0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50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67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43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/>
          <p:nvPr/>
        </p:nvSpPr>
        <p:spPr>
          <a:xfrm>
            <a:off x="1864457" y="317736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"/>
          <p:cNvSpPr/>
          <p:nvPr/>
        </p:nvSpPr>
        <p:spPr>
          <a:xfrm>
            <a:off x="1463849" y="1421401"/>
            <a:ext cx="2604027" cy="79366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/>
          <p:nvPr/>
        </p:nvSpPr>
        <p:spPr>
          <a:xfrm>
            <a:off x="-72875" y="2618751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"/>
          <p:cNvSpPr/>
          <p:nvPr/>
        </p:nvSpPr>
        <p:spPr>
          <a:xfrm>
            <a:off x="-720918" y="2181008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6172200" y="3628525"/>
            <a:ext cx="3011494" cy="1065558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-72875" y="3301750"/>
            <a:ext cx="4086758" cy="1315003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-134588" y="4165300"/>
            <a:ext cx="9413186" cy="98991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7"/>
          <p:cNvGrpSpPr/>
          <p:nvPr/>
        </p:nvGrpSpPr>
        <p:grpSpPr>
          <a:xfrm>
            <a:off x="7004394" y="4528090"/>
            <a:ext cx="291160" cy="269967"/>
            <a:chOff x="247670" y="4242199"/>
            <a:chExt cx="638089" cy="591643"/>
          </a:xfrm>
        </p:grpSpPr>
        <p:sp>
          <p:nvSpPr>
            <p:cNvPr id="210" name="Google Shape;210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7"/>
          <p:cNvGrpSpPr/>
          <p:nvPr/>
        </p:nvGrpSpPr>
        <p:grpSpPr>
          <a:xfrm>
            <a:off x="4265946" y="4418887"/>
            <a:ext cx="381194" cy="353447"/>
            <a:chOff x="247670" y="4242199"/>
            <a:chExt cx="638089" cy="591643"/>
          </a:xfrm>
        </p:grpSpPr>
        <p:sp>
          <p:nvSpPr>
            <p:cNvPr id="218" name="Google Shape;218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7"/>
          <p:cNvSpPr/>
          <p:nvPr/>
        </p:nvSpPr>
        <p:spPr>
          <a:xfrm flipH="1">
            <a:off x="7547998" y="3927374"/>
            <a:ext cx="1635652" cy="1237902"/>
          </a:xfrm>
          <a:custGeom>
            <a:avLst/>
            <a:gdLst/>
            <a:ahLst/>
            <a:cxnLst/>
            <a:rect l="l" t="t" r="r" b="b"/>
            <a:pathLst>
              <a:path w="22638" h="17133" extrusionOk="0">
                <a:moveTo>
                  <a:pt x="4586" y="0"/>
                </a:moveTo>
                <a:cubicBezTo>
                  <a:pt x="2764" y="0"/>
                  <a:pt x="1128" y="787"/>
                  <a:pt x="0" y="2039"/>
                </a:cubicBezTo>
                <a:cubicBezTo>
                  <a:pt x="15" y="10112"/>
                  <a:pt x="42" y="17133"/>
                  <a:pt x="42" y="17133"/>
                </a:cubicBezTo>
                <a:lnTo>
                  <a:pt x="22616" y="17133"/>
                </a:lnTo>
                <a:cubicBezTo>
                  <a:pt x="22629" y="16966"/>
                  <a:pt x="22637" y="16806"/>
                  <a:pt x="22637" y="16639"/>
                </a:cubicBezTo>
                <a:cubicBezTo>
                  <a:pt x="22637" y="14140"/>
                  <a:pt x="21154" y="11991"/>
                  <a:pt x="19018" y="11016"/>
                </a:cubicBezTo>
                <a:cubicBezTo>
                  <a:pt x="19519" y="10126"/>
                  <a:pt x="19805" y="9102"/>
                  <a:pt x="19805" y="8010"/>
                </a:cubicBezTo>
                <a:cubicBezTo>
                  <a:pt x="19805" y="7871"/>
                  <a:pt x="19798" y="7732"/>
                  <a:pt x="19790" y="7599"/>
                </a:cubicBezTo>
                <a:cubicBezTo>
                  <a:pt x="19581" y="4377"/>
                  <a:pt x="16903" y="1837"/>
                  <a:pt x="13633" y="1837"/>
                </a:cubicBezTo>
                <a:cubicBezTo>
                  <a:pt x="12242" y="1837"/>
                  <a:pt x="10954" y="2296"/>
                  <a:pt x="9924" y="3076"/>
                </a:cubicBezTo>
                <a:cubicBezTo>
                  <a:pt x="8851" y="1233"/>
                  <a:pt x="6869" y="0"/>
                  <a:pt x="45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7"/>
          <p:cNvGrpSpPr/>
          <p:nvPr/>
        </p:nvGrpSpPr>
        <p:grpSpPr>
          <a:xfrm>
            <a:off x="8116581" y="3851655"/>
            <a:ext cx="498475" cy="462191"/>
            <a:chOff x="247670" y="4242199"/>
            <a:chExt cx="638089" cy="591643"/>
          </a:xfrm>
        </p:grpSpPr>
        <p:sp>
          <p:nvSpPr>
            <p:cNvPr id="227" name="Google Shape;227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7"/>
          <p:cNvGrpSpPr/>
          <p:nvPr/>
        </p:nvGrpSpPr>
        <p:grpSpPr>
          <a:xfrm>
            <a:off x="188469" y="4111565"/>
            <a:ext cx="291160" cy="269967"/>
            <a:chOff x="247670" y="4242199"/>
            <a:chExt cx="638089" cy="591643"/>
          </a:xfrm>
        </p:grpSpPr>
        <p:sp>
          <p:nvSpPr>
            <p:cNvPr id="235" name="Google Shape;235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7489597" y="293524"/>
            <a:ext cx="2169001" cy="66108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flipH="1">
            <a:off x="-370253" y="804675"/>
            <a:ext cx="1559003" cy="4751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"/>
          <p:cNvSpPr txBox="1">
            <a:spLocks noGrp="1"/>
          </p:cNvSpPr>
          <p:nvPr>
            <p:ph type="body" idx="1"/>
          </p:nvPr>
        </p:nvSpPr>
        <p:spPr>
          <a:xfrm>
            <a:off x="4511700" y="1329300"/>
            <a:ext cx="3912300" cy="24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flipH="1">
            <a:off x="8253898" y="2280300"/>
            <a:ext cx="1353715" cy="125693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/>
          <p:nvPr/>
        </p:nvSpPr>
        <p:spPr>
          <a:xfrm flipH="1">
            <a:off x="6482826" y="2944244"/>
            <a:ext cx="2094728" cy="1581045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"/>
          <p:cNvSpPr/>
          <p:nvPr/>
        </p:nvSpPr>
        <p:spPr>
          <a:xfrm>
            <a:off x="-663249" y="2329475"/>
            <a:ext cx="1353715" cy="125693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>
            <a:off x="140610" y="2737719"/>
            <a:ext cx="2094728" cy="1581045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8"/>
          <p:cNvSpPr/>
          <p:nvPr/>
        </p:nvSpPr>
        <p:spPr>
          <a:xfrm>
            <a:off x="5667405" y="3161262"/>
            <a:ext cx="3563045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8"/>
          <p:cNvGrpSpPr/>
          <p:nvPr/>
        </p:nvGrpSpPr>
        <p:grpSpPr>
          <a:xfrm>
            <a:off x="1083625" y="3286292"/>
            <a:ext cx="6972138" cy="1314981"/>
            <a:chOff x="-72875" y="2823347"/>
            <a:chExt cx="6972138" cy="1552332"/>
          </a:xfrm>
        </p:grpSpPr>
        <p:sp>
          <p:nvSpPr>
            <p:cNvPr id="253" name="Google Shape;253;p8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8"/>
          <p:cNvSpPr/>
          <p:nvPr/>
        </p:nvSpPr>
        <p:spPr>
          <a:xfrm>
            <a:off x="-91050" y="3008401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8"/>
          <p:cNvSpPr/>
          <p:nvPr/>
        </p:nvSpPr>
        <p:spPr>
          <a:xfrm>
            <a:off x="-91050" y="3666875"/>
            <a:ext cx="9321501" cy="155233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8"/>
          <p:cNvGrpSpPr/>
          <p:nvPr/>
        </p:nvGrpSpPr>
        <p:grpSpPr>
          <a:xfrm>
            <a:off x="-5075" y="3959813"/>
            <a:ext cx="2739744" cy="1314943"/>
            <a:chOff x="-5071" y="3769221"/>
            <a:chExt cx="2952628" cy="1417117"/>
          </a:xfrm>
        </p:grpSpPr>
        <p:sp>
          <p:nvSpPr>
            <p:cNvPr id="258" name="Google Shape;258;p8"/>
            <p:cNvSpPr/>
            <p:nvPr/>
          </p:nvSpPr>
          <p:spPr>
            <a:xfrm>
              <a:off x="1268451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8"/>
          <p:cNvGrpSpPr/>
          <p:nvPr/>
        </p:nvGrpSpPr>
        <p:grpSpPr>
          <a:xfrm>
            <a:off x="886920" y="4016849"/>
            <a:ext cx="638089" cy="591643"/>
            <a:chOff x="247670" y="4242199"/>
            <a:chExt cx="638089" cy="591643"/>
          </a:xfrm>
        </p:grpSpPr>
        <p:sp>
          <p:nvSpPr>
            <p:cNvPr id="261" name="Google Shape;261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699211" y="4442629"/>
            <a:ext cx="469378" cy="435212"/>
            <a:chOff x="247670" y="4242199"/>
            <a:chExt cx="638089" cy="591643"/>
          </a:xfrm>
        </p:grpSpPr>
        <p:sp>
          <p:nvSpPr>
            <p:cNvPr id="269" name="Google Shape;26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8"/>
          <p:cNvSpPr/>
          <p:nvPr/>
        </p:nvSpPr>
        <p:spPr>
          <a:xfrm>
            <a:off x="-820602" y="1026274"/>
            <a:ext cx="2572264" cy="78407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8"/>
          <p:cNvSpPr/>
          <p:nvPr/>
        </p:nvSpPr>
        <p:spPr>
          <a:xfrm flipH="1">
            <a:off x="7725677" y="709976"/>
            <a:ext cx="1940950" cy="59164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8"/>
          <p:cNvGrpSpPr/>
          <p:nvPr/>
        </p:nvGrpSpPr>
        <p:grpSpPr>
          <a:xfrm>
            <a:off x="5046974" y="3980410"/>
            <a:ext cx="376728" cy="349306"/>
            <a:chOff x="247670" y="4242199"/>
            <a:chExt cx="638089" cy="591643"/>
          </a:xfrm>
        </p:grpSpPr>
        <p:sp>
          <p:nvSpPr>
            <p:cNvPr id="279" name="Google Shape;27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2814524" y="4442635"/>
            <a:ext cx="376728" cy="349306"/>
            <a:chOff x="247670" y="4242199"/>
            <a:chExt cx="638089" cy="591643"/>
          </a:xfrm>
        </p:grpSpPr>
        <p:sp>
          <p:nvSpPr>
            <p:cNvPr id="287" name="Google Shape;287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8"/>
          <p:cNvSpPr txBox="1">
            <a:spLocks noGrp="1"/>
          </p:cNvSpPr>
          <p:nvPr>
            <p:ph type="title"/>
          </p:nvPr>
        </p:nvSpPr>
        <p:spPr>
          <a:xfrm>
            <a:off x="1388100" y="349300"/>
            <a:ext cx="6380400" cy="24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/>
          <p:nvPr/>
        </p:nvSpPr>
        <p:spPr>
          <a:xfrm>
            <a:off x="6256450" y="2108950"/>
            <a:ext cx="2929404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"/>
          <p:cNvSpPr/>
          <p:nvPr/>
        </p:nvSpPr>
        <p:spPr>
          <a:xfrm>
            <a:off x="-91050" y="1956100"/>
            <a:ext cx="2929434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"/>
          <p:cNvSpPr/>
          <p:nvPr/>
        </p:nvSpPr>
        <p:spPr>
          <a:xfrm>
            <a:off x="-91050" y="2690007"/>
            <a:ext cx="9321501" cy="252921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9"/>
          <p:cNvGrpSpPr/>
          <p:nvPr/>
        </p:nvGrpSpPr>
        <p:grpSpPr>
          <a:xfrm>
            <a:off x="6349248" y="3659220"/>
            <a:ext cx="2929463" cy="1560012"/>
            <a:chOff x="6705057" y="3790702"/>
            <a:chExt cx="2603042" cy="1386184"/>
          </a:xfrm>
        </p:grpSpPr>
        <p:sp>
          <p:nvSpPr>
            <p:cNvPr id="300" name="Google Shape;300;p9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337686" y="3148966"/>
            <a:ext cx="418650" cy="388177"/>
            <a:chOff x="247670" y="4242199"/>
            <a:chExt cx="638089" cy="591643"/>
          </a:xfrm>
        </p:grpSpPr>
        <p:sp>
          <p:nvSpPr>
            <p:cNvPr id="303" name="Google Shape;303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8289415" y="4314258"/>
            <a:ext cx="501729" cy="465209"/>
            <a:chOff x="247670" y="4242199"/>
            <a:chExt cx="638089" cy="591643"/>
          </a:xfrm>
        </p:grpSpPr>
        <p:sp>
          <p:nvSpPr>
            <p:cNvPr id="311" name="Google Shape;311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6843757" y="4498470"/>
            <a:ext cx="327978" cy="304104"/>
            <a:chOff x="247670" y="4242199"/>
            <a:chExt cx="638089" cy="591643"/>
          </a:xfrm>
        </p:grpSpPr>
        <p:sp>
          <p:nvSpPr>
            <p:cNvPr id="319" name="Google Shape;319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8330961" y="3012519"/>
            <a:ext cx="418650" cy="388177"/>
            <a:chOff x="247670" y="4242199"/>
            <a:chExt cx="638089" cy="591643"/>
          </a:xfrm>
        </p:grpSpPr>
        <p:sp>
          <p:nvSpPr>
            <p:cNvPr id="327" name="Google Shape;327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9"/>
          <p:cNvSpPr/>
          <p:nvPr/>
        </p:nvSpPr>
        <p:spPr>
          <a:xfrm>
            <a:off x="7326000" y="712275"/>
            <a:ext cx="2455233" cy="74840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9"/>
          <p:cNvSpPr/>
          <p:nvPr/>
        </p:nvSpPr>
        <p:spPr>
          <a:xfrm flipH="1">
            <a:off x="-316525" y="693676"/>
            <a:ext cx="1727050" cy="52642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"/>
          <p:cNvSpPr/>
          <p:nvPr/>
        </p:nvSpPr>
        <p:spPr>
          <a:xfrm>
            <a:off x="3303516" y="216975"/>
            <a:ext cx="1273500" cy="38817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9"/>
          <p:cNvSpPr txBox="1">
            <a:spLocks noGrp="1"/>
          </p:cNvSpPr>
          <p:nvPr>
            <p:ph type="title"/>
          </p:nvPr>
        </p:nvSpPr>
        <p:spPr>
          <a:xfrm>
            <a:off x="1818000" y="979200"/>
            <a:ext cx="55080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subTitle" idx="1"/>
          </p:nvPr>
        </p:nvSpPr>
        <p:spPr>
          <a:xfrm>
            <a:off x="2974500" y="3012525"/>
            <a:ext cx="31950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"/>
          <p:cNvSpPr/>
          <p:nvPr/>
        </p:nvSpPr>
        <p:spPr>
          <a:xfrm flipH="1">
            <a:off x="8313798" y="3488346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0"/>
          <p:cNvSpPr/>
          <p:nvPr/>
        </p:nvSpPr>
        <p:spPr>
          <a:xfrm flipH="1">
            <a:off x="6906520" y="3833763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0"/>
          <p:cNvSpPr/>
          <p:nvPr/>
        </p:nvSpPr>
        <p:spPr>
          <a:xfrm>
            <a:off x="-45150" y="2522825"/>
            <a:ext cx="8119613" cy="2763537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10"/>
          <p:cNvGrpSpPr/>
          <p:nvPr/>
        </p:nvGrpSpPr>
        <p:grpSpPr>
          <a:xfrm>
            <a:off x="7625623" y="4223148"/>
            <a:ext cx="632416" cy="519502"/>
            <a:chOff x="8226523" y="3797510"/>
            <a:chExt cx="632416" cy="519502"/>
          </a:xfrm>
        </p:grpSpPr>
        <p:sp>
          <p:nvSpPr>
            <p:cNvPr id="344" name="Google Shape;344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10"/>
          <p:cNvGrpSpPr/>
          <p:nvPr/>
        </p:nvGrpSpPr>
        <p:grpSpPr>
          <a:xfrm>
            <a:off x="207654" y="2985760"/>
            <a:ext cx="507450" cy="416900"/>
            <a:chOff x="8226523" y="3797510"/>
            <a:chExt cx="632416" cy="519502"/>
          </a:xfrm>
        </p:grpSpPr>
        <p:sp>
          <p:nvSpPr>
            <p:cNvPr id="352" name="Google Shape;352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10"/>
          <p:cNvGrpSpPr/>
          <p:nvPr/>
        </p:nvGrpSpPr>
        <p:grpSpPr>
          <a:xfrm>
            <a:off x="8734838" y="3534918"/>
            <a:ext cx="363765" cy="298869"/>
            <a:chOff x="8226523" y="3797510"/>
            <a:chExt cx="632416" cy="519502"/>
          </a:xfrm>
        </p:grpSpPr>
        <p:sp>
          <p:nvSpPr>
            <p:cNvPr id="360" name="Google Shape;360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0"/>
          <p:cNvGrpSpPr/>
          <p:nvPr/>
        </p:nvGrpSpPr>
        <p:grpSpPr>
          <a:xfrm>
            <a:off x="5710976" y="4742643"/>
            <a:ext cx="363765" cy="298869"/>
            <a:chOff x="8226523" y="3797510"/>
            <a:chExt cx="632416" cy="519502"/>
          </a:xfrm>
        </p:grpSpPr>
        <p:sp>
          <p:nvSpPr>
            <p:cNvPr id="368" name="Google Shape;368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10"/>
          <p:cNvSpPr txBox="1">
            <a:spLocks noGrp="1"/>
          </p:cNvSpPr>
          <p:nvPr>
            <p:ph type="title"/>
          </p:nvPr>
        </p:nvSpPr>
        <p:spPr>
          <a:xfrm>
            <a:off x="715100" y="3488350"/>
            <a:ext cx="4340100" cy="12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1"/>
          <p:cNvSpPr/>
          <p:nvPr/>
        </p:nvSpPr>
        <p:spPr>
          <a:xfrm flipH="1">
            <a:off x="7104359" y="1321976"/>
            <a:ext cx="1559064" cy="47523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-651342" y="20341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 flipH="1">
            <a:off x="4777383" y="3776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 flipH="1">
            <a:off x="715098" y="409430"/>
            <a:ext cx="1027898" cy="31332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4960403" y="3151291"/>
            <a:ext cx="1028019" cy="31334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1"/>
          <p:cNvSpPr/>
          <p:nvPr/>
        </p:nvSpPr>
        <p:spPr>
          <a:xfrm>
            <a:off x="5666082" y="24150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1"/>
          <p:cNvSpPr/>
          <p:nvPr/>
        </p:nvSpPr>
        <p:spPr>
          <a:xfrm>
            <a:off x="7751007" y="1736438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1"/>
          <p:cNvSpPr/>
          <p:nvPr/>
        </p:nvSpPr>
        <p:spPr>
          <a:xfrm>
            <a:off x="7309508" y="195644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1"/>
          <p:cNvSpPr/>
          <p:nvPr/>
        </p:nvSpPr>
        <p:spPr>
          <a:xfrm>
            <a:off x="-91050" y="4113397"/>
            <a:ext cx="9321501" cy="110580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11"/>
          <p:cNvGrpSpPr/>
          <p:nvPr/>
        </p:nvGrpSpPr>
        <p:grpSpPr>
          <a:xfrm>
            <a:off x="-91051" y="3696452"/>
            <a:ext cx="3067758" cy="1562088"/>
            <a:chOff x="-5071" y="3769221"/>
            <a:chExt cx="2783052" cy="1417117"/>
          </a:xfrm>
        </p:grpSpPr>
        <p:sp>
          <p:nvSpPr>
            <p:cNvPr id="387" name="Google Shape;387;p11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412543" y="4246395"/>
            <a:ext cx="605131" cy="560571"/>
            <a:chOff x="1098868" y="3880677"/>
            <a:chExt cx="424177" cy="392970"/>
          </a:xfrm>
        </p:grpSpPr>
        <p:sp>
          <p:nvSpPr>
            <p:cNvPr id="390" name="Google Shape;390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11"/>
          <p:cNvGrpSpPr/>
          <p:nvPr/>
        </p:nvGrpSpPr>
        <p:grpSpPr>
          <a:xfrm>
            <a:off x="1986070" y="4246404"/>
            <a:ext cx="412639" cy="382281"/>
            <a:chOff x="1098868" y="3880677"/>
            <a:chExt cx="424177" cy="392970"/>
          </a:xfrm>
        </p:grpSpPr>
        <p:sp>
          <p:nvSpPr>
            <p:cNvPr id="398" name="Google Shape;398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11"/>
          <p:cNvSpPr/>
          <p:nvPr/>
        </p:nvSpPr>
        <p:spPr>
          <a:xfrm>
            <a:off x="3722791" y="2726450"/>
            <a:ext cx="6043318" cy="2492754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11"/>
          <p:cNvGrpSpPr/>
          <p:nvPr/>
        </p:nvGrpSpPr>
        <p:grpSpPr>
          <a:xfrm>
            <a:off x="8260577" y="3328314"/>
            <a:ext cx="481526" cy="446099"/>
            <a:chOff x="1098868" y="3880677"/>
            <a:chExt cx="424177" cy="392970"/>
          </a:xfrm>
        </p:grpSpPr>
        <p:sp>
          <p:nvSpPr>
            <p:cNvPr id="407" name="Google Shape;407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11"/>
          <p:cNvGrpSpPr/>
          <p:nvPr/>
        </p:nvGrpSpPr>
        <p:grpSpPr>
          <a:xfrm>
            <a:off x="4602062" y="4521774"/>
            <a:ext cx="338196" cy="313315"/>
            <a:chOff x="1098868" y="3880677"/>
            <a:chExt cx="424177" cy="392970"/>
          </a:xfrm>
        </p:grpSpPr>
        <p:sp>
          <p:nvSpPr>
            <p:cNvPr id="415" name="Google Shape;415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11"/>
          <p:cNvSpPr txBox="1">
            <a:spLocks noGrp="1"/>
          </p:cNvSpPr>
          <p:nvPr>
            <p:ph type="title" hasCustomPrompt="1"/>
          </p:nvPr>
        </p:nvSpPr>
        <p:spPr>
          <a:xfrm>
            <a:off x="1396500" y="1430900"/>
            <a:ext cx="3313200" cy="14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23" name="Google Shape;423;p11"/>
          <p:cNvSpPr txBox="1">
            <a:spLocks noGrp="1"/>
          </p:cNvSpPr>
          <p:nvPr>
            <p:ph type="subTitle" idx="1"/>
          </p:nvPr>
        </p:nvSpPr>
        <p:spPr>
          <a:xfrm>
            <a:off x="1580399" y="2976825"/>
            <a:ext cx="2945400" cy="7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4" name="Google Shape;424;p11"/>
          <p:cNvSpPr txBox="1">
            <a:spLocks noGrp="1"/>
          </p:cNvSpPr>
          <p:nvPr>
            <p:ph type="title" idx="2"/>
          </p:nvPr>
        </p:nvSpPr>
        <p:spPr>
          <a:xfrm>
            <a:off x="1396500" y="831200"/>
            <a:ext cx="33132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/>
          <p:nvPr/>
        </p:nvSpPr>
        <p:spPr>
          <a:xfrm flipH="1">
            <a:off x="8182980" y="2916913"/>
            <a:ext cx="1895988" cy="1606004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3"/>
          <p:cNvSpPr/>
          <p:nvPr/>
        </p:nvSpPr>
        <p:spPr>
          <a:xfrm>
            <a:off x="-569793" y="2164688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3"/>
          <p:cNvSpPr/>
          <p:nvPr/>
        </p:nvSpPr>
        <p:spPr>
          <a:xfrm>
            <a:off x="964558" y="285429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3"/>
          <p:cNvSpPr/>
          <p:nvPr/>
        </p:nvSpPr>
        <p:spPr>
          <a:xfrm>
            <a:off x="-91050" y="3613175"/>
            <a:ext cx="9643805" cy="160603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3"/>
          <p:cNvSpPr/>
          <p:nvPr/>
        </p:nvSpPr>
        <p:spPr>
          <a:xfrm>
            <a:off x="-91050" y="4301713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13"/>
          <p:cNvGrpSpPr/>
          <p:nvPr/>
        </p:nvGrpSpPr>
        <p:grpSpPr>
          <a:xfrm>
            <a:off x="351423" y="2647610"/>
            <a:ext cx="495099" cy="458713"/>
            <a:chOff x="1098868" y="3880677"/>
            <a:chExt cx="424177" cy="392970"/>
          </a:xfrm>
        </p:grpSpPr>
        <p:sp>
          <p:nvSpPr>
            <p:cNvPr id="433" name="Google Shape;433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3"/>
          <p:cNvSpPr/>
          <p:nvPr/>
        </p:nvSpPr>
        <p:spPr>
          <a:xfrm>
            <a:off x="1726524" y="1447098"/>
            <a:ext cx="2354235" cy="71760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13"/>
          <p:cNvGrpSpPr/>
          <p:nvPr/>
        </p:nvGrpSpPr>
        <p:grpSpPr>
          <a:xfrm>
            <a:off x="1236467" y="3113586"/>
            <a:ext cx="296797" cy="274961"/>
            <a:chOff x="1098868" y="3880677"/>
            <a:chExt cx="424177" cy="392970"/>
          </a:xfrm>
        </p:grpSpPr>
        <p:sp>
          <p:nvSpPr>
            <p:cNvPr id="442" name="Google Shape;442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13"/>
          <p:cNvGrpSpPr/>
          <p:nvPr/>
        </p:nvGrpSpPr>
        <p:grpSpPr>
          <a:xfrm>
            <a:off x="459626" y="4643222"/>
            <a:ext cx="434357" cy="402440"/>
            <a:chOff x="1098868" y="3880677"/>
            <a:chExt cx="424177" cy="392970"/>
          </a:xfrm>
        </p:grpSpPr>
        <p:sp>
          <p:nvSpPr>
            <p:cNvPr id="450" name="Google Shape;450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3"/>
          <p:cNvGrpSpPr/>
          <p:nvPr/>
        </p:nvGrpSpPr>
        <p:grpSpPr>
          <a:xfrm>
            <a:off x="4373774" y="4565368"/>
            <a:ext cx="369925" cy="342748"/>
            <a:chOff x="1098868" y="3880677"/>
            <a:chExt cx="424177" cy="392970"/>
          </a:xfrm>
        </p:grpSpPr>
        <p:sp>
          <p:nvSpPr>
            <p:cNvPr id="458" name="Google Shape;458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13"/>
          <p:cNvGrpSpPr/>
          <p:nvPr/>
        </p:nvGrpSpPr>
        <p:grpSpPr>
          <a:xfrm>
            <a:off x="8538072" y="4113510"/>
            <a:ext cx="262905" cy="243641"/>
            <a:chOff x="1098868" y="3880677"/>
            <a:chExt cx="424177" cy="392970"/>
          </a:xfrm>
        </p:grpSpPr>
        <p:sp>
          <p:nvSpPr>
            <p:cNvPr id="466" name="Google Shape;466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3"/>
          <p:cNvSpPr/>
          <p:nvPr/>
        </p:nvSpPr>
        <p:spPr>
          <a:xfrm flipH="1">
            <a:off x="-239590" y="375002"/>
            <a:ext cx="1677128" cy="5112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3"/>
          <p:cNvSpPr/>
          <p:nvPr/>
        </p:nvSpPr>
        <p:spPr>
          <a:xfrm flipH="1">
            <a:off x="4139543" y="240551"/>
            <a:ext cx="1320264" cy="40242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3"/>
          <p:cNvSpPr/>
          <p:nvPr/>
        </p:nvSpPr>
        <p:spPr>
          <a:xfrm>
            <a:off x="8094451" y="852275"/>
            <a:ext cx="1677128" cy="5112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4743700" y="1704913"/>
            <a:ext cx="3685200" cy="17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2" hasCustomPrompt="1"/>
          </p:nvPr>
        </p:nvSpPr>
        <p:spPr>
          <a:xfrm>
            <a:off x="6089050" y="686963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1"/>
          </p:nvPr>
        </p:nvSpPr>
        <p:spPr>
          <a:xfrm>
            <a:off x="5319700" y="3718875"/>
            <a:ext cx="2533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1pPr>
            <a:lvl2pPr marL="914400" lvl="1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2pPr>
            <a:lvl3pPr marL="1371600" lvl="2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3pPr>
            <a:lvl4pPr marL="1828800" lvl="3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4pPr>
            <a:lvl5pPr marL="2286000" lvl="4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5pPr>
            <a:lvl6pPr marL="2743200" lvl="5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6pPr>
            <a:lvl7pPr marL="3200400" lvl="6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7pPr>
            <a:lvl8pPr marL="3657600" lvl="7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8pPr>
            <a:lvl9pPr marL="4114800" lvl="8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4" r:id="rId10"/>
    <p:sldLayoutId id="2147483678" r:id="rId11"/>
    <p:sldLayoutId id="2147483683" r:id="rId12"/>
    <p:sldLayoutId id="2147483686" r:id="rId13"/>
    <p:sldLayoutId id="2147483687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7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6" Type="http://schemas.openxmlformats.org/officeDocument/2006/relationships/slide" Target="slide15.xml"/><Relationship Id="rId5" Type="http://schemas.openxmlformats.org/officeDocument/2006/relationships/slide" Target="slide8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Relationship Id="rId6" Type="http://schemas.openxmlformats.org/officeDocument/2006/relationships/slide" Target="slide15.xml"/><Relationship Id="rId5" Type="http://schemas.openxmlformats.org/officeDocument/2006/relationships/slide" Target="slide8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6" Type="http://schemas.openxmlformats.org/officeDocument/2006/relationships/slide" Target="slide15.xml"/><Relationship Id="rId5" Type="http://schemas.openxmlformats.org/officeDocument/2006/relationships/slide" Target="slide8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6" Type="http://schemas.openxmlformats.org/officeDocument/2006/relationships/slide" Target="slide15.xml"/><Relationship Id="rId5" Type="http://schemas.openxmlformats.org/officeDocument/2006/relationships/slide" Target="slide8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Relationship Id="rId6" Type="http://schemas.openxmlformats.org/officeDocument/2006/relationships/slide" Target="slide15.xml"/><Relationship Id="rId5" Type="http://schemas.openxmlformats.org/officeDocument/2006/relationships/slide" Target="slide8.xml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18" Type="http://schemas.openxmlformats.org/officeDocument/2006/relationships/image" Target="../media/image28.gi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7.jpeg"/><Relationship Id="rId12" Type="http://schemas.openxmlformats.org/officeDocument/2006/relationships/image" Target="../media/image22.gif"/><Relationship Id="rId17" Type="http://schemas.openxmlformats.org/officeDocument/2006/relationships/image" Target="../media/image27.gif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6.jpeg"/><Relationship Id="rId1" Type="http://schemas.openxmlformats.org/officeDocument/2006/relationships/tags" Target="../tags/tag22.xml"/><Relationship Id="rId6" Type="http://schemas.openxmlformats.org/officeDocument/2006/relationships/audio" Target="../media/audio3.wav"/><Relationship Id="rId11" Type="http://schemas.openxmlformats.org/officeDocument/2006/relationships/image" Target="../media/image21.gif"/><Relationship Id="rId5" Type="http://schemas.openxmlformats.org/officeDocument/2006/relationships/audio" Target="../media/audio2.wav"/><Relationship Id="rId15" Type="http://schemas.openxmlformats.org/officeDocument/2006/relationships/image" Target="../media/image25.jpeg"/><Relationship Id="rId10" Type="http://schemas.openxmlformats.org/officeDocument/2006/relationships/image" Target="../media/image20.gif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notesSlide" Target="../notesSlides/notesSlide8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6" Type="http://schemas.openxmlformats.org/officeDocument/2006/relationships/slide" Target="slide10.xml"/><Relationship Id="rId5" Type="http://schemas.openxmlformats.org/officeDocument/2006/relationships/image" Target="../media/image5.png"/><Relationship Id="rId10" Type="http://schemas.openxmlformats.org/officeDocument/2006/relationships/slide" Target="slide14.xml"/><Relationship Id="rId4" Type="http://schemas.openxmlformats.org/officeDocument/2006/relationships/slide" Target="slide9.xml"/><Relationship Id="rId9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6" Type="http://schemas.openxmlformats.org/officeDocument/2006/relationships/slide" Target="slide8.xml"/><Relationship Id="rId5" Type="http://schemas.openxmlformats.org/officeDocument/2006/relationships/slide" Target="slide15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49"/>
          <p:cNvSpPr txBox="1">
            <a:spLocks noGrp="1"/>
          </p:cNvSpPr>
          <p:nvPr>
            <p:ph type="title"/>
          </p:nvPr>
        </p:nvSpPr>
        <p:spPr>
          <a:xfrm>
            <a:off x="3690311" y="1279915"/>
            <a:ext cx="49541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5">
                    <a:lumMod val="50000"/>
                  </a:schemeClr>
                </a:solidFill>
              </a:rPr>
              <a:t>MỞ ĐẦU</a:t>
            </a:r>
            <a:endParaRPr sz="10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49" name="Google Shape;1949;p49"/>
          <p:cNvGrpSpPr/>
          <p:nvPr/>
        </p:nvGrpSpPr>
        <p:grpSpPr>
          <a:xfrm>
            <a:off x="802770" y="4033016"/>
            <a:ext cx="661076" cy="661076"/>
            <a:chOff x="2333550" y="1208100"/>
            <a:chExt cx="260800" cy="260800"/>
          </a:xfrm>
        </p:grpSpPr>
        <p:sp>
          <p:nvSpPr>
            <p:cNvPr id="1950" name="Google Shape;1950;p49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9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9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9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9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9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9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9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9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9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9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9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9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3" name="Google Shape;1963;p49"/>
          <p:cNvGrpSpPr/>
          <p:nvPr/>
        </p:nvGrpSpPr>
        <p:grpSpPr>
          <a:xfrm>
            <a:off x="1561556" y="1634069"/>
            <a:ext cx="1868225" cy="3060004"/>
            <a:chOff x="1555062" y="1783413"/>
            <a:chExt cx="1777062" cy="2910686"/>
          </a:xfrm>
        </p:grpSpPr>
        <p:sp>
          <p:nvSpPr>
            <p:cNvPr id="1964" name="Google Shape;1964;p49"/>
            <p:cNvSpPr/>
            <p:nvPr/>
          </p:nvSpPr>
          <p:spPr>
            <a:xfrm>
              <a:off x="1555062" y="1839968"/>
              <a:ext cx="771407" cy="1121111"/>
            </a:xfrm>
            <a:custGeom>
              <a:avLst/>
              <a:gdLst/>
              <a:ahLst/>
              <a:cxnLst/>
              <a:rect l="l" t="t" r="r" b="b"/>
              <a:pathLst>
                <a:path w="9548" h="13876" extrusionOk="0">
                  <a:moveTo>
                    <a:pt x="5903" y="0"/>
                  </a:moveTo>
                  <a:cubicBezTo>
                    <a:pt x="4288" y="0"/>
                    <a:pt x="2488" y="789"/>
                    <a:pt x="1393" y="3731"/>
                  </a:cubicBezTo>
                  <a:cubicBezTo>
                    <a:pt x="1393" y="3731"/>
                    <a:pt x="1" y="12421"/>
                    <a:pt x="1881" y="13124"/>
                  </a:cubicBezTo>
                  <a:lnTo>
                    <a:pt x="3112" y="13500"/>
                  </a:lnTo>
                  <a:lnTo>
                    <a:pt x="3112" y="13500"/>
                  </a:lnTo>
                  <a:lnTo>
                    <a:pt x="2896" y="12318"/>
                  </a:lnTo>
                  <a:lnTo>
                    <a:pt x="2896" y="12318"/>
                  </a:lnTo>
                  <a:lnTo>
                    <a:pt x="3808" y="13549"/>
                  </a:lnTo>
                  <a:lnTo>
                    <a:pt x="5582" y="13876"/>
                  </a:lnTo>
                  <a:cubicBezTo>
                    <a:pt x="5582" y="13876"/>
                    <a:pt x="6612" y="13689"/>
                    <a:pt x="7412" y="12575"/>
                  </a:cubicBezTo>
                  <a:cubicBezTo>
                    <a:pt x="8205" y="11461"/>
                    <a:pt x="9548" y="8240"/>
                    <a:pt x="9548" y="8240"/>
                  </a:cubicBezTo>
                  <a:lnTo>
                    <a:pt x="9388" y="1052"/>
                  </a:lnTo>
                  <a:cubicBezTo>
                    <a:pt x="9388" y="1052"/>
                    <a:pt x="7769" y="0"/>
                    <a:pt x="590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9"/>
            <p:cNvSpPr/>
            <p:nvPr/>
          </p:nvSpPr>
          <p:spPr>
            <a:xfrm>
              <a:off x="2243605" y="2855012"/>
              <a:ext cx="559153" cy="712149"/>
            </a:xfrm>
            <a:custGeom>
              <a:avLst/>
              <a:gdLst/>
              <a:ahLst/>
              <a:cxnLst/>
              <a:rect l="l" t="t" r="r" b="b"/>
              <a:pathLst>
                <a:path w="5387" h="6861" extrusionOk="0">
                  <a:moveTo>
                    <a:pt x="397" y="1"/>
                  </a:moveTo>
                  <a:cubicBezTo>
                    <a:pt x="265" y="836"/>
                    <a:pt x="133" y="1664"/>
                    <a:pt x="1" y="2492"/>
                  </a:cubicBezTo>
                  <a:cubicBezTo>
                    <a:pt x="271" y="3118"/>
                    <a:pt x="781" y="4079"/>
                    <a:pt x="1699" y="5004"/>
                  </a:cubicBezTo>
                  <a:cubicBezTo>
                    <a:pt x="2743" y="6061"/>
                    <a:pt x="3835" y="6597"/>
                    <a:pt x="4497" y="6861"/>
                  </a:cubicBezTo>
                  <a:cubicBezTo>
                    <a:pt x="4795" y="6437"/>
                    <a:pt x="5094" y="6013"/>
                    <a:pt x="5387" y="5588"/>
                  </a:cubicBezTo>
                  <a:cubicBezTo>
                    <a:pt x="4648" y="5171"/>
                    <a:pt x="3912" y="4747"/>
                    <a:pt x="3167" y="4329"/>
                  </a:cubicBezTo>
                  <a:cubicBezTo>
                    <a:pt x="2242" y="2888"/>
                    <a:pt x="1323" y="1448"/>
                    <a:pt x="39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9"/>
            <p:cNvSpPr/>
            <p:nvPr/>
          </p:nvSpPr>
          <p:spPr>
            <a:xfrm>
              <a:off x="2063723" y="2580570"/>
              <a:ext cx="305681" cy="303501"/>
            </a:xfrm>
            <a:custGeom>
              <a:avLst/>
              <a:gdLst/>
              <a:ahLst/>
              <a:cxnLst/>
              <a:rect l="l" t="t" r="r" b="b"/>
              <a:pathLst>
                <a:path w="2945" h="2924" extrusionOk="0">
                  <a:moveTo>
                    <a:pt x="308" y="1"/>
                  </a:moveTo>
                  <a:lnTo>
                    <a:pt x="217" y="744"/>
                  </a:lnTo>
                  <a:lnTo>
                    <a:pt x="0" y="2478"/>
                  </a:lnTo>
                  <a:lnTo>
                    <a:pt x="2312" y="2923"/>
                  </a:lnTo>
                  <a:cubicBezTo>
                    <a:pt x="2312" y="2923"/>
                    <a:pt x="2367" y="2700"/>
                    <a:pt x="2450" y="2381"/>
                  </a:cubicBezTo>
                  <a:cubicBezTo>
                    <a:pt x="2639" y="1663"/>
                    <a:pt x="2945" y="480"/>
                    <a:pt x="2938" y="403"/>
                  </a:cubicBezTo>
                  <a:lnTo>
                    <a:pt x="308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9"/>
            <p:cNvSpPr/>
            <p:nvPr/>
          </p:nvSpPr>
          <p:spPr>
            <a:xfrm>
              <a:off x="1886021" y="3197337"/>
              <a:ext cx="758442" cy="1310952"/>
            </a:xfrm>
            <a:custGeom>
              <a:avLst/>
              <a:gdLst/>
              <a:ahLst/>
              <a:cxnLst/>
              <a:rect l="l" t="t" r="r" b="b"/>
              <a:pathLst>
                <a:path w="7307" h="12630" extrusionOk="0">
                  <a:moveTo>
                    <a:pt x="1066" y="1"/>
                  </a:moveTo>
                  <a:lnTo>
                    <a:pt x="710" y="627"/>
                  </a:lnTo>
                  <a:cubicBezTo>
                    <a:pt x="238" y="1462"/>
                    <a:pt x="1" y="2409"/>
                    <a:pt x="29" y="3361"/>
                  </a:cubicBezTo>
                  <a:lnTo>
                    <a:pt x="126" y="6500"/>
                  </a:lnTo>
                  <a:lnTo>
                    <a:pt x="453" y="9799"/>
                  </a:lnTo>
                  <a:lnTo>
                    <a:pt x="523" y="10473"/>
                  </a:lnTo>
                  <a:lnTo>
                    <a:pt x="572" y="10959"/>
                  </a:lnTo>
                  <a:lnTo>
                    <a:pt x="600" y="11252"/>
                  </a:lnTo>
                  <a:lnTo>
                    <a:pt x="669" y="11948"/>
                  </a:lnTo>
                  <a:lnTo>
                    <a:pt x="2138" y="12102"/>
                  </a:lnTo>
                  <a:lnTo>
                    <a:pt x="2207" y="11482"/>
                  </a:lnTo>
                  <a:lnTo>
                    <a:pt x="2207" y="11434"/>
                  </a:lnTo>
                  <a:lnTo>
                    <a:pt x="2312" y="10458"/>
                  </a:lnTo>
                  <a:lnTo>
                    <a:pt x="2360" y="10034"/>
                  </a:lnTo>
                  <a:cubicBezTo>
                    <a:pt x="2527" y="8483"/>
                    <a:pt x="2604" y="6890"/>
                    <a:pt x="2868" y="5352"/>
                  </a:cubicBezTo>
                  <a:cubicBezTo>
                    <a:pt x="2923" y="5024"/>
                    <a:pt x="2987" y="4712"/>
                    <a:pt x="3015" y="4385"/>
                  </a:cubicBezTo>
                  <a:cubicBezTo>
                    <a:pt x="3022" y="4308"/>
                    <a:pt x="3007" y="4238"/>
                    <a:pt x="3083" y="4224"/>
                  </a:cubicBezTo>
                  <a:cubicBezTo>
                    <a:pt x="3105" y="4288"/>
                    <a:pt x="3105" y="4350"/>
                    <a:pt x="3112" y="4413"/>
                  </a:cubicBezTo>
                  <a:cubicBezTo>
                    <a:pt x="3244" y="6450"/>
                    <a:pt x="4017" y="8434"/>
                    <a:pt x="4677" y="10348"/>
                  </a:cubicBezTo>
                  <a:cubicBezTo>
                    <a:pt x="4685" y="10383"/>
                    <a:pt x="4692" y="10410"/>
                    <a:pt x="4705" y="10438"/>
                  </a:cubicBezTo>
                  <a:cubicBezTo>
                    <a:pt x="4830" y="10807"/>
                    <a:pt x="4949" y="11135"/>
                    <a:pt x="5046" y="11419"/>
                  </a:cubicBezTo>
                  <a:cubicBezTo>
                    <a:pt x="5061" y="11447"/>
                    <a:pt x="5067" y="11475"/>
                    <a:pt x="5074" y="11502"/>
                  </a:cubicBezTo>
                  <a:cubicBezTo>
                    <a:pt x="5261" y="12032"/>
                    <a:pt x="5386" y="12359"/>
                    <a:pt x="5386" y="12359"/>
                  </a:cubicBezTo>
                  <a:lnTo>
                    <a:pt x="7307" y="12629"/>
                  </a:lnTo>
                  <a:lnTo>
                    <a:pt x="7036" y="11120"/>
                  </a:lnTo>
                  <a:lnTo>
                    <a:pt x="7036" y="11113"/>
                  </a:lnTo>
                  <a:lnTo>
                    <a:pt x="6973" y="10772"/>
                  </a:lnTo>
                  <a:lnTo>
                    <a:pt x="6911" y="10417"/>
                  </a:lnTo>
                  <a:lnTo>
                    <a:pt x="5144" y="592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9"/>
            <p:cNvSpPr/>
            <p:nvPr/>
          </p:nvSpPr>
          <p:spPr>
            <a:xfrm>
              <a:off x="1854363" y="3318054"/>
              <a:ext cx="783769" cy="1021048"/>
            </a:xfrm>
            <a:custGeom>
              <a:avLst/>
              <a:gdLst/>
              <a:ahLst/>
              <a:cxnLst/>
              <a:rect l="l" t="t" r="r" b="b"/>
              <a:pathLst>
                <a:path w="7551" h="9837" extrusionOk="0">
                  <a:moveTo>
                    <a:pt x="5581" y="0"/>
                  </a:moveTo>
                  <a:lnTo>
                    <a:pt x="5177" y="7"/>
                  </a:lnTo>
                  <a:lnTo>
                    <a:pt x="5058" y="7"/>
                  </a:lnTo>
                  <a:lnTo>
                    <a:pt x="3388" y="35"/>
                  </a:lnTo>
                  <a:lnTo>
                    <a:pt x="3270" y="42"/>
                  </a:lnTo>
                  <a:lnTo>
                    <a:pt x="2116" y="62"/>
                  </a:lnTo>
                  <a:lnTo>
                    <a:pt x="1997" y="62"/>
                  </a:lnTo>
                  <a:lnTo>
                    <a:pt x="424" y="90"/>
                  </a:lnTo>
                  <a:cubicBezTo>
                    <a:pt x="424" y="97"/>
                    <a:pt x="424" y="104"/>
                    <a:pt x="418" y="110"/>
                  </a:cubicBezTo>
                  <a:cubicBezTo>
                    <a:pt x="411" y="216"/>
                    <a:pt x="397" y="319"/>
                    <a:pt x="382" y="424"/>
                  </a:cubicBezTo>
                  <a:cubicBezTo>
                    <a:pt x="369" y="556"/>
                    <a:pt x="347" y="688"/>
                    <a:pt x="334" y="820"/>
                  </a:cubicBezTo>
                  <a:cubicBezTo>
                    <a:pt x="327" y="870"/>
                    <a:pt x="321" y="925"/>
                    <a:pt x="314" y="980"/>
                  </a:cubicBezTo>
                  <a:cubicBezTo>
                    <a:pt x="272" y="1356"/>
                    <a:pt x="237" y="1747"/>
                    <a:pt x="202" y="2136"/>
                  </a:cubicBezTo>
                  <a:cubicBezTo>
                    <a:pt x="35" y="4077"/>
                    <a:pt x="0" y="5929"/>
                    <a:pt x="55" y="7654"/>
                  </a:cubicBezTo>
                  <a:lnTo>
                    <a:pt x="55" y="7724"/>
                  </a:lnTo>
                  <a:cubicBezTo>
                    <a:pt x="77" y="8350"/>
                    <a:pt x="112" y="8970"/>
                    <a:pt x="160" y="9561"/>
                  </a:cubicBezTo>
                  <a:lnTo>
                    <a:pt x="3048" y="9783"/>
                  </a:lnTo>
                  <a:lnTo>
                    <a:pt x="3153" y="7911"/>
                  </a:lnTo>
                  <a:lnTo>
                    <a:pt x="3153" y="7891"/>
                  </a:lnTo>
                  <a:lnTo>
                    <a:pt x="3270" y="5685"/>
                  </a:lnTo>
                  <a:lnTo>
                    <a:pt x="3327" y="4628"/>
                  </a:lnTo>
                  <a:lnTo>
                    <a:pt x="3327" y="4619"/>
                  </a:lnTo>
                  <a:lnTo>
                    <a:pt x="3388" y="3382"/>
                  </a:lnTo>
                  <a:lnTo>
                    <a:pt x="3403" y="3215"/>
                  </a:lnTo>
                  <a:lnTo>
                    <a:pt x="3403" y="3158"/>
                  </a:lnTo>
                  <a:cubicBezTo>
                    <a:pt x="3403" y="3173"/>
                    <a:pt x="3403" y="3193"/>
                    <a:pt x="3410" y="3208"/>
                  </a:cubicBezTo>
                  <a:cubicBezTo>
                    <a:pt x="3410" y="3257"/>
                    <a:pt x="3410" y="3305"/>
                    <a:pt x="3417" y="3354"/>
                  </a:cubicBezTo>
                  <a:cubicBezTo>
                    <a:pt x="3459" y="3910"/>
                    <a:pt x="3507" y="4481"/>
                    <a:pt x="3584" y="5072"/>
                  </a:cubicBezTo>
                  <a:cubicBezTo>
                    <a:pt x="3709" y="6074"/>
                    <a:pt x="3869" y="7021"/>
                    <a:pt x="4063" y="7918"/>
                  </a:cubicBezTo>
                  <a:cubicBezTo>
                    <a:pt x="4071" y="7959"/>
                    <a:pt x="4085" y="8001"/>
                    <a:pt x="4092" y="8043"/>
                  </a:cubicBezTo>
                  <a:cubicBezTo>
                    <a:pt x="4182" y="8454"/>
                    <a:pt x="4252" y="8719"/>
                    <a:pt x="4342" y="9073"/>
                  </a:cubicBezTo>
                  <a:cubicBezTo>
                    <a:pt x="4377" y="9227"/>
                    <a:pt x="4432" y="9449"/>
                    <a:pt x="4496" y="9721"/>
                  </a:cubicBezTo>
                  <a:cubicBezTo>
                    <a:pt x="4723" y="9776"/>
                    <a:pt x="5062" y="9836"/>
                    <a:pt x="5475" y="9836"/>
                  </a:cubicBezTo>
                  <a:cubicBezTo>
                    <a:pt x="5693" y="9836"/>
                    <a:pt x="5932" y="9820"/>
                    <a:pt x="6186" y="9776"/>
                  </a:cubicBezTo>
                  <a:cubicBezTo>
                    <a:pt x="6799" y="9665"/>
                    <a:pt x="7265" y="9436"/>
                    <a:pt x="7550" y="9262"/>
                  </a:cubicBezTo>
                  <a:cubicBezTo>
                    <a:pt x="7425" y="8669"/>
                    <a:pt x="7306" y="8078"/>
                    <a:pt x="7181" y="7487"/>
                  </a:cubicBezTo>
                  <a:lnTo>
                    <a:pt x="7153" y="7368"/>
                  </a:lnTo>
                  <a:lnTo>
                    <a:pt x="5616" y="160"/>
                  </a:lnTo>
                  <a:lnTo>
                    <a:pt x="5588" y="27"/>
                  </a:lnTo>
                  <a:lnTo>
                    <a:pt x="5581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9"/>
            <p:cNvSpPr/>
            <p:nvPr/>
          </p:nvSpPr>
          <p:spPr>
            <a:xfrm>
              <a:off x="2086247" y="2580570"/>
              <a:ext cx="283157" cy="247140"/>
            </a:xfrm>
            <a:custGeom>
              <a:avLst/>
              <a:gdLst/>
              <a:ahLst/>
              <a:cxnLst/>
              <a:rect l="l" t="t" r="r" b="b"/>
              <a:pathLst>
                <a:path w="2728" h="2381" extrusionOk="0">
                  <a:moveTo>
                    <a:pt x="91" y="1"/>
                  </a:moveTo>
                  <a:lnTo>
                    <a:pt x="0" y="744"/>
                  </a:lnTo>
                  <a:cubicBezTo>
                    <a:pt x="563" y="2130"/>
                    <a:pt x="1607" y="2372"/>
                    <a:pt x="2233" y="2381"/>
                  </a:cubicBezTo>
                  <a:cubicBezTo>
                    <a:pt x="2422" y="1663"/>
                    <a:pt x="2728" y="480"/>
                    <a:pt x="2721" y="403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9"/>
            <p:cNvSpPr/>
            <p:nvPr/>
          </p:nvSpPr>
          <p:spPr>
            <a:xfrm>
              <a:off x="1690634" y="1825102"/>
              <a:ext cx="901240" cy="887775"/>
            </a:xfrm>
            <a:custGeom>
              <a:avLst/>
              <a:gdLst/>
              <a:ahLst/>
              <a:cxnLst/>
              <a:rect l="l" t="t" r="r" b="b"/>
              <a:pathLst>
                <a:path w="11155" h="10988" extrusionOk="0">
                  <a:moveTo>
                    <a:pt x="5557" y="0"/>
                  </a:moveTo>
                  <a:cubicBezTo>
                    <a:pt x="4553" y="0"/>
                    <a:pt x="3712" y="143"/>
                    <a:pt x="3014" y="394"/>
                  </a:cubicBezTo>
                  <a:cubicBezTo>
                    <a:pt x="2937" y="421"/>
                    <a:pt x="2860" y="456"/>
                    <a:pt x="2791" y="484"/>
                  </a:cubicBezTo>
                  <a:cubicBezTo>
                    <a:pt x="2574" y="575"/>
                    <a:pt x="2374" y="680"/>
                    <a:pt x="2192" y="790"/>
                  </a:cubicBezTo>
                  <a:cubicBezTo>
                    <a:pt x="1607" y="1139"/>
                    <a:pt x="1163" y="1590"/>
                    <a:pt x="829" y="2113"/>
                  </a:cubicBezTo>
                  <a:cubicBezTo>
                    <a:pt x="460" y="2691"/>
                    <a:pt x="230" y="3359"/>
                    <a:pt x="111" y="4068"/>
                  </a:cubicBezTo>
                  <a:cubicBezTo>
                    <a:pt x="91" y="4214"/>
                    <a:pt x="69" y="4361"/>
                    <a:pt x="56" y="4506"/>
                  </a:cubicBezTo>
                  <a:cubicBezTo>
                    <a:pt x="36" y="4659"/>
                    <a:pt x="28" y="4820"/>
                    <a:pt x="21" y="4972"/>
                  </a:cubicBezTo>
                  <a:cubicBezTo>
                    <a:pt x="14" y="5125"/>
                    <a:pt x="1" y="5661"/>
                    <a:pt x="133" y="6358"/>
                  </a:cubicBezTo>
                  <a:cubicBezTo>
                    <a:pt x="203" y="6767"/>
                    <a:pt x="328" y="7235"/>
                    <a:pt x="529" y="7714"/>
                  </a:cubicBezTo>
                  <a:cubicBezTo>
                    <a:pt x="599" y="7894"/>
                    <a:pt x="689" y="8070"/>
                    <a:pt x="787" y="8250"/>
                  </a:cubicBezTo>
                  <a:cubicBezTo>
                    <a:pt x="1121" y="8876"/>
                    <a:pt x="1607" y="9489"/>
                    <a:pt x="2304" y="9990"/>
                  </a:cubicBezTo>
                  <a:cubicBezTo>
                    <a:pt x="3371" y="10771"/>
                    <a:pt x="4506" y="10987"/>
                    <a:pt x="5507" y="10987"/>
                  </a:cubicBezTo>
                  <a:cubicBezTo>
                    <a:pt x="6280" y="10987"/>
                    <a:pt x="6973" y="10858"/>
                    <a:pt x="7494" y="10762"/>
                  </a:cubicBezTo>
                  <a:cubicBezTo>
                    <a:pt x="8162" y="10630"/>
                    <a:pt x="10236" y="10247"/>
                    <a:pt x="10869" y="8841"/>
                  </a:cubicBezTo>
                  <a:cubicBezTo>
                    <a:pt x="10911" y="8744"/>
                    <a:pt x="10939" y="8654"/>
                    <a:pt x="10966" y="8562"/>
                  </a:cubicBezTo>
                  <a:cubicBezTo>
                    <a:pt x="11023" y="8410"/>
                    <a:pt x="11085" y="8180"/>
                    <a:pt x="11120" y="7853"/>
                  </a:cubicBezTo>
                  <a:cubicBezTo>
                    <a:pt x="11148" y="7610"/>
                    <a:pt x="11155" y="7318"/>
                    <a:pt x="11126" y="6956"/>
                  </a:cubicBezTo>
                  <a:cubicBezTo>
                    <a:pt x="11113" y="6747"/>
                    <a:pt x="11085" y="6525"/>
                    <a:pt x="11043" y="6274"/>
                  </a:cubicBezTo>
                  <a:cubicBezTo>
                    <a:pt x="11043" y="6259"/>
                    <a:pt x="11043" y="6246"/>
                    <a:pt x="11036" y="6233"/>
                  </a:cubicBezTo>
                  <a:cubicBezTo>
                    <a:pt x="11008" y="6057"/>
                    <a:pt x="10975" y="5877"/>
                    <a:pt x="10933" y="5690"/>
                  </a:cubicBezTo>
                  <a:cubicBezTo>
                    <a:pt x="10918" y="5626"/>
                    <a:pt x="10904" y="5565"/>
                    <a:pt x="10891" y="5508"/>
                  </a:cubicBezTo>
                  <a:cubicBezTo>
                    <a:pt x="10869" y="5431"/>
                    <a:pt x="10856" y="5356"/>
                    <a:pt x="10834" y="5279"/>
                  </a:cubicBezTo>
                  <a:cubicBezTo>
                    <a:pt x="10772" y="5042"/>
                    <a:pt x="10702" y="4820"/>
                    <a:pt x="10632" y="4611"/>
                  </a:cubicBezTo>
                  <a:cubicBezTo>
                    <a:pt x="10612" y="4541"/>
                    <a:pt x="10590" y="4471"/>
                    <a:pt x="10564" y="4409"/>
                  </a:cubicBezTo>
                  <a:cubicBezTo>
                    <a:pt x="10529" y="4290"/>
                    <a:pt x="10487" y="4187"/>
                    <a:pt x="10445" y="4075"/>
                  </a:cubicBezTo>
                  <a:cubicBezTo>
                    <a:pt x="10006" y="2941"/>
                    <a:pt x="9505" y="2225"/>
                    <a:pt x="9360" y="2023"/>
                  </a:cubicBezTo>
                  <a:cubicBezTo>
                    <a:pt x="8824" y="1271"/>
                    <a:pt x="8434" y="964"/>
                    <a:pt x="8239" y="832"/>
                  </a:cubicBezTo>
                  <a:cubicBezTo>
                    <a:pt x="8239" y="832"/>
                    <a:pt x="7571" y="331"/>
                    <a:pt x="6479" y="87"/>
                  </a:cubicBezTo>
                  <a:cubicBezTo>
                    <a:pt x="6146" y="11"/>
                    <a:pt x="5929" y="3"/>
                    <a:pt x="5850" y="3"/>
                  </a:cubicBezTo>
                  <a:cubicBezTo>
                    <a:pt x="5829" y="3"/>
                    <a:pt x="5818" y="3"/>
                    <a:pt x="5818" y="3"/>
                  </a:cubicBezTo>
                  <a:cubicBezTo>
                    <a:pt x="5730" y="1"/>
                    <a:pt x="5643" y="0"/>
                    <a:pt x="5557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9"/>
            <p:cNvSpPr/>
            <p:nvPr/>
          </p:nvSpPr>
          <p:spPr>
            <a:xfrm>
              <a:off x="1888305" y="2802075"/>
              <a:ext cx="548150" cy="593925"/>
            </a:xfrm>
            <a:custGeom>
              <a:avLst/>
              <a:gdLst/>
              <a:ahLst/>
              <a:cxnLst/>
              <a:rect l="l" t="t" r="r" b="b"/>
              <a:pathLst>
                <a:path w="5281" h="5722" extrusionOk="0">
                  <a:moveTo>
                    <a:pt x="1101" y="1"/>
                  </a:moveTo>
                  <a:cubicBezTo>
                    <a:pt x="1014" y="1"/>
                    <a:pt x="933" y="62"/>
                    <a:pt x="912" y="148"/>
                  </a:cubicBezTo>
                  <a:cubicBezTo>
                    <a:pt x="814" y="636"/>
                    <a:pt x="688" y="1143"/>
                    <a:pt x="592" y="1616"/>
                  </a:cubicBezTo>
                  <a:cubicBezTo>
                    <a:pt x="369" y="2785"/>
                    <a:pt x="229" y="3760"/>
                    <a:pt x="29" y="4888"/>
                  </a:cubicBezTo>
                  <a:cubicBezTo>
                    <a:pt x="20" y="4943"/>
                    <a:pt x="7" y="4998"/>
                    <a:pt x="0" y="5048"/>
                  </a:cubicBezTo>
                  <a:cubicBezTo>
                    <a:pt x="29" y="5061"/>
                    <a:pt x="62" y="5075"/>
                    <a:pt x="91" y="5081"/>
                  </a:cubicBezTo>
                  <a:cubicBezTo>
                    <a:pt x="640" y="5292"/>
                    <a:pt x="1588" y="5721"/>
                    <a:pt x="2647" y="5721"/>
                  </a:cubicBezTo>
                  <a:cubicBezTo>
                    <a:pt x="2715" y="5721"/>
                    <a:pt x="2784" y="5720"/>
                    <a:pt x="2853" y="5716"/>
                  </a:cubicBezTo>
                  <a:cubicBezTo>
                    <a:pt x="3925" y="5646"/>
                    <a:pt x="4767" y="5347"/>
                    <a:pt x="5281" y="5116"/>
                  </a:cubicBezTo>
                  <a:cubicBezTo>
                    <a:pt x="5274" y="5075"/>
                    <a:pt x="5268" y="5040"/>
                    <a:pt x="5261" y="4998"/>
                  </a:cubicBezTo>
                  <a:cubicBezTo>
                    <a:pt x="5122" y="4046"/>
                    <a:pt x="4982" y="3086"/>
                    <a:pt x="4843" y="2125"/>
                  </a:cubicBezTo>
                  <a:cubicBezTo>
                    <a:pt x="4753" y="1484"/>
                    <a:pt x="4663" y="858"/>
                    <a:pt x="4579" y="225"/>
                  </a:cubicBezTo>
                  <a:cubicBezTo>
                    <a:pt x="4474" y="170"/>
                    <a:pt x="4433" y="141"/>
                    <a:pt x="4321" y="86"/>
                  </a:cubicBezTo>
                  <a:cubicBezTo>
                    <a:pt x="4127" y="170"/>
                    <a:pt x="3861" y="267"/>
                    <a:pt x="3549" y="330"/>
                  </a:cubicBezTo>
                  <a:cubicBezTo>
                    <a:pt x="3479" y="344"/>
                    <a:pt x="3410" y="357"/>
                    <a:pt x="3327" y="372"/>
                  </a:cubicBezTo>
                  <a:cubicBezTo>
                    <a:pt x="3152" y="399"/>
                    <a:pt x="2958" y="414"/>
                    <a:pt x="2749" y="414"/>
                  </a:cubicBezTo>
                  <a:cubicBezTo>
                    <a:pt x="2143" y="405"/>
                    <a:pt x="1545" y="183"/>
                    <a:pt x="1176" y="16"/>
                  </a:cubicBezTo>
                  <a:cubicBezTo>
                    <a:pt x="1151" y="6"/>
                    <a:pt x="1126" y="1"/>
                    <a:pt x="1101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9"/>
            <p:cNvSpPr/>
            <p:nvPr/>
          </p:nvSpPr>
          <p:spPr>
            <a:xfrm>
              <a:off x="2009644" y="2800726"/>
              <a:ext cx="321461" cy="121028"/>
            </a:xfrm>
            <a:custGeom>
              <a:avLst/>
              <a:gdLst/>
              <a:ahLst/>
              <a:cxnLst/>
              <a:rect l="l" t="t" r="r" b="b"/>
              <a:pathLst>
                <a:path w="3097" h="1166" extrusionOk="0">
                  <a:moveTo>
                    <a:pt x="0" y="1"/>
                  </a:moveTo>
                  <a:cubicBezTo>
                    <a:pt x="7" y="607"/>
                    <a:pt x="662" y="1121"/>
                    <a:pt x="1497" y="1163"/>
                  </a:cubicBezTo>
                  <a:cubicBezTo>
                    <a:pt x="1527" y="1164"/>
                    <a:pt x="1558" y="1165"/>
                    <a:pt x="1589" y="1165"/>
                  </a:cubicBezTo>
                  <a:cubicBezTo>
                    <a:pt x="2368" y="1165"/>
                    <a:pt x="3016" y="738"/>
                    <a:pt x="3097" y="168"/>
                  </a:cubicBezTo>
                  <a:cubicBezTo>
                    <a:pt x="2888" y="161"/>
                    <a:pt x="2679" y="154"/>
                    <a:pt x="2470" y="141"/>
                  </a:cubicBezTo>
                  <a:cubicBezTo>
                    <a:pt x="1629" y="106"/>
                    <a:pt x="807" y="64"/>
                    <a:pt x="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9"/>
            <p:cNvSpPr/>
            <p:nvPr/>
          </p:nvSpPr>
          <p:spPr>
            <a:xfrm>
              <a:off x="1933499" y="2346060"/>
              <a:ext cx="271544" cy="187202"/>
            </a:xfrm>
            <a:custGeom>
              <a:avLst/>
              <a:gdLst/>
              <a:ahLst/>
              <a:cxnLst/>
              <a:rect l="l" t="t" r="r" b="b"/>
              <a:pathLst>
                <a:path w="3361" h="2317" extrusionOk="0">
                  <a:moveTo>
                    <a:pt x="2073" y="0"/>
                  </a:moveTo>
                  <a:cubicBezTo>
                    <a:pt x="2005" y="97"/>
                    <a:pt x="1935" y="194"/>
                    <a:pt x="1858" y="292"/>
                  </a:cubicBezTo>
                  <a:cubicBezTo>
                    <a:pt x="1581" y="640"/>
                    <a:pt x="954" y="1308"/>
                    <a:pt x="1" y="1830"/>
                  </a:cubicBezTo>
                  <a:cubicBezTo>
                    <a:pt x="342" y="2129"/>
                    <a:pt x="878" y="2316"/>
                    <a:pt x="1489" y="2316"/>
                  </a:cubicBezTo>
                  <a:lnTo>
                    <a:pt x="1511" y="2316"/>
                  </a:lnTo>
                  <a:cubicBezTo>
                    <a:pt x="2533" y="2310"/>
                    <a:pt x="3361" y="1774"/>
                    <a:pt x="3354" y="1121"/>
                  </a:cubicBezTo>
                  <a:cubicBezTo>
                    <a:pt x="3354" y="591"/>
                    <a:pt x="2812" y="152"/>
                    <a:pt x="2073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9"/>
            <p:cNvSpPr/>
            <p:nvPr/>
          </p:nvSpPr>
          <p:spPr>
            <a:xfrm>
              <a:off x="2416402" y="2251612"/>
              <a:ext cx="173219" cy="191080"/>
            </a:xfrm>
            <a:custGeom>
              <a:avLst/>
              <a:gdLst/>
              <a:ahLst/>
              <a:cxnLst/>
              <a:rect l="l" t="t" r="r" b="b"/>
              <a:pathLst>
                <a:path w="2144" h="2365" extrusionOk="0">
                  <a:moveTo>
                    <a:pt x="1845" y="0"/>
                  </a:moveTo>
                  <a:cubicBezTo>
                    <a:pt x="1594" y="0"/>
                    <a:pt x="1350" y="35"/>
                    <a:pt x="1135" y="90"/>
                  </a:cubicBezTo>
                  <a:cubicBezTo>
                    <a:pt x="787" y="187"/>
                    <a:pt x="495" y="347"/>
                    <a:pt x="293" y="549"/>
                  </a:cubicBezTo>
                  <a:cubicBezTo>
                    <a:pt x="104" y="737"/>
                    <a:pt x="1" y="960"/>
                    <a:pt x="1" y="1196"/>
                  </a:cubicBezTo>
                  <a:cubicBezTo>
                    <a:pt x="1" y="1413"/>
                    <a:pt x="98" y="1613"/>
                    <a:pt x="258" y="1789"/>
                  </a:cubicBezTo>
                  <a:lnTo>
                    <a:pt x="265" y="1795"/>
                  </a:lnTo>
                  <a:cubicBezTo>
                    <a:pt x="313" y="1844"/>
                    <a:pt x="370" y="1892"/>
                    <a:pt x="425" y="1941"/>
                  </a:cubicBezTo>
                  <a:cubicBezTo>
                    <a:pt x="509" y="2004"/>
                    <a:pt x="605" y="2059"/>
                    <a:pt x="704" y="2114"/>
                  </a:cubicBezTo>
                  <a:cubicBezTo>
                    <a:pt x="989" y="2255"/>
                    <a:pt x="1344" y="2351"/>
                    <a:pt x="1726" y="2365"/>
                  </a:cubicBezTo>
                  <a:cubicBezTo>
                    <a:pt x="1825" y="2255"/>
                    <a:pt x="1921" y="2156"/>
                    <a:pt x="2012" y="2066"/>
                  </a:cubicBezTo>
                  <a:cubicBezTo>
                    <a:pt x="2018" y="2059"/>
                    <a:pt x="2033" y="2052"/>
                    <a:pt x="2040" y="2039"/>
                  </a:cubicBezTo>
                  <a:cubicBezTo>
                    <a:pt x="2067" y="2017"/>
                    <a:pt x="2095" y="1989"/>
                    <a:pt x="2117" y="1962"/>
                  </a:cubicBezTo>
                  <a:cubicBezTo>
                    <a:pt x="2130" y="1872"/>
                    <a:pt x="2137" y="1774"/>
                    <a:pt x="2143" y="1677"/>
                  </a:cubicBezTo>
                  <a:cubicBezTo>
                    <a:pt x="2130" y="1468"/>
                    <a:pt x="2102" y="1246"/>
                    <a:pt x="2060" y="995"/>
                  </a:cubicBezTo>
                  <a:lnTo>
                    <a:pt x="2060" y="974"/>
                  </a:lnTo>
                  <a:cubicBezTo>
                    <a:pt x="2060" y="967"/>
                    <a:pt x="2053" y="960"/>
                    <a:pt x="2053" y="954"/>
                  </a:cubicBezTo>
                  <a:cubicBezTo>
                    <a:pt x="2025" y="778"/>
                    <a:pt x="1992" y="598"/>
                    <a:pt x="1950" y="411"/>
                  </a:cubicBezTo>
                  <a:cubicBezTo>
                    <a:pt x="1935" y="347"/>
                    <a:pt x="1921" y="286"/>
                    <a:pt x="1908" y="229"/>
                  </a:cubicBezTo>
                  <a:cubicBezTo>
                    <a:pt x="1886" y="152"/>
                    <a:pt x="1873" y="77"/>
                    <a:pt x="185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9"/>
            <p:cNvSpPr/>
            <p:nvPr/>
          </p:nvSpPr>
          <p:spPr>
            <a:xfrm>
              <a:off x="2391032" y="2224061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7" y="0"/>
                  </a:moveTo>
                  <a:cubicBezTo>
                    <a:pt x="678" y="0"/>
                    <a:pt x="629" y="6"/>
                    <a:pt x="579" y="20"/>
                  </a:cubicBezTo>
                  <a:cubicBezTo>
                    <a:pt x="106" y="152"/>
                    <a:pt x="1" y="855"/>
                    <a:pt x="84" y="904"/>
                  </a:cubicBezTo>
                  <a:cubicBezTo>
                    <a:pt x="87" y="906"/>
                    <a:pt x="91" y="907"/>
                    <a:pt x="94" y="907"/>
                  </a:cubicBezTo>
                  <a:cubicBezTo>
                    <a:pt x="165" y="907"/>
                    <a:pt x="335" y="530"/>
                    <a:pt x="739" y="438"/>
                  </a:cubicBezTo>
                  <a:cubicBezTo>
                    <a:pt x="807" y="421"/>
                    <a:pt x="872" y="414"/>
                    <a:pt x="934" y="414"/>
                  </a:cubicBezTo>
                  <a:cubicBezTo>
                    <a:pt x="1189" y="414"/>
                    <a:pt x="1383" y="530"/>
                    <a:pt x="1444" y="530"/>
                  </a:cubicBezTo>
                  <a:cubicBezTo>
                    <a:pt x="1453" y="530"/>
                    <a:pt x="1459" y="527"/>
                    <a:pt x="1462" y="521"/>
                  </a:cubicBezTo>
                  <a:cubicBezTo>
                    <a:pt x="1500" y="453"/>
                    <a:pt x="1142" y="0"/>
                    <a:pt x="7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9"/>
            <p:cNvSpPr/>
            <p:nvPr/>
          </p:nvSpPr>
          <p:spPr>
            <a:xfrm>
              <a:off x="2076827" y="2288696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6" y="0"/>
                  </a:moveTo>
                  <a:cubicBezTo>
                    <a:pt x="678" y="0"/>
                    <a:pt x="628" y="6"/>
                    <a:pt x="578" y="20"/>
                  </a:cubicBezTo>
                  <a:cubicBezTo>
                    <a:pt x="106" y="152"/>
                    <a:pt x="0" y="855"/>
                    <a:pt x="84" y="904"/>
                  </a:cubicBezTo>
                  <a:cubicBezTo>
                    <a:pt x="87" y="906"/>
                    <a:pt x="90" y="907"/>
                    <a:pt x="94" y="907"/>
                  </a:cubicBezTo>
                  <a:cubicBezTo>
                    <a:pt x="164" y="907"/>
                    <a:pt x="335" y="538"/>
                    <a:pt x="739" y="438"/>
                  </a:cubicBezTo>
                  <a:cubicBezTo>
                    <a:pt x="805" y="422"/>
                    <a:pt x="869" y="416"/>
                    <a:pt x="929" y="416"/>
                  </a:cubicBezTo>
                  <a:cubicBezTo>
                    <a:pt x="1058" y="416"/>
                    <a:pt x="1170" y="444"/>
                    <a:pt x="1260" y="473"/>
                  </a:cubicBezTo>
                  <a:cubicBezTo>
                    <a:pt x="1351" y="500"/>
                    <a:pt x="1413" y="531"/>
                    <a:pt x="1443" y="531"/>
                  </a:cubicBezTo>
                  <a:cubicBezTo>
                    <a:pt x="1452" y="531"/>
                    <a:pt x="1459" y="528"/>
                    <a:pt x="1462" y="521"/>
                  </a:cubicBezTo>
                  <a:cubicBezTo>
                    <a:pt x="1499" y="453"/>
                    <a:pt x="1141" y="0"/>
                    <a:pt x="7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9"/>
            <p:cNvSpPr/>
            <p:nvPr/>
          </p:nvSpPr>
          <p:spPr>
            <a:xfrm>
              <a:off x="2176930" y="2369651"/>
              <a:ext cx="303133" cy="170881"/>
            </a:xfrm>
            <a:custGeom>
              <a:avLst/>
              <a:gdLst/>
              <a:ahLst/>
              <a:cxnLst/>
              <a:rect l="l" t="t" r="r" b="b"/>
              <a:pathLst>
                <a:path w="3752" h="2115" extrusionOk="0">
                  <a:moveTo>
                    <a:pt x="3293" y="0"/>
                  </a:moveTo>
                  <a:cubicBezTo>
                    <a:pt x="3162" y="0"/>
                    <a:pt x="3032" y="74"/>
                    <a:pt x="2910" y="161"/>
                  </a:cubicBezTo>
                  <a:cubicBezTo>
                    <a:pt x="2895" y="174"/>
                    <a:pt x="2875" y="187"/>
                    <a:pt x="2860" y="202"/>
                  </a:cubicBezTo>
                  <a:cubicBezTo>
                    <a:pt x="2798" y="244"/>
                    <a:pt x="2743" y="293"/>
                    <a:pt x="2686" y="328"/>
                  </a:cubicBezTo>
                  <a:cubicBezTo>
                    <a:pt x="2506" y="460"/>
                    <a:pt x="2304" y="570"/>
                    <a:pt x="2095" y="653"/>
                  </a:cubicBezTo>
                  <a:cubicBezTo>
                    <a:pt x="2075" y="662"/>
                    <a:pt x="2053" y="668"/>
                    <a:pt x="2033" y="675"/>
                  </a:cubicBezTo>
                  <a:cubicBezTo>
                    <a:pt x="1744" y="778"/>
                    <a:pt x="1439" y="833"/>
                    <a:pt x="1132" y="833"/>
                  </a:cubicBezTo>
                  <a:cubicBezTo>
                    <a:pt x="1085" y="833"/>
                    <a:pt x="1037" y="831"/>
                    <a:pt x="989" y="829"/>
                  </a:cubicBezTo>
                  <a:cubicBezTo>
                    <a:pt x="968" y="829"/>
                    <a:pt x="947" y="829"/>
                    <a:pt x="926" y="820"/>
                  </a:cubicBezTo>
                  <a:lnTo>
                    <a:pt x="891" y="820"/>
                  </a:lnTo>
                  <a:cubicBezTo>
                    <a:pt x="771" y="810"/>
                    <a:pt x="606" y="778"/>
                    <a:pt x="449" y="778"/>
                  </a:cubicBezTo>
                  <a:cubicBezTo>
                    <a:pt x="306" y="778"/>
                    <a:pt x="170" y="805"/>
                    <a:pt x="84" y="897"/>
                  </a:cubicBezTo>
                  <a:cubicBezTo>
                    <a:pt x="21" y="967"/>
                    <a:pt x="1" y="1051"/>
                    <a:pt x="1" y="1141"/>
                  </a:cubicBezTo>
                  <a:cubicBezTo>
                    <a:pt x="7" y="1211"/>
                    <a:pt x="29" y="1288"/>
                    <a:pt x="56" y="1356"/>
                  </a:cubicBezTo>
                  <a:cubicBezTo>
                    <a:pt x="229" y="1732"/>
                    <a:pt x="543" y="1927"/>
                    <a:pt x="906" y="2024"/>
                  </a:cubicBezTo>
                  <a:cubicBezTo>
                    <a:pt x="926" y="2031"/>
                    <a:pt x="947" y="2039"/>
                    <a:pt x="968" y="2046"/>
                  </a:cubicBezTo>
                  <a:cubicBezTo>
                    <a:pt x="1128" y="2081"/>
                    <a:pt x="1288" y="2101"/>
                    <a:pt x="1448" y="2108"/>
                  </a:cubicBezTo>
                  <a:cubicBezTo>
                    <a:pt x="1501" y="2112"/>
                    <a:pt x="1555" y="2114"/>
                    <a:pt x="1611" y="2114"/>
                  </a:cubicBezTo>
                  <a:cubicBezTo>
                    <a:pt x="1843" y="2114"/>
                    <a:pt x="2100" y="2078"/>
                    <a:pt x="2352" y="2011"/>
                  </a:cubicBezTo>
                  <a:cubicBezTo>
                    <a:pt x="2374" y="2004"/>
                    <a:pt x="2387" y="1998"/>
                    <a:pt x="2409" y="1998"/>
                  </a:cubicBezTo>
                  <a:cubicBezTo>
                    <a:pt x="2895" y="1851"/>
                    <a:pt x="3347" y="1580"/>
                    <a:pt x="3578" y="1176"/>
                  </a:cubicBezTo>
                  <a:cubicBezTo>
                    <a:pt x="3591" y="1154"/>
                    <a:pt x="3598" y="1141"/>
                    <a:pt x="3611" y="1113"/>
                  </a:cubicBezTo>
                  <a:cubicBezTo>
                    <a:pt x="3675" y="987"/>
                    <a:pt x="3716" y="849"/>
                    <a:pt x="3730" y="695"/>
                  </a:cubicBezTo>
                  <a:cubicBezTo>
                    <a:pt x="3751" y="495"/>
                    <a:pt x="3710" y="278"/>
                    <a:pt x="3569" y="132"/>
                  </a:cubicBezTo>
                  <a:cubicBezTo>
                    <a:pt x="3478" y="37"/>
                    <a:pt x="3385" y="0"/>
                    <a:pt x="3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9"/>
            <p:cNvSpPr/>
            <p:nvPr/>
          </p:nvSpPr>
          <p:spPr>
            <a:xfrm>
              <a:off x="1652984" y="1783413"/>
              <a:ext cx="955210" cy="759958"/>
            </a:xfrm>
            <a:custGeom>
              <a:avLst/>
              <a:gdLst/>
              <a:ahLst/>
              <a:cxnLst/>
              <a:rect l="l" t="t" r="r" b="b"/>
              <a:pathLst>
                <a:path w="11823" h="9406" extrusionOk="0">
                  <a:moveTo>
                    <a:pt x="6279" y="0"/>
                  </a:moveTo>
                  <a:cubicBezTo>
                    <a:pt x="4958" y="0"/>
                    <a:pt x="3810" y="439"/>
                    <a:pt x="3348" y="645"/>
                  </a:cubicBezTo>
                  <a:lnTo>
                    <a:pt x="3333" y="618"/>
                  </a:lnTo>
                  <a:cubicBezTo>
                    <a:pt x="1663" y="1042"/>
                    <a:pt x="570" y="2767"/>
                    <a:pt x="181" y="4431"/>
                  </a:cubicBezTo>
                  <a:cubicBezTo>
                    <a:pt x="153" y="4563"/>
                    <a:pt x="126" y="4694"/>
                    <a:pt x="105" y="4828"/>
                  </a:cubicBezTo>
                  <a:cubicBezTo>
                    <a:pt x="14" y="5356"/>
                    <a:pt x="1" y="5863"/>
                    <a:pt x="69" y="6309"/>
                  </a:cubicBezTo>
                  <a:cubicBezTo>
                    <a:pt x="76" y="6393"/>
                    <a:pt x="98" y="6470"/>
                    <a:pt x="111" y="6540"/>
                  </a:cubicBezTo>
                  <a:cubicBezTo>
                    <a:pt x="133" y="6630"/>
                    <a:pt x="153" y="6720"/>
                    <a:pt x="175" y="6804"/>
                  </a:cubicBezTo>
                  <a:cubicBezTo>
                    <a:pt x="251" y="7333"/>
                    <a:pt x="432" y="8175"/>
                    <a:pt x="1120" y="8870"/>
                  </a:cubicBezTo>
                  <a:cubicBezTo>
                    <a:pt x="1385" y="9135"/>
                    <a:pt x="1649" y="9309"/>
                    <a:pt x="1838" y="9406"/>
                  </a:cubicBezTo>
                  <a:cubicBezTo>
                    <a:pt x="1977" y="9379"/>
                    <a:pt x="2172" y="9329"/>
                    <a:pt x="2407" y="9260"/>
                  </a:cubicBezTo>
                  <a:cubicBezTo>
                    <a:pt x="3959" y="8766"/>
                    <a:pt x="4954" y="7722"/>
                    <a:pt x="5330" y="7256"/>
                  </a:cubicBezTo>
                  <a:cubicBezTo>
                    <a:pt x="5644" y="6859"/>
                    <a:pt x="5901" y="6415"/>
                    <a:pt x="6096" y="5920"/>
                  </a:cubicBezTo>
                  <a:cubicBezTo>
                    <a:pt x="6277" y="5454"/>
                    <a:pt x="6402" y="4945"/>
                    <a:pt x="6464" y="4411"/>
                  </a:cubicBezTo>
                  <a:cubicBezTo>
                    <a:pt x="6547" y="3686"/>
                    <a:pt x="6521" y="2914"/>
                    <a:pt x="6360" y="2128"/>
                  </a:cubicBezTo>
                  <a:lnTo>
                    <a:pt x="6360" y="2128"/>
                  </a:lnTo>
                  <a:cubicBezTo>
                    <a:pt x="7112" y="2607"/>
                    <a:pt x="8252" y="3101"/>
                    <a:pt x="9151" y="3457"/>
                  </a:cubicBezTo>
                  <a:cubicBezTo>
                    <a:pt x="9735" y="3679"/>
                    <a:pt x="10208" y="3853"/>
                    <a:pt x="10423" y="3930"/>
                  </a:cubicBezTo>
                  <a:cubicBezTo>
                    <a:pt x="10507" y="3958"/>
                    <a:pt x="10549" y="3971"/>
                    <a:pt x="10549" y="3971"/>
                  </a:cubicBezTo>
                  <a:cubicBezTo>
                    <a:pt x="10549" y="3971"/>
                    <a:pt x="10709" y="4444"/>
                    <a:pt x="10689" y="4527"/>
                  </a:cubicBezTo>
                  <a:cubicBezTo>
                    <a:pt x="10674" y="4611"/>
                    <a:pt x="11232" y="5287"/>
                    <a:pt x="11232" y="5287"/>
                  </a:cubicBezTo>
                  <a:lnTo>
                    <a:pt x="11203" y="4472"/>
                  </a:lnTo>
                  <a:cubicBezTo>
                    <a:pt x="11203" y="4472"/>
                    <a:pt x="11823" y="4466"/>
                    <a:pt x="11390" y="3554"/>
                  </a:cubicBezTo>
                  <a:cubicBezTo>
                    <a:pt x="11274" y="3303"/>
                    <a:pt x="11071" y="2983"/>
                    <a:pt x="10757" y="2574"/>
                  </a:cubicBezTo>
                  <a:cubicBezTo>
                    <a:pt x="10529" y="2273"/>
                    <a:pt x="10236" y="1932"/>
                    <a:pt x="9881" y="1543"/>
                  </a:cubicBezTo>
                  <a:cubicBezTo>
                    <a:pt x="8786" y="353"/>
                    <a:pt x="7463" y="0"/>
                    <a:pt x="62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9"/>
            <p:cNvSpPr/>
            <p:nvPr/>
          </p:nvSpPr>
          <p:spPr>
            <a:xfrm>
              <a:off x="1655166" y="2107072"/>
              <a:ext cx="520061" cy="204735"/>
            </a:xfrm>
            <a:custGeom>
              <a:avLst/>
              <a:gdLst/>
              <a:ahLst/>
              <a:cxnLst/>
              <a:rect l="l" t="t" r="r" b="b"/>
              <a:pathLst>
                <a:path w="6437" h="2534" extrusionOk="0">
                  <a:moveTo>
                    <a:pt x="3180" y="0"/>
                  </a:moveTo>
                  <a:cubicBezTo>
                    <a:pt x="2813" y="508"/>
                    <a:pt x="2207" y="835"/>
                    <a:pt x="1581" y="871"/>
                  </a:cubicBezTo>
                  <a:lnTo>
                    <a:pt x="1469" y="871"/>
                  </a:lnTo>
                  <a:cubicBezTo>
                    <a:pt x="996" y="871"/>
                    <a:pt x="530" y="710"/>
                    <a:pt x="154" y="425"/>
                  </a:cubicBezTo>
                  <a:cubicBezTo>
                    <a:pt x="126" y="557"/>
                    <a:pt x="99" y="688"/>
                    <a:pt x="78" y="822"/>
                  </a:cubicBezTo>
                  <a:cubicBezTo>
                    <a:pt x="29" y="1121"/>
                    <a:pt x="1" y="1420"/>
                    <a:pt x="1" y="1699"/>
                  </a:cubicBezTo>
                  <a:cubicBezTo>
                    <a:pt x="1" y="1914"/>
                    <a:pt x="16" y="2116"/>
                    <a:pt x="42" y="2303"/>
                  </a:cubicBezTo>
                  <a:cubicBezTo>
                    <a:pt x="273" y="2457"/>
                    <a:pt x="543" y="2519"/>
                    <a:pt x="822" y="2519"/>
                  </a:cubicBezTo>
                  <a:cubicBezTo>
                    <a:pt x="1073" y="2519"/>
                    <a:pt x="1330" y="2464"/>
                    <a:pt x="1560" y="2374"/>
                  </a:cubicBezTo>
                  <a:cubicBezTo>
                    <a:pt x="2075" y="2171"/>
                    <a:pt x="2506" y="1796"/>
                    <a:pt x="2923" y="1433"/>
                  </a:cubicBezTo>
                  <a:cubicBezTo>
                    <a:pt x="3195" y="1998"/>
                    <a:pt x="3758" y="2422"/>
                    <a:pt x="4378" y="2512"/>
                  </a:cubicBezTo>
                  <a:cubicBezTo>
                    <a:pt x="4468" y="2526"/>
                    <a:pt x="4558" y="2534"/>
                    <a:pt x="4642" y="2534"/>
                  </a:cubicBezTo>
                  <a:cubicBezTo>
                    <a:pt x="5178" y="2534"/>
                    <a:pt x="5707" y="2303"/>
                    <a:pt x="6069" y="1914"/>
                  </a:cubicBezTo>
                  <a:cubicBezTo>
                    <a:pt x="6250" y="1448"/>
                    <a:pt x="6375" y="939"/>
                    <a:pt x="6437" y="405"/>
                  </a:cubicBezTo>
                  <a:cubicBezTo>
                    <a:pt x="6285" y="341"/>
                    <a:pt x="6145" y="229"/>
                    <a:pt x="6054" y="97"/>
                  </a:cubicBezTo>
                  <a:cubicBezTo>
                    <a:pt x="5720" y="521"/>
                    <a:pt x="5184" y="787"/>
                    <a:pt x="4650" y="787"/>
                  </a:cubicBezTo>
                  <a:lnTo>
                    <a:pt x="4593" y="787"/>
                  </a:lnTo>
                  <a:cubicBezTo>
                    <a:pt x="4037" y="765"/>
                    <a:pt x="3494" y="466"/>
                    <a:pt x="31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9"/>
            <p:cNvSpPr/>
            <p:nvPr/>
          </p:nvSpPr>
          <p:spPr>
            <a:xfrm>
              <a:off x="2392244" y="1991295"/>
              <a:ext cx="181056" cy="109639"/>
            </a:xfrm>
            <a:custGeom>
              <a:avLst/>
              <a:gdLst/>
              <a:ahLst/>
              <a:cxnLst/>
              <a:rect l="l" t="t" r="r" b="b"/>
              <a:pathLst>
                <a:path w="2241" h="1357" extrusionOk="0">
                  <a:moveTo>
                    <a:pt x="1607" y="1"/>
                  </a:moveTo>
                  <a:cubicBezTo>
                    <a:pt x="1581" y="27"/>
                    <a:pt x="1546" y="56"/>
                    <a:pt x="1511" y="76"/>
                  </a:cubicBezTo>
                  <a:cubicBezTo>
                    <a:pt x="1414" y="146"/>
                    <a:pt x="1295" y="181"/>
                    <a:pt x="1177" y="181"/>
                  </a:cubicBezTo>
                  <a:cubicBezTo>
                    <a:pt x="1080" y="181"/>
                    <a:pt x="975" y="153"/>
                    <a:pt x="898" y="97"/>
                  </a:cubicBezTo>
                  <a:cubicBezTo>
                    <a:pt x="863" y="522"/>
                    <a:pt x="453" y="884"/>
                    <a:pt x="28" y="884"/>
                  </a:cubicBezTo>
                  <a:lnTo>
                    <a:pt x="1" y="884"/>
                  </a:lnTo>
                  <a:cubicBezTo>
                    <a:pt x="585" y="1106"/>
                    <a:pt x="1058" y="1280"/>
                    <a:pt x="1273" y="1357"/>
                  </a:cubicBezTo>
                  <a:cubicBezTo>
                    <a:pt x="1315" y="1231"/>
                    <a:pt x="1337" y="1099"/>
                    <a:pt x="1350" y="968"/>
                  </a:cubicBezTo>
                  <a:cubicBezTo>
                    <a:pt x="1489" y="1058"/>
                    <a:pt x="1649" y="1099"/>
                    <a:pt x="1816" y="1099"/>
                  </a:cubicBezTo>
                  <a:cubicBezTo>
                    <a:pt x="1941" y="1099"/>
                    <a:pt x="2067" y="1071"/>
                    <a:pt x="2179" y="1016"/>
                  </a:cubicBezTo>
                  <a:cubicBezTo>
                    <a:pt x="2199" y="1009"/>
                    <a:pt x="2220" y="994"/>
                    <a:pt x="2240" y="981"/>
                  </a:cubicBezTo>
                  <a:cubicBezTo>
                    <a:pt x="2124" y="730"/>
                    <a:pt x="1921" y="410"/>
                    <a:pt x="160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9"/>
            <p:cNvSpPr/>
            <p:nvPr/>
          </p:nvSpPr>
          <p:spPr>
            <a:xfrm>
              <a:off x="2539450" y="2071604"/>
              <a:ext cx="110363" cy="373919"/>
            </a:xfrm>
            <a:custGeom>
              <a:avLst/>
              <a:gdLst/>
              <a:ahLst/>
              <a:cxnLst/>
              <a:rect l="l" t="t" r="r" b="b"/>
              <a:pathLst>
                <a:path w="1366" h="4628" extrusionOk="0">
                  <a:moveTo>
                    <a:pt x="176" y="0"/>
                  </a:moveTo>
                  <a:lnTo>
                    <a:pt x="176" y="0"/>
                  </a:lnTo>
                  <a:cubicBezTo>
                    <a:pt x="78" y="558"/>
                    <a:pt x="1" y="1107"/>
                    <a:pt x="196" y="1637"/>
                  </a:cubicBezTo>
                  <a:cubicBezTo>
                    <a:pt x="627" y="1971"/>
                    <a:pt x="823" y="2450"/>
                    <a:pt x="906" y="2993"/>
                  </a:cubicBezTo>
                  <a:cubicBezTo>
                    <a:pt x="990" y="3536"/>
                    <a:pt x="928" y="4184"/>
                    <a:pt x="614" y="4628"/>
                  </a:cubicBezTo>
                  <a:cubicBezTo>
                    <a:pt x="906" y="4503"/>
                    <a:pt x="1121" y="4232"/>
                    <a:pt x="1233" y="3933"/>
                  </a:cubicBezTo>
                  <a:cubicBezTo>
                    <a:pt x="1345" y="3633"/>
                    <a:pt x="1365" y="3307"/>
                    <a:pt x="1352" y="2993"/>
                  </a:cubicBezTo>
                  <a:cubicBezTo>
                    <a:pt x="1304" y="1901"/>
                    <a:pt x="886" y="835"/>
                    <a:pt x="17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9"/>
            <p:cNvSpPr/>
            <p:nvPr/>
          </p:nvSpPr>
          <p:spPr>
            <a:xfrm>
              <a:off x="1733939" y="2452788"/>
              <a:ext cx="215958" cy="240365"/>
            </a:xfrm>
            <a:custGeom>
              <a:avLst/>
              <a:gdLst/>
              <a:ahLst/>
              <a:cxnLst/>
              <a:rect l="l" t="t" r="r" b="b"/>
              <a:pathLst>
                <a:path w="2673" h="2975" extrusionOk="0">
                  <a:moveTo>
                    <a:pt x="1148" y="1"/>
                  </a:moveTo>
                  <a:cubicBezTo>
                    <a:pt x="912" y="1"/>
                    <a:pt x="678" y="190"/>
                    <a:pt x="487" y="718"/>
                  </a:cubicBezTo>
                  <a:cubicBezTo>
                    <a:pt x="1" y="2074"/>
                    <a:pt x="960" y="2974"/>
                    <a:pt x="1834" y="2974"/>
                  </a:cubicBezTo>
                  <a:cubicBezTo>
                    <a:pt x="2148" y="2974"/>
                    <a:pt x="2452" y="2858"/>
                    <a:pt x="2673" y="2604"/>
                  </a:cubicBezTo>
                  <a:lnTo>
                    <a:pt x="2456" y="1663"/>
                  </a:lnTo>
                  <a:cubicBezTo>
                    <a:pt x="2346" y="1191"/>
                    <a:pt x="2130" y="745"/>
                    <a:pt x="1803" y="391"/>
                  </a:cubicBezTo>
                  <a:cubicBezTo>
                    <a:pt x="1605" y="175"/>
                    <a:pt x="1375" y="1"/>
                    <a:pt x="114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9"/>
            <p:cNvSpPr/>
            <p:nvPr/>
          </p:nvSpPr>
          <p:spPr>
            <a:xfrm>
              <a:off x="1774982" y="2599024"/>
              <a:ext cx="38296" cy="37731"/>
            </a:xfrm>
            <a:custGeom>
              <a:avLst/>
              <a:gdLst/>
              <a:ahLst/>
              <a:cxnLst/>
              <a:rect l="l" t="t" r="r" b="b"/>
              <a:pathLst>
                <a:path w="474" h="467" extrusionOk="0">
                  <a:moveTo>
                    <a:pt x="239" y="0"/>
                  </a:moveTo>
                  <a:cubicBezTo>
                    <a:pt x="112" y="0"/>
                    <a:pt x="7" y="101"/>
                    <a:pt x="7" y="222"/>
                  </a:cubicBezTo>
                  <a:cubicBezTo>
                    <a:pt x="1" y="354"/>
                    <a:pt x="98" y="460"/>
                    <a:pt x="229" y="466"/>
                  </a:cubicBezTo>
                  <a:cubicBezTo>
                    <a:pt x="234" y="466"/>
                    <a:pt x="238" y="467"/>
                    <a:pt x="242" y="467"/>
                  </a:cubicBezTo>
                  <a:cubicBezTo>
                    <a:pt x="362" y="467"/>
                    <a:pt x="467" y="372"/>
                    <a:pt x="473" y="244"/>
                  </a:cubicBezTo>
                  <a:cubicBezTo>
                    <a:pt x="473" y="119"/>
                    <a:pt x="376" y="7"/>
                    <a:pt x="251" y="0"/>
                  </a:cubicBezTo>
                  <a:cubicBezTo>
                    <a:pt x="247" y="0"/>
                    <a:pt x="243" y="0"/>
                    <a:pt x="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1820469" y="2643865"/>
              <a:ext cx="26500" cy="25531"/>
            </a:xfrm>
            <a:custGeom>
              <a:avLst/>
              <a:gdLst/>
              <a:ahLst/>
              <a:cxnLst/>
              <a:rect l="l" t="t" r="r" b="b"/>
              <a:pathLst>
                <a:path w="328" h="316" extrusionOk="0">
                  <a:moveTo>
                    <a:pt x="162" y="1"/>
                  </a:moveTo>
                  <a:cubicBezTo>
                    <a:pt x="77" y="1"/>
                    <a:pt x="7" y="69"/>
                    <a:pt x="7" y="155"/>
                  </a:cubicBezTo>
                  <a:cubicBezTo>
                    <a:pt x="0" y="239"/>
                    <a:pt x="71" y="315"/>
                    <a:pt x="154" y="315"/>
                  </a:cubicBezTo>
                  <a:cubicBezTo>
                    <a:pt x="158" y="316"/>
                    <a:pt x="162" y="316"/>
                    <a:pt x="166" y="316"/>
                  </a:cubicBezTo>
                  <a:cubicBezTo>
                    <a:pt x="251" y="316"/>
                    <a:pt x="321" y="248"/>
                    <a:pt x="321" y="168"/>
                  </a:cubicBezTo>
                  <a:cubicBezTo>
                    <a:pt x="328" y="78"/>
                    <a:pt x="258" y="8"/>
                    <a:pt x="174" y="1"/>
                  </a:cubicBezTo>
                  <a:cubicBezTo>
                    <a:pt x="170" y="1"/>
                    <a:pt x="166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1798251" y="2525260"/>
              <a:ext cx="102203" cy="87663"/>
            </a:xfrm>
            <a:custGeom>
              <a:avLst/>
              <a:gdLst/>
              <a:ahLst/>
              <a:cxnLst/>
              <a:rect l="l" t="t" r="r" b="b"/>
              <a:pathLst>
                <a:path w="1265" h="1085" extrusionOk="0">
                  <a:moveTo>
                    <a:pt x="566" y="0"/>
                  </a:moveTo>
                  <a:cubicBezTo>
                    <a:pt x="392" y="0"/>
                    <a:pt x="216" y="64"/>
                    <a:pt x="88" y="182"/>
                  </a:cubicBezTo>
                  <a:cubicBezTo>
                    <a:pt x="1" y="264"/>
                    <a:pt x="80" y="388"/>
                    <a:pt x="172" y="388"/>
                  </a:cubicBezTo>
                  <a:cubicBezTo>
                    <a:pt x="198" y="388"/>
                    <a:pt x="224" y="378"/>
                    <a:pt x="249" y="356"/>
                  </a:cubicBezTo>
                  <a:cubicBezTo>
                    <a:pt x="335" y="275"/>
                    <a:pt x="451" y="236"/>
                    <a:pt x="570" y="236"/>
                  </a:cubicBezTo>
                  <a:cubicBezTo>
                    <a:pt x="604" y="236"/>
                    <a:pt x="639" y="239"/>
                    <a:pt x="673" y="245"/>
                  </a:cubicBezTo>
                  <a:cubicBezTo>
                    <a:pt x="478" y="371"/>
                    <a:pt x="352" y="586"/>
                    <a:pt x="332" y="808"/>
                  </a:cubicBezTo>
                  <a:cubicBezTo>
                    <a:pt x="332" y="878"/>
                    <a:pt x="381" y="927"/>
                    <a:pt x="442" y="933"/>
                  </a:cubicBezTo>
                  <a:cubicBezTo>
                    <a:pt x="446" y="934"/>
                    <a:pt x="450" y="934"/>
                    <a:pt x="454" y="934"/>
                  </a:cubicBezTo>
                  <a:cubicBezTo>
                    <a:pt x="518" y="934"/>
                    <a:pt x="561" y="882"/>
                    <a:pt x="568" y="823"/>
                  </a:cubicBezTo>
                  <a:cubicBezTo>
                    <a:pt x="568" y="808"/>
                    <a:pt x="568" y="795"/>
                    <a:pt x="574" y="781"/>
                  </a:cubicBezTo>
                  <a:lnTo>
                    <a:pt x="568" y="781"/>
                  </a:lnTo>
                  <a:cubicBezTo>
                    <a:pt x="574" y="781"/>
                    <a:pt x="574" y="773"/>
                    <a:pt x="574" y="773"/>
                  </a:cubicBezTo>
                  <a:lnTo>
                    <a:pt x="574" y="766"/>
                  </a:lnTo>
                  <a:lnTo>
                    <a:pt x="574" y="760"/>
                  </a:lnTo>
                  <a:cubicBezTo>
                    <a:pt x="583" y="731"/>
                    <a:pt x="589" y="711"/>
                    <a:pt x="596" y="683"/>
                  </a:cubicBezTo>
                  <a:cubicBezTo>
                    <a:pt x="601" y="678"/>
                    <a:pt x="605" y="667"/>
                    <a:pt x="610" y="658"/>
                  </a:cubicBezTo>
                  <a:lnTo>
                    <a:pt x="610" y="658"/>
                  </a:lnTo>
                  <a:cubicBezTo>
                    <a:pt x="609" y="660"/>
                    <a:pt x="607" y="660"/>
                    <a:pt x="607" y="660"/>
                  </a:cubicBezTo>
                  <a:cubicBezTo>
                    <a:pt x="606" y="660"/>
                    <a:pt x="607" y="659"/>
                    <a:pt x="609" y="656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4" y="650"/>
                    <a:pt x="612" y="654"/>
                    <a:pt x="610" y="658"/>
                  </a:cubicBezTo>
                  <a:lnTo>
                    <a:pt x="610" y="658"/>
                  </a:lnTo>
                  <a:cubicBezTo>
                    <a:pt x="612" y="656"/>
                    <a:pt x="614" y="653"/>
                    <a:pt x="616" y="648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6" y="648"/>
                    <a:pt x="616" y="648"/>
                    <a:pt x="616" y="648"/>
                  </a:cubicBezTo>
                  <a:cubicBezTo>
                    <a:pt x="616" y="641"/>
                    <a:pt x="624" y="634"/>
                    <a:pt x="624" y="628"/>
                  </a:cubicBezTo>
                  <a:cubicBezTo>
                    <a:pt x="638" y="606"/>
                    <a:pt x="651" y="586"/>
                    <a:pt x="666" y="564"/>
                  </a:cubicBezTo>
                  <a:cubicBezTo>
                    <a:pt x="673" y="558"/>
                    <a:pt x="680" y="551"/>
                    <a:pt x="680" y="544"/>
                  </a:cubicBezTo>
                  <a:cubicBezTo>
                    <a:pt x="686" y="538"/>
                    <a:pt x="700" y="523"/>
                    <a:pt x="708" y="516"/>
                  </a:cubicBezTo>
                  <a:cubicBezTo>
                    <a:pt x="728" y="496"/>
                    <a:pt x="750" y="481"/>
                    <a:pt x="770" y="461"/>
                  </a:cubicBezTo>
                  <a:cubicBezTo>
                    <a:pt x="776" y="461"/>
                    <a:pt x="783" y="454"/>
                    <a:pt x="783" y="447"/>
                  </a:cubicBezTo>
                  <a:lnTo>
                    <a:pt x="783" y="454"/>
                  </a:lnTo>
                  <a:cubicBezTo>
                    <a:pt x="798" y="447"/>
                    <a:pt x="805" y="439"/>
                    <a:pt x="818" y="432"/>
                  </a:cubicBezTo>
                  <a:cubicBezTo>
                    <a:pt x="847" y="419"/>
                    <a:pt x="867" y="406"/>
                    <a:pt x="895" y="397"/>
                  </a:cubicBezTo>
                  <a:cubicBezTo>
                    <a:pt x="902" y="391"/>
                    <a:pt x="902" y="391"/>
                    <a:pt x="908" y="384"/>
                  </a:cubicBezTo>
                  <a:cubicBezTo>
                    <a:pt x="958" y="447"/>
                    <a:pt x="992" y="523"/>
                    <a:pt x="1007" y="599"/>
                  </a:cubicBezTo>
                  <a:cubicBezTo>
                    <a:pt x="1027" y="705"/>
                    <a:pt x="1020" y="815"/>
                    <a:pt x="972" y="907"/>
                  </a:cubicBezTo>
                  <a:cubicBezTo>
                    <a:pt x="937" y="962"/>
                    <a:pt x="943" y="1032"/>
                    <a:pt x="1000" y="1065"/>
                  </a:cubicBezTo>
                  <a:cubicBezTo>
                    <a:pt x="1021" y="1078"/>
                    <a:pt x="1044" y="1085"/>
                    <a:pt x="1067" y="1085"/>
                  </a:cubicBezTo>
                  <a:cubicBezTo>
                    <a:pt x="1107" y="1085"/>
                    <a:pt x="1145" y="1067"/>
                    <a:pt x="1167" y="1032"/>
                  </a:cubicBezTo>
                  <a:cubicBezTo>
                    <a:pt x="1236" y="898"/>
                    <a:pt x="1264" y="760"/>
                    <a:pt x="1242" y="606"/>
                  </a:cubicBezTo>
                  <a:cubicBezTo>
                    <a:pt x="1216" y="356"/>
                    <a:pt x="1049" y="127"/>
                    <a:pt x="805" y="43"/>
                  </a:cubicBezTo>
                  <a:cubicBezTo>
                    <a:pt x="729" y="14"/>
                    <a:pt x="648" y="0"/>
                    <a:pt x="56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1751707" y="2518395"/>
              <a:ext cx="104" cy="1661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7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1884672" y="2798650"/>
              <a:ext cx="556973" cy="668243"/>
            </a:xfrm>
            <a:custGeom>
              <a:avLst/>
              <a:gdLst/>
              <a:ahLst/>
              <a:cxnLst/>
              <a:rect l="l" t="t" r="r" b="b"/>
              <a:pathLst>
                <a:path w="5366" h="6438" extrusionOk="0">
                  <a:moveTo>
                    <a:pt x="4940" y="1"/>
                  </a:moveTo>
                  <a:lnTo>
                    <a:pt x="4586" y="84"/>
                  </a:lnTo>
                  <a:lnTo>
                    <a:pt x="4356" y="139"/>
                  </a:lnTo>
                  <a:lnTo>
                    <a:pt x="4538" y="2137"/>
                  </a:lnTo>
                  <a:lnTo>
                    <a:pt x="3967" y="2367"/>
                  </a:lnTo>
                  <a:lnTo>
                    <a:pt x="4043" y="447"/>
                  </a:lnTo>
                  <a:lnTo>
                    <a:pt x="3584" y="363"/>
                  </a:lnTo>
                  <a:lnTo>
                    <a:pt x="3445" y="335"/>
                  </a:lnTo>
                  <a:lnTo>
                    <a:pt x="3362" y="405"/>
                  </a:lnTo>
                  <a:lnTo>
                    <a:pt x="3180" y="564"/>
                  </a:lnTo>
                  <a:lnTo>
                    <a:pt x="2916" y="3501"/>
                  </a:lnTo>
                  <a:cubicBezTo>
                    <a:pt x="2839" y="4321"/>
                    <a:pt x="2143" y="4747"/>
                    <a:pt x="1635" y="4822"/>
                  </a:cubicBezTo>
                  <a:cubicBezTo>
                    <a:pt x="1066" y="4897"/>
                    <a:pt x="617" y="4924"/>
                    <a:pt x="275" y="4924"/>
                  </a:cubicBezTo>
                  <a:cubicBezTo>
                    <a:pt x="200" y="4924"/>
                    <a:pt x="129" y="4923"/>
                    <a:pt x="64" y="4921"/>
                  </a:cubicBezTo>
                  <a:lnTo>
                    <a:pt x="64" y="4921"/>
                  </a:lnTo>
                  <a:cubicBezTo>
                    <a:pt x="64" y="4921"/>
                    <a:pt x="0" y="5171"/>
                    <a:pt x="90" y="5428"/>
                  </a:cubicBezTo>
                  <a:cubicBezTo>
                    <a:pt x="536" y="5776"/>
                    <a:pt x="1176" y="6158"/>
                    <a:pt x="2011" y="6325"/>
                  </a:cubicBezTo>
                  <a:cubicBezTo>
                    <a:pt x="2394" y="6404"/>
                    <a:pt x="2744" y="6437"/>
                    <a:pt x="3061" y="6437"/>
                  </a:cubicBezTo>
                  <a:cubicBezTo>
                    <a:pt x="4414" y="6437"/>
                    <a:pt x="5168" y="5838"/>
                    <a:pt x="5366" y="5685"/>
                  </a:cubicBezTo>
                  <a:lnTo>
                    <a:pt x="5324" y="5164"/>
                  </a:lnTo>
                  <a:lnTo>
                    <a:pt x="494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1857269" y="4112419"/>
              <a:ext cx="2906" cy="7370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27" y="1"/>
                  </a:moveTo>
                  <a:lnTo>
                    <a:pt x="0" y="49"/>
                  </a:lnTo>
                  <a:cubicBezTo>
                    <a:pt x="7" y="56"/>
                    <a:pt x="20" y="64"/>
                    <a:pt x="27" y="71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9"/>
            <p:cNvSpPr/>
            <p:nvPr/>
          </p:nvSpPr>
          <p:spPr>
            <a:xfrm>
              <a:off x="2181534" y="4137745"/>
              <a:ext cx="830" cy="1453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1" y="1"/>
                  </a:moveTo>
                  <a:lnTo>
                    <a:pt x="1" y="14"/>
                  </a:lnTo>
                  <a:lnTo>
                    <a:pt x="8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9"/>
            <p:cNvSpPr/>
            <p:nvPr/>
          </p:nvSpPr>
          <p:spPr>
            <a:xfrm>
              <a:off x="2193678" y="3651037"/>
              <a:ext cx="15362" cy="257104"/>
            </a:xfrm>
            <a:custGeom>
              <a:avLst/>
              <a:gdLst/>
              <a:ahLst/>
              <a:cxnLst/>
              <a:rect l="l" t="t" r="r" b="b"/>
              <a:pathLst>
                <a:path w="148" h="2477" extrusionOk="0">
                  <a:moveTo>
                    <a:pt x="141" y="0"/>
                  </a:moveTo>
                  <a:lnTo>
                    <a:pt x="134" y="7"/>
                  </a:lnTo>
                  <a:lnTo>
                    <a:pt x="119" y="174"/>
                  </a:lnTo>
                  <a:lnTo>
                    <a:pt x="148" y="146"/>
                  </a:lnTo>
                  <a:cubicBezTo>
                    <a:pt x="141" y="97"/>
                    <a:pt x="141" y="49"/>
                    <a:pt x="141" y="0"/>
                  </a:cubicBezTo>
                  <a:close/>
                  <a:moveTo>
                    <a:pt x="58" y="1420"/>
                  </a:moveTo>
                  <a:lnTo>
                    <a:pt x="1" y="2477"/>
                  </a:lnTo>
                  <a:lnTo>
                    <a:pt x="78" y="2477"/>
                  </a:lnTo>
                  <a:cubicBezTo>
                    <a:pt x="78" y="2129"/>
                    <a:pt x="71" y="1767"/>
                    <a:pt x="58" y="1420"/>
                  </a:cubicBez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9"/>
            <p:cNvSpPr/>
            <p:nvPr/>
          </p:nvSpPr>
          <p:spPr>
            <a:xfrm>
              <a:off x="2223364" y="3187995"/>
              <a:ext cx="189429" cy="188495"/>
            </a:xfrm>
            <a:custGeom>
              <a:avLst/>
              <a:gdLst/>
              <a:ahLst/>
              <a:cxnLst/>
              <a:rect l="l" t="t" r="r" b="b"/>
              <a:pathLst>
                <a:path w="1825" h="1816" extrusionOk="0">
                  <a:moveTo>
                    <a:pt x="49" y="1"/>
                  </a:moveTo>
                  <a:lnTo>
                    <a:pt x="0" y="1183"/>
                  </a:lnTo>
                  <a:cubicBezTo>
                    <a:pt x="132" y="1524"/>
                    <a:pt x="440" y="1767"/>
                    <a:pt x="794" y="1809"/>
                  </a:cubicBezTo>
                  <a:cubicBezTo>
                    <a:pt x="835" y="1816"/>
                    <a:pt x="871" y="1816"/>
                    <a:pt x="906" y="1816"/>
                  </a:cubicBezTo>
                  <a:cubicBezTo>
                    <a:pt x="1253" y="1816"/>
                    <a:pt x="1580" y="1629"/>
                    <a:pt x="1754" y="1315"/>
                  </a:cubicBezTo>
                  <a:cubicBezTo>
                    <a:pt x="1782" y="912"/>
                    <a:pt x="1802" y="508"/>
                    <a:pt x="1824" y="104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1984837" y="2615239"/>
              <a:ext cx="940605" cy="506839"/>
            </a:xfrm>
            <a:custGeom>
              <a:avLst/>
              <a:gdLst/>
              <a:ahLst/>
              <a:cxnLst/>
              <a:rect l="l" t="t" r="r" b="b"/>
              <a:pathLst>
                <a:path w="9062" h="4883" extrusionOk="0">
                  <a:moveTo>
                    <a:pt x="7733" y="1"/>
                  </a:moveTo>
                  <a:cubicBezTo>
                    <a:pt x="6933" y="911"/>
                    <a:pt x="5937" y="1636"/>
                    <a:pt x="5173" y="2665"/>
                  </a:cubicBezTo>
                  <a:cubicBezTo>
                    <a:pt x="4845" y="2665"/>
                    <a:pt x="4443" y="2609"/>
                    <a:pt x="4115" y="2609"/>
                  </a:cubicBezTo>
                  <a:cubicBezTo>
                    <a:pt x="3113" y="2596"/>
                    <a:pt x="2111" y="2589"/>
                    <a:pt x="1109" y="2581"/>
                  </a:cubicBezTo>
                  <a:lnTo>
                    <a:pt x="1109" y="2581"/>
                  </a:lnTo>
                  <a:cubicBezTo>
                    <a:pt x="0" y="4724"/>
                    <a:pt x="1197" y="4882"/>
                    <a:pt x="1573" y="4882"/>
                  </a:cubicBezTo>
                  <a:cubicBezTo>
                    <a:pt x="1638" y="4882"/>
                    <a:pt x="1679" y="4877"/>
                    <a:pt x="1679" y="4877"/>
                  </a:cubicBezTo>
                  <a:cubicBezTo>
                    <a:pt x="2138" y="4857"/>
                    <a:pt x="2597" y="4844"/>
                    <a:pt x="3050" y="4829"/>
                  </a:cubicBezTo>
                  <a:cubicBezTo>
                    <a:pt x="3920" y="4802"/>
                    <a:pt x="4790" y="4774"/>
                    <a:pt x="5667" y="4745"/>
                  </a:cubicBezTo>
                  <a:cubicBezTo>
                    <a:pt x="6530" y="3319"/>
                    <a:pt x="8192" y="1761"/>
                    <a:pt x="9062" y="335"/>
                  </a:cubicBezTo>
                  <a:cubicBezTo>
                    <a:pt x="8770" y="14"/>
                    <a:pt x="8025" y="313"/>
                    <a:pt x="773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1918510" y="2863523"/>
              <a:ext cx="435635" cy="314400"/>
            </a:xfrm>
            <a:custGeom>
              <a:avLst/>
              <a:gdLst/>
              <a:ahLst/>
              <a:cxnLst/>
              <a:rect l="l" t="t" r="r" b="b"/>
              <a:pathLst>
                <a:path w="4197" h="3029" extrusionOk="0">
                  <a:moveTo>
                    <a:pt x="1378" y="1"/>
                  </a:moveTo>
                  <a:cubicBezTo>
                    <a:pt x="0" y="1"/>
                    <a:pt x="447" y="2305"/>
                    <a:pt x="447" y="2305"/>
                  </a:cubicBezTo>
                  <a:lnTo>
                    <a:pt x="3146" y="3028"/>
                  </a:lnTo>
                  <a:lnTo>
                    <a:pt x="4197" y="197"/>
                  </a:lnTo>
                  <a:cubicBezTo>
                    <a:pt x="4197" y="197"/>
                    <a:pt x="2882" y="72"/>
                    <a:pt x="1434" y="2"/>
                  </a:cubicBezTo>
                  <a:cubicBezTo>
                    <a:pt x="1415" y="1"/>
                    <a:pt x="1397" y="1"/>
                    <a:pt x="137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2147592" y="3151770"/>
              <a:ext cx="39858" cy="13078"/>
            </a:xfrm>
            <a:custGeom>
              <a:avLst/>
              <a:gdLst/>
              <a:ahLst/>
              <a:cxnLst/>
              <a:rect l="l" t="t" r="r" b="b"/>
              <a:pathLst>
                <a:path w="384" h="126" extrusionOk="0">
                  <a:moveTo>
                    <a:pt x="1" y="1"/>
                  </a:moveTo>
                  <a:cubicBezTo>
                    <a:pt x="126" y="42"/>
                    <a:pt x="251" y="92"/>
                    <a:pt x="376" y="126"/>
                  </a:cubicBezTo>
                  <a:cubicBezTo>
                    <a:pt x="383" y="119"/>
                    <a:pt x="383" y="112"/>
                    <a:pt x="383" y="1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2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9"/>
            <p:cNvSpPr/>
            <p:nvPr/>
          </p:nvSpPr>
          <p:spPr>
            <a:xfrm>
              <a:off x="2186620" y="3162669"/>
              <a:ext cx="59164" cy="18164"/>
            </a:xfrm>
            <a:custGeom>
              <a:avLst/>
              <a:gdLst/>
              <a:ahLst/>
              <a:cxnLst/>
              <a:rect l="l" t="t" r="r" b="b"/>
              <a:pathLst>
                <a:path w="570" h="175" extrusionOk="0">
                  <a:moveTo>
                    <a:pt x="7" y="1"/>
                  </a:moveTo>
                  <a:cubicBezTo>
                    <a:pt x="7" y="7"/>
                    <a:pt x="7" y="14"/>
                    <a:pt x="0" y="21"/>
                  </a:cubicBezTo>
                  <a:cubicBezTo>
                    <a:pt x="187" y="78"/>
                    <a:pt x="376" y="133"/>
                    <a:pt x="563" y="174"/>
                  </a:cubicBezTo>
                  <a:lnTo>
                    <a:pt x="570" y="119"/>
                  </a:lnTo>
                  <a:lnTo>
                    <a:pt x="563" y="146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545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9"/>
            <p:cNvSpPr/>
            <p:nvPr/>
          </p:nvSpPr>
          <p:spPr>
            <a:xfrm>
              <a:off x="1915707" y="2792110"/>
              <a:ext cx="373463" cy="263749"/>
            </a:xfrm>
            <a:custGeom>
              <a:avLst/>
              <a:gdLst/>
              <a:ahLst/>
              <a:cxnLst/>
              <a:rect l="l" t="t" r="r" b="b"/>
              <a:pathLst>
                <a:path w="3598" h="2541" extrusionOk="0">
                  <a:moveTo>
                    <a:pt x="1755" y="1"/>
                  </a:moveTo>
                  <a:cubicBezTo>
                    <a:pt x="1469" y="1"/>
                    <a:pt x="1150" y="49"/>
                    <a:pt x="877" y="224"/>
                  </a:cubicBezTo>
                  <a:cubicBezTo>
                    <a:pt x="257" y="613"/>
                    <a:pt x="0" y="1545"/>
                    <a:pt x="216" y="2540"/>
                  </a:cubicBezTo>
                  <a:cubicBezTo>
                    <a:pt x="216" y="2402"/>
                    <a:pt x="231" y="1497"/>
                    <a:pt x="884" y="1011"/>
                  </a:cubicBezTo>
                  <a:cubicBezTo>
                    <a:pt x="1316" y="697"/>
                    <a:pt x="1852" y="690"/>
                    <a:pt x="2248" y="690"/>
                  </a:cubicBezTo>
                  <a:cubicBezTo>
                    <a:pt x="2604" y="690"/>
                    <a:pt x="2896" y="745"/>
                    <a:pt x="3096" y="794"/>
                  </a:cubicBezTo>
                  <a:cubicBezTo>
                    <a:pt x="3263" y="710"/>
                    <a:pt x="3430" y="620"/>
                    <a:pt x="3597" y="536"/>
                  </a:cubicBezTo>
                  <a:cubicBezTo>
                    <a:pt x="3347" y="376"/>
                    <a:pt x="2909" y="134"/>
                    <a:pt x="2318" y="50"/>
                  </a:cubicBezTo>
                  <a:cubicBezTo>
                    <a:pt x="2171" y="29"/>
                    <a:pt x="1972" y="1"/>
                    <a:pt x="175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9"/>
            <p:cNvSpPr/>
            <p:nvPr/>
          </p:nvSpPr>
          <p:spPr>
            <a:xfrm>
              <a:off x="1956188" y="4423085"/>
              <a:ext cx="320109" cy="175416"/>
            </a:xfrm>
            <a:custGeom>
              <a:avLst/>
              <a:gdLst/>
              <a:ahLst/>
              <a:cxnLst/>
              <a:rect l="l" t="t" r="r" b="b"/>
              <a:pathLst>
                <a:path w="3084" h="1690" extrusionOk="0">
                  <a:moveTo>
                    <a:pt x="1" y="0"/>
                  </a:moveTo>
                  <a:lnTo>
                    <a:pt x="8" y="1462"/>
                  </a:lnTo>
                  <a:cubicBezTo>
                    <a:pt x="8" y="1462"/>
                    <a:pt x="669" y="1600"/>
                    <a:pt x="1913" y="1677"/>
                  </a:cubicBezTo>
                  <a:cubicBezTo>
                    <a:pt x="2054" y="1686"/>
                    <a:pt x="2175" y="1690"/>
                    <a:pt x="2279" y="1690"/>
                  </a:cubicBezTo>
                  <a:cubicBezTo>
                    <a:pt x="3083" y="1690"/>
                    <a:pt x="2832" y="1455"/>
                    <a:pt x="2832" y="1455"/>
                  </a:cubicBezTo>
                  <a:lnTo>
                    <a:pt x="1267" y="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9"/>
            <p:cNvSpPr/>
            <p:nvPr/>
          </p:nvSpPr>
          <p:spPr>
            <a:xfrm>
              <a:off x="1948923" y="4452772"/>
              <a:ext cx="451827" cy="241327"/>
            </a:xfrm>
            <a:custGeom>
              <a:avLst/>
              <a:gdLst/>
              <a:ahLst/>
              <a:cxnLst/>
              <a:rect l="l" t="t" r="r" b="b"/>
              <a:pathLst>
                <a:path w="4353" h="2325" extrusionOk="0">
                  <a:moveTo>
                    <a:pt x="2192" y="0"/>
                  </a:moveTo>
                  <a:lnTo>
                    <a:pt x="1337" y="104"/>
                  </a:lnTo>
                  <a:lnTo>
                    <a:pt x="1915" y="1044"/>
                  </a:lnTo>
                  <a:lnTo>
                    <a:pt x="56" y="585"/>
                  </a:lnTo>
                  <a:lnTo>
                    <a:pt x="49" y="827"/>
                  </a:lnTo>
                  <a:lnTo>
                    <a:pt x="8" y="1941"/>
                  </a:lnTo>
                  <a:lnTo>
                    <a:pt x="1" y="2143"/>
                  </a:lnTo>
                  <a:lnTo>
                    <a:pt x="4336" y="2323"/>
                  </a:lnTo>
                  <a:cubicBezTo>
                    <a:pt x="4337" y="2324"/>
                    <a:pt x="4337" y="2324"/>
                    <a:pt x="4337" y="2324"/>
                  </a:cubicBezTo>
                  <a:cubicBezTo>
                    <a:pt x="4352" y="2324"/>
                    <a:pt x="4247" y="1459"/>
                    <a:pt x="3954" y="1363"/>
                  </a:cubicBezTo>
                  <a:cubicBezTo>
                    <a:pt x="3954" y="1363"/>
                    <a:pt x="2143" y="215"/>
                    <a:pt x="2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2231979" y="4536433"/>
              <a:ext cx="81065" cy="52106"/>
            </a:xfrm>
            <a:custGeom>
              <a:avLst/>
              <a:gdLst/>
              <a:ahLst/>
              <a:cxnLst/>
              <a:rect l="l" t="t" r="r" b="b"/>
              <a:pathLst>
                <a:path w="781" h="502" extrusionOk="0">
                  <a:moveTo>
                    <a:pt x="711" y="1"/>
                  </a:moveTo>
                  <a:cubicBezTo>
                    <a:pt x="440" y="36"/>
                    <a:pt x="183" y="181"/>
                    <a:pt x="23" y="405"/>
                  </a:cubicBezTo>
                  <a:cubicBezTo>
                    <a:pt x="1" y="432"/>
                    <a:pt x="8" y="467"/>
                    <a:pt x="36" y="488"/>
                  </a:cubicBezTo>
                  <a:cubicBezTo>
                    <a:pt x="43" y="495"/>
                    <a:pt x="58" y="502"/>
                    <a:pt x="64" y="502"/>
                  </a:cubicBezTo>
                  <a:cubicBezTo>
                    <a:pt x="84" y="502"/>
                    <a:pt x="106" y="488"/>
                    <a:pt x="113" y="473"/>
                  </a:cubicBezTo>
                  <a:cubicBezTo>
                    <a:pt x="258" y="280"/>
                    <a:pt x="482" y="146"/>
                    <a:pt x="726" y="119"/>
                  </a:cubicBezTo>
                  <a:cubicBezTo>
                    <a:pt x="752" y="119"/>
                    <a:pt x="781" y="84"/>
                    <a:pt x="774" y="56"/>
                  </a:cubicBezTo>
                  <a:cubicBezTo>
                    <a:pt x="774" y="21"/>
                    <a:pt x="739" y="1"/>
                    <a:pt x="71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9"/>
            <p:cNvSpPr/>
            <p:nvPr/>
          </p:nvSpPr>
          <p:spPr>
            <a:xfrm>
              <a:off x="2198037" y="4514012"/>
              <a:ext cx="81065" cy="51483"/>
            </a:xfrm>
            <a:custGeom>
              <a:avLst/>
              <a:gdLst/>
              <a:ahLst/>
              <a:cxnLst/>
              <a:rect l="l" t="t" r="r" b="b"/>
              <a:pathLst>
                <a:path w="781" h="496" extrusionOk="0">
                  <a:moveTo>
                    <a:pt x="721" y="0"/>
                  </a:moveTo>
                  <a:cubicBezTo>
                    <a:pt x="718" y="0"/>
                    <a:pt x="714" y="1"/>
                    <a:pt x="710" y="1"/>
                  </a:cubicBezTo>
                  <a:cubicBezTo>
                    <a:pt x="440" y="28"/>
                    <a:pt x="183" y="182"/>
                    <a:pt x="22" y="404"/>
                  </a:cubicBezTo>
                  <a:cubicBezTo>
                    <a:pt x="1" y="432"/>
                    <a:pt x="9" y="467"/>
                    <a:pt x="36" y="487"/>
                  </a:cubicBezTo>
                  <a:cubicBezTo>
                    <a:pt x="42" y="496"/>
                    <a:pt x="57" y="496"/>
                    <a:pt x="71" y="496"/>
                  </a:cubicBezTo>
                  <a:cubicBezTo>
                    <a:pt x="84" y="496"/>
                    <a:pt x="106" y="487"/>
                    <a:pt x="119" y="474"/>
                  </a:cubicBezTo>
                  <a:cubicBezTo>
                    <a:pt x="259" y="272"/>
                    <a:pt x="488" y="140"/>
                    <a:pt x="725" y="120"/>
                  </a:cubicBezTo>
                  <a:cubicBezTo>
                    <a:pt x="760" y="111"/>
                    <a:pt x="781" y="85"/>
                    <a:pt x="774" y="50"/>
                  </a:cubicBezTo>
                  <a:cubicBezTo>
                    <a:pt x="774" y="24"/>
                    <a:pt x="751" y="0"/>
                    <a:pt x="72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9"/>
            <p:cNvSpPr/>
            <p:nvPr/>
          </p:nvSpPr>
          <p:spPr>
            <a:xfrm>
              <a:off x="2170012" y="4491592"/>
              <a:ext cx="80961" cy="51379"/>
            </a:xfrm>
            <a:custGeom>
              <a:avLst/>
              <a:gdLst/>
              <a:ahLst/>
              <a:cxnLst/>
              <a:rect l="l" t="t" r="r" b="b"/>
              <a:pathLst>
                <a:path w="780" h="495" extrusionOk="0">
                  <a:moveTo>
                    <a:pt x="722" y="0"/>
                  </a:moveTo>
                  <a:cubicBezTo>
                    <a:pt x="718" y="0"/>
                    <a:pt x="714" y="1"/>
                    <a:pt x="710" y="2"/>
                  </a:cubicBezTo>
                  <a:cubicBezTo>
                    <a:pt x="438" y="29"/>
                    <a:pt x="180" y="182"/>
                    <a:pt x="20" y="404"/>
                  </a:cubicBezTo>
                  <a:cubicBezTo>
                    <a:pt x="0" y="426"/>
                    <a:pt x="7" y="468"/>
                    <a:pt x="35" y="481"/>
                  </a:cubicBezTo>
                  <a:cubicBezTo>
                    <a:pt x="42" y="488"/>
                    <a:pt x="55" y="494"/>
                    <a:pt x="62" y="494"/>
                  </a:cubicBezTo>
                  <a:cubicBezTo>
                    <a:pt x="84" y="494"/>
                    <a:pt x="104" y="488"/>
                    <a:pt x="119" y="468"/>
                  </a:cubicBezTo>
                  <a:cubicBezTo>
                    <a:pt x="257" y="272"/>
                    <a:pt x="479" y="140"/>
                    <a:pt x="723" y="112"/>
                  </a:cubicBezTo>
                  <a:cubicBezTo>
                    <a:pt x="752" y="112"/>
                    <a:pt x="780" y="85"/>
                    <a:pt x="772" y="50"/>
                  </a:cubicBezTo>
                  <a:cubicBezTo>
                    <a:pt x="772" y="25"/>
                    <a:pt x="751" y="0"/>
                    <a:pt x="722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9"/>
            <p:cNvSpPr/>
            <p:nvPr/>
          </p:nvSpPr>
          <p:spPr>
            <a:xfrm>
              <a:off x="1941657" y="4635456"/>
              <a:ext cx="459508" cy="31139"/>
            </a:xfrm>
            <a:custGeom>
              <a:avLst/>
              <a:gdLst/>
              <a:ahLst/>
              <a:cxnLst/>
              <a:rect l="l" t="t" r="r" b="b"/>
              <a:pathLst>
                <a:path w="4427" h="300" extrusionOk="0">
                  <a:moveTo>
                    <a:pt x="64" y="0"/>
                  </a:moveTo>
                  <a:cubicBezTo>
                    <a:pt x="29" y="0"/>
                    <a:pt x="7" y="20"/>
                    <a:pt x="1" y="55"/>
                  </a:cubicBezTo>
                  <a:cubicBezTo>
                    <a:pt x="1" y="84"/>
                    <a:pt x="29" y="110"/>
                    <a:pt x="57" y="119"/>
                  </a:cubicBezTo>
                  <a:lnTo>
                    <a:pt x="4364" y="299"/>
                  </a:lnTo>
                  <a:cubicBezTo>
                    <a:pt x="4399" y="299"/>
                    <a:pt x="4426" y="271"/>
                    <a:pt x="4426" y="244"/>
                  </a:cubicBezTo>
                  <a:cubicBezTo>
                    <a:pt x="4426" y="209"/>
                    <a:pt x="4399" y="181"/>
                    <a:pt x="4371" y="181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9"/>
            <p:cNvSpPr/>
            <p:nvPr/>
          </p:nvSpPr>
          <p:spPr>
            <a:xfrm>
              <a:off x="2439990" y="4450488"/>
              <a:ext cx="326960" cy="135974"/>
            </a:xfrm>
            <a:custGeom>
              <a:avLst/>
              <a:gdLst/>
              <a:ahLst/>
              <a:cxnLst/>
              <a:rect l="l" t="t" r="r" b="b"/>
              <a:pathLst>
                <a:path w="3150" h="1310" extrusionOk="0">
                  <a:moveTo>
                    <a:pt x="1066" y="0"/>
                  </a:moveTo>
                  <a:lnTo>
                    <a:pt x="1" y="126"/>
                  </a:lnTo>
                  <a:lnTo>
                    <a:pt x="29" y="1169"/>
                  </a:lnTo>
                  <a:cubicBezTo>
                    <a:pt x="29" y="1169"/>
                    <a:pt x="691" y="1281"/>
                    <a:pt x="1937" y="1308"/>
                  </a:cubicBezTo>
                  <a:cubicBezTo>
                    <a:pt x="1995" y="1309"/>
                    <a:pt x="2051" y="1310"/>
                    <a:pt x="2103" y="1310"/>
                  </a:cubicBezTo>
                  <a:cubicBezTo>
                    <a:pt x="3150" y="1310"/>
                    <a:pt x="2847" y="1051"/>
                    <a:pt x="2847" y="1051"/>
                  </a:cubicBezTo>
                  <a:lnTo>
                    <a:pt x="1066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9"/>
            <p:cNvSpPr/>
            <p:nvPr/>
          </p:nvSpPr>
          <p:spPr>
            <a:xfrm>
              <a:off x="2437914" y="4441769"/>
              <a:ext cx="453072" cy="231259"/>
            </a:xfrm>
            <a:custGeom>
              <a:avLst/>
              <a:gdLst/>
              <a:ahLst/>
              <a:cxnLst/>
              <a:rect l="l" t="t" r="r" b="b"/>
              <a:pathLst>
                <a:path w="4365" h="2228" extrusionOk="0">
                  <a:moveTo>
                    <a:pt x="2108" y="1"/>
                  </a:moveTo>
                  <a:lnTo>
                    <a:pt x="1260" y="139"/>
                  </a:lnTo>
                  <a:lnTo>
                    <a:pt x="1873" y="1051"/>
                  </a:lnTo>
                  <a:lnTo>
                    <a:pt x="1" y="669"/>
                  </a:lnTo>
                  <a:lnTo>
                    <a:pt x="8" y="913"/>
                  </a:lnTo>
                  <a:lnTo>
                    <a:pt x="8" y="2027"/>
                  </a:lnTo>
                  <a:lnTo>
                    <a:pt x="14" y="2227"/>
                  </a:lnTo>
                  <a:lnTo>
                    <a:pt x="4350" y="2227"/>
                  </a:lnTo>
                  <a:cubicBezTo>
                    <a:pt x="4350" y="2228"/>
                    <a:pt x="4350" y="2228"/>
                    <a:pt x="4351" y="2228"/>
                  </a:cubicBezTo>
                  <a:cubicBezTo>
                    <a:pt x="4364" y="2228"/>
                    <a:pt x="4225" y="1364"/>
                    <a:pt x="3925" y="1288"/>
                  </a:cubicBezTo>
                  <a:cubicBezTo>
                    <a:pt x="3925" y="1288"/>
                    <a:pt x="2067" y="216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9"/>
            <p:cNvSpPr/>
            <p:nvPr/>
          </p:nvSpPr>
          <p:spPr>
            <a:xfrm>
              <a:off x="2718064" y="4519721"/>
              <a:ext cx="78989" cy="54493"/>
            </a:xfrm>
            <a:custGeom>
              <a:avLst/>
              <a:gdLst/>
              <a:ahLst/>
              <a:cxnLst/>
              <a:rect l="l" t="t" r="r" b="b"/>
              <a:pathLst>
                <a:path w="761" h="525" extrusionOk="0">
                  <a:moveTo>
                    <a:pt x="701" y="0"/>
                  </a:moveTo>
                  <a:cubicBezTo>
                    <a:pt x="698" y="0"/>
                    <a:pt x="694" y="0"/>
                    <a:pt x="690" y="1"/>
                  </a:cubicBezTo>
                  <a:cubicBezTo>
                    <a:pt x="418" y="43"/>
                    <a:pt x="168" y="203"/>
                    <a:pt x="16" y="432"/>
                  </a:cubicBezTo>
                  <a:cubicBezTo>
                    <a:pt x="1" y="461"/>
                    <a:pt x="9" y="496"/>
                    <a:pt x="36" y="516"/>
                  </a:cubicBezTo>
                  <a:cubicBezTo>
                    <a:pt x="42" y="524"/>
                    <a:pt x="57" y="524"/>
                    <a:pt x="64" y="524"/>
                  </a:cubicBezTo>
                  <a:cubicBezTo>
                    <a:pt x="84" y="524"/>
                    <a:pt x="106" y="516"/>
                    <a:pt x="113" y="496"/>
                  </a:cubicBezTo>
                  <a:cubicBezTo>
                    <a:pt x="244" y="294"/>
                    <a:pt x="468" y="155"/>
                    <a:pt x="704" y="120"/>
                  </a:cubicBezTo>
                  <a:cubicBezTo>
                    <a:pt x="739" y="113"/>
                    <a:pt x="761" y="85"/>
                    <a:pt x="752" y="50"/>
                  </a:cubicBezTo>
                  <a:cubicBezTo>
                    <a:pt x="752" y="19"/>
                    <a:pt x="727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9"/>
            <p:cNvSpPr/>
            <p:nvPr/>
          </p:nvSpPr>
          <p:spPr>
            <a:xfrm>
              <a:off x="2683396" y="4498131"/>
              <a:ext cx="78989" cy="54389"/>
            </a:xfrm>
            <a:custGeom>
              <a:avLst/>
              <a:gdLst/>
              <a:ahLst/>
              <a:cxnLst/>
              <a:rect l="l" t="t" r="r" b="b"/>
              <a:pathLst>
                <a:path w="761" h="524" extrusionOk="0">
                  <a:moveTo>
                    <a:pt x="690" y="1"/>
                  </a:moveTo>
                  <a:cubicBezTo>
                    <a:pt x="418" y="42"/>
                    <a:pt x="168" y="209"/>
                    <a:pt x="16" y="431"/>
                  </a:cubicBezTo>
                  <a:cubicBezTo>
                    <a:pt x="1" y="460"/>
                    <a:pt x="9" y="502"/>
                    <a:pt x="36" y="515"/>
                  </a:cubicBezTo>
                  <a:cubicBezTo>
                    <a:pt x="42" y="523"/>
                    <a:pt x="57" y="523"/>
                    <a:pt x="64" y="523"/>
                  </a:cubicBezTo>
                  <a:cubicBezTo>
                    <a:pt x="84" y="523"/>
                    <a:pt x="106" y="515"/>
                    <a:pt x="119" y="502"/>
                  </a:cubicBezTo>
                  <a:cubicBezTo>
                    <a:pt x="244" y="300"/>
                    <a:pt x="468" y="154"/>
                    <a:pt x="704" y="119"/>
                  </a:cubicBezTo>
                  <a:cubicBezTo>
                    <a:pt x="739" y="112"/>
                    <a:pt x="761" y="84"/>
                    <a:pt x="761" y="56"/>
                  </a:cubicBezTo>
                  <a:cubicBezTo>
                    <a:pt x="752" y="22"/>
                    <a:pt x="725" y="1"/>
                    <a:pt x="69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9"/>
            <p:cNvSpPr/>
            <p:nvPr/>
          </p:nvSpPr>
          <p:spPr>
            <a:xfrm>
              <a:off x="2653917" y="4477060"/>
              <a:ext cx="79508" cy="54493"/>
            </a:xfrm>
            <a:custGeom>
              <a:avLst/>
              <a:gdLst/>
              <a:ahLst/>
              <a:cxnLst/>
              <a:rect l="l" t="t" r="r" b="b"/>
              <a:pathLst>
                <a:path w="766" h="525" extrusionOk="0">
                  <a:moveTo>
                    <a:pt x="701" y="0"/>
                  </a:moveTo>
                  <a:cubicBezTo>
                    <a:pt x="697" y="0"/>
                    <a:pt x="693" y="1"/>
                    <a:pt x="689" y="2"/>
                  </a:cubicBezTo>
                  <a:cubicBezTo>
                    <a:pt x="418" y="43"/>
                    <a:pt x="168" y="204"/>
                    <a:pt x="21" y="434"/>
                  </a:cubicBezTo>
                  <a:cubicBezTo>
                    <a:pt x="1" y="461"/>
                    <a:pt x="7" y="496"/>
                    <a:pt x="34" y="518"/>
                  </a:cubicBezTo>
                  <a:cubicBezTo>
                    <a:pt x="49" y="524"/>
                    <a:pt x="56" y="524"/>
                    <a:pt x="69" y="524"/>
                  </a:cubicBezTo>
                  <a:cubicBezTo>
                    <a:pt x="91" y="524"/>
                    <a:pt x="104" y="518"/>
                    <a:pt x="118" y="496"/>
                  </a:cubicBezTo>
                  <a:cubicBezTo>
                    <a:pt x="251" y="294"/>
                    <a:pt x="473" y="155"/>
                    <a:pt x="711" y="120"/>
                  </a:cubicBezTo>
                  <a:cubicBezTo>
                    <a:pt x="744" y="113"/>
                    <a:pt x="766" y="85"/>
                    <a:pt x="759" y="50"/>
                  </a:cubicBezTo>
                  <a:cubicBezTo>
                    <a:pt x="753" y="21"/>
                    <a:pt x="730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9"/>
            <p:cNvSpPr/>
            <p:nvPr/>
          </p:nvSpPr>
          <p:spPr>
            <a:xfrm>
              <a:off x="2430648" y="4633172"/>
              <a:ext cx="459508" cy="12456"/>
            </a:xfrm>
            <a:custGeom>
              <a:avLst/>
              <a:gdLst/>
              <a:ahLst/>
              <a:cxnLst/>
              <a:rect l="l" t="t" r="r" b="b"/>
              <a:pathLst>
                <a:path w="4427" h="120" extrusionOk="0">
                  <a:moveTo>
                    <a:pt x="56" y="1"/>
                  </a:moveTo>
                  <a:cubicBezTo>
                    <a:pt x="29" y="1"/>
                    <a:pt x="1" y="29"/>
                    <a:pt x="1" y="57"/>
                  </a:cubicBezTo>
                  <a:cubicBezTo>
                    <a:pt x="1" y="91"/>
                    <a:pt x="29" y="119"/>
                    <a:pt x="56" y="119"/>
                  </a:cubicBezTo>
                  <a:lnTo>
                    <a:pt x="4365" y="119"/>
                  </a:lnTo>
                  <a:cubicBezTo>
                    <a:pt x="4398" y="119"/>
                    <a:pt x="4426" y="91"/>
                    <a:pt x="4426" y="57"/>
                  </a:cubicBezTo>
                  <a:cubicBezTo>
                    <a:pt x="4426" y="29"/>
                    <a:pt x="4398" y="1"/>
                    <a:pt x="436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9"/>
            <p:cNvSpPr/>
            <p:nvPr/>
          </p:nvSpPr>
          <p:spPr>
            <a:xfrm>
              <a:off x="2672705" y="3429118"/>
              <a:ext cx="334433" cy="311494"/>
            </a:xfrm>
            <a:custGeom>
              <a:avLst/>
              <a:gdLst/>
              <a:ahLst/>
              <a:cxnLst/>
              <a:rect l="l" t="t" r="r" b="b"/>
              <a:pathLst>
                <a:path w="3222" h="3001" extrusionOk="0">
                  <a:moveTo>
                    <a:pt x="1015" y="1"/>
                  </a:moveTo>
                  <a:cubicBezTo>
                    <a:pt x="681" y="106"/>
                    <a:pt x="418" y="259"/>
                    <a:pt x="209" y="543"/>
                  </a:cubicBezTo>
                  <a:cubicBezTo>
                    <a:pt x="7" y="836"/>
                    <a:pt x="0" y="1345"/>
                    <a:pt x="286" y="1545"/>
                  </a:cubicBezTo>
                  <a:cubicBezTo>
                    <a:pt x="396" y="1936"/>
                    <a:pt x="466" y="2332"/>
                    <a:pt x="488" y="2736"/>
                  </a:cubicBezTo>
                  <a:cubicBezTo>
                    <a:pt x="492" y="2814"/>
                    <a:pt x="556" y="2864"/>
                    <a:pt x="622" y="2864"/>
                  </a:cubicBezTo>
                  <a:cubicBezTo>
                    <a:pt x="656" y="2864"/>
                    <a:pt x="690" y="2851"/>
                    <a:pt x="717" y="2820"/>
                  </a:cubicBezTo>
                  <a:cubicBezTo>
                    <a:pt x="912" y="2611"/>
                    <a:pt x="1009" y="2312"/>
                    <a:pt x="967" y="2026"/>
                  </a:cubicBezTo>
                  <a:lnTo>
                    <a:pt x="967" y="2026"/>
                  </a:lnTo>
                  <a:cubicBezTo>
                    <a:pt x="1288" y="2284"/>
                    <a:pt x="1573" y="2534"/>
                    <a:pt x="1809" y="2868"/>
                  </a:cubicBezTo>
                  <a:cubicBezTo>
                    <a:pt x="1855" y="2935"/>
                    <a:pt x="1903" y="3000"/>
                    <a:pt x="1991" y="3000"/>
                  </a:cubicBezTo>
                  <a:cubicBezTo>
                    <a:pt x="1995" y="3000"/>
                    <a:pt x="2000" y="3000"/>
                    <a:pt x="2004" y="3000"/>
                  </a:cubicBezTo>
                  <a:cubicBezTo>
                    <a:pt x="2108" y="2993"/>
                    <a:pt x="2184" y="2896"/>
                    <a:pt x="2191" y="2791"/>
                  </a:cubicBezTo>
                  <a:cubicBezTo>
                    <a:pt x="2227" y="2444"/>
                    <a:pt x="2036" y="2154"/>
                    <a:pt x="1779" y="1923"/>
                  </a:cubicBezTo>
                  <a:lnTo>
                    <a:pt x="1779" y="1923"/>
                  </a:lnTo>
                  <a:cubicBezTo>
                    <a:pt x="1984" y="2072"/>
                    <a:pt x="2205" y="2226"/>
                    <a:pt x="2367" y="2360"/>
                  </a:cubicBezTo>
                  <a:cubicBezTo>
                    <a:pt x="2408" y="2395"/>
                    <a:pt x="2457" y="2437"/>
                    <a:pt x="2518" y="2437"/>
                  </a:cubicBezTo>
                  <a:cubicBezTo>
                    <a:pt x="2522" y="2437"/>
                    <a:pt x="2525" y="2438"/>
                    <a:pt x="2528" y="2438"/>
                  </a:cubicBezTo>
                  <a:cubicBezTo>
                    <a:pt x="2614" y="2438"/>
                    <a:pt x="2679" y="2350"/>
                    <a:pt x="2685" y="2263"/>
                  </a:cubicBezTo>
                  <a:cubicBezTo>
                    <a:pt x="2701" y="2172"/>
                    <a:pt x="2659" y="2081"/>
                    <a:pt x="2617" y="2005"/>
                  </a:cubicBezTo>
                  <a:cubicBezTo>
                    <a:pt x="2491" y="1767"/>
                    <a:pt x="2325" y="1550"/>
                    <a:pt x="2130" y="1365"/>
                  </a:cubicBezTo>
                  <a:lnTo>
                    <a:pt x="2130" y="1365"/>
                  </a:lnTo>
                  <a:cubicBezTo>
                    <a:pt x="2340" y="1504"/>
                    <a:pt x="2573" y="1636"/>
                    <a:pt x="2734" y="1721"/>
                  </a:cubicBezTo>
                  <a:cubicBezTo>
                    <a:pt x="2810" y="1759"/>
                    <a:pt x="2905" y="1786"/>
                    <a:pt x="2990" y="1786"/>
                  </a:cubicBezTo>
                  <a:cubicBezTo>
                    <a:pt x="3093" y="1786"/>
                    <a:pt x="3182" y="1747"/>
                    <a:pt x="3208" y="1637"/>
                  </a:cubicBezTo>
                  <a:cubicBezTo>
                    <a:pt x="3222" y="1554"/>
                    <a:pt x="3193" y="1470"/>
                    <a:pt x="3131" y="1413"/>
                  </a:cubicBezTo>
                  <a:cubicBezTo>
                    <a:pt x="2575" y="886"/>
                    <a:pt x="1956" y="433"/>
                    <a:pt x="1281" y="64"/>
                  </a:cubicBezTo>
                  <a:cubicBezTo>
                    <a:pt x="1218" y="29"/>
                    <a:pt x="1079" y="51"/>
                    <a:pt x="1015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9"/>
            <p:cNvSpPr/>
            <p:nvPr/>
          </p:nvSpPr>
          <p:spPr>
            <a:xfrm>
              <a:off x="2598282" y="2111716"/>
              <a:ext cx="733842" cy="492723"/>
            </a:xfrm>
            <a:custGeom>
              <a:avLst/>
              <a:gdLst/>
              <a:ahLst/>
              <a:cxnLst/>
              <a:rect l="l" t="t" r="r" b="b"/>
              <a:pathLst>
                <a:path w="7070" h="4747" extrusionOk="0">
                  <a:moveTo>
                    <a:pt x="6367" y="1"/>
                  </a:moveTo>
                  <a:cubicBezTo>
                    <a:pt x="6353" y="9"/>
                    <a:pt x="6340" y="9"/>
                    <a:pt x="6318" y="9"/>
                  </a:cubicBezTo>
                  <a:cubicBezTo>
                    <a:pt x="6295" y="6"/>
                    <a:pt x="6271" y="5"/>
                    <a:pt x="6247" y="5"/>
                  </a:cubicBezTo>
                  <a:cubicBezTo>
                    <a:pt x="6198" y="5"/>
                    <a:pt x="6147" y="9"/>
                    <a:pt x="6096" y="9"/>
                  </a:cubicBezTo>
                  <a:cubicBezTo>
                    <a:pt x="5602" y="16"/>
                    <a:pt x="5024" y="71"/>
                    <a:pt x="4398" y="189"/>
                  </a:cubicBezTo>
                  <a:cubicBezTo>
                    <a:pt x="3723" y="314"/>
                    <a:pt x="3013" y="446"/>
                    <a:pt x="2227" y="871"/>
                  </a:cubicBezTo>
                  <a:cubicBezTo>
                    <a:pt x="1948" y="1024"/>
                    <a:pt x="1539" y="1275"/>
                    <a:pt x="1086" y="1686"/>
                  </a:cubicBezTo>
                  <a:cubicBezTo>
                    <a:pt x="1044" y="1721"/>
                    <a:pt x="1003" y="1762"/>
                    <a:pt x="961" y="1804"/>
                  </a:cubicBezTo>
                  <a:cubicBezTo>
                    <a:pt x="954" y="1817"/>
                    <a:pt x="939" y="1824"/>
                    <a:pt x="933" y="1831"/>
                  </a:cubicBezTo>
                  <a:cubicBezTo>
                    <a:pt x="620" y="2138"/>
                    <a:pt x="300" y="2521"/>
                    <a:pt x="1" y="2993"/>
                  </a:cubicBezTo>
                  <a:cubicBezTo>
                    <a:pt x="188" y="3327"/>
                    <a:pt x="376" y="3654"/>
                    <a:pt x="563" y="3988"/>
                  </a:cubicBezTo>
                  <a:cubicBezTo>
                    <a:pt x="710" y="4239"/>
                    <a:pt x="856" y="4489"/>
                    <a:pt x="1003" y="4747"/>
                  </a:cubicBezTo>
                  <a:cubicBezTo>
                    <a:pt x="1398" y="4698"/>
                    <a:pt x="1921" y="4615"/>
                    <a:pt x="2506" y="4441"/>
                  </a:cubicBezTo>
                  <a:cubicBezTo>
                    <a:pt x="2547" y="4426"/>
                    <a:pt x="2583" y="4413"/>
                    <a:pt x="2624" y="4399"/>
                  </a:cubicBezTo>
                  <a:cubicBezTo>
                    <a:pt x="2734" y="4371"/>
                    <a:pt x="2846" y="4329"/>
                    <a:pt x="2965" y="4287"/>
                  </a:cubicBezTo>
                  <a:cubicBezTo>
                    <a:pt x="3132" y="4232"/>
                    <a:pt x="3967" y="3933"/>
                    <a:pt x="4635" y="3494"/>
                  </a:cubicBezTo>
                  <a:cubicBezTo>
                    <a:pt x="5762" y="2756"/>
                    <a:pt x="6415" y="1637"/>
                    <a:pt x="6784" y="802"/>
                  </a:cubicBezTo>
                  <a:cubicBezTo>
                    <a:pt x="6784" y="787"/>
                    <a:pt x="6791" y="774"/>
                    <a:pt x="6799" y="760"/>
                  </a:cubicBezTo>
                  <a:cubicBezTo>
                    <a:pt x="6806" y="745"/>
                    <a:pt x="6806" y="739"/>
                    <a:pt x="6813" y="732"/>
                  </a:cubicBezTo>
                  <a:cubicBezTo>
                    <a:pt x="6931" y="453"/>
                    <a:pt x="7015" y="209"/>
                    <a:pt x="7070" y="29"/>
                  </a:cubicBezTo>
                  <a:cubicBezTo>
                    <a:pt x="7000" y="22"/>
                    <a:pt x="6916" y="16"/>
                    <a:pt x="6833" y="16"/>
                  </a:cubicBezTo>
                  <a:cubicBezTo>
                    <a:pt x="6687" y="9"/>
                    <a:pt x="6534" y="1"/>
                    <a:pt x="6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9"/>
            <p:cNvSpPr/>
            <p:nvPr/>
          </p:nvSpPr>
          <p:spPr>
            <a:xfrm>
              <a:off x="2669383" y="2547251"/>
              <a:ext cx="201366" cy="57192"/>
            </a:xfrm>
            <a:custGeom>
              <a:avLst/>
              <a:gdLst/>
              <a:ahLst/>
              <a:cxnLst/>
              <a:rect l="l" t="t" r="r" b="b"/>
              <a:pathLst>
                <a:path w="1940" h="551" extrusionOk="0">
                  <a:moveTo>
                    <a:pt x="1939" y="203"/>
                  </a:moveTo>
                  <a:cubicBezTo>
                    <a:pt x="1898" y="217"/>
                    <a:pt x="1862" y="230"/>
                    <a:pt x="1821" y="245"/>
                  </a:cubicBezTo>
                  <a:cubicBezTo>
                    <a:pt x="1814" y="245"/>
                    <a:pt x="1806" y="245"/>
                    <a:pt x="1799" y="252"/>
                  </a:cubicBezTo>
                  <a:cubicBezTo>
                    <a:pt x="1847" y="238"/>
                    <a:pt x="1889" y="223"/>
                    <a:pt x="1939" y="210"/>
                  </a:cubicBezTo>
                  <a:lnTo>
                    <a:pt x="1939" y="203"/>
                  </a:lnTo>
                  <a:close/>
                  <a:moveTo>
                    <a:pt x="0" y="0"/>
                  </a:moveTo>
                  <a:cubicBezTo>
                    <a:pt x="104" y="179"/>
                    <a:pt x="207" y="366"/>
                    <a:pt x="311" y="551"/>
                  </a:cubicBezTo>
                  <a:cubicBezTo>
                    <a:pt x="313" y="550"/>
                    <a:pt x="315" y="549"/>
                    <a:pt x="316" y="548"/>
                  </a:cubicBezTo>
                  <a:lnTo>
                    <a:pt x="316" y="548"/>
                  </a:lnTo>
                  <a:cubicBezTo>
                    <a:pt x="317" y="549"/>
                    <a:pt x="317" y="550"/>
                    <a:pt x="318" y="551"/>
                  </a:cubicBezTo>
                  <a:cubicBezTo>
                    <a:pt x="324" y="544"/>
                    <a:pt x="331" y="544"/>
                    <a:pt x="338" y="544"/>
                  </a:cubicBezTo>
                  <a:lnTo>
                    <a:pt x="338" y="544"/>
                  </a:lnTo>
                  <a:cubicBezTo>
                    <a:pt x="332" y="544"/>
                    <a:pt x="326" y="544"/>
                    <a:pt x="316" y="548"/>
                  </a:cubicBezTo>
                  <a:lnTo>
                    <a:pt x="316" y="548"/>
                  </a:lnTo>
                  <a:cubicBezTo>
                    <a:pt x="206" y="364"/>
                    <a:pt x="104" y="178"/>
                    <a:pt x="0" y="0"/>
                  </a:cubicBezTo>
                  <a:close/>
                </a:path>
              </a:pathLst>
            </a:custGeom>
            <a:solidFill>
              <a:srgbClr val="D8E1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9"/>
            <p:cNvSpPr/>
            <p:nvPr/>
          </p:nvSpPr>
          <p:spPr>
            <a:xfrm>
              <a:off x="2598282" y="2298967"/>
              <a:ext cx="272466" cy="305474"/>
            </a:xfrm>
            <a:custGeom>
              <a:avLst/>
              <a:gdLst/>
              <a:ahLst/>
              <a:cxnLst/>
              <a:rect l="l" t="t" r="r" b="b"/>
              <a:pathLst>
                <a:path w="2625" h="2943" extrusionOk="0">
                  <a:moveTo>
                    <a:pt x="961" y="0"/>
                  </a:moveTo>
                  <a:cubicBezTo>
                    <a:pt x="640" y="312"/>
                    <a:pt x="306" y="702"/>
                    <a:pt x="1" y="1189"/>
                  </a:cubicBezTo>
                  <a:cubicBezTo>
                    <a:pt x="335" y="1774"/>
                    <a:pt x="669" y="2358"/>
                    <a:pt x="996" y="2943"/>
                  </a:cubicBezTo>
                  <a:cubicBezTo>
                    <a:pt x="1427" y="2894"/>
                    <a:pt x="1990" y="2797"/>
                    <a:pt x="2624" y="2602"/>
                  </a:cubicBezTo>
                  <a:cubicBezTo>
                    <a:pt x="2178" y="2281"/>
                    <a:pt x="1469" y="1558"/>
                    <a:pt x="96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9"/>
            <p:cNvSpPr/>
            <p:nvPr/>
          </p:nvSpPr>
          <p:spPr>
            <a:xfrm>
              <a:off x="2647378" y="2529190"/>
              <a:ext cx="186419" cy="171680"/>
            </a:xfrm>
            <a:custGeom>
              <a:avLst/>
              <a:gdLst/>
              <a:ahLst/>
              <a:cxnLst/>
              <a:rect l="l" t="t" r="r" b="b"/>
              <a:pathLst>
                <a:path w="1796" h="1654" extrusionOk="0">
                  <a:moveTo>
                    <a:pt x="1248" y="0"/>
                  </a:moveTo>
                  <a:cubicBezTo>
                    <a:pt x="951" y="0"/>
                    <a:pt x="762" y="558"/>
                    <a:pt x="697" y="795"/>
                  </a:cubicBezTo>
                  <a:cubicBezTo>
                    <a:pt x="634" y="1024"/>
                    <a:pt x="352" y="1058"/>
                    <a:pt x="189" y="1058"/>
                  </a:cubicBezTo>
                  <a:cubicBezTo>
                    <a:pt x="119" y="1058"/>
                    <a:pt x="70" y="1052"/>
                    <a:pt x="70" y="1052"/>
                  </a:cubicBezTo>
                  <a:lnTo>
                    <a:pt x="0" y="1637"/>
                  </a:lnTo>
                  <a:cubicBezTo>
                    <a:pt x="0" y="1637"/>
                    <a:pt x="104" y="1654"/>
                    <a:pt x="264" y="1654"/>
                  </a:cubicBezTo>
                  <a:cubicBezTo>
                    <a:pt x="514" y="1654"/>
                    <a:pt x="900" y="1612"/>
                    <a:pt x="1239" y="1399"/>
                  </a:cubicBezTo>
                  <a:cubicBezTo>
                    <a:pt x="1796" y="1059"/>
                    <a:pt x="1635" y="294"/>
                    <a:pt x="1635" y="294"/>
                  </a:cubicBezTo>
                  <a:cubicBezTo>
                    <a:pt x="1491" y="82"/>
                    <a:pt x="1362" y="0"/>
                    <a:pt x="124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2481302" y="2307790"/>
              <a:ext cx="231363" cy="132652"/>
            </a:xfrm>
            <a:custGeom>
              <a:avLst/>
              <a:gdLst/>
              <a:ahLst/>
              <a:cxnLst/>
              <a:rect l="l" t="t" r="r" b="b"/>
              <a:pathLst>
                <a:path w="2229" h="1278" extrusionOk="0">
                  <a:moveTo>
                    <a:pt x="1218" y="0"/>
                  </a:moveTo>
                  <a:cubicBezTo>
                    <a:pt x="1095" y="0"/>
                    <a:pt x="965" y="27"/>
                    <a:pt x="835" y="95"/>
                  </a:cubicBezTo>
                  <a:cubicBezTo>
                    <a:pt x="258" y="401"/>
                    <a:pt x="0" y="1042"/>
                    <a:pt x="0" y="1042"/>
                  </a:cubicBezTo>
                  <a:lnTo>
                    <a:pt x="543" y="1278"/>
                  </a:lnTo>
                  <a:cubicBezTo>
                    <a:pt x="543" y="1278"/>
                    <a:pt x="724" y="864"/>
                    <a:pt x="1005" y="864"/>
                  </a:cubicBezTo>
                  <a:cubicBezTo>
                    <a:pt x="1031" y="864"/>
                    <a:pt x="1058" y="868"/>
                    <a:pt x="1086" y="875"/>
                  </a:cubicBezTo>
                  <a:cubicBezTo>
                    <a:pt x="1210" y="908"/>
                    <a:pt x="1432" y="958"/>
                    <a:pt x="1635" y="958"/>
                  </a:cubicBezTo>
                  <a:cubicBezTo>
                    <a:pt x="1956" y="958"/>
                    <a:pt x="2229" y="833"/>
                    <a:pt x="1989" y="318"/>
                  </a:cubicBezTo>
                  <a:cubicBezTo>
                    <a:pt x="1989" y="318"/>
                    <a:pt x="1643" y="0"/>
                    <a:pt x="121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9"/>
            <p:cNvSpPr/>
            <p:nvPr/>
          </p:nvSpPr>
          <p:spPr>
            <a:xfrm>
              <a:off x="2511611" y="2449785"/>
              <a:ext cx="222540" cy="164725"/>
            </a:xfrm>
            <a:custGeom>
              <a:avLst/>
              <a:gdLst/>
              <a:ahLst/>
              <a:cxnLst/>
              <a:rect l="l" t="t" r="r" b="b"/>
              <a:pathLst>
                <a:path w="2144" h="1587" extrusionOk="0">
                  <a:moveTo>
                    <a:pt x="2143" y="0"/>
                  </a:moveTo>
                  <a:lnTo>
                    <a:pt x="1079" y="57"/>
                  </a:lnTo>
                  <a:lnTo>
                    <a:pt x="1" y="641"/>
                  </a:lnTo>
                  <a:lnTo>
                    <a:pt x="528" y="1587"/>
                  </a:lnTo>
                  <a:lnTo>
                    <a:pt x="1636" y="815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2695021" y="2285888"/>
              <a:ext cx="183513" cy="286894"/>
            </a:xfrm>
            <a:custGeom>
              <a:avLst/>
              <a:gdLst/>
              <a:ahLst/>
              <a:cxnLst/>
              <a:rect l="l" t="t" r="r" b="b"/>
              <a:pathLst>
                <a:path w="1768" h="2764" extrusionOk="0">
                  <a:moveTo>
                    <a:pt x="189" y="1"/>
                  </a:moveTo>
                  <a:lnTo>
                    <a:pt x="154" y="8"/>
                  </a:lnTo>
                  <a:cubicBezTo>
                    <a:pt x="112" y="43"/>
                    <a:pt x="71" y="84"/>
                    <a:pt x="29" y="126"/>
                  </a:cubicBezTo>
                  <a:cubicBezTo>
                    <a:pt x="22" y="139"/>
                    <a:pt x="7" y="146"/>
                    <a:pt x="1" y="153"/>
                  </a:cubicBezTo>
                  <a:cubicBezTo>
                    <a:pt x="112" y="509"/>
                    <a:pt x="543" y="1761"/>
                    <a:pt x="1574" y="2763"/>
                  </a:cubicBezTo>
                  <a:cubicBezTo>
                    <a:pt x="1615" y="2748"/>
                    <a:pt x="1651" y="2735"/>
                    <a:pt x="1692" y="2721"/>
                  </a:cubicBezTo>
                  <a:lnTo>
                    <a:pt x="1767" y="2644"/>
                  </a:lnTo>
                  <a:cubicBezTo>
                    <a:pt x="598" y="1524"/>
                    <a:pt x="189" y="14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9"/>
            <p:cNvSpPr/>
            <p:nvPr/>
          </p:nvSpPr>
          <p:spPr>
            <a:xfrm>
              <a:off x="2954308" y="2160085"/>
              <a:ext cx="228456" cy="215482"/>
            </a:xfrm>
            <a:custGeom>
              <a:avLst/>
              <a:gdLst/>
              <a:ahLst/>
              <a:cxnLst/>
              <a:rect l="l" t="t" r="r" b="b"/>
              <a:pathLst>
                <a:path w="2201" h="2076" extrusionOk="0">
                  <a:moveTo>
                    <a:pt x="1098" y="1"/>
                  </a:moveTo>
                  <a:cubicBezTo>
                    <a:pt x="586" y="1"/>
                    <a:pt x="134" y="386"/>
                    <a:pt x="71" y="912"/>
                  </a:cubicBezTo>
                  <a:cubicBezTo>
                    <a:pt x="1" y="1483"/>
                    <a:pt x="405" y="1998"/>
                    <a:pt x="974" y="2068"/>
                  </a:cubicBezTo>
                  <a:cubicBezTo>
                    <a:pt x="1017" y="2073"/>
                    <a:pt x="1060" y="2076"/>
                    <a:pt x="1102" y="2076"/>
                  </a:cubicBezTo>
                  <a:cubicBezTo>
                    <a:pt x="1615" y="2076"/>
                    <a:pt x="2065" y="1691"/>
                    <a:pt x="2130" y="1163"/>
                  </a:cubicBezTo>
                  <a:cubicBezTo>
                    <a:pt x="2200" y="600"/>
                    <a:pt x="1796" y="86"/>
                    <a:pt x="1225" y="9"/>
                  </a:cubicBezTo>
                  <a:cubicBezTo>
                    <a:pt x="1182" y="3"/>
                    <a:pt x="1140" y="1"/>
                    <a:pt x="109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9"/>
            <p:cNvSpPr/>
            <p:nvPr/>
          </p:nvSpPr>
          <p:spPr>
            <a:xfrm>
              <a:off x="2989703" y="2197037"/>
              <a:ext cx="139503" cy="144485"/>
            </a:xfrm>
            <a:custGeom>
              <a:avLst/>
              <a:gdLst/>
              <a:ahLst/>
              <a:cxnLst/>
              <a:rect l="l" t="t" r="r" b="b"/>
              <a:pathLst>
                <a:path w="1344" h="1392" extrusionOk="0">
                  <a:moveTo>
                    <a:pt x="765" y="0"/>
                  </a:moveTo>
                  <a:cubicBezTo>
                    <a:pt x="717" y="0"/>
                    <a:pt x="662" y="7"/>
                    <a:pt x="613" y="22"/>
                  </a:cubicBezTo>
                  <a:cubicBezTo>
                    <a:pt x="238" y="105"/>
                    <a:pt x="1" y="473"/>
                    <a:pt x="84" y="849"/>
                  </a:cubicBezTo>
                  <a:cubicBezTo>
                    <a:pt x="161" y="1169"/>
                    <a:pt x="446" y="1391"/>
                    <a:pt x="765" y="1391"/>
                  </a:cubicBezTo>
                  <a:lnTo>
                    <a:pt x="807" y="1391"/>
                  </a:lnTo>
                  <a:cubicBezTo>
                    <a:pt x="1141" y="1127"/>
                    <a:pt x="1343" y="703"/>
                    <a:pt x="1323" y="286"/>
                  </a:cubicBezTo>
                  <a:cubicBezTo>
                    <a:pt x="1191" y="112"/>
                    <a:pt x="989" y="0"/>
                    <a:pt x="765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9"/>
            <p:cNvSpPr/>
            <p:nvPr/>
          </p:nvSpPr>
          <p:spPr>
            <a:xfrm>
              <a:off x="2846047" y="2329276"/>
              <a:ext cx="79404" cy="85944"/>
            </a:xfrm>
            <a:custGeom>
              <a:avLst/>
              <a:gdLst/>
              <a:ahLst/>
              <a:cxnLst/>
              <a:rect l="l" t="t" r="r" b="b"/>
              <a:pathLst>
                <a:path w="765" h="828" extrusionOk="0">
                  <a:moveTo>
                    <a:pt x="222" y="0"/>
                  </a:moveTo>
                  <a:lnTo>
                    <a:pt x="257" y="271"/>
                  </a:lnTo>
                  <a:lnTo>
                    <a:pt x="0" y="445"/>
                  </a:lnTo>
                  <a:lnTo>
                    <a:pt x="264" y="515"/>
                  </a:lnTo>
                  <a:lnTo>
                    <a:pt x="369" y="827"/>
                  </a:lnTo>
                  <a:lnTo>
                    <a:pt x="473" y="570"/>
                  </a:lnTo>
                  <a:lnTo>
                    <a:pt x="765" y="633"/>
                  </a:lnTo>
                  <a:lnTo>
                    <a:pt x="578" y="361"/>
                  </a:lnTo>
                  <a:lnTo>
                    <a:pt x="758" y="97"/>
                  </a:lnTo>
                  <a:lnTo>
                    <a:pt x="758" y="97"/>
                  </a:lnTo>
                  <a:lnTo>
                    <a:pt x="446" y="19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9"/>
            <p:cNvSpPr/>
            <p:nvPr/>
          </p:nvSpPr>
          <p:spPr>
            <a:xfrm>
              <a:off x="2771624" y="2346091"/>
              <a:ext cx="288866" cy="337235"/>
            </a:xfrm>
            <a:custGeom>
              <a:avLst/>
              <a:gdLst/>
              <a:ahLst/>
              <a:cxnLst/>
              <a:rect l="l" t="t" r="r" b="b"/>
              <a:pathLst>
                <a:path w="2783" h="3249" extrusionOk="0">
                  <a:moveTo>
                    <a:pt x="1816" y="0"/>
                  </a:moveTo>
                  <a:cubicBezTo>
                    <a:pt x="1750" y="0"/>
                    <a:pt x="1702" y="27"/>
                    <a:pt x="1671" y="74"/>
                  </a:cubicBezTo>
                  <a:cubicBezTo>
                    <a:pt x="1601" y="192"/>
                    <a:pt x="1614" y="423"/>
                    <a:pt x="1739" y="658"/>
                  </a:cubicBezTo>
                  <a:cubicBezTo>
                    <a:pt x="1948" y="1083"/>
                    <a:pt x="2108" y="1667"/>
                    <a:pt x="2108" y="1667"/>
                  </a:cubicBezTo>
                  <a:lnTo>
                    <a:pt x="1447" y="749"/>
                  </a:lnTo>
                  <a:lnTo>
                    <a:pt x="1280" y="513"/>
                  </a:lnTo>
                  <a:cubicBezTo>
                    <a:pt x="1280" y="513"/>
                    <a:pt x="1211" y="494"/>
                    <a:pt x="1128" y="494"/>
                  </a:cubicBezTo>
                  <a:cubicBezTo>
                    <a:pt x="1067" y="494"/>
                    <a:pt x="999" y="504"/>
                    <a:pt x="946" y="540"/>
                  </a:cubicBezTo>
                  <a:cubicBezTo>
                    <a:pt x="862" y="603"/>
                    <a:pt x="821" y="742"/>
                    <a:pt x="933" y="1034"/>
                  </a:cubicBezTo>
                  <a:cubicBezTo>
                    <a:pt x="1183" y="1689"/>
                    <a:pt x="1363" y="2043"/>
                    <a:pt x="1378" y="2078"/>
                  </a:cubicBezTo>
                  <a:cubicBezTo>
                    <a:pt x="1343" y="2036"/>
                    <a:pt x="913" y="1480"/>
                    <a:pt x="662" y="1181"/>
                  </a:cubicBezTo>
                  <a:cubicBezTo>
                    <a:pt x="570" y="1069"/>
                    <a:pt x="502" y="992"/>
                    <a:pt x="480" y="992"/>
                  </a:cubicBezTo>
                  <a:cubicBezTo>
                    <a:pt x="465" y="988"/>
                    <a:pt x="437" y="982"/>
                    <a:pt x="404" y="982"/>
                  </a:cubicBezTo>
                  <a:cubicBezTo>
                    <a:pt x="343" y="982"/>
                    <a:pt x="266" y="1001"/>
                    <a:pt x="229" y="1083"/>
                  </a:cubicBezTo>
                  <a:cubicBezTo>
                    <a:pt x="209" y="1146"/>
                    <a:pt x="203" y="1229"/>
                    <a:pt x="236" y="1368"/>
                  </a:cubicBezTo>
                  <a:cubicBezTo>
                    <a:pt x="265" y="1458"/>
                    <a:pt x="293" y="1570"/>
                    <a:pt x="370" y="1702"/>
                  </a:cubicBezTo>
                  <a:cubicBezTo>
                    <a:pt x="654" y="2190"/>
                    <a:pt x="570" y="2238"/>
                    <a:pt x="570" y="2238"/>
                  </a:cubicBezTo>
                  <a:lnTo>
                    <a:pt x="69" y="2809"/>
                  </a:lnTo>
                  <a:cubicBezTo>
                    <a:pt x="14" y="2871"/>
                    <a:pt x="1" y="2928"/>
                    <a:pt x="1" y="2970"/>
                  </a:cubicBezTo>
                  <a:cubicBezTo>
                    <a:pt x="1" y="2976"/>
                    <a:pt x="1" y="2983"/>
                    <a:pt x="7" y="2996"/>
                  </a:cubicBezTo>
                  <a:cubicBezTo>
                    <a:pt x="36" y="3137"/>
                    <a:pt x="300" y="3240"/>
                    <a:pt x="599" y="3247"/>
                  </a:cubicBezTo>
                  <a:cubicBezTo>
                    <a:pt x="620" y="3248"/>
                    <a:pt x="643" y="3248"/>
                    <a:pt x="665" y="3248"/>
                  </a:cubicBezTo>
                  <a:cubicBezTo>
                    <a:pt x="785" y="3248"/>
                    <a:pt x="912" y="3233"/>
                    <a:pt x="1023" y="3192"/>
                  </a:cubicBezTo>
                  <a:lnTo>
                    <a:pt x="1601" y="2858"/>
                  </a:lnTo>
                  <a:cubicBezTo>
                    <a:pt x="1601" y="2858"/>
                    <a:pt x="1732" y="2829"/>
                    <a:pt x="1893" y="2768"/>
                  </a:cubicBezTo>
                  <a:cubicBezTo>
                    <a:pt x="2053" y="2697"/>
                    <a:pt x="2233" y="2579"/>
                    <a:pt x="2339" y="2398"/>
                  </a:cubicBezTo>
                  <a:cubicBezTo>
                    <a:pt x="2464" y="2183"/>
                    <a:pt x="2603" y="1904"/>
                    <a:pt x="2699" y="1709"/>
                  </a:cubicBezTo>
                  <a:cubicBezTo>
                    <a:pt x="2776" y="1550"/>
                    <a:pt x="2783" y="1361"/>
                    <a:pt x="2714" y="1194"/>
                  </a:cubicBezTo>
                  <a:cubicBezTo>
                    <a:pt x="2567" y="832"/>
                    <a:pt x="2269" y="192"/>
                    <a:pt x="2005" y="54"/>
                  </a:cubicBezTo>
                  <a:cubicBezTo>
                    <a:pt x="1931" y="17"/>
                    <a:pt x="1868" y="0"/>
                    <a:pt x="181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9"/>
            <p:cNvSpPr/>
            <p:nvPr/>
          </p:nvSpPr>
          <p:spPr>
            <a:xfrm>
              <a:off x="2306199" y="2308410"/>
              <a:ext cx="69320" cy="66737"/>
            </a:xfrm>
            <a:custGeom>
              <a:avLst/>
              <a:gdLst/>
              <a:ahLst/>
              <a:cxnLst/>
              <a:rect l="l" t="t" r="r" b="b"/>
              <a:pathLst>
                <a:path w="858" h="826" extrusionOk="0">
                  <a:moveTo>
                    <a:pt x="420" y="0"/>
                  </a:moveTo>
                  <a:cubicBezTo>
                    <a:pt x="244" y="0"/>
                    <a:pt x="97" y="108"/>
                    <a:pt x="36" y="284"/>
                  </a:cubicBezTo>
                  <a:cubicBezTo>
                    <a:pt x="0" y="396"/>
                    <a:pt x="7" y="528"/>
                    <a:pt x="71" y="633"/>
                  </a:cubicBezTo>
                  <a:cubicBezTo>
                    <a:pt x="140" y="757"/>
                    <a:pt x="284" y="826"/>
                    <a:pt x="426" y="826"/>
                  </a:cubicBezTo>
                  <a:cubicBezTo>
                    <a:pt x="468" y="826"/>
                    <a:pt x="510" y="819"/>
                    <a:pt x="550" y="807"/>
                  </a:cubicBezTo>
                  <a:cubicBezTo>
                    <a:pt x="725" y="743"/>
                    <a:pt x="850" y="563"/>
                    <a:pt x="850" y="383"/>
                  </a:cubicBezTo>
                  <a:cubicBezTo>
                    <a:pt x="857" y="180"/>
                    <a:pt x="683" y="34"/>
                    <a:pt x="495" y="7"/>
                  </a:cubicBezTo>
                  <a:cubicBezTo>
                    <a:pt x="469" y="2"/>
                    <a:pt x="444" y="0"/>
                    <a:pt x="420" y="0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9"/>
            <p:cNvSpPr/>
            <p:nvPr/>
          </p:nvSpPr>
          <p:spPr>
            <a:xfrm>
              <a:off x="2356776" y="2113616"/>
              <a:ext cx="137347" cy="43629"/>
            </a:xfrm>
            <a:custGeom>
              <a:avLst/>
              <a:gdLst/>
              <a:ahLst/>
              <a:cxnLst/>
              <a:rect l="l" t="t" r="r" b="b"/>
              <a:pathLst>
                <a:path w="1700" h="540" extrusionOk="0">
                  <a:moveTo>
                    <a:pt x="799" y="0"/>
                  </a:moveTo>
                  <a:cubicBezTo>
                    <a:pt x="332" y="0"/>
                    <a:pt x="55" y="311"/>
                    <a:pt x="49" y="315"/>
                  </a:cubicBezTo>
                  <a:cubicBezTo>
                    <a:pt x="1" y="372"/>
                    <a:pt x="7" y="449"/>
                    <a:pt x="64" y="497"/>
                  </a:cubicBezTo>
                  <a:cubicBezTo>
                    <a:pt x="89" y="519"/>
                    <a:pt x="118" y="530"/>
                    <a:pt x="147" y="530"/>
                  </a:cubicBezTo>
                  <a:cubicBezTo>
                    <a:pt x="182" y="530"/>
                    <a:pt x="218" y="514"/>
                    <a:pt x="245" y="482"/>
                  </a:cubicBezTo>
                  <a:cubicBezTo>
                    <a:pt x="259" y="469"/>
                    <a:pt x="451" y="256"/>
                    <a:pt x="791" y="256"/>
                  </a:cubicBezTo>
                  <a:cubicBezTo>
                    <a:pt x="977" y="256"/>
                    <a:pt x="1208" y="320"/>
                    <a:pt x="1477" y="517"/>
                  </a:cubicBezTo>
                  <a:cubicBezTo>
                    <a:pt x="1504" y="532"/>
                    <a:pt x="1525" y="539"/>
                    <a:pt x="1552" y="539"/>
                  </a:cubicBezTo>
                  <a:cubicBezTo>
                    <a:pt x="1594" y="539"/>
                    <a:pt x="1636" y="524"/>
                    <a:pt x="1657" y="491"/>
                  </a:cubicBezTo>
                  <a:cubicBezTo>
                    <a:pt x="1699" y="434"/>
                    <a:pt x="1686" y="350"/>
                    <a:pt x="1629" y="309"/>
                  </a:cubicBezTo>
                  <a:cubicBezTo>
                    <a:pt x="1312" y="77"/>
                    <a:pt x="1031" y="0"/>
                    <a:pt x="79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9"/>
            <p:cNvSpPr/>
            <p:nvPr/>
          </p:nvSpPr>
          <p:spPr>
            <a:xfrm>
              <a:off x="3062673" y="2220081"/>
              <a:ext cx="94040" cy="137323"/>
            </a:xfrm>
            <a:custGeom>
              <a:avLst/>
              <a:gdLst/>
              <a:ahLst/>
              <a:cxnLst/>
              <a:rect l="l" t="t" r="r" b="b"/>
              <a:pathLst>
                <a:path w="906" h="1323" extrusionOk="0">
                  <a:moveTo>
                    <a:pt x="614" y="0"/>
                  </a:moveTo>
                  <a:lnTo>
                    <a:pt x="614" y="0"/>
                  </a:lnTo>
                  <a:cubicBezTo>
                    <a:pt x="620" y="22"/>
                    <a:pt x="620" y="42"/>
                    <a:pt x="620" y="64"/>
                  </a:cubicBezTo>
                  <a:cubicBezTo>
                    <a:pt x="675" y="141"/>
                    <a:pt x="717" y="224"/>
                    <a:pt x="739" y="321"/>
                  </a:cubicBezTo>
                  <a:cubicBezTo>
                    <a:pt x="822" y="697"/>
                    <a:pt x="585" y="1072"/>
                    <a:pt x="209" y="1156"/>
                  </a:cubicBezTo>
                  <a:cubicBezTo>
                    <a:pt x="174" y="1163"/>
                    <a:pt x="139" y="1163"/>
                    <a:pt x="104" y="1169"/>
                  </a:cubicBezTo>
                  <a:cubicBezTo>
                    <a:pt x="71" y="1198"/>
                    <a:pt x="36" y="1219"/>
                    <a:pt x="1" y="1246"/>
                  </a:cubicBezTo>
                  <a:cubicBezTo>
                    <a:pt x="42" y="1303"/>
                    <a:pt x="119" y="1323"/>
                    <a:pt x="188" y="1323"/>
                  </a:cubicBezTo>
                  <a:cubicBezTo>
                    <a:pt x="229" y="1323"/>
                    <a:pt x="280" y="1316"/>
                    <a:pt x="321" y="1295"/>
                  </a:cubicBezTo>
                  <a:lnTo>
                    <a:pt x="321" y="1295"/>
                  </a:lnTo>
                  <a:lnTo>
                    <a:pt x="293" y="1323"/>
                  </a:lnTo>
                  <a:cubicBezTo>
                    <a:pt x="557" y="1253"/>
                    <a:pt x="772" y="1024"/>
                    <a:pt x="842" y="760"/>
                  </a:cubicBezTo>
                  <a:cubicBezTo>
                    <a:pt x="906" y="488"/>
                    <a:pt x="814" y="189"/>
                    <a:pt x="614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DD86274-191D-78D5-E258-A10C67624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996" y="48746"/>
            <a:ext cx="5046008" cy="5046008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D9D42F5-DB55-ADB9-97FB-A67B47055AD2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út Hành động: Đến Phần cuối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2F2EAC9-C131-D8C8-27AC-2B19BC386F95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1064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36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32717B4-D56B-ED22-D660-E51E211E2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311" y="41061"/>
            <a:ext cx="5061377" cy="5061377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B28DB50-2992-C84E-7F1B-E87D8E593853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út Hành động: Đến Phần cuối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2B09111-9910-EDAB-10EF-490D28792B4C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572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4</a:t>
            </a:r>
            <a:endParaRPr lang="en-US" sz="3600" dirty="0"/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26B11FE-E7C0-3245-3786-4047847B7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111" y="79722"/>
            <a:ext cx="5063778" cy="5063778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5C0F536-95C9-63D9-B7AB-2B620E3A1633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6D47FC4-8916-6349-22A4-6EE367C829D5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1907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5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274ED0E8-45B2-757F-4A6B-ED43CBF90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153" y="44903"/>
            <a:ext cx="5053693" cy="5053693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2202A15-0F19-0821-B6DF-6A54AAA0C068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D6E8274-5DA8-F9F7-F44A-939DC81AF736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40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6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2320EF2-56EA-CB1B-3551-1B38F9F16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793" y="37219"/>
            <a:ext cx="5069061" cy="5069061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BE4A69E-5767-F211-EB65-7DC39C61B05C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A27AB0F-FB45-B7C1-A908-09171E0B76BE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601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002" name="Bảng 3002">
            <a:extLst>
              <a:ext uri="{FF2B5EF4-FFF2-40B4-BE49-F238E27FC236}">
                <a16:creationId xmlns:a16="http://schemas.microsoft.com/office/drawing/2014/main" id="{AD68F676-F2AE-B6D9-9D0E-AE5AA23FE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428956"/>
              </p:ext>
            </p:extLst>
          </p:nvPr>
        </p:nvGraphicFramePr>
        <p:xfrm>
          <a:off x="1098766" y="1006586"/>
          <a:ext cx="6875644" cy="2950110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435573">
                  <a:extLst>
                    <a:ext uri="{9D8B030D-6E8A-4147-A177-3AD203B41FA5}">
                      <a16:colId xmlns:a16="http://schemas.microsoft.com/office/drawing/2014/main" val="1186108608"/>
                    </a:ext>
                  </a:extLst>
                </a:gridCol>
                <a:gridCol w="3440071">
                  <a:extLst>
                    <a:ext uri="{9D8B030D-6E8A-4147-A177-3AD203B41FA5}">
                      <a16:colId xmlns:a16="http://schemas.microsoft.com/office/drawing/2014/main" val="2101330604"/>
                    </a:ext>
                  </a:extLst>
                </a:gridCol>
              </a:tblGrid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32623"/>
                  </a:ext>
                </a:extLst>
              </a:tr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Chỉ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tên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những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/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trò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?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38234"/>
                  </a:ext>
                </a:extLst>
              </a:tr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1, 2, 3, 5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76069"/>
                  </a:ext>
                </a:extLst>
              </a:tr>
            </a:tbl>
          </a:graphicData>
        </a:graphic>
      </p:graphicFrame>
      <p:sp>
        <p:nvSpPr>
          <p:cNvPr id="3004" name="Google Shape;1853;p48">
            <a:extLst>
              <a:ext uri="{FF2B5EF4-FFF2-40B4-BE49-F238E27FC236}">
                <a16:creationId xmlns:a16="http://schemas.microsoft.com/office/drawing/2014/main" id="{7FAAD962-20DD-5B5B-256B-4B53DD6AD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4130" y="101979"/>
            <a:ext cx="4944916" cy="843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5"/>
                </a:solidFill>
              </a:rPr>
              <a:t>PHIẾU HỌC TẬP</a:t>
            </a:r>
            <a:endParaRPr sz="4000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8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50"/>
          <p:cNvGrpSpPr/>
          <p:nvPr/>
        </p:nvGrpSpPr>
        <p:grpSpPr>
          <a:xfrm>
            <a:off x="3136111" y="4456441"/>
            <a:ext cx="418650" cy="388177"/>
            <a:chOff x="247670" y="4242199"/>
            <a:chExt cx="638089" cy="591643"/>
          </a:xfrm>
        </p:grpSpPr>
        <p:sp>
          <p:nvSpPr>
            <p:cNvPr id="2031" name="Google Shape;2031;p50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0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0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0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0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0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0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50"/>
          <p:cNvGrpSpPr/>
          <p:nvPr/>
        </p:nvGrpSpPr>
        <p:grpSpPr>
          <a:xfrm>
            <a:off x="302138" y="2928536"/>
            <a:ext cx="2094554" cy="1850933"/>
            <a:chOff x="302138" y="2928536"/>
            <a:chExt cx="2094554" cy="1850933"/>
          </a:xfrm>
        </p:grpSpPr>
        <p:sp>
          <p:nvSpPr>
            <p:cNvPr id="2039" name="Google Shape;2039;p50"/>
            <p:cNvSpPr/>
            <p:nvPr/>
          </p:nvSpPr>
          <p:spPr>
            <a:xfrm>
              <a:off x="408009" y="3048648"/>
              <a:ext cx="1932874" cy="1730822"/>
            </a:xfrm>
            <a:custGeom>
              <a:avLst/>
              <a:gdLst/>
              <a:ahLst/>
              <a:cxnLst/>
              <a:rect l="l" t="t" r="r" b="b"/>
              <a:pathLst>
                <a:path w="28919" h="25895" extrusionOk="0">
                  <a:moveTo>
                    <a:pt x="13471" y="1"/>
                  </a:moveTo>
                  <a:cubicBezTo>
                    <a:pt x="13020" y="362"/>
                    <a:pt x="12886" y="988"/>
                    <a:pt x="12831" y="1559"/>
                  </a:cubicBezTo>
                  <a:cubicBezTo>
                    <a:pt x="12581" y="4335"/>
                    <a:pt x="13493" y="7099"/>
                    <a:pt x="14690" y="9617"/>
                  </a:cubicBezTo>
                  <a:cubicBezTo>
                    <a:pt x="14849" y="9938"/>
                    <a:pt x="15009" y="10263"/>
                    <a:pt x="15233" y="10549"/>
                  </a:cubicBezTo>
                  <a:cubicBezTo>
                    <a:pt x="15330" y="10667"/>
                    <a:pt x="15433" y="10786"/>
                    <a:pt x="15483" y="10931"/>
                  </a:cubicBezTo>
                  <a:cubicBezTo>
                    <a:pt x="15615" y="11357"/>
                    <a:pt x="15169" y="11724"/>
                    <a:pt x="14780" y="11948"/>
                  </a:cubicBezTo>
                  <a:cubicBezTo>
                    <a:pt x="9687" y="14864"/>
                    <a:pt x="5345" y="18872"/>
                    <a:pt x="418" y="22059"/>
                  </a:cubicBezTo>
                  <a:cubicBezTo>
                    <a:pt x="1" y="22329"/>
                    <a:pt x="300" y="23061"/>
                    <a:pt x="779" y="23172"/>
                  </a:cubicBezTo>
                  <a:cubicBezTo>
                    <a:pt x="855" y="23190"/>
                    <a:pt x="930" y="23198"/>
                    <a:pt x="1006" y="23198"/>
                  </a:cubicBezTo>
                  <a:cubicBezTo>
                    <a:pt x="1410" y="23198"/>
                    <a:pt x="1806" y="22972"/>
                    <a:pt x="2165" y="22755"/>
                  </a:cubicBezTo>
                  <a:cubicBezTo>
                    <a:pt x="4308" y="21426"/>
                    <a:pt x="6423" y="20055"/>
                    <a:pt x="8518" y="18655"/>
                  </a:cubicBezTo>
                  <a:cubicBezTo>
                    <a:pt x="8758" y="18494"/>
                    <a:pt x="9070" y="18335"/>
                    <a:pt x="9344" y="18335"/>
                  </a:cubicBezTo>
                  <a:cubicBezTo>
                    <a:pt x="9481" y="18335"/>
                    <a:pt x="9609" y="18375"/>
                    <a:pt x="9713" y="18475"/>
                  </a:cubicBezTo>
                  <a:cubicBezTo>
                    <a:pt x="9895" y="18648"/>
                    <a:pt x="9915" y="18921"/>
                    <a:pt x="9895" y="19164"/>
                  </a:cubicBezTo>
                  <a:cubicBezTo>
                    <a:pt x="9764" y="20492"/>
                    <a:pt x="8573" y="21461"/>
                    <a:pt x="7390" y="22079"/>
                  </a:cubicBezTo>
                  <a:cubicBezTo>
                    <a:pt x="6206" y="22698"/>
                    <a:pt x="4885" y="23157"/>
                    <a:pt x="4002" y="24159"/>
                  </a:cubicBezTo>
                  <a:cubicBezTo>
                    <a:pt x="3827" y="24361"/>
                    <a:pt x="3660" y="24612"/>
                    <a:pt x="3695" y="24884"/>
                  </a:cubicBezTo>
                  <a:cubicBezTo>
                    <a:pt x="3710" y="25043"/>
                    <a:pt x="3807" y="25190"/>
                    <a:pt x="3918" y="25315"/>
                  </a:cubicBezTo>
                  <a:cubicBezTo>
                    <a:pt x="4272" y="25713"/>
                    <a:pt x="4826" y="25894"/>
                    <a:pt x="5361" y="25894"/>
                  </a:cubicBezTo>
                  <a:cubicBezTo>
                    <a:pt x="5425" y="25894"/>
                    <a:pt x="5490" y="25891"/>
                    <a:pt x="5553" y="25886"/>
                  </a:cubicBezTo>
                  <a:cubicBezTo>
                    <a:pt x="6151" y="25844"/>
                    <a:pt x="6722" y="25607"/>
                    <a:pt x="7265" y="25357"/>
                  </a:cubicBezTo>
                  <a:cubicBezTo>
                    <a:pt x="7940" y="25036"/>
                    <a:pt x="8608" y="24682"/>
                    <a:pt x="9247" y="24291"/>
                  </a:cubicBezTo>
                  <a:cubicBezTo>
                    <a:pt x="10152" y="23749"/>
                    <a:pt x="11144" y="23109"/>
                    <a:pt x="12155" y="23109"/>
                  </a:cubicBezTo>
                  <a:cubicBezTo>
                    <a:pt x="12350" y="23109"/>
                    <a:pt x="12545" y="23133"/>
                    <a:pt x="12741" y="23186"/>
                  </a:cubicBezTo>
                  <a:cubicBezTo>
                    <a:pt x="13152" y="23296"/>
                    <a:pt x="13546" y="23537"/>
                    <a:pt x="13955" y="23537"/>
                  </a:cubicBezTo>
                  <a:cubicBezTo>
                    <a:pt x="14087" y="23537"/>
                    <a:pt x="14220" y="23512"/>
                    <a:pt x="14356" y="23450"/>
                  </a:cubicBezTo>
                  <a:cubicBezTo>
                    <a:pt x="14884" y="23214"/>
                    <a:pt x="15365" y="22955"/>
                    <a:pt x="15692" y="22454"/>
                  </a:cubicBezTo>
                  <a:cubicBezTo>
                    <a:pt x="16026" y="21953"/>
                    <a:pt x="16206" y="21377"/>
                    <a:pt x="16485" y="20848"/>
                  </a:cubicBezTo>
                  <a:cubicBezTo>
                    <a:pt x="16839" y="20186"/>
                    <a:pt x="17340" y="19602"/>
                    <a:pt x="17793" y="19004"/>
                  </a:cubicBezTo>
                  <a:cubicBezTo>
                    <a:pt x="18037" y="18677"/>
                    <a:pt x="18281" y="18356"/>
                    <a:pt x="18523" y="18037"/>
                  </a:cubicBezTo>
                  <a:cubicBezTo>
                    <a:pt x="18663" y="17855"/>
                    <a:pt x="19219" y="17327"/>
                    <a:pt x="19219" y="17119"/>
                  </a:cubicBezTo>
                  <a:cubicBezTo>
                    <a:pt x="19533" y="16708"/>
                    <a:pt x="19839" y="16297"/>
                    <a:pt x="20375" y="16185"/>
                  </a:cubicBezTo>
                  <a:cubicBezTo>
                    <a:pt x="20468" y="16165"/>
                    <a:pt x="20559" y="16156"/>
                    <a:pt x="20650" y="16156"/>
                  </a:cubicBezTo>
                  <a:cubicBezTo>
                    <a:pt x="21218" y="16156"/>
                    <a:pt x="21745" y="16508"/>
                    <a:pt x="22267" y="16701"/>
                  </a:cubicBezTo>
                  <a:cubicBezTo>
                    <a:pt x="23088" y="17000"/>
                    <a:pt x="23923" y="17277"/>
                    <a:pt x="24765" y="17528"/>
                  </a:cubicBezTo>
                  <a:cubicBezTo>
                    <a:pt x="25703" y="17811"/>
                    <a:pt x="26621" y="18100"/>
                    <a:pt x="27595" y="18100"/>
                  </a:cubicBezTo>
                  <a:cubicBezTo>
                    <a:pt x="27770" y="18100"/>
                    <a:pt x="27946" y="18091"/>
                    <a:pt x="28125" y="18071"/>
                  </a:cubicBezTo>
                  <a:cubicBezTo>
                    <a:pt x="28356" y="18050"/>
                    <a:pt x="28898" y="17877"/>
                    <a:pt x="28912" y="17585"/>
                  </a:cubicBezTo>
                  <a:cubicBezTo>
                    <a:pt x="28918" y="17536"/>
                    <a:pt x="28905" y="17479"/>
                    <a:pt x="28870" y="17424"/>
                  </a:cubicBezTo>
                  <a:cubicBezTo>
                    <a:pt x="28835" y="17354"/>
                    <a:pt x="28773" y="17299"/>
                    <a:pt x="28718" y="17244"/>
                  </a:cubicBezTo>
                  <a:cubicBezTo>
                    <a:pt x="28468" y="17020"/>
                    <a:pt x="28217" y="16785"/>
                    <a:pt x="27980" y="16541"/>
                  </a:cubicBezTo>
                  <a:cubicBezTo>
                    <a:pt x="27875" y="16429"/>
                    <a:pt x="27771" y="16317"/>
                    <a:pt x="27716" y="16178"/>
                  </a:cubicBezTo>
                  <a:cubicBezTo>
                    <a:pt x="27674" y="16075"/>
                    <a:pt x="27666" y="15956"/>
                    <a:pt x="27688" y="15844"/>
                  </a:cubicBezTo>
                  <a:cubicBezTo>
                    <a:pt x="27716" y="15719"/>
                    <a:pt x="27688" y="15649"/>
                    <a:pt x="27666" y="15524"/>
                  </a:cubicBezTo>
                  <a:cubicBezTo>
                    <a:pt x="27624" y="15302"/>
                    <a:pt x="27618" y="15073"/>
                    <a:pt x="27646" y="14849"/>
                  </a:cubicBezTo>
                  <a:cubicBezTo>
                    <a:pt x="27688" y="14396"/>
                    <a:pt x="27820" y="13966"/>
                    <a:pt x="27875" y="13528"/>
                  </a:cubicBezTo>
                  <a:cubicBezTo>
                    <a:pt x="28008" y="12504"/>
                    <a:pt x="28125" y="11489"/>
                    <a:pt x="28265" y="10472"/>
                  </a:cubicBezTo>
                  <a:cubicBezTo>
                    <a:pt x="28376" y="9694"/>
                    <a:pt x="28494" y="8900"/>
                    <a:pt x="28362" y="8127"/>
                  </a:cubicBezTo>
                  <a:cubicBezTo>
                    <a:pt x="28175" y="7035"/>
                    <a:pt x="27521" y="6088"/>
                    <a:pt x="26888" y="5178"/>
                  </a:cubicBezTo>
                  <a:cubicBezTo>
                    <a:pt x="26631" y="4816"/>
                    <a:pt x="26372" y="4447"/>
                    <a:pt x="26011" y="4196"/>
                  </a:cubicBezTo>
                  <a:cubicBezTo>
                    <a:pt x="25586" y="3901"/>
                    <a:pt x="25082" y="3798"/>
                    <a:pt x="24565" y="3798"/>
                  </a:cubicBezTo>
                  <a:cubicBezTo>
                    <a:pt x="24191" y="3798"/>
                    <a:pt x="23811" y="3852"/>
                    <a:pt x="23449" y="3926"/>
                  </a:cubicBezTo>
                  <a:cubicBezTo>
                    <a:pt x="21765" y="4256"/>
                    <a:pt x="20101" y="4916"/>
                    <a:pt x="18407" y="4916"/>
                  </a:cubicBezTo>
                  <a:cubicBezTo>
                    <a:pt x="18177" y="4916"/>
                    <a:pt x="17947" y="4904"/>
                    <a:pt x="17716" y="4877"/>
                  </a:cubicBezTo>
                  <a:cubicBezTo>
                    <a:pt x="16951" y="4787"/>
                    <a:pt x="16185" y="4530"/>
                    <a:pt x="15629" y="3987"/>
                  </a:cubicBezTo>
                  <a:cubicBezTo>
                    <a:pt x="14536" y="2930"/>
                    <a:pt x="14550" y="1086"/>
                    <a:pt x="13471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0"/>
            <p:cNvSpPr/>
            <p:nvPr/>
          </p:nvSpPr>
          <p:spPr>
            <a:xfrm>
              <a:off x="302138" y="4260991"/>
              <a:ext cx="446809" cy="318158"/>
            </a:xfrm>
            <a:custGeom>
              <a:avLst/>
              <a:gdLst/>
              <a:ahLst/>
              <a:cxnLst/>
              <a:rect l="l" t="t" r="r" b="b"/>
              <a:pathLst>
                <a:path w="6685" h="4760" extrusionOk="0">
                  <a:moveTo>
                    <a:pt x="4479" y="1"/>
                  </a:moveTo>
                  <a:cubicBezTo>
                    <a:pt x="3963" y="1"/>
                    <a:pt x="0" y="2574"/>
                    <a:pt x="1912" y="4525"/>
                  </a:cubicBezTo>
                  <a:cubicBezTo>
                    <a:pt x="2071" y="4687"/>
                    <a:pt x="2254" y="4759"/>
                    <a:pt x="2454" y="4759"/>
                  </a:cubicBezTo>
                  <a:cubicBezTo>
                    <a:pt x="4041" y="4759"/>
                    <a:pt x="6685" y="233"/>
                    <a:pt x="6685" y="233"/>
                  </a:cubicBezTo>
                  <a:lnTo>
                    <a:pt x="4500" y="3"/>
                  </a:lnTo>
                  <a:cubicBezTo>
                    <a:pt x="4494" y="1"/>
                    <a:pt x="4487" y="1"/>
                    <a:pt x="44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0"/>
            <p:cNvSpPr/>
            <p:nvPr/>
          </p:nvSpPr>
          <p:spPr>
            <a:xfrm>
              <a:off x="461946" y="4062477"/>
              <a:ext cx="523739" cy="362741"/>
            </a:xfrm>
            <a:custGeom>
              <a:avLst/>
              <a:gdLst/>
              <a:ahLst/>
              <a:cxnLst/>
              <a:rect l="l" t="t" r="r" b="b"/>
              <a:pathLst>
                <a:path w="7836" h="5427" extrusionOk="0">
                  <a:moveTo>
                    <a:pt x="5275" y="0"/>
                  </a:moveTo>
                  <a:cubicBezTo>
                    <a:pt x="5162" y="0"/>
                    <a:pt x="5046" y="12"/>
                    <a:pt x="4927" y="37"/>
                  </a:cubicBezTo>
                  <a:cubicBezTo>
                    <a:pt x="4656" y="99"/>
                    <a:pt x="0" y="3814"/>
                    <a:pt x="648" y="5124"/>
                  </a:cubicBezTo>
                  <a:cubicBezTo>
                    <a:pt x="753" y="5336"/>
                    <a:pt x="961" y="5426"/>
                    <a:pt x="1236" y="5426"/>
                  </a:cubicBezTo>
                  <a:cubicBezTo>
                    <a:pt x="2654" y="5426"/>
                    <a:pt x="5881" y="3041"/>
                    <a:pt x="6311" y="2715"/>
                  </a:cubicBezTo>
                  <a:cubicBezTo>
                    <a:pt x="6834" y="2318"/>
                    <a:pt x="7836" y="2138"/>
                    <a:pt x="7836" y="2138"/>
                  </a:cubicBezTo>
                  <a:cubicBezTo>
                    <a:pt x="7836" y="2138"/>
                    <a:pt x="6816" y="0"/>
                    <a:pt x="527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0"/>
            <p:cNvSpPr/>
            <p:nvPr/>
          </p:nvSpPr>
          <p:spPr>
            <a:xfrm>
              <a:off x="554917" y="4423881"/>
              <a:ext cx="416398" cy="315017"/>
            </a:xfrm>
            <a:custGeom>
              <a:avLst/>
              <a:gdLst/>
              <a:ahLst/>
              <a:cxnLst/>
              <a:rect l="l" t="t" r="r" b="b"/>
              <a:pathLst>
                <a:path w="6230" h="4713" extrusionOk="0">
                  <a:moveTo>
                    <a:pt x="6229" y="1"/>
                  </a:moveTo>
                  <a:lnTo>
                    <a:pt x="6229" y="1"/>
                  </a:lnTo>
                  <a:cubicBezTo>
                    <a:pt x="6229" y="1"/>
                    <a:pt x="0" y="2339"/>
                    <a:pt x="1191" y="3982"/>
                  </a:cubicBezTo>
                  <a:cubicBezTo>
                    <a:pt x="1572" y="4507"/>
                    <a:pt x="2043" y="4712"/>
                    <a:pt x="2541" y="4712"/>
                  </a:cubicBezTo>
                  <a:cubicBezTo>
                    <a:pt x="4172" y="4712"/>
                    <a:pt x="6093" y="2513"/>
                    <a:pt x="6083" y="2193"/>
                  </a:cubicBezTo>
                  <a:lnTo>
                    <a:pt x="622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0"/>
            <p:cNvSpPr/>
            <p:nvPr/>
          </p:nvSpPr>
          <p:spPr>
            <a:xfrm>
              <a:off x="736849" y="4202506"/>
              <a:ext cx="493394" cy="426573"/>
            </a:xfrm>
            <a:custGeom>
              <a:avLst/>
              <a:gdLst/>
              <a:ahLst/>
              <a:cxnLst/>
              <a:rect l="l" t="t" r="r" b="b"/>
              <a:pathLst>
                <a:path w="7382" h="6382" extrusionOk="0">
                  <a:moveTo>
                    <a:pt x="5156" y="1"/>
                  </a:moveTo>
                  <a:cubicBezTo>
                    <a:pt x="5156" y="1"/>
                    <a:pt x="4802" y="961"/>
                    <a:pt x="4327" y="1407"/>
                  </a:cubicBezTo>
                  <a:cubicBezTo>
                    <a:pt x="3862" y="1845"/>
                    <a:pt x="0" y="5400"/>
                    <a:pt x="1148" y="6299"/>
                  </a:cubicBezTo>
                  <a:cubicBezTo>
                    <a:pt x="1221" y="6356"/>
                    <a:pt x="1322" y="6382"/>
                    <a:pt x="1446" y="6382"/>
                  </a:cubicBezTo>
                  <a:cubicBezTo>
                    <a:pt x="2758" y="6382"/>
                    <a:pt x="6639" y="3457"/>
                    <a:pt x="6729" y="3222"/>
                  </a:cubicBezTo>
                  <a:cubicBezTo>
                    <a:pt x="7382" y="1574"/>
                    <a:pt x="5156" y="1"/>
                    <a:pt x="5156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0"/>
            <p:cNvSpPr/>
            <p:nvPr/>
          </p:nvSpPr>
          <p:spPr>
            <a:xfrm>
              <a:off x="784304" y="4059870"/>
              <a:ext cx="150184" cy="112358"/>
            </a:xfrm>
            <a:custGeom>
              <a:avLst/>
              <a:gdLst/>
              <a:ahLst/>
              <a:cxnLst/>
              <a:rect l="l" t="t" r="r" b="b"/>
              <a:pathLst>
                <a:path w="2247" h="1681" extrusionOk="0">
                  <a:moveTo>
                    <a:pt x="1487" y="1"/>
                  </a:moveTo>
                  <a:cubicBezTo>
                    <a:pt x="1253" y="1"/>
                    <a:pt x="985" y="81"/>
                    <a:pt x="737" y="243"/>
                  </a:cubicBezTo>
                  <a:cubicBezTo>
                    <a:pt x="236" y="570"/>
                    <a:pt x="0" y="1098"/>
                    <a:pt x="216" y="1432"/>
                  </a:cubicBezTo>
                  <a:cubicBezTo>
                    <a:pt x="324" y="1597"/>
                    <a:pt x="526" y="1681"/>
                    <a:pt x="764" y="1681"/>
                  </a:cubicBezTo>
                  <a:cubicBezTo>
                    <a:pt x="997" y="1681"/>
                    <a:pt x="1265" y="1601"/>
                    <a:pt x="1517" y="1439"/>
                  </a:cubicBezTo>
                  <a:cubicBezTo>
                    <a:pt x="2018" y="1113"/>
                    <a:pt x="2246" y="583"/>
                    <a:pt x="2038" y="249"/>
                  </a:cubicBezTo>
                  <a:cubicBezTo>
                    <a:pt x="1929" y="84"/>
                    <a:pt x="1726" y="1"/>
                    <a:pt x="148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0"/>
            <p:cNvSpPr/>
            <p:nvPr/>
          </p:nvSpPr>
          <p:spPr>
            <a:xfrm>
              <a:off x="1014024" y="4317672"/>
              <a:ext cx="134878" cy="125860"/>
            </a:xfrm>
            <a:custGeom>
              <a:avLst/>
              <a:gdLst/>
              <a:ahLst/>
              <a:cxnLst/>
              <a:rect l="l" t="t" r="r" b="b"/>
              <a:pathLst>
                <a:path w="2018" h="1883" extrusionOk="0">
                  <a:moveTo>
                    <a:pt x="1362" y="1"/>
                  </a:moveTo>
                  <a:cubicBezTo>
                    <a:pt x="1078" y="1"/>
                    <a:pt x="740" y="171"/>
                    <a:pt x="473" y="471"/>
                  </a:cubicBezTo>
                  <a:cubicBezTo>
                    <a:pt x="77" y="922"/>
                    <a:pt x="0" y="1499"/>
                    <a:pt x="299" y="1757"/>
                  </a:cubicBezTo>
                  <a:cubicBezTo>
                    <a:pt x="395" y="1842"/>
                    <a:pt x="521" y="1882"/>
                    <a:pt x="659" y="1882"/>
                  </a:cubicBezTo>
                  <a:cubicBezTo>
                    <a:pt x="943" y="1882"/>
                    <a:pt x="1284" y="1713"/>
                    <a:pt x="1545" y="1409"/>
                  </a:cubicBezTo>
                  <a:cubicBezTo>
                    <a:pt x="1941" y="963"/>
                    <a:pt x="2017" y="387"/>
                    <a:pt x="1725" y="128"/>
                  </a:cubicBezTo>
                  <a:cubicBezTo>
                    <a:pt x="1627" y="42"/>
                    <a:pt x="1501" y="1"/>
                    <a:pt x="1362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0"/>
            <p:cNvSpPr/>
            <p:nvPr/>
          </p:nvSpPr>
          <p:spPr>
            <a:xfrm>
              <a:off x="698685" y="3750468"/>
              <a:ext cx="907854" cy="873732"/>
            </a:xfrm>
            <a:custGeom>
              <a:avLst/>
              <a:gdLst/>
              <a:ahLst/>
              <a:cxnLst/>
              <a:rect l="l" t="t" r="r" b="b"/>
              <a:pathLst>
                <a:path w="13583" h="13072" extrusionOk="0">
                  <a:moveTo>
                    <a:pt x="7702" y="0"/>
                  </a:moveTo>
                  <a:cubicBezTo>
                    <a:pt x="6047" y="488"/>
                    <a:pt x="4391" y="1024"/>
                    <a:pt x="2784" y="1664"/>
                  </a:cubicBezTo>
                  <a:cubicBezTo>
                    <a:pt x="2158" y="1914"/>
                    <a:pt x="1565" y="2248"/>
                    <a:pt x="939" y="2505"/>
                  </a:cubicBezTo>
                  <a:cubicBezTo>
                    <a:pt x="515" y="2679"/>
                    <a:pt x="271" y="2784"/>
                    <a:pt x="126" y="3270"/>
                  </a:cubicBezTo>
                  <a:cubicBezTo>
                    <a:pt x="0" y="3696"/>
                    <a:pt x="55" y="4182"/>
                    <a:pt x="328" y="4538"/>
                  </a:cubicBezTo>
                  <a:cubicBezTo>
                    <a:pt x="418" y="4656"/>
                    <a:pt x="530" y="4760"/>
                    <a:pt x="655" y="4837"/>
                  </a:cubicBezTo>
                  <a:cubicBezTo>
                    <a:pt x="822" y="4934"/>
                    <a:pt x="1022" y="4982"/>
                    <a:pt x="1211" y="5039"/>
                  </a:cubicBezTo>
                  <a:cubicBezTo>
                    <a:pt x="2123" y="5303"/>
                    <a:pt x="3035" y="5775"/>
                    <a:pt x="3501" y="6604"/>
                  </a:cubicBezTo>
                  <a:cubicBezTo>
                    <a:pt x="3911" y="7342"/>
                    <a:pt x="3911" y="8274"/>
                    <a:pt x="4412" y="8957"/>
                  </a:cubicBezTo>
                  <a:cubicBezTo>
                    <a:pt x="5226" y="10056"/>
                    <a:pt x="6951" y="10000"/>
                    <a:pt x="7933" y="10952"/>
                  </a:cubicBezTo>
                  <a:cubicBezTo>
                    <a:pt x="8462" y="11462"/>
                    <a:pt x="8719" y="12213"/>
                    <a:pt x="9289" y="12664"/>
                  </a:cubicBezTo>
                  <a:cubicBezTo>
                    <a:pt x="9616" y="12926"/>
                    <a:pt x="10035" y="13072"/>
                    <a:pt x="10457" y="13072"/>
                  </a:cubicBezTo>
                  <a:cubicBezTo>
                    <a:pt x="10495" y="13072"/>
                    <a:pt x="10532" y="13071"/>
                    <a:pt x="10570" y="13068"/>
                  </a:cubicBezTo>
                  <a:cubicBezTo>
                    <a:pt x="10759" y="13055"/>
                    <a:pt x="10959" y="13006"/>
                    <a:pt x="11093" y="12873"/>
                  </a:cubicBezTo>
                  <a:cubicBezTo>
                    <a:pt x="11189" y="12769"/>
                    <a:pt x="11260" y="12622"/>
                    <a:pt x="11286" y="12477"/>
                  </a:cubicBezTo>
                  <a:cubicBezTo>
                    <a:pt x="11809" y="9959"/>
                    <a:pt x="11391" y="8998"/>
                    <a:pt x="13582" y="5338"/>
                  </a:cubicBezTo>
                  <a:cubicBezTo>
                    <a:pt x="13339" y="4975"/>
                    <a:pt x="13242" y="4600"/>
                    <a:pt x="12888" y="4349"/>
                  </a:cubicBezTo>
                  <a:cubicBezTo>
                    <a:pt x="12101" y="3786"/>
                    <a:pt x="11411" y="3090"/>
                    <a:pt x="10702" y="2429"/>
                  </a:cubicBezTo>
                  <a:cubicBezTo>
                    <a:pt x="9748" y="1558"/>
                    <a:pt x="8768" y="745"/>
                    <a:pt x="770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0"/>
            <p:cNvSpPr/>
            <p:nvPr/>
          </p:nvSpPr>
          <p:spPr>
            <a:xfrm>
              <a:off x="870390" y="3812228"/>
              <a:ext cx="402896" cy="196309"/>
            </a:xfrm>
            <a:custGeom>
              <a:avLst/>
              <a:gdLst/>
              <a:ahLst/>
              <a:cxnLst/>
              <a:rect l="l" t="t" r="r" b="b"/>
              <a:pathLst>
                <a:path w="6028" h="2937" extrusionOk="0">
                  <a:moveTo>
                    <a:pt x="5767" y="0"/>
                  </a:moveTo>
                  <a:cubicBezTo>
                    <a:pt x="5736" y="0"/>
                    <a:pt x="5703" y="9"/>
                    <a:pt x="5669" y="30"/>
                  </a:cubicBezTo>
                  <a:cubicBezTo>
                    <a:pt x="4724" y="601"/>
                    <a:pt x="3839" y="1060"/>
                    <a:pt x="2762" y="1338"/>
                  </a:cubicBezTo>
                  <a:cubicBezTo>
                    <a:pt x="2371" y="1436"/>
                    <a:pt x="1995" y="1546"/>
                    <a:pt x="1641" y="1742"/>
                  </a:cubicBezTo>
                  <a:cubicBezTo>
                    <a:pt x="1154" y="2006"/>
                    <a:pt x="743" y="2368"/>
                    <a:pt x="207" y="2548"/>
                  </a:cubicBezTo>
                  <a:cubicBezTo>
                    <a:pt x="1" y="2624"/>
                    <a:pt x="48" y="2936"/>
                    <a:pt x="227" y="2936"/>
                  </a:cubicBezTo>
                  <a:cubicBezTo>
                    <a:pt x="247" y="2936"/>
                    <a:pt x="268" y="2932"/>
                    <a:pt x="290" y="2924"/>
                  </a:cubicBezTo>
                  <a:cubicBezTo>
                    <a:pt x="723" y="2779"/>
                    <a:pt x="1077" y="2548"/>
                    <a:pt x="1453" y="2313"/>
                  </a:cubicBezTo>
                  <a:cubicBezTo>
                    <a:pt x="1960" y="1986"/>
                    <a:pt x="2470" y="1812"/>
                    <a:pt x="3054" y="1665"/>
                  </a:cubicBezTo>
                  <a:cubicBezTo>
                    <a:pt x="4076" y="1408"/>
                    <a:pt x="4960" y="935"/>
                    <a:pt x="5852" y="371"/>
                  </a:cubicBezTo>
                  <a:cubicBezTo>
                    <a:pt x="6027" y="259"/>
                    <a:pt x="5931" y="0"/>
                    <a:pt x="5767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0"/>
            <p:cNvSpPr/>
            <p:nvPr/>
          </p:nvSpPr>
          <p:spPr>
            <a:xfrm>
              <a:off x="1029196" y="3971441"/>
              <a:ext cx="163150" cy="110888"/>
            </a:xfrm>
            <a:custGeom>
              <a:avLst/>
              <a:gdLst/>
              <a:ahLst/>
              <a:cxnLst/>
              <a:rect l="l" t="t" r="r" b="b"/>
              <a:pathLst>
                <a:path w="2441" h="1659" extrusionOk="0">
                  <a:moveTo>
                    <a:pt x="2170" y="0"/>
                  </a:moveTo>
                  <a:cubicBezTo>
                    <a:pt x="2140" y="0"/>
                    <a:pt x="2109" y="9"/>
                    <a:pt x="2076" y="28"/>
                  </a:cubicBezTo>
                  <a:cubicBezTo>
                    <a:pt x="1401" y="410"/>
                    <a:pt x="762" y="841"/>
                    <a:pt x="156" y="1335"/>
                  </a:cubicBezTo>
                  <a:cubicBezTo>
                    <a:pt x="0" y="1458"/>
                    <a:pt x="136" y="1659"/>
                    <a:pt x="296" y="1659"/>
                  </a:cubicBezTo>
                  <a:cubicBezTo>
                    <a:pt x="337" y="1659"/>
                    <a:pt x="380" y="1646"/>
                    <a:pt x="419" y="1614"/>
                  </a:cubicBezTo>
                  <a:cubicBezTo>
                    <a:pt x="1004" y="1155"/>
                    <a:pt x="1610" y="737"/>
                    <a:pt x="2256" y="368"/>
                  </a:cubicBezTo>
                  <a:cubicBezTo>
                    <a:pt x="2441" y="262"/>
                    <a:pt x="2337" y="0"/>
                    <a:pt x="2170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0"/>
            <p:cNvSpPr/>
            <p:nvPr/>
          </p:nvSpPr>
          <p:spPr>
            <a:xfrm>
              <a:off x="1006939" y="4044029"/>
              <a:ext cx="312064" cy="336272"/>
            </a:xfrm>
            <a:custGeom>
              <a:avLst/>
              <a:gdLst/>
              <a:ahLst/>
              <a:cxnLst/>
              <a:rect l="l" t="t" r="r" b="b"/>
              <a:pathLst>
                <a:path w="4669" h="5031" extrusionOk="0">
                  <a:moveTo>
                    <a:pt x="4405" y="0"/>
                  </a:moveTo>
                  <a:cubicBezTo>
                    <a:pt x="4390" y="0"/>
                    <a:pt x="4375" y="2"/>
                    <a:pt x="4358" y="6"/>
                  </a:cubicBezTo>
                  <a:cubicBezTo>
                    <a:pt x="3161" y="284"/>
                    <a:pt x="2207" y="1043"/>
                    <a:pt x="1671" y="2150"/>
                  </a:cubicBezTo>
                  <a:cubicBezTo>
                    <a:pt x="1220" y="3095"/>
                    <a:pt x="565" y="3910"/>
                    <a:pt x="1" y="4793"/>
                  </a:cubicBezTo>
                  <a:cubicBezTo>
                    <a:pt x="93" y="4877"/>
                    <a:pt x="183" y="4960"/>
                    <a:pt x="280" y="5031"/>
                  </a:cubicBezTo>
                  <a:cubicBezTo>
                    <a:pt x="405" y="4807"/>
                    <a:pt x="537" y="4591"/>
                    <a:pt x="677" y="4383"/>
                  </a:cubicBezTo>
                  <a:cubicBezTo>
                    <a:pt x="1011" y="3875"/>
                    <a:pt x="1442" y="3422"/>
                    <a:pt x="1741" y="2901"/>
                  </a:cubicBezTo>
                  <a:cubicBezTo>
                    <a:pt x="2055" y="2359"/>
                    <a:pt x="2235" y="1809"/>
                    <a:pt x="2688" y="1350"/>
                  </a:cubicBezTo>
                  <a:cubicBezTo>
                    <a:pt x="3174" y="856"/>
                    <a:pt x="3773" y="542"/>
                    <a:pt x="4441" y="381"/>
                  </a:cubicBezTo>
                  <a:cubicBezTo>
                    <a:pt x="4669" y="330"/>
                    <a:pt x="4612" y="0"/>
                    <a:pt x="4405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0"/>
            <p:cNvSpPr/>
            <p:nvPr/>
          </p:nvSpPr>
          <p:spPr>
            <a:xfrm>
              <a:off x="1221020" y="4033468"/>
              <a:ext cx="243021" cy="285206"/>
            </a:xfrm>
            <a:custGeom>
              <a:avLst/>
              <a:gdLst/>
              <a:ahLst/>
              <a:cxnLst/>
              <a:rect l="l" t="t" r="r" b="b"/>
              <a:pathLst>
                <a:path w="3636" h="4267" extrusionOk="0">
                  <a:moveTo>
                    <a:pt x="3331" y="0"/>
                  </a:moveTo>
                  <a:cubicBezTo>
                    <a:pt x="3292" y="0"/>
                    <a:pt x="3252" y="11"/>
                    <a:pt x="3214" y="38"/>
                  </a:cubicBezTo>
                  <a:cubicBezTo>
                    <a:pt x="1830" y="1075"/>
                    <a:pt x="403" y="2238"/>
                    <a:pt x="34" y="4020"/>
                  </a:cubicBezTo>
                  <a:cubicBezTo>
                    <a:pt x="1" y="4168"/>
                    <a:pt x="123" y="4267"/>
                    <a:pt x="236" y="4267"/>
                  </a:cubicBezTo>
                  <a:cubicBezTo>
                    <a:pt x="309" y="4267"/>
                    <a:pt x="377" y="4225"/>
                    <a:pt x="397" y="4130"/>
                  </a:cubicBezTo>
                  <a:cubicBezTo>
                    <a:pt x="773" y="2411"/>
                    <a:pt x="2150" y="1333"/>
                    <a:pt x="3478" y="317"/>
                  </a:cubicBezTo>
                  <a:cubicBezTo>
                    <a:pt x="3636" y="200"/>
                    <a:pt x="3494" y="0"/>
                    <a:pt x="333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0"/>
            <p:cNvSpPr/>
            <p:nvPr/>
          </p:nvSpPr>
          <p:spPr>
            <a:xfrm>
              <a:off x="1327425" y="4214738"/>
              <a:ext cx="129732" cy="286944"/>
            </a:xfrm>
            <a:custGeom>
              <a:avLst/>
              <a:gdLst/>
              <a:ahLst/>
              <a:cxnLst/>
              <a:rect l="l" t="t" r="r" b="b"/>
              <a:pathLst>
                <a:path w="1941" h="4293" extrusionOk="0">
                  <a:moveTo>
                    <a:pt x="1668" y="0"/>
                  </a:moveTo>
                  <a:cubicBezTo>
                    <a:pt x="1627" y="0"/>
                    <a:pt x="1584" y="16"/>
                    <a:pt x="1545" y="55"/>
                  </a:cubicBezTo>
                  <a:cubicBezTo>
                    <a:pt x="481" y="1147"/>
                    <a:pt x="0" y="2637"/>
                    <a:pt x="251" y="4147"/>
                  </a:cubicBezTo>
                  <a:cubicBezTo>
                    <a:pt x="268" y="4248"/>
                    <a:pt x="343" y="4292"/>
                    <a:pt x="422" y="4292"/>
                  </a:cubicBezTo>
                  <a:cubicBezTo>
                    <a:pt x="533" y="4292"/>
                    <a:pt x="651" y="4203"/>
                    <a:pt x="627" y="4056"/>
                  </a:cubicBezTo>
                  <a:cubicBezTo>
                    <a:pt x="425" y="2692"/>
                    <a:pt x="842" y="1334"/>
                    <a:pt x="1811" y="341"/>
                  </a:cubicBezTo>
                  <a:cubicBezTo>
                    <a:pt x="1941" y="199"/>
                    <a:pt x="1813" y="0"/>
                    <a:pt x="166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0"/>
            <p:cNvSpPr/>
            <p:nvPr/>
          </p:nvSpPr>
          <p:spPr>
            <a:xfrm>
              <a:off x="1347944" y="3049182"/>
              <a:ext cx="949761" cy="1011289"/>
            </a:xfrm>
            <a:custGeom>
              <a:avLst/>
              <a:gdLst/>
              <a:ahLst/>
              <a:cxnLst/>
              <a:rect l="l" t="t" r="r" b="b"/>
              <a:pathLst>
                <a:path w="14210" h="15130" extrusionOk="0">
                  <a:moveTo>
                    <a:pt x="8399" y="1"/>
                  </a:moveTo>
                  <a:cubicBezTo>
                    <a:pt x="8183" y="1"/>
                    <a:pt x="7972" y="51"/>
                    <a:pt x="7751" y="61"/>
                  </a:cubicBezTo>
                  <a:cubicBezTo>
                    <a:pt x="6868" y="97"/>
                    <a:pt x="6158" y="452"/>
                    <a:pt x="5477" y="1008"/>
                  </a:cubicBezTo>
                  <a:cubicBezTo>
                    <a:pt x="5017" y="1391"/>
                    <a:pt x="4593" y="1822"/>
                    <a:pt x="4147" y="2219"/>
                  </a:cubicBezTo>
                  <a:cubicBezTo>
                    <a:pt x="3885" y="2449"/>
                    <a:pt x="3604" y="2659"/>
                    <a:pt x="3253" y="2659"/>
                  </a:cubicBezTo>
                  <a:cubicBezTo>
                    <a:pt x="3231" y="2659"/>
                    <a:pt x="3209" y="2658"/>
                    <a:pt x="3187" y="2657"/>
                  </a:cubicBezTo>
                  <a:cubicBezTo>
                    <a:pt x="2811" y="2637"/>
                    <a:pt x="2471" y="2441"/>
                    <a:pt x="2163" y="2232"/>
                  </a:cubicBezTo>
                  <a:cubicBezTo>
                    <a:pt x="1928" y="2072"/>
                    <a:pt x="1704" y="2004"/>
                    <a:pt x="1434" y="1920"/>
                  </a:cubicBezTo>
                  <a:cubicBezTo>
                    <a:pt x="1337" y="1888"/>
                    <a:pt x="1237" y="1875"/>
                    <a:pt x="1135" y="1875"/>
                  </a:cubicBezTo>
                  <a:cubicBezTo>
                    <a:pt x="620" y="1875"/>
                    <a:pt x="82" y="2222"/>
                    <a:pt x="1" y="2239"/>
                  </a:cubicBezTo>
                  <a:cubicBezTo>
                    <a:pt x="49" y="2511"/>
                    <a:pt x="153" y="2790"/>
                    <a:pt x="243" y="3054"/>
                  </a:cubicBezTo>
                  <a:cubicBezTo>
                    <a:pt x="702" y="4425"/>
                    <a:pt x="1337" y="5739"/>
                    <a:pt x="2102" y="6957"/>
                  </a:cubicBezTo>
                  <a:cubicBezTo>
                    <a:pt x="2888" y="8203"/>
                    <a:pt x="3807" y="9352"/>
                    <a:pt x="4835" y="10395"/>
                  </a:cubicBezTo>
                  <a:cubicBezTo>
                    <a:pt x="5866" y="11439"/>
                    <a:pt x="7015" y="12378"/>
                    <a:pt x="8246" y="13178"/>
                  </a:cubicBezTo>
                  <a:cubicBezTo>
                    <a:pt x="8852" y="13582"/>
                    <a:pt x="9485" y="13944"/>
                    <a:pt x="10138" y="14272"/>
                  </a:cubicBezTo>
                  <a:cubicBezTo>
                    <a:pt x="10458" y="14439"/>
                    <a:pt x="10792" y="14591"/>
                    <a:pt x="11120" y="14731"/>
                  </a:cubicBezTo>
                  <a:cubicBezTo>
                    <a:pt x="11287" y="14806"/>
                    <a:pt x="11454" y="14876"/>
                    <a:pt x="11621" y="14940"/>
                  </a:cubicBezTo>
                  <a:cubicBezTo>
                    <a:pt x="11686" y="14964"/>
                    <a:pt x="12003" y="15130"/>
                    <a:pt x="12092" y="15130"/>
                  </a:cubicBezTo>
                  <a:cubicBezTo>
                    <a:pt x="12099" y="15130"/>
                    <a:pt x="12104" y="15129"/>
                    <a:pt x="12108" y="15127"/>
                  </a:cubicBezTo>
                  <a:cubicBezTo>
                    <a:pt x="12128" y="15113"/>
                    <a:pt x="12588" y="14848"/>
                    <a:pt x="12866" y="14257"/>
                  </a:cubicBezTo>
                  <a:cubicBezTo>
                    <a:pt x="13242" y="13457"/>
                    <a:pt x="13361" y="12538"/>
                    <a:pt x="13117" y="11690"/>
                  </a:cubicBezTo>
                  <a:cubicBezTo>
                    <a:pt x="13012" y="11321"/>
                    <a:pt x="12838" y="10958"/>
                    <a:pt x="12845" y="10569"/>
                  </a:cubicBezTo>
                  <a:cubicBezTo>
                    <a:pt x="12866" y="9504"/>
                    <a:pt x="14187" y="8809"/>
                    <a:pt x="14202" y="7744"/>
                  </a:cubicBezTo>
                  <a:cubicBezTo>
                    <a:pt x="14209" y="7187"/>
                    <a:pt x="13840" y="6680"/>
                    <a:pt x="13833" y="6122"/>
                  </a:cubicBezTo>
                  <a:cubicBezTo>
                    <a:pt x="13827" y="5726"/>
                    <a:pt x="14007" y="5350"/>
                    <a:pt x="14007" y="4953"/>
                  </a:cubicBezTo>
                  <a:cubicBezTo>
                    <a:pt x="14014" y="4439"/>
                    <a:pt x="13722" y="3973"/>
                    <a:pt x="13416" y="3562"/>
                  </a:cubicBezTo>
                  <a:cubicBezTo>
                    <a:pt x="12706" y="2602"/>
                    <a:pt x="11823" y="1767"/>
                    <a:pt x="10834" y="1092"/>
                  </a:cubicBezTo>
                  <a:cubicBezTo>
                    <a:pt x="10159" y="639"/>
                    <a:pt x="9395" y="138"/>
                    <a:pt x="8573" y="13"/>
                  </a:cubicBezTo>
                  <a:cubicBezTo>
                    <a:pt x="8514" y="4"/>
                    <a:pt x="8457" y="1"/>
                    <a:pt x="839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0"/>
            <p:cNvSpPr/>
            <p:nvPr/>
          </p:nvSpPr>
          <p:spPr>
            <a:xfrm>
              <a:off x="1779046" y="3873253"/>
              <a:ext cx="617645" cy="357460"/>
            </a:xfrm>
            <a:custGeom>
              <a:avLst/>
              <a:gdLst/>
              <a:ahLst/>
              <a:cxnLst/>
              <a:rect l="l" t="t" r="r" b="b"/>
              <a:pathLst>
                <a:path w="9241" h="5348" extrusionOk="0">
                  <a:moveTo>
                    <a:pt x="2088" y="0"/>
                  </a:moveTo>
                  <a:cubicBezTo>
                    <a:pt x="2088" y="0"/>
                    <a:pt x="0" y="279"/>
                    <a:pt x="550" y="1218"/>
                  </a:cubicBezTo>
                  <a:cubicBezTo>
                    <a:pt x="2241" y="3320"/>
                    <a:pt x="6291" y="4433"/>
                    <a:pt x="7069" y="4802"/>
                  </a:cubicBezTo>
                  <a:cubicBezTo>
                    <a:pt x="7487" y="4990"/>
                    <a:pt x="7884" y="5226"/>
                    <a:pt x="8322" y="5331"/>
                  </a:cubicBezTo>
                  <a:cubicBezTo>
                    <a:pt x="8364" y="5341"/>
                    <a:pt x="8404" y="5347"/>
                    <a:pt x="8442" y="5347"/>
                  </a:cubicBezTo>
                  <a:cubicBezTo>
                    <a:pt x="8456" y="5347"/>
                    <a:pt x="8469" y="5346"/>
                    <a:pt x="8482" y="5344"/>
                  </a:cubicBezTo>
                  <a:cubicBezTo>
                    <a:pt x="8539" y="5338"/>
                    <a:pt x="8587" y="5303"/>
                    <a:pt x="8608" y="5254"/>
                  </a:cubicBezTo>
                  <a:cubicBezTo>
                    <a:pt x="8636" y="5171"/>
                    <a:pt x="8566" y="5087"/>
                    <a:pt x="8497" y="5024"/>
                  </a:cubicBezTo>
                  <a:cubicBezTo>
                    <a:pt x="8344" y="4885"/>
                    <a:pt x="8197" y="4732"/>
                    <a:pt x="8045" y="4593"/>
                  </a:cubicBezTo>
                  <a:lnTo>
                    <a:pt x="8045" y="4593"/>
                  </a:lnTo>
                  <a:cubicBezTo>
                    <a:pt x="8309" y="4686"/>
                    <a:pt x="8590" y="4764"/>
                    <a:pt x="8869" y="4764"/>
                  </a:cubicBezTo>
                  <a:cubicBezTo>
                    <a:pt x="8926" y="4764"/>
                    <a:pt x="8983" y="4760"/>
                    <a:pt x="9040" y="4753"/>
                  </a:cubicBezTo>
                  <a:cubicBezTo>
                    <a:pt x="9073" y="4753"/>
                    <a:pt x="9109" y="4747"/>
                    <a:pt x="9137" y="4732"/>
                  </a:cubicBezTo>
                  <a:cubicBezTo>
                    <a:pt x="9165" y="4711"/>
                    <a:pt x="9185" y="4676"/>
                    <a:pt x="9179" y="4648"/>
                  </a:cubicBezTo>
                  <a:cubicBezTo>
                    <a:pt x="9172" y="4621"/>
                    <a:pt x="9157" y="4606"/>
                    <a:pt x="9144" y="4586"/>
                  </a:cubicBezTo>
                  <a:cubicBezTo>
                    <a:pt x="8935" y="4356"/>
                    <a:pt x="8684" y="4147"/>
                    <a:pt x="8385" y="4043"/>
                  </a:cubicBezTo>
                  <a:cubicBezTo>
                    <a:pt x="8511" y="4043"/>
                    <a:pt x="9240" y="4037"/>
                    <a:pt x="9073" y="3800"/>
                  </a:cubicBezTo>
                  <a:cubicBezTo>
                    <a:pt x="8970" y="3646"/>
                    <a:pt x="8713" y="3604"/>
                    <a:pt x="8546" y="3542"/>
                  </a:cubicBezTo>
                  <a:cubicBezTo>
                    <a:pt x="8322" y="3459"/>
                    <a:pt x="8086" y="3396"/>
                    <a:pt x="7856" y="3334"/>
                  </a:cubicBezTo>
                  <a:cubicBezTo>
                    <a:pt x="7996" y="3250"/>
                    <a:pt x="8128" y="3153"/>
                    <a:pt x="8247" y="3041"/>
                  </a:cubicBezTo>
                  <a:cubicBezTo>
                    <a:pt x="8322" y="2971"/>
                    <a:pt x="8552" y="2819"/>
                    <a:pt x="8456" y="2701"/>
                  </a:cubicBezTo>
                  <a:cubicBezTo>
                    <a:pt x="8406" y="2646"/>
                    <a:pt x="8298" y="2626"/>
                    <a:pt x="8210" y="2626"/>
                  </a:cubicBezTo>
                  <a:cubicBezTo>
                    <a:pt x="8185" y="2626"/>
                    <a:pt x="8162" y="2628"/>
                    <a:pt x="8142" y="2631"/>
                  </a:cubicBezTo>
                  <a:cubicBezTo>
                    <a:pt x="7981" y="2659"/>
                    <a:pt x="7829" y="2721"/>
                    <a:pt x="7669" y="2769"/>
                  </a:cubicBezTo>
                  <a:cubicBezTo>
                    <a:pt x="7473" y="2822"/>
                    <a:pt x="7272" y="2883"/>
                    <a:pt x="7071" y="2883"/>
                  </a:cubicBezTo>
                  <a:cubicBezTo>
                    <a:pt x="7029" y="2883"/>
                    <a:pt x="6987" y="2881"/>
                    <a:pt x="6944" y="2874"/>
                  </a:cubicBezTo>
                  <a:cubicBezTo>
                    <a:pt x="4955" y="2602"/>
                    <a:pt x="2088" y="0"/>
                    <a:pt x="2088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0"/>
            <p:cNvSpPr/>
            <p:nvPr/>
          </p:nvSpPr>
          <p:spPr>
            <a:xfrm>
              <a:off x="1450139" y="3141355"/>
              <a:ext cx="521667" cy="226120"/>
            </a:xfrm>
            <a:custGeom>
              <a:avLst/>
              <a:gdLst/>
              <a:ahLst/>
              <a:cxnLst/>
              <a:rect l="l" t="t" r="r" b="b"/>
              <a:pathLst>
                <a:path w="7805" h="3383" extrusionOk="0">
                  <a:moveTo>
                    <a:pt x="7548" y="1"/>
                  </a:moveTo>
                  <a:cubicBezTo>
                    <a:pt x="7529" y="1"/>
                    <a:pt x="7510" y="4"/>
                    <a:pt x="7490" y="12"/>
                  </a:cubicBezTo>
                  <a:cubicBezTo>
                    <a:pt x="6237" y="458"/>
                    <a:pt x="5158" y="1161"/>
                    <a:pt x="4038" y="1849"/>
                  </a:cubicBezTo>
                  <a:cubicBezTo>
                    <a:pt x="3046" y="2463"/>
                    <a:pt x="1989" y="2986"/>
                    <a:pt x="834" y="2986"/>
                  </a:cubicBezTo>
                  <a:cubicBezTo>
                    <a:pt x="643" y="2986"/>
                    <a:pt x="449" y="2972"/>
                    <a:pt x="252" y="2941"/>
                  </a:cubicBezTo>
                  <a:cubicBezTo>
                    <a:pt x="239" y="2939"/>
                    <a:pt x="227" y="2938"/>
                    <a:pt x="216" y="2938"/>
                  </a:cubicBezTo>
                  <a:cubicBezTo>
                    <a:pt x="1" y="2938"/>
                    <a:pt x="1" y="3292"/>
                    <a:pt x="239" y="3332"/>
                  </a:cubicBezTo>
                  <a:cubicBezTo>
                    <a:pt x="449" y="3366"/>
                    <a:pt x="658" y="3382"/>
                    <a:pt x="865" y="3382"/>
                  </a:cubicBezTo>
                  <a:cubicBezTo>
                    <a:pt x="1870" y="3382"/>
                    <a:pt x="2834" y="3005"/>
                    <a:pt x="3711" y="2503"/>
                  </a:cubicBezTo>
                  <a:cubicBezTo>
                    <a:pt x="5018" y="1765"/>
                    <a:pt x="6202" y="910"/>
                    <a:pt x="7622" y="374"/>
                  </a:cubicBezTo>
                  <a:cubicBezTo>
                    <a:pt x="7804" y="299"/>
                    <a:pt x="7720" y="1"/>
                    <a:pt x="7548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1240937" y="2928536"/>
              <a:ext cx="281453" cy="617535"/>
            </a:xfrm>
            <a:custGeom>
              <a:avLst/>
              <a:gdLst/>
              <a:ahLst/>
              <a:cxnLst/>
              <a:rect l="l" t="t" r="r" b="b"/>
              <a:pathLst>
                <a:path w="4211" h="9239" extrusionOk="0">
                  <a:moveTo>
                    <a:pt x="805" y="0"/>
                  </a:moveTo>
                  <a:cubicBezTo>
                    <a:pt x="781" y="0"/>
                    <a:pt x="753" y="14"/>
                    <a:pt x="732" y="36"/>
                  </a:cubicBezTo>
                  <a:cubicBezTo>
                    <a:pt x="710" y="58"/>
                    <a:pt x="703" y="93"/>
                    <a:pt x="690" y="120"/>
                  </a:cubicBezTo>
                  <a:cubicBezTo>
                    <a:pt x="600" y="447"/>
                    <a:pt x="633" y="796"/>
                    <a:pt x="683" y="1137"/>
                  </a:cubicBezTo>
                  <a:cubicBezTo>
                    <a:pt x="571" y="955"/>
                    <a:pt x="453" y="788"/>
                    <a:pt x="334" y="614"/>
                  </a:cubicBezTo>
                  <a:cubicBezTo>
                    <a:pt x="290" y="543"/>
                    <a:pt x="227" y="467"/>
                    <a:pt x="147" y="467"/>
                  </a:cubicBezTo>
                  <a:cubicBezTo>
                    <a:pt x="140" y="467"/>
                    <a:pt x="133" y="467"/>
                    <a:pt x="125" y="469"/>
                  </a:cubicBezTo>
                  <a:cubicBezTo>
                    <a:pt x="77" y="475"/>
                    <a:pt x="35" y="524"/>
                    <a:pt x="15" y="572"/>
                  </a:cubicBezTo>
                  <a:cubicBezTo>
                    <a:pt x="0" y="621"/>
                    <a:pt x="0" y="677"/>
                    <a:pt x="7" y="733"/>
                  </a:cubicBezTo>
                  <a:cubicBezTo>
                    <a:pt x="29" y="1185"/>
                    <a:pt x="202" y="1616"/>
                    <a:pt x="321" y="2055"/>
                  </a:cubicBezTo>
                  <a:cubicBezTo>
                    <a:pt x="543" y="2890"/>
                    <a:pt x="967" y="7072"/>
                    <a:pt x="2756" y="9089"/>
                  </a:cubicBezTo>
                  <a:cubicBezTo>
                    <a:pt x="2879" y="9194"/>
                    <a:pt x="2997" y="9238"/>
                    <a:pt x="3110" y="9238"/>
                  </a:cubicBezTo>
                  <a:cubicBezTo>
                    <a:pt x="3756" y="9238"/>
                    <a:pt x="4210" y="7775"/>
                    <a:pt x="4210" y="7775"/>
                  </a:cubicBezTo>
                  <a:cubicBezTo>
                    <a:pt x="4210" y="7775"/>
                    <a:pt x="2129" y="4512"/>
                    <a:pt x="2200" y="2508"/>
                  </a:cubicBezTo>
                  <a:cubicBezTo>
                    <a:pt x="2206" y="2257"/>
                    <a:pt x="2318" y="2027"/>
                    <a:pt x="2422" y="1805"/>
                  </a:cubicBezTo>
                  <a:cubicBezTo>
                    <a:pt x="2492" y="1658"/>
                    <a:pt x="2582" y="1519"/>
                    <a:pt x="2637" y="1365"/>
                  </a:cubicBezTo>
                  <a:cubicBezTo>
                    <a:pt x="2666" y="1282"/>
                    <a:pt x="2679" y="1115"/>
                    <a:pt x="2617" y="1046"/>
                  </a:cubicBezTo>
                  <a:cubicBezTo>
                    <a:pt x="2596" y="1021"/>
                    <a:pt x="2571" y="1011"/>
                    <a:pt x="2544" y="1011"/>
                  </a:cubicBezTo>
                  <a:cubicBezTo>
                    <a:pt x="2444" y="1011"/>
                    <a:pt x="2314" y="1149"/>
                    <a:pt x="2248" y="1192"/>
                  </a:cubicBezTo>
                  <a:cubicBezTo>
                    <a:pt x="2123" y="1289"/>
                    <a:pt x="1998" y="1407"/>
                    <a:pt x="1894" y="1532"/>
                  </a:cubicBezTo>
                  <a:cubicBezTo>
                    <a:pt x="1872" y="1289"/>
                    <a:pt x="1844" y="1053"/>
                    <a:pt x="1802" y="816"/>
                  </a:cubicBezTo>
                  <a:cubicBezTo>
                    <a:pt x="1775" y="642"/>
                    <a:pt x="1775" y="385"/>
                    <a:pt x="1644" y="253"/>
                  </a:cubicBezTo>
                  <a:cubicBezTo>
                    <a:pt x="1617" y="227"/>
                    <a:pt x="1593" y="216"/>
                    <a:pt x="1569" y="216"/>
                  </a:cubicBezTo>
                  <a:cubicBezTo>
                    <a:pt x="1403" y="216"/>
                    <a:pt x="1299" y="782"/>
                    <a:pt x="1288" y="886"/>
                  </a:cubicBezTo>
                  <a:cubicBezTo>
                    <a:pt x="1233" y="572"/>
                    <a:pt x="1072" y="295"/>
                    <a:pt x="870" y="51"/>
                  </a:cubicBezTo>
                  <a:cubicBezTo>
                    <a:pt x="857" y="29"/>
                    <a:pt x="842" y="16"/>
                    <a:pt x="822" y="3"/>
                  </a:cubicBezTo>
                  <a:cubicBezTo>
                    <a:pt x="817" y="1"/>
                    <a:pt x="811" y="0"/>
                    <a:pt x="80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1527336" y="3307519"/>
              <a:ext cx="353303" cy="191964"/>
            </a:xfrm>
            <a:custGeom>
              <a:avLst/>
              <a:gdLst/>
              <a:ahLst/>
              <a:cxnLst/>
              <a:rect l="l" t="t" r="r" b="b"/>
              <a:pathLst>
                <a:path w="5286" h="2872" extrusionOk="0">
                  <a:moveTo>
                    <a:pt x="5007" y="1"/>
                  </a:moveTo>
                  <a:cubicBezTo>
                    <a:pt x="4965" y="1"/>
                    <a:pt x="4921" y="16"/>
                    <a:pt x="4880" y="53"/>
                  </a:cubicBezTo>
                  <a:cubicBezTo>
                    <a:pt x="4197" y="644"/>
                    <a:pt x="3509" y="1206"/>
                    <a:pt x="2688" y="1597"/>
                  </a:cubicBezTo>
                  <a:cubicBezTo>
                    <a:pt x="1901" y="1980"/>
                    <a:pt x="1053" y="2237"/>
                    <a:pt x="218" y="2487"/>
                  </a:cubicBezTo>
                  <a:cubicBezTo>
                    <a:pt x="1" y="2552"/>
                    <a:pt x="52" y="2872"/>
                    <a:pt x="244" y="2872"/>
                  </a:cubicBezTo>
                  <a:cubicBezTo>
                    <a:pt x="262" y="2872"/>
                    <a:pt x="281" y="2869"/>
                    <a:pt x="301" y="2863"/>
                  </a:cubicBezTo>
                  <a:cubicBezTo>
                    <a:pt x="1171" y="2606"/>
                    <a:pt x="2048" y="2340"/>
                    <a:pt x="2870" y="1945"/>
                  </a:cubicBezTo>
                  <a:cubicBezTo>
                    <a:pt x="3725" y="1534"/>
                    <a:pt x="4441" y="956"/>
                    <a:pt x="5144" y="330"/>
                  </a:cubicBezTo>
                  <a:cubicBezTo>
                    <a:pt x="5285" y="199"/>
                    <a:pt x="5158" y="1"/>
                    <a:pt x="5007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1826969" y="3532770"/>
              <a:ext cx="252512" cy="321434"/>
            </a:xfrm>
            <a:custGeom>
              <a:avLst/>
              <a:gdLst/>
              <a:ahLst/>
              <a:cxnLst/>
              <a:rect l="l" t="t" r="r" b="b"/>
              <a:pathLst>
                <a:path w="3778" h="4809" extrusionOk="0">
                  <a:moveTo>
                    <a:pt x="3506" y="1"/>
                  </a:moveTo>
                  <a:cubicBezTo>
                    <a:pt x="3448" y="1"/>
                    <a:pt x="3389" y="25"/>
                    <a:pt x="3346" y="84"/>
                  </a:cubicBezTo>
                  <a:cubicBezTo>
                    <a:pt x="2819" y="794"/>
                    <a:pt x="2470" y="1622"/>
                    <a:pt x="1920" y="2325"/>
                  </a:cubicBezTo>
                  <a:cubicBezTo>
                    <a:pt x="1336" y="3077"/>
                    <a:pt x="648" y="3738"/>
                    <a:pt x="105" y="4517"/>
                  </a:cubicBezTo>
                  <a:cubicBezTo>
                    <a:pt x="1" y="4664"/>
                    <a:pt x="138" y="4809"/>
                    <a:pt x="277" y="4809"/>
                  </a:cubicBezTo>
                  <a:cubicBezTo>
                    <a:pt x="334" y="4809"/>
                    <a:pt x="391" y="4784"/>
                    <a:pt x="432" y="4725"/>
                  </a:cubicBezTo>
                  <a:cubicBezTo>
                    <a:pt x="988" y="3947"/>
                    <a:pt x="1670" y="3286"/>
                    <a:pt x="2254" y="2534"/>
                  </a:cubicBezTo>
                  <a:cubicBezTo>
                    <a:pt x="2797" y="1824"/>
                    <a:pt x="3146" y="1003"/>
                    <a:pt x="3674" y="286"/>
                  </a:cubicBezTo>
                  <a:cubicBezTo>
                    <a:pt x="3778" y="144"/>
                    <a:pt x="3644" y="1"/>
                    <a:pt x="3506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1720430" y="3505766"/>
              <a:ext cx="103799" cy="106142"/>
            </a:xfrm>
            <a:custGeom>
              <a:avLst/>
              <a:gdLst/>
              <a:ahLst/>
              <a:cxnLst/>
              <a:rect l="l" t="t" r="r" b="b"/>
              <a:pathLst>
                <a:path w="1553" h="1588" extrusionOk="0">
                  <a:moveTo>
                    <a:pt x="390" y="1"/>
                  </a:moveTo>
                  <a:cubicBezTo>
                    <a:pt x="370" y="36"/>
                    <a:pt x="189" y="245"/>
                    <a:pt x="1" y="468"/>
                  </a:cubicBezTo>
                  <a:cubicBezTo>
                    <a:pt x="370" y="851"/>
                    <a:pt x="732" y="1205"/>
                    <a:pt x="1058" y="1587"/>
                  </a:cubicBezTo>
                  <a:lnTo>
                    <a:pt x="1552" y="1136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1622780" y="3537047"/>
              <a:ext cx="172173" cy="154400"/>
            </a:xfrm>
            <a:custGeom>
              <a:avLst/>
              <a:gdLst/>
              <a:ahLst/>
              <a:cxnLst/>
              <a:rect l="l" t="t" r="r" b="b"/>
              <a:pathLst>
                <a:path w="2576" h="2310" extrusionOk="0">
                  <a:moveTo>
                    <a:pt x="1462" y="0"/>
                  </a:moveTo>
                  <a:cubicBezTo>
                    <a:pt x="1239" y="271"/>
                    <a:pt x="1002" y="550"/>
                    <a:pt x="1002" y="550"/>
                  </a:cubicBezTo>
                  <a:cubicBezTo>
                    <a:pt x="1002" y="550"/>
                    <a:pt x="745" y="334"/>
                    <a:pt x="383" y="20"/>
                  </a:cubicBezTo>
                  <a:lnTo>
                    <a:pt x="383" y="20"/>
                  </a:lnTo>
                  <a:cubicBezTo>
                    <a:pt x="0" y="884"/>
                    <a:pt x="356" y="1844"/>
                    <a:pt x="1281" y="2130"/>
                  </a:cubicBezTo>
                  <a:cubicBezTo>
                    <a:pt x="1553" y="2231"/>
                    <a:pt x="1850" y="2309"/>
                    <a:pt x="2163" y="2309"/>
                  </a:cubicBezTo>
                  <a:cubicBezTo>
                    <a:pt x="2298" y="2309"/>
                    <a:pt x="2435" y="2295"/>
                    <a:pt x="2575" y="2261"/>
                  </a:cubicBezTo>
                  <a:cubicBezTo>
                    <a:pt x="2303" y="1912"/>
                    <a:pt x="2095" y="1649"/>
                    <a:pt x="2033" y="1572"/>
                  </a:cubicBezTo>
                  <a:lnTo>
                    <a:pt x="2519" y="1119"/>
                  </a:lnTo>
                  <a:cubicBezTo>
                    <a:pt x="2193" y="737"/>
                    <a:pt x="1831" y="383"/>
                    <a:pt x="1462" y="0"/>
                  </a:cubicBez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1749771" y="3779276"/>
              <a:ext cx="188415" cy="233138"/>
            </a:xfrm>
            <a:custGeom>
              <a:avLst/>
              <a:gdLst/>
              <a:ahLst/>
              <a:cxnLst/>
              <a:rect l="l" t="t" r="r" b="b"/>
              <a:pathLst>
                <a:path w="2819" h="3488" extrusionOk="0">
                  <a:moveTo>
                    <a:pt x="1713" y="0"/>
                  </a:moveTo>
                  <a:cubicBezTo>
                    <a:pt x="515" y="919"/>
                    <a:pt x="1" y="2889"/>
                    <a:pt x="1" y="2889"/>
                  </a:cubicBezTo>
                  <a:cubicBezTo>
                    <a:pt x="1" y="2889"/>
                    <a:pt x="863" y="3390"/>
                    <a:pt x="1148" y="3487"/>
                  </a:cubicBezTo>
                  <a:cubicBezTo>
                    <a:pt x="1552" y="3223"/>
                    <a:pt x="2664" y="1859"/>
                    <a:pt x="2818" y="1441"/>
                  </a:cubicBezTo>
                  <a:cubicBezTo>
                    <a:pt x="2818" y="1441"/>
                    <a:pt x="2297" y="760"/>
                    <a:pt x="1713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1193951" y="3491396"/>
              <a:ext cx="670313" cy="654230"/>
            </a:xfrm>
            <a:custGeom>
              <a:avLst/>
              <a:gdLst/>
              <a:ahLst/>
              <a:cxnLst/>
              <a:rect l="l" t="t" r="r" b="b"/>
              <a:pathLst>
                <a:path w="10029" h="9788" extrusionOk="0">
                  <a:moveTo>
                    <a:pt x="5992" y="0"/>
                  </a:moveTo>
                  <a:cubicBezTo>
                    <a:pt x="5401" y="648"/>
                    <a:pt x="4335" y="1518"/>
                    <a:pt x="2896" y="1567"/>
                  </a:cubicBezTo>
                  <a:cubicBezTo>
                    <a:pt x="2896" y="1567"/>
                    <a:pt x="530" y="3577"/>
                    <a:pt x="0" y="3612"/>
                  </a:cubicBezTo>
                  <a:cubicBezTo>
                    <a:pt x="0" y="3612"/>
                    <a:pt x="334" y="5485"/>
                    <a:pt x="2665" y="7717"/>
                  </a:cubicBezTo>
                  <a:cubicBezTo>
                    <a:pt x="4706" y="9666"/>
                    <a:pt x="5910" y="9787"/>
                    <a:pt x="6178" y="9787"/>
                  </a:cubicBezTo>
                  <a:cubicBezTo>
                    <a:pt x="6217" y="9787"/>
                    <a:pt x="6236" y="9785"/>
                    <a:pt x="6236" y="9785"/>
                  </a:cubicBezTo>
                  <a:cubicBezTo>
                    <a:pt x="6236" y="9785"/>
                    <a:pt x="8177" y="7203"/>
                    <a:pt x="8317" y="7196"/>
                  </a:cubicBezTo>
                  <a:cubicBezTo>
                    <a:pt x="8317" y="7196"/>
                    <a:pt x="8831" y="5226"/>
                    <a:pt x="10029" y="4307"/>
                  </a:cubicBezTo>
                  <a:cubicBezTo>
                    <a:pt x="9673" y="3835"/>
                    <a:pt x="9290" y="3334"/>
                    <a:pt x="8991" y="2944"/>
                  </a:cubicBezTo>
                  <a:cubicBezTo>
                    <a:pt x="8851" y="2978"/>
                    <a:pt x="8714" y="2992"/>
                    <a:pt x="8579" y="2992"/>
                  </a:cubicBezTo>
                  <a:cubicBezTo>
                    <a:pt x="8266" y="2992"/>
                    <a:pt x="7969" y="2914"/>
                    <a:pt x="7697" y="2813"/>
                  </a:cubicBezTo>
                  <a:cubicBezTo>
                    <a:pt x="6772" y="2527"/>
                    <a:pt x="6416" y="1567"/>
                    <a:pt x="6799" y="703"/>
                  </a:cubicBezTo>
                  <a:cubicBezTo>
                    <a:pt x="6542" y="481"/>
                    <a:pt x="6263" y="237"/>
                    <a:pt x="59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1356767" y="3410452"/>
              <a:ext cx="237741" cy="185682"/>
            </a:xfrm>
            <a:custGeom>
              <a:avLst/>
              <a:gdLst/>
              <a:ahLst/>
              <a:cxnLst/>
              <a:rect l="l" t="t" r="r" b="b"/>
              <a:pathLst>
                <a:path w="3557" h="2778" extrusionOk="0">
                  <a:moveTo>
                    <a:pt x="2220" y="0"/>
                  </a:moveTo>
                  <a:cubicBezTo>
                    <a:pt x="2220" y="0"/>
                    <a:pt x="557" y="871"/>
                    <a:pt x="1" y="1650"/>
                  </a:cubicBezTo>
                  <a:lnTo>
                    <a:pt x="460" y="2778"/>
                  </a:lnTo>
                  <a:cubicBezTo>
                    <a:pt x="1899" y="2729"/>
                    <a:pt x="2965" y="1859"/>
                    <a:pt x="3556" y="1211"/>
                  </a:cubicBezTo>
                  <a:cubicBezTo>
                    <a:pt x="3000" y="725"/>
                    <a:pt x="2477" y="251"/>
                    <a:pt x="2220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1993929" y="3532034"/>
              <a:ext cx="180528" cy="376376"/>
            </a:xfrm>
            <a:custGeom>
              <a:avLst/>
              <a:gdLst/>
              <a:ahLst/>
              <a:cxnLst/>
              <a:rect l="l" t="t" r="r" b="b"/>
              <a:pathLst>
                <a:path w="2701" h="5631" extrusionOk="0">
                  <a:moveTo>
                    <a:pt x="2395" y="0"/>
                  </a:moveTo>
                  <a:cubicBezTo>
                    <a:pt x="2322" y="0"/>
                    <a:pt x="2254" y="41"/>
                    <a:pt x="2235" y="137"/>
                  </a:cubicBezTo>
                  <a:cubicBezTo>
                    <a:pt x="2143" y="618"/>
                    <a:pt x="2351" y="1111"/>
                    <a:pt x="2235" y="1578"/>
                  </a:cubicBezTo>
                  <a:cubicBezTo>
                    <a:pt x="2053" y="2266"/>
                    <a:pt x="1308" y="2664"/>
                    <a:pt x="877" y="3171"/>
                  </a:cubicBezTo>
                  <a:cubicBezTo>
                    <a:pt x="314" y="3824"/>
                    <a:pt x="0" y="4611"/>
                    <a:pt x="97" y="5481"/>
                  </a:cubicBezTo>
                  <a:cubicBezTo>
                    <a:pt x="109" y="5585"/>
                    <a:pt x="180" y="5630"/>
                    <a:pt x="259" y="5630"/>
                  </a:cubicBezTo>
                  <a:cubicBezTo>
                    <a:pt x="369" y="5630"/>
                    <a:pt x="493" y="5540"/>
                    <a:pt x="481" y="5398"/>
                  </a:cubicBezTo>
                  <a:cubicBezTo>
                    <a:pt x="334" y="4013"/>
                    <a:pt x="1349" y="3380"/>
                    <a:pt x="2143" y="2475"/>
                  </a:cubicBezTo>
                  <a:cubicBezTo>
                    <a:pt x="2393" y="2190"/>
                    <a:pt x="2595" y="1877"/>
                    <a:pt x="2644" y="1495"/>
                  </a:cubicBezTo>
                  <a:cubicBezTo>
                    <a:pt x="2700" y="1069"/>
                    <a:pt x="2527" y="666"/>
                    <a:pt x="2602" y="242"/>
                  </a:cubicBezTo>
                  <a:cubicBezTo>
                    <a:pt x="2632" y="98"/>
                    <a:pt x="2508" y="0"/>
                    <a:pt x="2395" y="0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2136226" y="3154121"/>
              <a:ext cx="187880" cy="148585"/>
            </a:xfrm>
            <a:custGeom>
              <a:avLst/>
              <a:gdLst/>
              <a:ahLst/>
              <a:cxnLst/>
              <a:rect l="l" t="t" r="r" b="b"/>
              <a:pathLst>
                <a:path w="2811" h="2223" extrusionOk="0">
                  <a:moveTo>
                    <a:pt x="308" y="1"/>
                  </a:moveTo>
                  <a:cubicBezTo>
                    <a:pt x="287" y="1"/>
                    <a:pt x="265" y="1"/>
                    <a:pt x="244" y="1"/>
                  </a:cubicBezTo>
                  <a:cubicBezTo>
                    <a:pt x="112" y="203"/>
                    <a:pt x="0" y="469"/>
                    <a:pt x="132" y="691"/>
                  </a:cubicBezTo>
                  <a:cubicBezTo>
                    <a:pt x="369" y="1095"/>
                    <a:pt x="899" y="1262"/>
                    <a:pt x="1288" y="1471"/>
                  </a:cubicBezTo>
                  <a:cubicBezTo>
                    <a:pt x="1503" y="1596"/>
                    <a:pt x="1719" y="1721"/>
                    <a:pt x="1934" y="1847"/>
                  </a:cubicBezTo>
                  <a:cubicBezTo>
                    <a:pt x="2011" y="1888"/>
                    <a:pt x="2554" y="2159"/>
                    <a:pt x="2554" y="2222"/>
                  </a:cubicBezTo>
                  <a:cubicBezTo>
                    <a:pt x="2560" y="2069"/>
                    <a:pt x="2560" y="1908"/>
                    <a:pt x="2519" y="1763"/>
                  </a:cubicBezTo>
                  <a:cubicBezTo>
                    <a:pt x="2444" y="1526"/>
                    <a:pt x="2255" y="1346"/>
                    <a:pt x="2074" y="1185"/>
                  </a:cubicBezTo>
                  <a:cubicBezTo>
                    <a:pt x="1921" y="1045"/>
                    <a:pt x="1776" y="913"/>
                    <a:pt x="1609" y="794"/>
                  </a:cubicBezTo>
                  <a:lnTo>
                    <a:pt x="1609" y="794"/>
                  </a:lnTo>
                  <a:cubicBezTo>
                    <a:pt x="2018" y="865"/>
                    <a:pt x="2415" y="961"/>
                    <a:pt x="2811" y="1073"/>
                  </a:cubicBezTo>
                  <a:cubicBezTo>
                    <a:pt x="2778" y="871"/>
                    <a:pt x="2701" y="677"/>
                    <a:pt x="2596" y="510"/>
                  </a:cubicBezTo>
                  <a:cubicBezTo>
                    <a:pt x="2569" y="460"/>
                    <a:pt x="2534" y="419"/>
                    <a:pt x="2492" y="385"/>
                  </a:cubicBezTo>
                  <a:cubicBezTo>
                    <a:pt x="2444" y="350"/>
                    <a:pt x="2387" y="328"/>
                    <a:pt x="2332" y="315"/>
                  </a:cubicBezTo>
                  <a:cubicBezTo>
                    <a:pt x="1677" y="106"/>
                    <a:pt x="996" y="1"/>
                    <a:pt x="3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2065579" y="3483575"/>
              <a:ext cx="144703" cy="113093"/>
            </a:xfrm>
            <a:custGeom>
              <a:avLst/>
              <a:gdLst/>
              <a:ahLst/>
              <a:cxnLst/>
              <a:rect l="l" t="t" r="r" b="b"/>
              <a:pathLst>
                <a:path w="2165" h="1692" extrusionOk="0">
                  <a:moveTo>
                    <a:pt x="964" y="1"/>
                  </a:moveTo>
                  <a:cubicBezTo>
                    <a:pt x="614" y="1"/>
                    <a:pt x="302" y="171"/>
                    <a:pt x="174" y="466"/>
                  </a:cubicBezTo>
                  <a:cubicBezTo>
                    <a:pt x="0" y="875"/>
                    <a:pt x="264" y="1391"/>
                    <a:pt x="765" y="1600"/>
                  </a:cubicBezTo>
                  <a:cubicBezTo>
                    <a:pt x="913" y="1662"/>
                    <a:pt x="1066" y="1691"/>
                    <a:pt x="1212" y="1691"/>
                  </a:cubicBezTo>
                  <a:cubicBezTo>
                    <a:pt x="1559" y="1691"/>
                    <a:pt x="1867" y="1525"/>
                    <a:pt x="1989" y="1231"/>
                  </a:cubicBezTo>
                  <a:cubicBezTo>
                    <a:pt x="2165" y="814"/>
                    <a:pt x="1906" y="306"/>
                    <a:pt x="1405" y="91"/>
                  </a:cubicBezTo>
                  <a:cubicBezTo>
                    <a:pt x="1258" y="30"/>
                    <a:pt x="1108" y="1"/>
                    <a:pt x="964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1719561" y="3154388"/>
              <a:ext cx="130199" cy="127531"/>
            </a:xfrm>
            <a:custGeom>
              <a:avLst/>
              <a:gdLst/>
              <a:ahLst/>
              <a:cxnLst/>
              <a:rect l="l" t="t" r="r" b="b"/>
              <a:pathLst>
                <a:path w="1948" h="1908" extrusionOk="0">
                  <a:moveTo>
                    <a:pt x="843" y="1"/>
                  </a:moveTo>
                  <a:cubicBezTo>
                    <a:pt x="735" y="1"/>
                    <a:pt x="628" y="24"/>
                    <a:pt x="528" y="74"/>
                  </a:cubicBezTo>
                  <a:cubicBezTo>
                    <a:pt x="125" y="276"/>
                    <a:pt x="0" y="832"/>
                    <a:pt x="244" y="1320"/>
                  </a:cubicBezTo>
                  <a:cubicBezTo>
                    <a:pt x="426" y="1687"/>
                    <a:pt x="768" y="1908"/>
                    <a:pt x="1098" y="1908"/>
                  </a:cubicBezTo>
                  <a:cubicBezTo>
                    <a:pt x="1206" y="1908"/>
                    <a:pt x="1313" y="1884"/>
                    <a:pt x="1413" y="1834"/>
                  </a:cubicBezTo>
                  <a:cubicBezTo>
                    <a:pt x="1822" y="1634"/>
                    <a:pt x="1947" y="1069"/>
                    <a:pt x="1705" y="582"/>
                  </a:cubicBezTo>
                  <a:cubicBezTo>
                    <a:pt x="1522" y="220"/>
                    <a:pt x="1176" y="1"/>
                    <a:pt x="843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1659942" y="3141087"/>
              <a:ext cx="565646" cy="519815"/>
            </a:xfrm>
            <a:custGeom>
              <a:avLst/>
              <a:gdLst/>
              <a:ahLst/>
              <a:cxnLst/>
              <a:rect l="l" t="t" r="r" b="b"/>
              <a:pathLst>
                <a:path w="8463" h="7777" extrusionOk="0">
                  <a:moveTo>
                    <a:pt x="4436" y="0"/>
                  </a:moveTo>
                  <a:cubicBezTo>
                    <a:pt x="4232" y="0"/>
                    <a:pt x="4017" y="14"/>
                    <a:pt x="3793" y="44"/>
                  </a:cubicBezTo>
                  <a:cubicBezTo>
                    <a:pt x="3793" y="44"/>
                    <a:pt x="0" y="1824"/>
                    <a:pt x="203" y="3411"/>
                  </a:cubicBezTo>
                  <a:cubicBezTo>
                    <a:pt x="501" y="5722"/>
                    <a:pt x="2681" y="7489"/>
                    <a:pt x="4560" y="7768"/>
                  </a:cubicBezTo>
                  <a:cubicBezTo>
                    <a:pt x="4599" y="7774"/>
                    <a:pt x="4638" y="7776"/>
                    <a:pt x="4678" y="7776"/>
                  </a:cubicBezTo>
                  <a:cubicBezTo>
                    <a:pt x="6251" y="7776"/>
                    <a:pt x="8462" y="3488"/>
                    <a:pt x="8462" y="3488"/>
                  </a:cubicBezTo>
                  <a:cubicBezTo>
                    <a:pt x="8462" y="3488"/>
                    <a:pt x="7656" y="0"/>
                    <a:pt x="4436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1747900" y="3315139"/>
              <a:ext cx="261468" cy="265221"/>
            </a:xfrm>
            <a:custGeom>
              <a:avLst/>
              <a:gdLst/>
              <a:ahLst/>
              <a:cxnLst/>
              <a:rect l="l" t="t" r="r" b="b"/>
              <a:pathLst>
                <a:path w="3912" h="3968" extrusionOk="0">
                  <a:moveTo>
                    <a:pt x="707" y="0"/>
                  </a:moveTo>
                  <a:cubicBezTo>
                    <a:pt x="490" y="0"/>
                    <a:pt x="276" y="123"/>
                    <a:pt x="146" y="293"/>
                  </a:cubicBezTo>
                  <a:cubicBezTo>
                    <a:pt x="35" y="453"/>
                    <a:pt x="0" y="668"/>
                    <a:pt x="29" y="864"/>
                  </a:cubicBezTo>
                  <a:cubicBezTo>
                    <a:pt x="49" y="1031"/>
                    <a:pt x="112" y="1191"/>
                    <a:pt x="181" y="1350"/>
                  </a:cubicBezTo>
                  <a:cubicBezTo>
                    <a:pt x="473" y="1969"/>
                    <a:pt x="877" y="2560"/>
                    <a:pt x="1385" y="3035"/>
                  </a:cubicBezTo>
                  <a:cubicBezTo>
                    <a:pt x="1684" y="3312"/>
                    <a:pt x="2024" y="3562"/>
                    <a:pt x="2400" y="3729"/>
                  </a:cubicBezTo>
                  <a:cubicBezTo>
                    <a:pt x="2633" y="3838"/>
                    <a:pt x="2932" y="3967"/>
                    <a:pt x="3210" y="3967"/>
                  </a:cubicBezTo>
                  <a:cubicBezTo>
                    <a:pt x="3291" y="3967"/>
                    <a:pt x="3369" y="3957"/>
                    <a:pt x="3444" y="3932"/>
                  </a:cubicBezTo>
                  <a:cubicBezTo>
                    <a:pt x="3709" y="3841"/>
                    <a:pt x="3912" y="3514"/>
                    <a:pt x="3903" y="3243"/>
                  </a:cubicBezTo>
                  <a:cubicBezTo>
                    <a:pt x="3897" y="3035"/>
                    <a:pt x="3758" y="2846"/>
                    <a:pt x="3604" y="2707"/>
                  </a:cubicBezTo>
                  <a:cubicBezTo>
                    <a:pt x="2798" y="1956"/>
                    <a:pt x="1866" y="1295"/>
                    <a:pt x="1225" y="383"/>
                  </a:cubicBezTo>
                  <a:cubicBezTo>
                    <a:pt x="1093" y="209"/>
                    <a:pt x="961" y="7"/>
                    <a:pt x="724" y="0"/>
                  </a:cubicBezTo>
                  <a:cubicBezTo>
                    <a:pt x="718" y="0"/>
                    <a:pt x="712" y="0"/>
                    <a:pt x="7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1759931" y="3319817"/>
              <a:ext cx="244759" cy="247442"/>
            </a:xfrm>
            <a:custGeom>
              <a:avLst/>
              <a:gdLst/>
              <a:ahLst/>
              <a:cxnLst/>
              <a:rect l="l" t="t" r="r" b="b"/>
              <a:pathLst>
                <a:path w="3662" h="3702" extrusionOk="0">
                  <a:moveTo>
                    <a:pt x="238" y="0"/>
                  </a:moveTo>
                  <a:cubicBezTo>
                    <a:pt x="148" y="49"/>
                    <a:pt x="64" y="111"/>
                    <a:pt x="1" y="187"/>
                  </a:cubicBezTo>
                  <a:cubicBezTo>
                    <a:pt x="732" y="1732"/>
                    <a:pt x="2026" y="2875"/>
                    <a:pt x="3501" y="3701"/>
                  </a:cubicBezTo>
                  <a:cubicBezTo>
                    <a:pt x="3571" y="3633"/>
                    <a:pt x="3620" y="3556"/>
                    <a:pt x="3661" y="3466"/>
                  </a:cubicBezTo>
                  <a:cubicBezTo>
                    <a:pt x="2220" y="2644"/>
                    <a:pt x="961" y="1510"/>
                    <a:pt x="238" y="0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1777709" y="3360924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18" y="1"/>
                  </a:moveTo>
                  <a:cubicBezTo>
                    <a:pt x="249" y="1"/>
                    <a:pt x="180" y="25"/>
                    <a:pt x="126" y="73"/>
                  </a:cubicBezTo>
                  <a:cubicBezTo>
                    <a:pt x="7" y="185"/>
                    <a:pt x="0" y="372"/>
                    <a:pt x="111" y="491"/>
                  </a:cubicBezTo>
                  <a:cubicBezTo>
                    <a:pt x="166" y="553"/>
                    <a:pt x="243" y="584"/>
                    <a:pt x="322" y="584"/>
                  </a:cubicBezTo>
                  <a:cubicBezTo>
                    <a:pt x="393" y="584"/>
                    <a:pt x="465" y="559"/>
                    <a:pt x="521" y="506"/>
                  </a:cubicBezTo>
                  <a:cubicBezTo>
                    <a:pt x="640" y="394"/>
                    <a:pt x="647" y="214"/>
                    <a:pt x="535" y="95"/>
                  </a:cubicBezTo>
                  <a:cubicBezTo>
                    <a:pt x="476" y="32"/>
                    <a:pt x="397" y="1"/>
                    <a:pt x="3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1820886" y="3418674"/>
              <a:ext cx="43378" cy="39035"/>
            </a:xfrm>
            <a:custGeom>
              <a:avLst/>
              <a:gdLst/>
              <a:ahLst/>
              <a:cxnLst/>
              <a:rect l="l" t="t" r="r" b="b"/>
              <a:pathLst>
                <a:path w="649" h="584" extrusionOk="0">
                  <a:moveTo>
                    <a:pt x="326" y="0"/>
                  </a:moveTo>
                  <a:cubicBezTo>
                    <a:pt x="254" y="0"/>
                    <a:pt x="182" y="26"/>
                    <a:pt x="126" y="80"/>
                  </a:cubicBezTo>
                  <a:cubicBezTo>
                    <a:pt x="7" y="191"/>
                    <a:pt x="1" y="372"/>
                    <a:pt x="112" y="490"/>
                  </a:cubicBezTo>
                  <a:cubicBezTo>
                    <a:pt x="170" y="552"/>
                    <a:pt x="247" y="584"/>
                    <a:pt x="324" y="584"/>
                  </a:cubicBezTo>
                  <a:cubicBezTo>
                    <a:pt x="395" y="584"/>
                    <a:pt x="467" y="557"/>
                    <a:pt x="523" y="504"/>
                  </a:cubicBezTo>
                  <a:cubicBezTo>
                    <a:pt x="640" y="394"/>
                    <a:pt x="649" y="211"/>
                    <a:pt x="537" y="93"/>
                  </a:cubicBezTo>
                  <a:cubicBezTo>
                    <a:pt x="482" y="32"/>
                    <a:pt x="404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1873020" y="3469405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26" y="0"/>
                  </a:moveTo>
                  <a:cubicBezTo>
                    <a:pt x="254" y="0"/>
                    <a:pt x="182" y="26"/>
                    <a:pt x="126" y="79"/>
                  </a:cubicBezTo>
                  <a:cubicBezTo>
                    <a:pt x="7" y="191"/>
                    <a:pt x="0" y="371"/>
                    <a:pt x="111" y="490"/>
                  </a:cubicBezTo>
                  <a:cubicBezTo>
                    <a:pt x="170" y="553"/>
                    <a:pt x="251" y="584"/>
                    <a:pt x="331" y="584"/>
                  </a:cubicBezTo>
                  <a:cubicBezTo>
                    <a:pt x="401" y="584"/>
                    <a:pt x="470" y="560"/>
                    <a:pt x="522" y="511"/>
                  </a:cubicBezTo>
                  <a:cubicBezTo>
                    <a:pt x="640" y="399"/>
                    <a:pt x="647" y="211"/>
                    <a:pt x="543" y="94"/>
                  </a:cubicBezTo>
                  <a:cubicBezTo>
                    <a:pt x="485" y="32"/>
                    <a:pt x="405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1929297" y="3511715"/>
              <a:ext cx="43244" cy="39035"/>
            </a:xfrm>
            <a:custGeom>
              <a:avLst/>
              <a:gdLst/>
              <a:ahLst/>
              <a:cxnLst/>
              <a:rect l="l" t="t" r="r" b="b"/>
              <a:pathLst>
                <a:path w="647" h="584" extrusionOk="0">
                  <a:moveTo>
                    <a:pt x="325" y="0"/>
                  </a:moveTo>
                  <a:cubicBezTo>
                    <a:pt x="254" y="0"/>
                    <a:pt x="182" y="26"/>
                    <a:pt x="125" y="79"/>
                  </a:cubicBezTo>
                  <a:cubicBezTo>
                    <a:pt x="7" y="191"/>
                    <a:pt x="0" y="371"/>
                    <a:pt x="112" y="490"/>
                  </a:cubicBezTo>
                  <a:cubicBezTo>
                    <a:pt x="170" y="552"/>
                    <a:pt x="247" y="583"/>
                    <a:pt x="325" y="583"/>
                  </a:cubicBezTo>
                  <a:cubicBezTo>
                    <a:pt x="395" y="583"/>
                    <a:pt x="466" y="557"/>
                    <a:pt x="521" y="505"/>
                  </a:cubicBezTo>
                  <a:cubicBezTo>
                    <a:pt x="640" y="399"/>
                    <a:pt x="646" y="212"/>
                    <a:pt x="536" y="94"/>
                  </a:cubicBezTo>
                  <a:cubicBezTo>
                    <a:pt x="481" y="32"/>
                    <a:pt x="404" y="0"/>
                    <a:pt x="3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1891133" y="3332049"/>
              <a:ext cx="102596" cy="73858"/>
            </a:xfrm>
            <a:custGeom>
              <a:avLst/>
              <a:gdLst/>
              <a:ahLst/>
              <a:cxnLst/>
              <a:rect l="l" t="t" r="r" b="b"/>
              <a:pathLst>
                <a:path w="1535" h="1105" extrusionOk="0">
                  <a:moveTo>
                    <a:pt x="1327" y="1"/>
                  </a:moveTo>
                  <a:cubicBezTo>
                    <a:pt x="1314" y="1"/>
                    <a:pt x="1301" y="2"/>
                    <a:pt x="1288" y="4"/>
                  </a:cubicBezTo>
                  <a:cubicBezTo>
                    <a:pt x="842" y="103"/>
                    <a:pt x="0" y="415"/>
                    <a:pt x="578" y="916"/>
                  </a:cubicBezTo>
                  <a:cubicBezTo>
                    <a:pt x="735" y="1049"/>
                    <a:pt x="864" y="1104"/>
                    <a:pt x="970" y="1104"/>
                  </a:cubicBezTo>
                  <a:cubicBezTo>
                    <a:pt x="1303" y="1104"/>
                    <a:pt x="1420" y="570"/>
                    <a:pt x="1503" y="228"/>
                  </a:cubicBezTo>
                  <a:cubicBezTo>
                    <a:pt x="1535" y="108"/>
                    <a:pt x="1447" y="1"/>
                    <a:pt x="132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2044124" y="3398221"/>
              <a:ext cx="56344" cy="51066"/>
            </a:xfrm>
            <a:custGeom>
              <a:avLst/>
              <a:gdLst/>
              <a:ahLst/>
              <a:cxnLst/>
              <a:rect l="l" t="t" r="r" b="b"/>
              <a:pathLst>
                <a:path w="843" h="764" extrusionOk="0">
                  <a:moveTo>
                    <a:pt x="420" y="1"/>
                  </a:moveTo>
                  <a:cubicBezTo>
                    <a:pt x="327" y="1"/>
                    <a:pt x="234" y="34"/>
                    <a:pt x="161" y="100"/>
                  </a:cubicBezTo>
                  <a:cubicBezTo>
                    <a:pt x="7" y="247"/>
                    <a:pt x="1" y="491"/>
                    <a:pt x="139" y="643"/>
                  </a:cubicBezTo>
                  <a:cubicBezTo>
                    <a:pt x="216" y="723"/>
                    <a:pt x="320" y="763"/>
                    <a:pt x="423" y="763"/>
                  </a:cubicBezTo>
                  <a:cubicBezTo>
                    <a:pt x="517" y="763"/>
                    <a:pt x="610" y="730"/>
                    <a:pt x="682" y="664"/>
                  </a:cubicBezTo>
                  <a:cubicBezTo>
                    <a:pt x="836" y="517"/>
                    <a:pt x="842" y="274"/>
                    <a:pt x="704" y="122"/>
                  </a:cubicBezTo>
                  <a:cubicBezTo>
                    <a:pt x="627" y="41"/>
                    <a:pt x="523" y="1"/>
                    <a:pt x="42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1866403" y="3227846"/>
              <a:ext cx="56879" cy="51133"/>
            </a:xfrm>
            <a:custGeom>
              <a:avLst/>
              <a:gdLst/>
              <a:ahLst/>
              <a:cxnLst/>
              <a:rect l="l" t="t" r="r" b="b"/>
              <a:pathLst>
                <a:path w="851" h="765" extrusionOk="0">
                  <a:moveTo>
                    <a:pt x="424" y="1"/>
                  </a:moveTo>
                  <a:cubicBezTo>
                    <a:pt x="333" y="1"/>
                    <a:pt x="240" y="34"/>
                    <a:pt x="168" y="102"/>
                  </a:cubicBezTo>
                  <a:cubicBezTo>
                    <a:pt x="16" y="249"/>
                    <a:pt x="1" y="485"/>
                    <a:pt x="148" y="645"/>
                  </a:cubicBezTo>
                  <a:cubicBezTo>
                    <a:pt x="223" y="725"/>
                    <a:pt x="323" y="765"/>
                    <a:pt x="424" y="765"/>
                  </a:cubicBezTo>
                  <a:cubicBezTo>
                    <a:pt x="518" y="765"/>
                    <a:pt x="613" y="730"/>
                    <a:pt x="691" y="660"/>
                  </a:cubicBezTo>
                  <a:cubicBezTo>
                    <a:pt x="844" y="520"/>
                    <a:pt x="851" y="276"/>
                    <a:pt x="704" y="124"/>
                  </a:cubicBezTo>
                  <a:cubicBezTo>
                    <a:pt x="631" y="43"/>
                    <a:pt x="528" y="1"/>
                    <a:pt x="42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1935312" y="3082936"/>
              <a:ext cx="320954" cy="253257"/>
            </a:xfrm>
            <a:custGeom>
              <a:avLst/>
              <a:gdLst/>
              <a:ahLst/>
              <a:cxnLst/>
              <a:rect l="l" t="t" r="r" b="b"/>
              <a:pathLst>
                <a:path w="4802" h="3789" extrusionOk="0">
                  <a:moveTo>
                    <a:pt x="1198" y="0"/>
                  </a:moveTo>
                  <a:cubicBezTo>
                    <a:pt x="765" y="0"/>
                    <a:pt x="357" y="83"/>
                    <a:pt x="0" y="198"/>
                  </a:cubicBezTo>
                  <a:cubicBezTo>
                    <a:pt x="488" y="649"/>
                    <a:pt x="982" y="1101"/>
                    <a:pt x="1490" y="1540"/>
                  </a:cubicBezTo>
                  <a:cubicBezTo>
                    <a:pt x="1567" y="1505"/>
                    <a:pt x="1642" y="1477"/>
                    <a:pt x="1719" y="1450"/>
                  </a:cubicBezTo>
                  <a:lnTo>
                    <a:pt x="1719" y="1450"/>
                  </a:lnTo>
                  <a:cubicBezTo>
                    <a:pt x="1684" y="1519"/>
                    <a:pt x="1650" y="1582"/>
                    <a:pt x="1609" y="1644"/>
                  </a:cubicBezTo>
                  <a:cubicBezTo>
                    <a:pt x="2110" y="2061"/>
                    <a:pt x="2617" y="2466"/>
                    <a:pt x="3145" y="2835"/>
                  </a:cubicBezTo>
                  <a:cubicBezTo>
                    <a:pt x="3215" y="2765"/>
                    <a:pt x="3292" y="2694"/>
                    <a:pt x="3362" y="2633"/>
                  </a:cubicBezTo>
                  <a:cubicBezTo>
                    <a:pt x="3389" y="2758"/>
                    <a:pt x="3404" y="2890"/>
                    <a:pt x="3410" y="3015"/>
                  </a:cubicBezTo>
                  <a:cubicBezTo>
                    <a:pt x="3835" y="3301"/>
                    <a:pt x="4272" y="3558"/>
                    <a:pt x="4725" y="3788"/>
                  </a:cubicBezTo>
                  <a:cubicBezTo>
                    <a:pt x="4802" y="3175"/>
                    <a:pt x="4683" y="2411"/>
                    <a:pt x="4043" y="1567"/>
                  </a:cubicBezTo>
                  <a:cubicBezTo>
                    <a:pt x="3134" y="366"/>
                    <a:pt x="2109" y="0"/>
                    <a:pt x="119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0"/>
            <p:cNvSpPr/>
            <p:nvPr/>
          </p:nvSpPr>
          <p:spPr>
            <a:xfrm>
              <a:off x="2002283" y="3192755"/>
              <a:ext cx="143233" cy="128934"/>
            </a:xfrm>
            <a:custGeom>
              <a:avLst/>
              <a:gdLst/>
              <a:ahLst/>
              <a:cxnLst/>
              <a:rect l="l" t="t" r="r" b="b"/>
              <a:pathLst>
                <a:path w="2143" h="1929" extrusionOk="0">
                  <a:moveTo>
                    <a:pt x="607" y="1"/>
                  </a:moveTo>
                  <a:cubicBezTo>
                    <a:pt x="418" y="308"/>
                    <a:pt x="202" y="585"/>
                    <a:pt x="0" y="858"/>
                  </a:cubicBezTo>
                  <a:cubicBezTo>
                    <a:pt x="446" y="1192"/>
                    <a:pt x="905" y="1561"/>
                    <a:pt x="1343" y="1928"/>
                  </a:cubicBezTo>
                  <a:cubicBezTo>
                    <a:pt x="1609" y="1686"/>
                    <a:pt x="1879" y="1436"/>
                    <a:pt x="2143" y="1192"/>
                  </a:cubicBezTo>
                  <a:cubicBezTo>
                    <a:pt x="1615" y="823"/>
                    <a:pt x="1108" y="418"/>
                    <a:pt x="607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0"/>
            <p:cNvSpPr/>
            <p:nvPr/>
          </p:nvSpPr>
          <p:spPr>
            <a:xfrm>
              <a:off x="1845082" y="3096104"/>
              <a:ext cx="189819" cy="126996"/>
            </a:xfrm>
            <a:custGeom>
              <a:avLst/>
              <a:gdLst/>
              <a:ahLst/>
              <a:cxnLst/>
              <a:rect l="l" t="t" r="r" b="b"/>
              <a:pathLst>
                <a:path w="2840" h="1900" extrusionOk="0">
                  <a:moveTo>
                    <a:pt x="1350" y="1"/>
                  </a:moveTo>
                  <a:cubicBezTo>
                    <a:pt x="544" y="265"/>
                    <a:pt x="1" y="689"/>
                    <a:pt x="1" y="689"/>
                  </a:cubicBezTo>
                  <a:cubicBezTo>
                    <a:pt x="1" y="689"/>
                    <a:pt x="794" y="1183"/>
                    <a:pt x="1796" y="1900"/>
                  </a:cubicBezTo>
                  <a:cubicBezTo>
                    <a:pt x="2150" y="1733"/>
                    <a:pt x="2484" y="1495"/>
                    <a:pt x="2840" y="1343"/>
                  </a:cubicBezTo>
                  <a:cubicBezTo>
                    <a:pt x="2332" y="904"/>
                    <a:pt x="1838" y="452"/>
                    <a:pt x="1350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0"/>
            <p:cNvSpPr/>
            <p:nvPr/>
          </p:nvSpPr>
          <p:spPr>
            <a:xfrm>
              <a:off x="2142241" y="3284459"/>
              <a:ext cx="108878" cy="152195"/>
            </a:xfrm>
            <a:custGeom>
              <a:avLst/>
              <a:gdLst/>
              <a:ahLst/>
              <a:cxnLst/>
              <a:rect l="l" t="t" r="r" b="b"/>
              <a:pathLst>
                <a:path w="1629" h="2277" extrusionOk="0">
                  <a:moveTo>
                    <a:pt x="314" y="0"/>
                  </a:moveTo>
                  <a:cubicBezTo>
                    <a:pt x="335" y="446"/>
                    <a:pt x="209" y="870"/>
                    <a:pt x="1" y="1246"/>
                  </a:cubicBezTo>
                  <a:cubicBezTo>
                    <a:pt x="356" y="1593"/>
                    <a:pt x="669" y="1942"/>
                    <a:pt x="906" y="2276"/>
                  </a:cubicBezTo>
                  <a:cubicBezTo>
                    <a:pt x="906" y="2276"/>
                    <a:pt x="1504" y="1698"/>
                    <a:pt x="1629" y="773"/>
                  </a:cubicBezTo>
                  <a:cubicBezTo>
                    <a:pt x="1176" y="543"/>
                    <a:pt x="739" y="286"/>
                    <a:pt x="314" y="0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0"/>
            <p:cNvSpPr/>
            <p:nvPr/>
          </p:nvSpPr>
          <p:spPr>
            <a:xfrm>
              <a:off x="1432093" y="3688707"/>
              <a:ext cx="250774" cy="225251"/>
            </a:xfrm>
            <a:custGeom>
              <a:avLst/>
              <a:gdLst/>
              <a:ahLst/>
              <a:cxnLst/>
              <a:rect l="l" t="t" r="r" b="b"/>
              <a:pathLst>
                <a:path w="3752" h="3370" extrusionOk="0">
                  <a:moveTo>
                    <a:pt x="2328" y="1"/>
                  </a:moveTo>
                  <a:cubicBezTo>
                    <a:pt x="2067" y="1"/>
                    <a:pt x="1438" y="589"/>
                    <a:pt x="752" y="1120"/>
                  </a:cubicBezTo>
                  <a:cubicBezTo>
                    <a:pt x="425" y="1377"/>
                    <a:pt x="28" y="1746"/>
                    <a:pt x="8" y="2199"/>
                  </a:cubicBezTo>
                  <a:cubicBezTo>
                    <a:pt x="1" y="2357"/>
                    <a:pt x="43" y="2518"/>
                    <a:pt x="133" y="2643"/>
                  </a:cubicBezTo>
                  <a:cubicBezTo>
                    <a:pt x="245" y="2796"/>
                    <a:pt x="377" y="2970"/>
                    <a:pt x="529" y="3109"/>
                  </a:cubicBezTo>
                  <a:cubicBezTo>
                    <a:pt x="703" y="3257"/>
                    <a:pt x="907" y="3370"/>
                    <a:pt x="1135" y="3370"/>
                  </a:cubicBezTo>
                  <a:cubicBezTo>
                    <a:pt x="1153" y="3370"/>
                    <a:pt x="1171" y="3369"/>
                    <a:pt x="1190" y="3368"/>
                  </a:cubicBezTo>
                  <a:cubicBezTo>
                    <a:pt x="1607" y="3326"/>
                    <a:pt x="1963" y="2999"/>
                    <a:pt x="2227" y="2700"/>
                  </a:cubicBezTo>
                  <a:cubicBezTo>
                    <a:pt x="2950" y="1898"/>
                    <a:pt x="3752" y="1188"/>
                    <a:pt x="3348" y="1085"/>
                  </a:cubicBezTo>
                  <a:cubicBezTo>
                    <a:pt x="3327" y="1079"/>
                    <a:pt x="3304" y="1077"/>
                    <a:pt x="3280" y="1077"/>
                  </a:cubicBezTo>
                  <a:cubicBezTo>
                    <a:pt x="2844" y="1077"/>
                    <a:pt x="1963" y="1933"/>
                    <a:pt x="1963" y="1933"/>
                  </a:cubicBezTo>
                  <a:lnTo>
                    <a:pt x="1504" y="1439"/>
                  </a:lnTo>
                  <a:cubicBezTo>
                    <a:pt x="1504" y="1439"/>
                    <a:pt x="2526" y="529"/>
                    <a:pt x="2449" y="118"/>
                  </a:cubicBezTo>
                  <a:cubicBezTo>
                    <a:pt x="2434" y="36"/>
                    <a:pt x="2392" y="1"/>
                    <a:pt x="2328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0"/>
            <p:cNvSpPr/>
            <p:nvPr/>
          </p:nvSpPr>
          <p:spPr>
            <a:xfrm>
              <a:off x="1532148" y="3838162"/>
              <a:ext cx="27403" cy="24196"/>
            </a:xfrm>
            <a:custGeom>
              <a:avLst/>
              <a:gdLst/>
              <a:ahLst/>
              <a:cxnLst/>
              <a:rect l="l" t="t" r="r" b="b"/>
              <a:pathLst>
                <a:path w="410" h="362" extrusionOk="0">
                  <a:moveTo>
                    <a:pt x="231" y="0"/>
                  </a:moveTo>
                  <a:cubicBezTo>
                    <a:pt x="182" y="0"/>
                    <a:pt x="131" y="19"/>
                    <a:pt x="90" y="59"/>
                  </a:cubicBezTo>
                  <a:cubicBezTo>
                    <a:pt x="14" y="130"/>
                    <a:pt x="0" y="246"/>
                    <a:pt x="62" y="310"/>
                  </a:cubicBezTo>
                  <a:cubicBezTo>
                    <a:pt x="93" y="344"/>
                    <a:pt x="135" y="362"/>
                    <a:pt x="180" y="362"/>
                  </a:cubicBezTo>
                  <a:cubicBezTo>
                    <a:pt x="227" y="362"/>
                    <a:pt x="277" y="343"/>
                    <a:pt x="319" y="303"/>
                  </a:cubicBezTo>
                  <a:cubicBezTo>
                    <a:pt x="396" y="233"/>
                    <a:pt x="409" y="115"/>
                    <a:pt x="348" y="46"/>
                  </a:cubicBezTo>
                  <a:cubicBezTo>
                    <a:pt x="317" y="16"/>
                    <a:pt x="275" y="0"/>
                    <a:pt x="23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0"/>
            <p:cNvSpPr/>
            <p:nvPr/>
          </p:nvSpPr>
          <p:spPr>
            <a:xfrm>
              <a:off x="1489239" y="3792309"/>
              <a:ext cx="27537" cy="24196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232" y="1"/>
                  </a:moveTo>
                  <a:cubicBezTo>
                    <a:pt x="183" y="1"/>
                    <a:pt x="131" y="20"/>
                    <a:pt x="91" y="56"/>
                  </a:cubicBezTo>
                  <a:cubicBezTo>
                    <a:pt x="16" y="133"/>
                    <a:pt x="1" y="244"/>
                    <a:pt x="64" y="315"/>
                  </a:cubicBezTo>
                  <a:cubicBezTo>
                    <a:pt x="93" y="346"/>
                    <a:pt x="134" y="362"/>
                    <a:pt x="177" y="362"/>
                  </a:cubicBezTo>
                  <a:cubicBezTo>
                    <a:pt x="227" y="362"/>
                    <a:pt x="280" y="341"/>
                    <a:pt x="322" y="300"/>
                  </a:cubicBezTo>
                  <a:cubicBezTo>
                    <a:pt x="398" y="231"/>
                    <a:pt x="412" y="119"/>
                    <a:pt x="350" y="49"/>
                  </a:cubicBezTo>
                  <a:cubicBezTo>
                    <a:pt x="320" y="16"/>
                    <a:pt x="277" y="1"/>
                    <a:pt x="23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0"/>
            <p:cNvSpPr/>
            <p:nvPr/>
          </p:nvSpPr>
          <p:spPr>
            <a:xfrm>
              <a:off x="1474401" y="3834018"/>
              <a:ext cx="40504" cy="38834"/>
            </a:xfrm>
            <a:custGeom>
              <a:avLst/>
              <a:gdLst/>
              <a:ahLst/>
              <a:cxnLst/>
              <a:rect l="l" t="t" r="r" b="b"/>
              <a:pathLst>
                <a:path w="606" h="581" extrusionOk="0">
                  <a:moveTo>
                    <a:pt x="110" y="0"/>
                  </a:moveTo>
                  <a:cubicBezTo>
                    <a:pt x="104" y="0"/>
                    <a:pt x="97" y="1"/>
                    <a:pt x="91" y="3"/>
                  </a:cubicBezTo>
                  <a:cubicBezTo>
                    <a:pt x="36" y="10"/>
                    <a:pt x="1" y="66"/>
                    <a:pt x="8" y="115"/>
                  </a:cubicBezTo>
                  <a:cubicBezTo>
                    <a:pt x="29" y="225"/>
                    <a:pt x="78" y="324"/>
                    <a:pt x="146" y="400"/>
                  </a:cubicBezTo>
                  <a:cubicBezTo>
                    <a:pt x="161" y="414"/>
                    <a:pt x="175" y="427"/>
                    <a:pt x="188" y="442"/>
                  </a:cubicBezTo>
                  <a:cubicBezTo>
                    <a:pt x="271" y="511"/>
                    <a:pt x="377" y="546"/>
                    <a:pt x="467" y="574"/>
                  </a:cubicBezTo>
                  <a:cubicBezTo>
                    <a:pt x="478" y="578"/>
                    <a:pt x="489" y="581"/>
                    <a:pt x="500" y="581"/>
                  </a:cubicBezTo>
                  <a:cubicBezTo>
                    <a:pt x="539" y="581"/>
                    <a:pt x="576" y="555"/>
                    <a:pt x="592" y="511"/>
                  </a:cubicBezTo>
                  <a:cubicBezTo>
                    <a:pt x="605" y="462"/>
                    <a:pt x="579" y="407"/>
                    <a:pt x="530" y="385"/>
                  </a:cubicBezTo>
                  <a:cubicBezTo>
                    <a:pt x="453" y="359"/>
                    <a:pt x="370" y="337"/>
                    <a:pt x="313" y="288"/>
                  </a:cubicBezTo>
                  <a:cubicBezTo>
                    <a:pt x="258" y="240"/>
                    <a:pt x="216" y="170"/>
                    <a:pt x="203" y="80"/>
                  </a:cubicBezTo>
                  <a:cubicBezTo>
                    <a:pt x="197" y="37"/>
                    <a:pt x="153" y="0"/>
                    <a:pt x="11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5" name="Google Shape;2085;p50"/>
          <p:cNvGrpSpPr/>
          <p:nvPr/>
        </p:nvGrpSpPr>
        <p:grpSpPr>
          <a:xfrm>
            <a:off x="5979212" y="3332049"/>
            <a:ext cx="661076" cy="661076"/>
            <a:chOff x="2333550" y="1208100"/>
            <a:chExt cx="260800" cy="260800"/>
          </a:xfrm>
        </p:grpSpPr>
        <p:sp>
          <p:nvSpPr>
            <p:cNvPr id="2086" name="Google Shape;2086;p50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0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0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0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0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0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0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0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0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0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0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0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0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850;p48">
            <a:extLst>
              <a:ext uri="{FF2B5EF4-FFF2-40B4-BE49-F238E27FC236}">
                <a16:creationId xmlns:a16="http://schemas.microsoft.com/office/drawing/2014/main" id="{C87D2A94-6EB1-D195-8AEA-9B58955F6445}"/>
              </a:ext>
            </a:extLst>
          </p:cNvPr>
          <p:cNvSpPr/>
          <p:nvPr/>
        </p:nvSpPr>
        <p:spPr>
          <a:xfrm>
            <a:off x="852634" y="35681"/>
            <a:ext cx="979791" cy="894002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DD89DDA-1E63-3CCE-1FE9-879642427EAF}"/>
              </a:ext>
            </a:extLst>
          </p:cNvPr>
          <p:cNvSpPr txBox="1"/>
          <p:nvPr/>
        </p:nvSpPr>
        <p:spPr>
          <a:xfrm>
            <a:off x="1081463" y="83603"/>
            <a:ext cx="50474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0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C9364BC-0E17-9C1A-68F4-9741AFA9C764}"/>
              </a:ext>
            </a:extLst>
          </p:cNvPr>
          <p:cNvSpPr txBox="1"/>
          <p:nvPr/>
        </p:nvSpPr>
        <p:spPr>
          <a:xfrm>
            <a:off x="2068190" y="277569"/>
            <a:ext cx="504748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endParaRPr lang="en-US" sz="5000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33864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332;p57">
            <a:extLst>
              <a:ext uri="{FF2B5EF4-FFF2-40B4-BE49-F238E27FC236}">
                <a16:creationId xmlns:a16="http://schemas.microsoft.com/office/drawing/2014/main" id="{B0828018-9ED1-04FA-8ECD-0F29EB560561}"/>
              </a:ext>
            </a:extLst>
          </p:cNvPr>
          <p:cNvGrpSpPr/>
          <p:nvPr/>
        </p:nvGrpSpPr>
        <p:grpSpPr>
          <a:xfrm>
            <a:off x="991325" y="1468393"/>
            <a:ext cx="1799091" cy="2791080"/>
            <a:chOff x="250763" y="2106850"/>
            <a:chExt cx="1623288" cy="2430922"/>
          </a:xfrm>
        </p:grpSpPr>
        <p:sp>
          <p:nvSpPr>
            <p:cNvPr id="21" name="Google Shape;2333;p57">
              <a:extLst>
                <a:ext uri="{FF2B5EF4-FFF2-40B4-BE49-F238E27FC236}">
                  <a16:creationId xmlns:a16="http://schemas.microsoft.com/office/drawing/2014/main" id="{6E66CE98-B6E4-F1C5-8B90-4F023222243A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34;p57">
              <a:extLst>
                <a:ext uri="{FF2B5EF4-FFF2-40B4-BE49-F238E27FC236}">
                  <a16:creationId xmlns:a16="http://schemas.microsoft.com/office/drawing/2014/main" id="{2C8E427B-DD7E-7AC3-CDF8-4B831AD75309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35;p57">
              <a:extLst>
                <a:ext uri="{FF2B5EF4-FFF2-40B4-BE49-F238E27FC236}">
                  <a16:creationId xmlns:a16="http://schemas.microsoft.com/office/drawing/2014/main" id="{4BE0FE6A-E878-A6BA-D851-E042A2987F60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36;p57">
              <a:extLst>
                <a:ext uri="{FF2B5EF4-FFF2-40B4-BE49-F238E27FC236}">
                  <a16:creationId xmlns:a16="http://schemas.microsoft.com/office/drawing/2014/main" id="{93647F50-D814-B48E-CE4F-D09431A1B09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37;p57">
              <a:extLst>
                <a:ext uri="{FF2B5EF4-FFF2-40B4-BE49-F238E27FC236}">
                  <a16:creationId xmlns:a16="http://schemas.microsoft.com/office/drawing/2014/main" id="{9B76781A-887C-91EA-690F-19BF1BE310CF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8;p57">
              <a:extLst>
                <a:ext uri="{FF2B5EF4-FFF2-40B4-BE49-F238E27FC236}">
                  <a16:creationId xmlns:a16="http://schemas.microsoft.com/office/drawing/2014/main" id="{8098C23E-7963-5B48-6233-B1DAE73B6CFE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39;p57">
              <a:extLst>
                <a:ext uri="{FF2B5EF4-FFF2-40B4-BE49-F238E27FC236}">
                  <a16:creationId xmlns:a16="http://schemas.microsoft.com/office/drawing/2014/main" id="{15C9BB82-6F26-4AC6-68E0-4FEED47DBC3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40;p57">
              <a:extLst>
                <a:ext uri="{FF2B5EF4-FFF2-40B4-BE49-F238E27FC236}">
                  <a16:creationId xmlns:a16="http://schemas.microsoft.com/office/drawing/2014/main" id="{08E12A8F-DD0F-C20D-31F4-EB76CEEBA9F4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41;p57">
              <a:extLst>
                <a:ext uri="{FF2B5EF4-FFF2-40B4-BE49-F238E27FC236}">
                  <a16:creationId xmlns:a16="http://schemas.microsoft.com/office/drawing/2014/main" id="{6DBCBCDC-D87C-D56D-E6AD-C44F2F294C75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42;p57">
              <a:extLst>
                <a:ext uri="{FF2B5EF4-FFF2-40B4-BE49-F238E27FC236}">
                  <a16:creationId xmlns:a16="http://schemas.microsoft.com/office/drawing/2014/main" id="{499AC955-DDBC-4C1A-7B0E-99216DCD4CE7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43;p57">
              <a:extLst>
                <a:ext uri="{FF2B5EF4-FFF2-40B4-BE49-F238E27FC236}">
                  <a16:creationId xmlns:a16="http://schemas.microsoft.com/office/drawing/2014/main" id="{5C8EEF32-25E8-8BE5-7602-E498CB7EC601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44;p57">
              <a:extLst>
                <a:ext uri="{FF2B5EF4-FFF2-40B4-BE49-F238E27FC236}">
                  <a16:creationId xmlns:a16="http://schemas.microsoft.com/office/drawing/2014/main" id="{0EF8D401-B6A0-C2D0-484B-A3EAD01E5110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45;p57">
              <a:extLst>
                <a:ext uri="{FF2B5EF4-FFF2-40B4-BE49-F238E27FC236}">
                  <a16:creationId xmlns:a16="http://schemas.microsoft.com/office/drawing/2014/main" id="{C320CE40-B14B-AE2E-B120-5724B5DF45A1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46;p57">
              <a:extLst>
                <a:ext uri="{FF2B5EF4-FFF2-40B4-BE49-F238E27FC236}">
                  <a16:creationId xmlns:a16="http://schemas.microsoft.com/office/drawing/2014/main" id="{4BDA77DC-3F20-F793-FAD0-6AB6E1AD5ED6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47;p57">
              <a:extLst>
                <a:ext uri="{FF2B5EF4-FFF2-40B4-BE49-F238E27FC236}">
                  <a16:creationId xmlns:a16="http://schemas.microsoft.com/office/drawing/2014/main" id="{8B4B771F-C100-5818-8188-E82A35AF39E0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8;p57">
              <a:extLst>
                <a:ext uri="{FF2B5EF4-FFF2-40B4-BE49-F238E27FC236}">
                  <a16:creationId xmlns:a16="http://schemas.microsoft.com/office/drawing/2014/main" id="{5A73A84F-7A24-D06A-57C6-1D6F43C19177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9;p57">
              <a:extLst>
                <a:ext uri="{FF2B5EF4-FFF2-40B4-BE49-F238E27FC236}">
                  <a16:creationId xmlns:a16="http://schemas.microsoft.com/office/drawing/2014/main" id="{FD8EA450-B7DA-10D8-AB60-308FC94CC341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50;p57">
              <a:extLst>
                <a:ext uri="{FF2B5EF4-FFF2-40B4-BE49-F238E27FC236}">
                  <a16:creationId xmlns:a16="http://schemas.microsoft.com/office/drawing/2014/main" id="{106887F1-9E87-7113-3ABF-2B0B3F7E4B7C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51;p57">
              <a:extLst>
                <a:ext uri="{FF2B5EF4-FFF2-40B4-BE49-F238E27FC236}">
                  <a16:creationId xmlns:a16="http://schemas.microsoft.com/office/drawing/2014/main" id="{36F57C62-BD96-14BA-071A-633A014BC19B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2;p57">
              <a:extLst>
                <a:ext uri="{FF2B5EF4-FFF2-40B4-BE49-F238E27FC236}">
                  <a16:creationId xmlns:a16="http://schemas.microsoft.com/office/drawing/2014/main" id="{BF48A18A-6D8C-828D-49C2-1EDCF2FA4566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3;p57">
              <a:extLst>
                <a:ext uri="{FF2B5EF4-FFF2-40B4-BE49-F238E27FC236}">
                  <a16:creationId xmlns:a16="http://schemas.microsoft.com/office/drawing/2014/main" id="{C476B214-A520-81D6-CFD9-CA9654BED967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4;p57">
              <a:extLst>
                <a:ext uri="{FF2B5EF4-FFF2-40B4-BE49-F238E27FC236}">
                  <a16:creationId xmlns:a16="http://schemas.microsoft.com/office/drawing/2014/main" id="{AFC38162-941C-8BC3-382D-56927EA907A3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5;p57">
              <a:extLst>
                <a:ext uri="{FF2B5EF4-FFF2-40B4-BE49-F238E27FC236}">
                  <a16:creationId xmlns:a16="http://schemas.microsoft.com/office/drawing/2014/main" id="{8EC77254-2DD2-DA19-135E-B6386B20481B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6;p57">
              <a:extLst>
                <a:ext uri="{FF2B5EF4-FFF2-40B4-BE49-F238E27FC236}">
                  <a16:creationId xmlns:a16="http://schemas.microsoft.com/office/drawing/2014/main" id="{4EED608F-4C02-0E99-D5C4-A504A6E9600F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7;p57">
              <a:extLst>
                <a:ext uri="{FF2B5EF4-FFF2-40B4-BE49-F238E27FC236}">
                  <a16:creationId xmlns:a16="http://schemas.microsoft.com/office/drawing/2014/main" id="{CE8AE2FF-6817-9E03-4E2E-2BBBDA3193D8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8;p57">
              <a:extLst>
                <a:ext uri="{FF2B5EF4-FFF2-40B4-BE49-F238E27FC236}">
                  <a16:creationId xmlns:a16="http://schemas.microsoft.com/office/drawing/2014/main" id="{05905334-A1EF-FAEC-6C67-797F21BF1CBF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9;p57">
              <a:extLst>
                <a:ext uri="{FF2B5EF4-FFF2-40B4-BE49-F238E27FC236}">
                  <a16:creationId xmlns:a16="http://schemas.microsoft.com/office/drawing/2014/main" id="{F2B4B8DD-4BD3-FE4F-0C39-B98AD092E594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60;p57">
              <a:extLst>
                <a:ext uri="{FF2B5EF4-FFF2-40B4-BE49-F238E27FC236}">
                  <a16:creationId xmlns:a16="http://schemas.microsoft.com/office/drawing/2014/main" id="{8B16484E-3F14-1235-0579-9FDBB7F0A29E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61;p57">
              <a:extLst>
                <a:ext uri="{FF2B5EF4-FFF2-40B4-BE49-F238E27FC236}">
                  <a16:creationId xmlns:a16="http://schemas.microsoft.com/office/drawing/2014/main" id="{386C8BDF-2B19-7C32-8498-0F50EEC70AC5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2362;p57">
              <a:extLst>
                <a:ext uri="{FF2B5EF4-FFF2-40B4-BE49-F238E27FC236}">
                  <a16:creationId xmlns:a16="http://schemas.microsoft.com/office/drawing/2014/main" id="{C179A175-DD5A-F1FF-51F4-E3B3D14927A0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3;p57">
              <a:extLst>
                <a:ext uri="{FF2B5EF4-FFF2-40B4-BE49-F238E27FC236}">
                  <a16:creationId xmlns:a16="http://schemas.microsoft.com/office/drawing/2014/main" id="{3F14B7AB-F4B3-4A62-A4DF-6E86DE96595F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4;p57">
              <a:extLst>
                <a:ext uri="{FF2B5EF4-FFF2-40B4-BE49-F238E27FC236}">
                  <a16:creationId xmlns:a16="http://schemas.microsoft.com/office/drawing/2014/main" id="{E6EEE756-662B-9FAB-7BD4-A6B954751C06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5;p57">
              <a:extLst>
                <a:ext uri="{FF2B5EF4-FFF2-40B4-BE49-F238E27FC236}">
                  <a16:creationId xmlns:a16="http://schemas.microsoft.com/office/drawing/2014/main" id="{D53C547F-02EF-704B-E302-634F3DF3CB56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2491;p61">
            <a:extLst>
              <a:ext uri="{FF2B5EF4-FFF2-40B4-BE49-F238E27FC236}">
                <a16:creationId xmlns:a16="http://schemas.microsoft.com/office/drawing/2014/main" id="{A5EC2BCC-FC7B-8CCA-DD4C-44A43AFCEFAA}"/>
              </a:ext>
            </a:extLst>
          </p:cNvPr>
          <p:cNvGrpSpPr/>
          <p:nvPr/>
        </p:nvGrpSpPr>
        <p:grpSpPr>
          <a:xfrm>
            <a:off x="431234" y="2601922"/>
            <a:ext cx="1320738" cy="2389487"/>
            <a:chOff x="4202050" y="1750475"/>
            <a:chExt cx="1006914" cy="1825127"/>
          </a:xfrm>
        </p:grpSpPr>
        <p:sp>
          <p:nvSpPr>
            <p:cNvPr id="56" name="Google Shape;2492;p61">
              <a:extLst>
                <a:ext uri="{FF2B5EF4-FFF2-40B4-BE49-F238E27FC236}">
                  <a16:creationId xmlns:a16="http://schemas.microsoft.com/office/drawing/2014/main" id="{94ADCBF9-4C2C-A9D7-8E5F-3A6AA053AAA2}"/>
                </a:ext>
              </a:extLst>
            </p:cNvPr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93;p61">
              <a:extLst>
                <a:ext uri="{FF2B5EF4-FFF2-40B4-BE49-F238E27FC236}">
                  <a16:creationId xmlns:a16="http://schemas.microsoft.com/office/drawing/2014/main" id="{5D343601-1935-42C2-7306-326AC766DA07}"/>
                </a:ext>
              </a:extLst>
            </p:cNvPr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94;p61">
              <a:extLst>
                <a:ext uri="{FF2B5EF4-FFF2-40B4-BE49-F238E27FC236}">
                  <a16:creationId xmlns:a16="http://schemas.microsoft.com/office/drawing/2014/main" id="{221535F7-97A3-9ABD-E5DD-B62C8DADC405}"/>
                </a:ext>
              </a:extLst>
            </p:cNvPr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95;p61">
              <a:extLst>
                <a:ext uri="{FF2B5EF4-FFF2-40B4-BE49-F238E27FC236}">
                  <a16:creationId xmlns:a16="http://schemas.microsoft.com/office/drawing/2014/main" id="{F0468C75-9DCE-E9D5-030F-113B6876CDF8}"/>
                </a:ext>
              </a:extLst>
            </p:cNvPr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96;p61">
              <a:extLst>
                <a:ext uri="{FF2B5EF4-FFF2-40B4-BE49-F238E27FC236}">
                  <a16:creationId xmlns:a16="http://schemas.microsoft.com/office/drawing/2014/main" id="{FA5251F2-4158-468C-961A-A1A0BCB20329}"/>
                </a:ext>
              </a:extLst>
            </p:cNvPr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97;p61">
              <a:extLst>
                <a:ext uri="{FF2B5EF4-FFF2-40B4-BE49-F238E27FC236}">
                  <a16:creationId xmlns:a16="http://schemas.microsoft.com/office/drawing/2014/main" id="{52D639B0-0DC2-2803-288D-BB7F750A4591}"/>
                </a:ext>
              </a:extLst>
            </p:cNvPr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98;p61">
              <a:extLst>
                <a:ext uri="{FF2B5EF4-FFF2-40B4-BE49-F238E27FC236}">
                  <a16:creationId xmlns:a16="http://schemas.microsoft.com/office/drawing/2014/main" id="{890F1CA7-9E30-0B6B-36C8-5797759F3166}"/>
                </a:ext>
              </a:extLst>
            </p:cNvPr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99;p61">
              <a:extLst>
                <a:ext uri="{FF2B5EF4-FFF2-40B4-BE49-F238E27FC236}">
                  <a16:creationId xmlns:a16="http://schemas.microsoft.com/office/drawing/2014/main" id="{A2B9F853-7427-2EC9-09E9-58D108245403}"/>
                </a:ext>
              </a:extLst>
            </p:cNvPr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500;p61">
              <a:extLst>
                <a:ext uri="{FF2B5EF4-FFF2-40B4-BE49-F238E27FC236}">
                  <a16:creationId xmlns:a16="http://schemas.microsoft.com/office/drawing/2014/main" id="{902E05FE-CA0C-8587-1BD7-DD62A1BC0EA7}"/>
                </a:ext>
              </a:extLst>
            </p:cNvPr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501;p61">
              <a:extLst>
                <a:ext uri="{FF2B5EF4-FFF2-40B4-BE49-F238E27FC236}">
                  <a16:creationId xmlns:a16="http://schemas.microsoft.com/office/drawing/2014/main" id="{61B36F2D-8D51-3576-B27D-88208C1A43CB}"/>
                </a:ext>
              </a:extLst>
            </p:cNvPr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502;p61">
              <a:extLst>
                <a:ext uri="{FF2B5EF4-FFF2-40B4-BE49-F238E27FC236}">
                  <a16:creationId xmlns:a16="http://schemas.microsoft.com/office/drawing/2014/main" id="{A6682D81-3B06-0B3B-2D8E-52E50C47F59C}"/>
                </a:ext>
              </a:extLst>
            </p:cNvPr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503;p61">
              <a:extLst>
                <a:ext uri="{FF2B5EF4-FFF2-40B4-BE49-F238E27FC236}">
                  <a16:creationId xmlns:a16="http://schemas.microsoft.com/office/drawing/2014/main" id="{630FEC6C-3E92-4849-3F81-8CD8BDB20FEC}"/>
                </a:ext>
              </a:extLst>
            </p:cNvPr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504;p61">
              <a:extLst>
                <a:ext uri="{FF2B5EF4-FFF2-40B4-BE49-F238E27FC236}">
                  <a16:creationId xmlns:a16="http://schemas.microsoft.com/office/drawing/2014/main" id="{0A0CC31A-E72E-F6CB-C6BD-1F06676053A1}"/>
                </a:ext>
              </a:extLst>
            </p:cNvPr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505;p61">
              <a:extLst>
                <a:ext uri="{FF2B5EF4-FFF2-40B4-BE49-F238E27FC236}">
                  <a16:creationId xmlns:a16="http://schemas.microsoft.com/office/drawing/2014/main" id="{7852CEF3-9EE2-A17B-CACB-1D422D4E741B}"/>
                </a:ext>
              </a:extLst>
            </p:cNvPr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506;p61">
              <a:extLst>
                <a:ext uri="{FF2B5EF4-FFF2-40B4-BE49-F238E27FC236}">
                  <a16:creationId xmlns:a16="http://schemas.microsoft.com/office/drawing/2014/main" id="{4A4281F4-249B-2748-667D-E03417264293}"/>
                </a:ext>
              </a:extLst>
            </p:cNvPr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507;p61">
              <a:extLst>
                <a:ext uri="{FF2B5EF4-FFF2-40B4-BE49-F238E27FC236}">
                  <a16:creationId xmlns:a16="http://schemas.microsoft.com/office/drawing/2014/main" id="{FEF02A8D-308E-8222-01A0-D10AFBF510A2}"/>
                </a:ext>
              </a:extLst>
            </p:cNvPr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508;p61">
              <a:extLst>
                <a:ext uri="{FF2B5EF4-FFF2-40B4-BE49-F238E27FC236}">
                  <a16:creationId xmlns:a16="http://schemas.microsoft.com/office/drawing/2014/main" id="{261EA9C7-7798-68DA-7AFB-C56612E1637B}"/>
                </a:ext>
              </a:extLst>
            </p:cNvPr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509;p61">
              <a:extLst>
                <a:ext uri="{FF2B5EF4-FFF2-40B4-BE49-F238E27FC236}">
                  <a16:creationId xmlns:a16="http://schemas.microsoft.com/office/drawing/2014/main" id="{C2360FB2-207A-5D9F-9067-7C845CA74707}"/>
                </a:ext>
              </a:extLst>
            </p:cNvPr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510;p61">
              <a:extLst>
                <a:ext uri="{FF2B5EF4-FFF2-40B4-BE49-F238E27FC236}">
                  <a16:creationId xmlns:a16="http://schemas.microsoft.com/office/drawing/2014/main" id="{1A59EB51-32CF-9E53-B3D3-4620DE66517A}"/>
                </a:ext>
              </a:extLst>
            </p:cNvPr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511;p61">
              <a:extLst>
                <a:ext uri="{FF2B5EF4-FFF2-40B4-BE49-F238E27FC236}">
                  <a16:creationId xmlns:a16="http://schemas.microsoft.com/office/drawing/2014/main" id="{C451B5E8-C0F0-E763-9813-B5AB558DFF7A}"/>
                </a:ext>
              </a:extLst>
            </p:cNvPr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512;p61">
              <a:extLst>
                <a:ext uri="{FF2B5EF4-FFF2-40B4-BE49-F238E27FC236}">
                  <a16:creationId xmlns:a16="http://schemas.microsoft.com/office/drawing/2014/main" id="{B389022B-B1CF-7413-1D92-31150FA2FF84}"/>
                </a:ext>
              </a:extLst>
            </p:cNvPr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513;p61">
              <a:extLst>
                <a:ext uri="{FF2B5EF4-FFF2-40B4-BE49-F238E27FC236}">
                  <a16:creationId xmlns:a16="http://schemas.microsoft.com/office/drawing/2014/main" id="{C04CBBDC-4EF2-8042-8C60-D17E22DD1B05}"/>
                </a:ext>
              </a:extLst>
            </p:cNvPr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514;p61">
              <a:extLst>
                <a:ext uri="{FF2B5EF4-FFF2-40B4-BE49-F238E27FC236}">
                  <a16:creationId xmlns:a16="http://schemas.microsoft.com/office/drawing/2014/main" id="{CBAE3C30-3666-E95D-B541-8C32B52D298E}"/>
                </a:ext>
              </a:extLst>
            </p:cNvPr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515;p61">
              <a:extLst>
                <a:ext uri="{FF2B5EF4-FFF2-40B4-BE49-F238E27FC236}">
                  <a16:creationId xmlns:a16="http://schemas.microsoft.com/office/drawing/2014/main" id="{626B2CE5-E392-23AE-496A-193569CF4899}"/>
                </a:ext>
              </a:extLst>
            </p:cNvPr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516;p61">
              <a:extLst>
                <a:ext uri="{FF2B5EF4-FFF2-40B4-BE49-F238E27FC236}">
                  <a16:creationId xmlns:a16="http://schemas.microsoft.com/office/drawing/2014/main" id="{2283D541-1A17-942E-C857-E1AA0DF309C0}"/>
                </a:ext>
              </a:extLst>
            </p:cNvPr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517;p61">
              <a:extLst>
                <a:ext uri="{FF2B5EF4-FFF2-40B4-BE49-F238E27FC236}">
                  <a16:creationId xmlns:a16="http://schemas.microsoft.com/office/drawing/2014/main" id="{5613D8AB-7193-BD10-B280-2E9AA9E32401}"/>
                </a:ext>
              </a:extLst>
            </p:cNvPr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518;p61">
              <a:extLst>
                <a:ext uri="{FF2B5EF4-FFF2-40B4-BE49-F238E27FC236}">
                  <a16:creationId xmlns:a16="http://schemas.microsoft.com/office/drawing/2014/main" id="{B92D60E9-7D64-F251-2783-1D88DFF90B24}"/>
                </a:ext>
              </a:extLst>
            </p:cNvPr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519;p61">
              <a:extLst>
                <a:ext uri="{FF2B5EF4-FFF2-40B4-BE49-F238E27FC236}">
                  <a16:creationId xmlns:a16="http://schemas.microsoft.com/office/drawing/2014/main" id="{D7DF3178-8765-DA86-01E8-6F59C1F93DAC}"/>
                </a:ext>
              </a:extLst>
            </p:cNvPr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520;p61">
              <a:extLst>
                <a:ext uri="{FF2B5EF4-FFF2-40B4-BE49-F238E27FC236}">
                  <a16:creationId xmlns:a16="http://schemas.microsoft.com/office/drawing/2014/main" id="{F185607A-1BDE-7A07-4EE7-7EBC6905204C}"/>
                </a:ext>
              </a:extLst>
            </p:cNvPr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521;p61">
              <a:extLst>
                <a:ext uri="{FF2B5EF4-FFF2-40B4-BE49-F238E27FC236}">
                  <a16:creationId xmlns:a16="http://schemas.microsoft.com/office/drawing/2014/main" id="{F1A8795E-2B20-1B36-AA41-7CCE5FBB1EB5}"/>
                </a:ext>
              </a:extLst>
            </p:cNvPr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522;p61">
              <a:extLst>
                <a:ext uri="{FF2B5EF4-FFF2-40B4-BE49-F238E27FC236}">
                  <a16:creationId xmlns:a16="http://schemas.microsoft.com/office/drawing/2014/main" id="{E6E27E64-E795-5728-B963-15658B9E2C0D}"/>
                </a:ext>
              </a:extLst>
            </p:cNvPr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523;p61">
              <a:extLst>
                <a:ext uri="{FF2B5EF4-FFF2-40B4-BE49-F238E27FC236}">
                  <a16:creationId xmlns:a16="http://schemas.microsoft.com/office/drawing/2014/main" id="{8466E67C-564A-10BD-5260-00EC0B8044E6}"/>
                </a:ext>
              </a:extLst>
            </p:cNvPr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524;p61">
              <a:extLst>
                <a:ext uri="{FF2B5EF4-FFF2-40B4-BE49-F238E27FC236}">
                  <a16:creationId xmlns:a16="http://schemas.microsoft.com/office/drawing/2014/main" id="{94438BBE-5958-ED41-4F89-4518EEFC5B04}"/>
                </a:ext>
              </a:extLst>
            </p:cNvPr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525;p61">
              <a:extLst>
                <a:ext uri="{FF2B5EF4-FFF2-40B4-BE49-F238E27FC236}">
                  <a16:creationId xmlns:a16="http://schemas.microsoft.com/office/drawing/2014/main" id="{B0AE3F8F-67E5-2817-77A1-03EA4FEF39EC}"/>
                </a:ext>
              </a:extLst>
            </p:cNvPr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526;p61">
              <a:extLst>
                <a:ext uri="{FF2B5EF4-FFF2-40B4-BE49-F238E27FC236}">
                  <a16:creationId xmlns:a16="http://schemas.microsoft.com/office/drawing/2014/main" id="{17425624-2D68-2D69-2903-A9FA053575C1}"/>
                </a:ext>
              </a:extLst>
            </p:cNvPr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527;p61">
              <a:extLst>
                <a:ext uri="{FF2B5EF4-FFF2-40B4-BE49-F238E27FC236}">
                  <a16:creationId xmlns:a16="http://schemas.microsoft.com/office/drawing/2014/main" id="{5A2D30A9-4E95-FA7F-9942-2C5FD491F290}"/>
                </a:ext>
              </a:extLst>
            </p:cNvPr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528;p61">
              <a:extLst>
                <a:ext uri="{FF2B5EF4-FFF2-40B4-BE49-F238E27FC236}">
                  <a16:creationId xmlns:a16="http://schemas.microsoft.com/office/drawing/2014/main" id="{2EF7ED32-F2BD-C54D-70E0-C96BF1341720}"/>
                </a:ext>
              </a:extLst>
            </p:cNvPr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529;p61">
              <a:extLst>
                <a:ext uri="{FF2B5EF4-FFF2-40B4-BE49-F238E27FC236}">
                  <a16:creationId xmlns:a16="http://schemas.microsoft.com/office/drawing/2014/main" id="{3A83845F-5D88-7786-B165-D82DE954F9EB}"/>
                </a:ext>
              </a:extLst>
            </p:cNvPr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530;p61">
              <a:extLst>
                <a:ext uri="{FF2B5EF4-FFF2-40B4-BE49-F238E27FC236}">
                  <a16:creationId xmlns:a16="http://schemas.microsoft.com/office/drawing/2014/main" id="{AB159CE1-B45A-19AB-6AF6-D2E58BC34C87}"/>
                </a:ext>
              </a:extLst>
            </p:cNvPr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531;p61">
              <a:extLst>
                <a:ext uri="{FF2B5EF4-FFF2-40B4-BE49-F238E27FC236}">
                  <a16:creationId xmlns:a16="http://schemas.microsoft.com/office/drawing/2014/main" id="{7AE18040-34B1-1833-890E-172EA93D0318}"/>
                </a:ext>
              </a:extLst>
            </p:cNvPr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532;p61">
              <a:extLst>
                <a:ext uri="{FF2B5EF4-FFF2-40B4-BE49-F238E27FC236}">
                  <a16:creationId xmlns:a16="http://schemas.microsoft.com/office/drawing/2014/main" id="{0AEA3DA2-13B9-6EDE-B688-33F86F485475}"/>
                </a:ext>
              </a:extLst>
            </p:cNvPr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533;p61">
              <a:extLst>
                <a:ext uri="{FF2B5EF4-FFF2-40B4-BE49-F238E27FC236}">
                  <a16:creationId xmlns:a16="http://schemas.microsoft.com/office/drawing/2014/main" id="{64BD5121-A314-5EFE-AC42-757D3B7EBBC0}"/>
                </a:ext>
              </a:extLst>
            </p:cNvPr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534;p61">
              <a:extLst>
                <a:ext uri="{FF2B5EF4-FFF2-40B4-BE49-F238E27FC236}">
                  <a16:creationId xmlns:a16="http://schemas.microsoft.com/office/drawing/2014/main" id="{6B572336-DBEA-F414-ED85-F0F3AD24CA67}"/>
                </a:ext>
              </a:extLst>
            </p:cNvPr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535;p61">
              <a:extLst>
                <a:ext uri="{FF2B5EF4-FFF2-40B4-BE49-F238E27FC236}">
                  <a16:creationId xmlns:a16="http://schemas.microsoft.com/office/drawing/2014/main" id="{6B4C0EBA-A69E-8C93-A50F-6078B3ED2A4D}"/>
                </a:ext>
              </a:extLst>
            </p:cNvPr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536;p61">
              <a:extLst>
                <a:ext uri="{FF2B5EF4-FFF2-40B4-BE49-F238E27FC236}">
                  <a16:creationId xmlns:a16="http://schemas.microsoft.com/office/drawing/2014/main" id="{8D2E58C0-D078-BBA1-E1C9-1294749D3A69}"/>
                </a:ext>
              </a:extLst>
            </p:cNvPr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537;p61">
              <a:extLst>
                <a:ext uri="{FF2B5EF4-FFF2-40B4-BE49-F238E27FC236}">
                  <a16:creationId xmlns:a16="http://schemas.microsoft.com/office/drawing/2014/main" id="{FA3AFF22-3039-CB16-455B-A3E1D48292DC}"/>
                </a:ext>
              </a:extLst>
            </p:cNvPr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538;p61">
              <a:extLst>
                <a:ext uri="{FF2B5EF4-FFF2-40B4-BE49-F238E27FC236}">
                  <a16:creationId xmlns:a16="http://schemas.microsoft.com/office/drawing/2014/main" id="{63383FB3-CC5E-41C9-8CDD-FFC22367F545}"/>
                </a:ext>
              </a:extLst>
            </p:cNvPr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539;p61">
              <a:extLst>
                <a:ext uri="{FF2B5EF4-FFF2-40B4-BE49-F238E27FC236}">
                  <a16:creationId xmlns:a16="http://schemas.microsoft.com/office/drawing/2014/main" id="{E9D0FAB3-6833-98B1-C32D-021ED64F0008}"/>
                </a:ext>
              </a:extLst>
            </p:cNvPr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6C551B6-BAFD-5BC0-FAB1-53E3859121D2}"/>
              </a:ext>
            </a:extLst>
          </p:cNvPr>
          <p:cNvGrpSpPr/>
          <p:nvPr/>
        </p:nvGrpSpPr>
        <p:grpSpPr>
          <a:xfrm>
            <a:off x="2238642" y="2395990"/>
            <a:ext cx="1330680" cy="2500123"/>
            <a:chOff x="2545888" y="2432196"/>
            <a:chExt cx="1330680" cy="2500123"/>
          </a:xfrm>
        </p:grpSpPr>
        <p:sp>
          <p:nvSpPr>
            <p:cNvPr id="2" name="Google Shape;2861;p70">
              <a:extLst>
                <a:ext uri="{FF2B5EF4-FFF2-40B4-BE49-F238E27FC236}">
                  <a16:creationId xmlns:a16="http://schemas.microsoft.com/office/drawing/2014/main" id="{72DC2433-E789-3285-D032-755B77BD041F}"/>
                </a:ext>
              </a:extLst>
            </p:cNvPr>
            <p:cNvSpPr/>
            <p:nvPr/>
          </p:nvSpPr>
          <p:spPr>
            <a:xfrm>
              <a:off x="3348727" y="2995690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9" name="Google Shape;2819;p70"/>
            <p:cNvGrpSpPr/>
            <p:nvPr/>
          </p:nvGrpSpPr>
          <p:grpSpPr>
            <a:xfrm>
              <a:off x="2545888" y="2432196"/>
              <a:ext cx="1330680" cy="2500123"/>
              <a:chOff x="2723757" y="1936340"/>
              <a:chExt cx="1330680" cy="2500123"/>
            </a:xfrm>
          </p:grpSpPr>
          <p:sp>
            <p:nvSpPr>
              <p:cNvPr id="2820" name="Google Shape;2820;p70"/>
              <p:cNvSpPr/>
              <p:nvPr/>
            </p:nvSpPr>
            <p:spPr>
              <a:xfrm>
                <a:off x="3171334" y="3309416"/>
                <a:ext cx="563023" cy="987544"/>
              </a:xfrm>
              <a:custGeom>
                <a:avLst/>
                <a:gdLst/>
                <a:ahLst/>
                <a:cxnLst/>
                <a:rect l="l" t="t" r="r" b="b"/>
                <a:pathLst>
                  <a:path w="6744" h="11829" extrusionOk="0">
                    <a:moveTo>
                      <a:pt x="5777" y="0"/>
                    </a:moveTo>
                    <a:lnTo>
                      <a:pt x="1461" y="563"/>
                    </a:lnTo>
                    <a:lnTo>
                      <a:pt x="279" y="9644"/>
                    </a:lnTo>
                    <a:lnTo>
                      <a:pt x="237" y="9992"/>
                    </a:lnTo>
                    <a:lnTo>
                      <a:pt x="195" y="10326"/>
                    </a:lnTo>
                    <a:lnTo>
                      <a:pt x="189" y="10339"/>
                    </a:lnTo>
                    <a:lnTo>
                      <a:pt x="0" y="11829"/>
                    </a:lnTo>
                    <a:lnTo>
                      <a:pt x="0" y="11829"/>
                    </a:lnTo>
                    <a:lnTo>
                      <a:pt x="1872" y="11466"/>
                    </a:lnTo>
                    <a:cubicBezTo>
                      <a:pt x="1872" y="11466"/>
                      <a:pt x="1977" y="11141"/>
                      <a:pt x="2129" y="10618"/>
                    </a:cubicBezTo>
                    <a:cubicBezTo>
                      <a:pt x="2136" y="10590"/>
                      <a:pt x="2151" y="10563"/>
                      <a:pt x="2158" y="10535"/>
                    </a:cubicBezTo>
                    <a:cubicBezTo>
                      <a:pt x="2241" y="10249"/>
                      <a:pt x="2338" y="9915"/>
                      <a:pt x="2443" y="9554"/>
                    </a:cubicBezTo>
                    <a:cubicBezTo>
                      <a:pt x="2457" y="9526"/>
                      <a:pt x="2463" y="9497"/>
                      <a:pt x="2470" y="9462"/>
                    </a:cubicBezTo>
                    <a:cubicBezTo>
                      <a:pt x="3021" y="7557"/>
                      <a:pt x="3681" y="5573"/>
                      <a:pt x="3716" y="3569"/>
                    </a:cubicBezTo>
                    <a:cubicBezTo>
                      <a:pt x="3716" y="3507"/>
                      <a:pt x="3716" y="3444"/>
                      <a:pt x="3731" y="3382"/>
                    </a:cubicBezTo>
                    <a:cubicBezTo>
                      <a:pt x="3806" y="3389"/>
                      <a:pt x="3799" y="3465"/>
                      <a:pt x="3806" y="3534"/>
                    </a:cubicBezTo>
                    <a:cubicBezTo>
                      <a:pt x="3856" y="3855"/>
                      <a:pt x="3925" y="4160"/>
                      <a:pt x="3995" y="4474"/>
                    </a:cubicBezTo>
                    <a:cubicBezTo>
                      <a:pt x="4329" y="5977"/>
                      <a:pt x="4482" y="7529"/>
                      <a:pt x="4725" y="9038"/>
                    </a:cubicBezTo>
                    <a:lnTo>
                      <a:pt x="4788" y="9456"/>
                    </a:lnTo>
                    <a:lnTo>
                      <a:pt x="4942" y="10409"/>
                    </a:lnTo>
                    <a:lnTo>
                      <a:pt x="4948" y="10451"/>
                    </a:lnTo>
                    <a:lnTo>
                      <a:pt x="5045" y="11064"/>
                    </a:lnTo>
                    <a:lnTo>
                      <a:pt x="6471" y="10840"/>
                    </a:lnTo>
                    <a:lnTo>
                      <a:pt x="6506" y="10152"/>
                    </a:lnTo>
                    <a:lnTo>
                      <a:pt x="6520" y="9860"/>
                    </a:lnTo>
                    <a:lnTo>
                      <a:pt x="6548" y="9387"/>
                    </a:lnTo>
                    <a:lnTo>
                      <a:pt x="6577" y="8719"/>
                    </a:lnTo>
                    <a:lnTo>
                      <a:pt x="6744" y="5469"/>
                    </a:lnTo>
                    <a:cubicBezTo>
                      <a:pt x="6709" y="4446"/>
                      <a:pt x="6680" y="3424"/>
                      <a:pt x="6645" y="2400"/>
                    </a:cubicBezTo>
                    <a:cubicBezTo>
                      <a:pt x="6612" y="2046"/>
                      <a:pt x="6535" y="1600"/>
                      <a:pt x="6368" y="1106"/>
                    </a:cubicBezTo>
                    <a:cubicBezTo>
                      <a:pt x="6243" y="723"/>
                      <a:pt x="6082" y="403"/>
                      <a:pt x="5935" y="139"/>
                    </a:cubicBezTo>
                    <a:cubicBezTo>
                      <a:pt x="5880" y="90"/>
                      <a:pt x="5832" y="49"/>
                      <a:pt x="5777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0"/>
              <p:cNvSpPr/>
              <p:nvPr/>
            </p:nvSpPr>
            <p:spPr>
              <a:xfrm>
                <a:off x="3576904" y="4118051"/>
                <a:ext cx="139503" cy="6044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724" extrusionOk="0">
                    <a:moveTo>
                      <a:pt x="1670" y="0"/>
                    </a:moveTo>
                    <a:lnTo>
                      <a:pt x="0" y="216"/>
                    </a:lnTo>
                    <a:lnTo>
                      <a:pt x="84" y="723"/>
                    </a:lnTo>
                    <a:cubicBezTo>
                      <a:pt x="758" y="633"/>
                      <a:pt x="1321" y="528"/>
                      <a:pt x="1648" y="466"/>
                    </a:cubicBezTo>
                    <a:lnTo>
                      <a:pt x="1662" y="174"/>
                    </a:lnTo>
                    <a:lnTo>
                      <a:pt x="1670" y="0"/>
                    </a:ln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0"/>
              <p:cNvSpPr/>
              <p:nvPr/>
            </p:nvSpPr>
            <p:spPr>
              <a:xfrm>
                <a:off x="3187029" y="4130156"/>
                <a:ext cx="5844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9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7" y="495"/>
                    </a:lnTo>
                    <a:lnTo>
                      <a:pt x="49" y="161"/>
                    </a:lnTo>
                    <a:close/>
                  </a:path>
                </a:pathLst>
              </a:custGeom>
              <a:solidFill>
                <a:srgbClr val="F3C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0"/>
              <p:cNvSpPr/>
              <p:nvPr/>
            </p:nvSpPr>
            <p:spPr>
              <a:xfrm>
                <a:off x="3187029" y="4130156"/>
                <a:ext cx="174901" cy="65786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788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cubicBezTo>
                      <a:pt x="509" y="704"/>
                      <a:pt x="1205" y="774"/>
                      <a:pt x="1941" y="787"/>
                    </a:cubicBezTo>
                    <a:cubicBezTo>
                      <a:pt x="1948" y="759"/>
                      <a:pt x="1963" y="732"/>
                      <a:pt x="1970" y="704"/>
                    </a:cubicBezTo>
                    <a:cubicBezTo>
                      <a:pt x="2012" y="572"/>
                      <a:pt x="2053" y="425"/>
                      <a:pt x="2095" y="273"/>
                    </a:cubicBezTo>
                    <a:lnTo>
                      <a:pt x="2095" y="273"/>
                    </a:lnTo>
                    <a:cubicBezTo>
                      <a:pt x="2005" y="279"/>
                      <a:pt x="1906" y="286"/>
                      <a:pt x="1809" y="286"/>
                    </a:cubicBezTo>
                    <a:cubicBezTo>
                      <a:pt x="1212" y="286"/>
                      <a:pt x="522" y="183"/>
                      <a:pt x="69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0"/>
              <p:cNvSpPr/>
              <p:nvPr/>
            </p:nvSpPr>
            <p:spPr>
              <a:xfrm>
                <a:off x="3167243" y="3341308"/>
                <a:ext cx="610609" cy="812476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9732" extrusionOk="0">
                    <a:moveTo>
                      <a:pt x="6444" y="1"/>
                    </a:moveTo>
                    <a:cubicBezTo>
                      <a:pt x="4789" y="36"/>
                      <a:pt x="3132" y="71"/>
                      <a:pt x="1484" y="104"/>
                    </a:cubicBezTo>
                    <a:cubicBezTo>
                      <a:pt x="1233" y="1649"/>
                      <a:pt x="223" y="7843"/>
                      <a:pt x="1" y="9282"/>
                    </a:cubicBezTo>
                    <a:cubicBezTo>
                      <a:pt x="372" y="9568"/>
                      <a:pt x="1294" y="9732"/>
                      <a:pt x="2051" y="9732"/>
                    </a:cubicBezTo>
                    <a:cubicBezTo>
                      <a:pt x="2460" y="9732"/>
                      <a:pt x="2820" y="9684"/>
                      <a:pt x="3020" y="9581"/>
                    </a:cubicBezTo>
                    <a:cubicBezTo>
                      <a:pt x="3459" y="7467"/>
                      <a:pt x="3752" y="5289"/>
                      <a:pt x="3772" y="3097"/>
                    </a:cubicBezTo>
                    <a:cubicBezTo>
                      <a:pt x="3980" y="5101"/>
                      <a:pt x="4231" y="7564"/>
                      <a:pt x="4440" y="9575"/>
                    </a:cubicBezTo>
                    <a:lnTo>
                      <a:pt x="7265" y="9221"/>
                    </a:lnTo>
                    <a:cubicBezTo>
                      <a:pt x="7314" y="7850"/>
                      <a:pt x="7294" y="6305"/>
                      <a:pt x="7147" y="4613"/>
                    </a:cubicBezTo>
                    <a:cubicBezTo>
                      <a:pt x="6995" y="2895"/>
                      <a:pt x="6736" y="1350"/>
                      <a:pt x="6444" y="1"/>
                    </a:cubicBezTo>
                    <a:close/>
                  </a:path>
                </a:pathLst>
              </a:custGeom>
              <a:solidFill>
                <a:srgbClr val="275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0"/>
              <p:cNvSpPr/>
              <p:nvPr/>
            </p:nvSpPr>
            <p:spPr>
              <a:xfrm>
                <a:off x="3775514" y="3955840"/>
                <a:ext cx="1753" cy="3089"/>
              </a:xfrm>
              <a:custGeom>
                <a:avLst/>
                <a:gdLst/>
                <a:ahLst/>
                <a:cxnLst/>
                <a:rect l="l" t="t" r="r" b="b"/>
                <a:pathLst>
                  <a:path w="21" h="37" extrusionOk="0">
                    <a:moveTo>
                      <a:pt x="1" y="1"/>
                    </a:moveTo>
                    <a:lnTo>
                      <a:pt x="1" y="36"/>
                    </a:lnTo>
                    <a:cubicBezTo>
                      <a:pt x="8" y="36"/>
                      <a:pt x="14" y="29"/>
                      <a:pt x="21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0"/>
              <p:cNvSpPr/>
              <p:nvPr/>
            </p:nvSpPr>
            <p:spPr>
              <a:xfrm>
                <a:off x="3726759" y="3950163"/>
                <a:ext cx="48839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439" extrusionOk="0">
                    <a:moveTo>
                      <a:pt x="535" y="1"/>
                    </a:moveTo>
                    <a:cubicBezTo>
                      <a:pt x="368" y="126"/>
                      <a:pt x="187" y="229"/>
                      <a:pt x="0" y="313"/>
                    </a:cubicBezTo>
                    <a:cubicBezTo>
                      <a:pt x="7" y="355"/>
                      <a:pt x="7" y="396"/>
                      <a:pt x="7" y="438"/>
                    </a:cubicBezTo>
                    <a:cubicBezTo>
                      <a:pt x="216" y="348"/>
                      <a:pt x="410" y="236"/>
                      <a:pt x="585" y="104"/>
                    </a:cubicBezTo>
                    <a:lnTo>
                      <a:pt x="585" y="69"/>
                    </a:lnTo>
                    <a:lnTo>
                      <a:pt x="535" y="1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70"/>
              <p:cNvSpPr/>
              <p:nvPr/>
            </p:nvSpPr>
            <p:spPr>
              <a:xfrm>
                <a:off x="3521637" y="3986145"/>
                <a:ext cx="668" cy="17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1" extrusionOk="0">
                    <a:moveTo>
                      <a:pt x="8" y="0"/>
                    </a:moveTo>
                    <a:lnTo>
                      <a:pt x="1" y="14"/>
                    </a:lnTo>
                    <a:lnTo>
                      <a:pt x="8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70"/>
              <p:cNvSpPr/>
              <p:nvPr/>
            </p:nvSpPr>
            <p:spPr>
              <a:xfrm>
                <a:off x="3522221" y="3978631"/>
                <a:ext cx="195856" cy="2963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55" extrusionOk="0">
                    <a:moveTo>
                      <a:pt x="42" y="0"/>
                    </a:moveTo>
                    <a:lnTo>
                      <a:pt x="1" y="90"/>
                    </a:lnTo>
                    <a:lnTo>
                      <a:pt x="1" y="110"/>
                    </a:lnTo>
                    <a:cubicBezTo>
                      <a:pt x="376" y="271"/>
                      <a:pt x="787" y="354"/>
                      <a:pt x="1198" y="354"/>
                    </a:cubicBezTo>
                    <a:cubicBezTo>
                      <a:pt x="1253" y="354"/>
                      <a:pt x="1301" y="354"/>
                      <a:pt x="1357" y="348"/>
                    </a:cubicBezTo>
                    <a:cubicBezTo>
                      <a:pt x="1699" y="334"/>
                      <a:pt x="2033" y="264"/>
                      <a:pt x="2345" y="139"/>
                    </a:cubicBezTo>
                    <a:cubicBezTo>
                      <a:pt x="2345" y="104"/>
                      <a:pt x="2345" y="62"/>
                      <a:pt x="2339" y="20"/>
                    </a:cubicBezTo>
                    <a:cubicBezTo>
                      <a:pt x="1983" y="167"/>
                      <a:pt x="1587" y="244"/>
                      <a:pt x="1205" y="244"/>
                    </a:cubicBezTo>
                    <a:cubicBezTo>
                      <a:pt x="800" y="244"/>
                      <a:pt x="405" y="161"/>
                      <a:pt x="42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0"/>
              <p:cNvSpPr/>
              <p:nvPr/>
            </p:nvSpPr>
            <p:spPr>
              <a:xfrm>
                <a:off x="3190536" y="3959346"/>
                <a:ext cx="256800" cy="43162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517" extrusionOk="0">
                    <a:moveTo>
                      <a:pt x="21" y="1"/>
                    </a:moveTo>
                    <a:lnTo>
                      <a:pt x="1" y="119"/>
                    </a:lnTo>
                    <a:lnTo>
                      <a:pt x="1" y="126"/>
                    </a:lnTo>
                    <a:cubicBezTo>
                      <a:pt x="7" y="84"/>
                      <a:pt x="14" y="42"/>
                      <a:pt x="21" y="1"/>
                    </a:cubicBezTo>
                    <a:close/>
                    <a:moveTo>
                      <a:pt x="3068" y="392"/>
                    </a:moveTo>
                    <a:cubicBezTo>
                      <a:pt x="3062" y="433"/>
                      <a:pt x="3055" y="475"/>
                      <a:pt x="3048" y="517"/>
                    </a:cubicBezTo>
                    <a:lnTo>
                      <a:pt x="3055" y="517"/>
                    </a:lnTo>
                    <a:cubicBezTo>
                      <a:pt x="3062" y="475"/>
                      <a:pt x="3068" y="433"/>
                      <a:pt x="3075" y="392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0"/>
              <p:cNvSpPr/>
              <p:nvPr/>
            </p:nvSpPr>
            <p:spPr>
              <a:xfrm>
                <a:off x="3190536" y="3959346"/>
                <a:ext cx="256215" cy="55351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663" extrusionOk="0">
                    <a:moveTo>
                      <a:pt x="21" y="1"/>
                    </a:moveTo>
                    <a:cubicBezTo>
                      <a:pt x="14" y="42"/>
                      <a:pt x="7" y="84"/>
                      <a:pt x="1" y="126"/>
                    </a:cubicBezTo>
                    <a:cubicBezTo>
                      <a:pt x="605" y="482"/>
                      <a:pt x="1302" y="662"/>
                      <a:pt x="1998" y="662"/>
                    </a:cubicBezTo>
                    <a:cubicBezTo>
                      <a:pt x="2060" y="662"/>
                      <a:pt x="2130" y="662"/>
                      <a:pt x="2192" y="655"/>
                    </a:cubicBezTo>
                    <a:cubicBezTo>
                      <a:pt x="2484" y="642"/>
                      <a:pt x="2769" y="600"/>
                      <a:pt x="3048" y="517"/>
                    </a:cubicBezTo>
                    <a:cubicBezTo>
                      <a:pt x="3055" y="475"/>
                      <a:pt x="3062" y="433"/>
                      <a:pt x="3068" y="392"/>
                    </a:cubicBezTo>
                    <a:lnTo>
                      <a:pt x="3068" y="392"/>
                    </a:lnTo>
                    <a:cubicBezTo>
                      <a:pt x="2721" y="495"/>
                      <a:pt x="2359" y="550"/>
                      <a:pt x="1998" y="550"/>
                    </a:cubicBezTo>
                    <a:cubicBezTo>
                      <a:pt x="1302" y="550"/>
                      <a:pt x="612" y="363"/>
                      <a:pt x="21" y="1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0"/>
              <p:cNvSpPr/>
              <p:nvPr/>
            </p:nvSpPr>
            <p:spPr>
              <a:xfrm>
                <a:off x="3660556" y="3436564"/>
                <a:ext cx="78392" cy="555509"/>
              </a:xfrm>
              <a:custGeom>
                <a:avLst/>
                <a:gdLst/>
                <a:ahLst/>
                <a:cxnLst/>
                <a:rect l="l" t="t" r="r" b="b"/>
                <a:pathLst>
                  <a:path w="939" h="6654" extrusionOk="0">
                    <a:moveTo>
                      <a:pt x="14" y="0"/>
                    </a:moveTo>
                    <a:lnTo>
                      <a:pt x="0" y="7"/>
                    </a:lnTo>
                    <a:lnTo>
                      <a:pt x="556" y="4516"/>
                    </a:lnTo>
                    <a:lnTo>
                      <a:pt x="576" y="4531"/>
                    </a:lnTo>
                    <a:cubicBezTo>
                      <a:pt x="723" y="4628"/>
                      <a:pt x="813" y="4830"/>
                      <a:pt x="785" y="4990"/>
                    </a:cubicBezTo>
                    <a:cubicBezTo>
                      <a:pt x="772" y="5052"/>
                      <a:pt x="737" y="5129"/>
                      <a:pt x="633" y="5151"/>
                    </a:cubicBezTo>
                    <a:lnTo>
                      <a:pt x="585" y="5157"/>
                    </a:lnTo>
                    <a:lnTo>
                      <a:pt x="585" y="5212"/>
                    </a:lnTo>
                    <a:cubicBezTo>
                      <a:pt x="598" y="5449"/>
                      <a:pt x="618" y="5693"/>
                      <a:pt x="640" y="5935"/>
                    </a:cubicBezTo>
                    <a:cubicBezTo>
                      <a:pt x="653" y="6124"/>
                      <a:pt x="675" y="6326"/>
                      <a:pt x="682" y="6513"/>
                    </a:cubicBezTo>
                    <a:cubicBezTo>
                      <a:pt x="688" y="6555"/>
                      <a:pt x="688" y="6597"/>
                      <a:pt x="688" y="6632"/>
                    </a:cubicBezTo>
                    <a:lnTo>
                      <a:pt x="688" y="6654"/>
                    </a:lnTo>
                    <a:lnTo>
                      <a:pt x="807" y="6645"/>
                    </a:lnTo>
                    <a:cubicBezTo>
                      <a:pt x="807" y="6632"/>
                      <a:pt x="807" y="6612"/>
                      <a:pt x="800" y="6590"/>
                    </a:cubicBezTo>
                    <a:cubicBezTo>
                      <a:pt x="800" y="6548"/>
                      <a:pt x="800" y="6507"/>
                      <a:pt x="793" y="6465"/>
                    </a:cubicBezTo>
                    <a:cubicBezTo>
                      <a:pt x="785" y="6284"/>
                      <a:pt x="765" y="6102"/>
                      <a:pt x="752" y="5922"/>
                    </a:cubicBezTo>
                    <a:cubicBezTo>
                      <a:pt x="737" y="5700"/>
                      <a:pt x="717" y="5469"/>
                      <a:pt x="702" y="5247"/>
                    </a:cubicBezTo>
                    <a:cubicBezTo>
                      <a:pt x="807" y="5212"/>
                      <a:pt x="877" y="5129"/>
                      <a:pt x="897" y="5010"/>
                    </a:cubicBezTo>
                    <a:cubicBezTo>
                      <a:pt x="939" y="4817"/>
                      <a:pt x="835" y="4573"/>
                      <a:pt x="668" y="4454"/>
                    </a:cubicBezTo>
                    <a:lnTo>
                      <a:pt x="110" y="0"/>
                    </a:lnTo>
                    <a:cubicBezTo>
                      <a:pt x="104" y="7"/>
                      <a:pt x="90" y="7"/>
                      <a:pt x="75" y="7"/>
                    </a:cubicBezTo>
                    <a:cubicBezTo>
                      <a:pt x="55" y="7"/>
                      <a:pt x="34" y="0"/>
                      <a:pt x="14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0"/>
              <p:cNvSpPr/>
              <p:nvPr/>
            </p:nvSpPr>
            <p:spPr>
              <a:xfrm>
                <a:off x="3482065" y="3603868"/>
                <a:ext cx="21706" cy="20278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429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22" y="167"/>
                    </a:lnTo>
                    <a:cubicBezTo>
                      <a:pt x="16" y="112"/>
                      <a:pt x="16" y="64"/>
                      <a:pt x="9" y="7"/>
                    </a:cubicBezTo>
                    <a:lnTo>
                      <a:pt x="1" y="0"/>
                    </a:lnTo>
                    <a:close/>
                    <a:moveTo>
                      <a:pt x="148" y="1385"/>
                    </a:moveTo>
                    <a:cubicBezTo>
                      <a:pt x="154" y="1727"/>
                      <a:pt x="161" y="2081"/>
                      <a:pt x="183" y="2428"/>
                    </a:cubicBezTo>
                    <a:lnTo>
                      <a:pt x="259" y="2422"/>
                    </a:lnTo>
                    <a:cubicBezTo>
                      <a:pt x="218" y="2074"/>
                      <a:pt x="183" y="1727"/>
                      <a:pt x="148" y="1385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0"/>
              <p:cNvSpPr/>
              <p:nvPr/>
            </p:nvSpPr>
            <p:spPr>
              <a:xfrm>
                <a:off x="3444413" y="3578906"/>
                <a:ext cx="62113" cy="227163"/>
              </a:xfrm>
              <a:custGeom>
                <a:avLst/>
                <a:gdLst/>
                <a:ahLst/>
                <a:cxnLst/>
                <a:rect l="l" t="t" r="r" b="b"/>
                <a:pathLst>
                  <a:path w="744" h="2721" extrusionOk="0">
                    <a:moveTo>
                      <a:pt x="69" y="0"/>
                    </a:moveTo>
                    <a:lnTo>
                      <a:pt x="1" y="90"/>
                    </a:lnTo>
                    <a:lnTo>
                      <a:pt x="452" y="446"/>
                    </a:lnTo>
                    <a:lnTo>
                      <a:pt x="452" y="299"/>
                    </a:lnTo>
                    <a:lnTo>
                      <a:pt x="69" y="0"/>
                    </a:lnTo>
                    <a:close/>
                    <a:moveTo>
                      <a:pt x="460" y="306"/>
                    </a:moveTo>
                    <a:lnTo>
                      <a:pt x="460" y="306"/>
                    </a:lnTo>
                    <a:cubicBezTo>
                      <a:pt x="467" y="363"/>
                      <a:pt x="467" y="411"/>
                      <a:pt x="473" y="466"/>
                    </a:cubicBezTo>
                    <a:lnTo>
                      <a:pt x="570" y="543"/>
                    </a:lnTo>
                    <a:cubicBezTo>
                      <a:pt x="592" y="899"/>
                      <a:pt x="592" y="1259"/>
                      <a:pt x="599" y="1615"/>
                    </a:cubicBezTo>
                    <a:lnTo>
                      <a:pt x="599" y="1684"/>
                    </a:lnTo>
                    <a:cubicBezTo>
                      <a:pt x="634" y="2026"/>
                      <a:pt x="669" y="2373"/>
                      <a:pt x="710" y="2721"/>
                    </a:cubicBezTo>
                    <a:lnTo>
                      <a:pt x="744" y="2721"/>
                    </a:lnTo>
                    <a:cubicBezTo>
                      <a:pt x="724" y="2352"/>
                      <a:pt x="717" y="1976"/>
                      <a:pt x="717" y="1615"/>
                    </a:cubicBezTo>
                    <a:cubicBezTo>
                      <a:pt x="710" y="1253"/>
                      <a:pt x="702" y="877"/>
                      <a:pt x="682" y="508"/>
                    </a:cubicBezTo>
                    <a:lnTo>
                      <a:pt x="682" y="481"/>
                    </a:lnTo>
                    <a:lnTo>
                      <a:pt x="460" y="306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0"/>
              <p:cNvSpPr/>
              <p:nvPr/>
            </p:nvSpPr>
            <p:spPr>
              <a:xfrm>
                <a:off x="3717993" y="3395990"/>
                <a:ext cx="8182" cy="19118"/>
              </a:xfrm>
              <a:custGeom>
                <a:avLst/>
                <a:gdLst/>
                <a:ahLst/>
                <a:cxnLst/>
                <a:rect l="l" t="t" r="r" b="b"/>
                <a:pathLst>
                  <a:path w="98" h="229" extrusionOk="0">
                    <a:moveTo>
                      <a:pt x="70" y="0"/>
                    </a:moveTo>
                    <a:cubicBezTo>
                      <a:pt x="49" y="34"/>
                      <a:pt x="29" y="62"/>
                      <a:pt x="0" y="90"/>
                    </a:cubicBezTo>
                    <a:cubicBezTo>
                      <a:pt x="7" y="139"/>
                      <a:pt x="22" y="181"/>
                      <a:pt x="29" y="229"/>
                    </a:cubicBezTo>
                    <a:cubicBezTo>
                      <a:pt x="49" y="209"/>
                      <a:pt x="77" y="181"/>
                      <a:pt x="97" y="152"/>
                    </a:cubicBezTo>
                    <a:cubicBezTo>
                      <a:pt x="90" y="104"/>
                      <a:pt x="77" y="49"/>
                      <a:pt x="70" y="0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0"/>
              <p:cNvSpPr/>
              <p:nvPr/>
            </p:nvSpPr>
            <p:spPr>
              <a:xfrm>
                <a:off x="3585002" y="3380796"/>
                <a:ext cx="135413" cy="56352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675" extrusionOk="0">
                    <a:moveTo>
                      <a:pt x="119" y="0"/>
                    </a:moveTo>
                    <a:cubicBezTo>
                      <a:pt x="77" y="15"/>
                      <a:pt x="42" y="22"/>
                      <a:pt x="0" y="29"/>
                    </a:cubicBezTo>
                    <a:cubicBezTo>
                      <a:pt x="55" y="132"/>
                      <a:pt x="119" y="231"/>
                      <a:pt x="195" y="314"/>
                    </a:cubicBezTo>
                    <a:cubicBezTo>
                      <a:pt x="382" y="530"/>
                      <a:pt x="655" y="655"/>
                      <a:pt x="919" y="668"/>
                    </a:cubicBezTo>
                    <a:cubicBezTo>
                      <a:pt x="939" y="668"/>
                      <a:pt x="960" y="675"/>
                      <a:pt x="980" y="675"/>
                    </a:cubicBezTo>
                    <a:cubicBezTo>
                      <a:pt x="995" y="675"/>
                      <a:pt x="1009" y="675"/>
                      <a:pt x="1015" y="668"/>
                    </a:cubicBezTo>
                    <a:lnTo>
                      <a:pt x="1022" y="668"/>
                    </a:lnTo>
                    <a:cubicBezTo>
                      <a:pt x="1057" y="668"/>
                      <a:pt x="1092" y="668"/>
                      <a:pt x="1127" y="661"/>
                    </a:cubicBezTo>
                    <a:cubicBezTo>
                      <a:pt x="1314" y="633"/>
                      <a:pt x="1490" y="543"/>
                      <a:pt x="1622" y="411"/>
                    </a:cubicBezTo>
                    <a:cubicBezTo>
                      <a:pt x="1615" y="363"/>
                      <a:pt x="1600" y="321"/>
                      <a:pt x="1593" y="272"/>
                    </a:cubicBezTo>
                    <a:cubicBezTo>
                      <a:pt x="1475" y="418"/>
                      <a:pt x="1301" y="516"/>
                      <a:pt x="1106" y="543"/>
                    </a:cubicBezTo>
                    <a:cubicBezTo>
                      <a:pt x="1064" y="550"/>
                      <a:pt x="1022" y="558"/>
                      <a:pt x="980" y="558"/>
                    </a:cubicBezTo>
                    <a:cubicBezTo>
                      <a:pt x="723" y="558"/>
                      <a:pt x="459" y="439"/>
                      <a:pt x="279" y="237"/>
                    </a:cubicBezTo>
                    <a:cubicBezTo>
                      <a:pt x="215" y="167"/>
                      <a:pt x="160" y="90"/>
                      <a:pt x="119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0"/>
              <p:cNvSpPr/>
              <p:nvPr/>
            </p:nvSpPr>
            <p:spPr>
              <a:xfrm>
                <a:off x="3467706" y="4202788"/>
                <a:ext cx="247950" cy="148102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774" extrusionOk="0">
                    <a:moveTo>
                      <a:pt x="2915" y="1"/>
                    </a:moveTo>
                    <a:lnTo>
                      <a:pt x="1669" y="154"/>
                    </a:lnTo>
                    <a:lnTo>
                      <a:pt x="208" y="1567"/>
                    </a:lnTo>
                    <a:cubicBezTo>
                      <a:pt x="208" y="1567"/>
                      <a:pt x="1" y="1774"/>
                      <a:pt x="605" y="1774"/>
                    </a:cubicBezTo>
                    <a:cubicBezTo>
                      <a:pt x="735" y="1774"/>
                      <a:pt x="903" y="1764"/>
                      <a:pt x="1119" y="1741"/>
                    </a:cubicBezTo>
                    <a:cubicBezTo>
                      <a:pt x="2337" y="1600"/>
                      <a:pt x="2970" y="1433"/>
                      <a:pt x="2970" y="1433"/>
                    </a:cubicBezTo>
                    <a:lnTo>
                      <a:pt x="2915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0"/>
              <p:cNvSpPr/>
              <p:nvPr/>
            </p:nvSpPr>
            <p:spPr>
              <a:xfrm>
                <a:off x="3370780" y="4234763"/>
                <a:ext cx="355396" cy="198778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381" extrusionOk="0">
                    <a:moveTo>
                      <a:pt x="2010" y="0"/>
                    </a:moveTo>
                    <a:cubicBezTo>
                      <a:pt x="2065" y="209"/>
                      <a:pt x="347" y="1426"/>
                      <a:pt x="347" y="1426"/>
                    </a:cubicBezTo>
                    <a:cubicBezTo>
                      <a:pt x="67" y="1529"/>
                      <a:pt x="0" y="2381"/>
                      <a:pt x="18" y="2381"/>
                    </a:cubicBezTo>
                    <a:cubicBezTo>
                      <a:pt x="18" y="2381"/>
                      <a:pt x="19" y="2380"/>
                      <a:pt x="19" y="2380"/>
                    </a:cubicBezTo>
                    <a:lnTo>
                      <a:pt x="4256" y="1997"/>
                    </a:lnTo>
                    <a:lnTo>
                      <a:pt x="4243" y="1795"/>
                    </a:lnTo>
                    <a:lnTo>
                      <a:pt x="4146" y="710"/>
                    </a:lnTo>
                    <a:lnTo>
                      <a:pt x="4124" y="466"/>
                    </a:lnTo>
                    <a:lnTo>
                      <a:pt x="2329" y="1009"/>
                    </a:lnTo>
                    <a:lnTo>
                      <a:pt x="2329" y="1009"/>
                    </a:lnTo>
                    <a:lnTo>
                      <a:pt x="2852" y="63"/>
                    </a:lnTo>
                    <a:lnTo>
                      <a:pt x="20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0"/>
              <p:cNvSpPr/>
              <p:nvPr/>
            </p:nvSpPr>
            <p:spPr>
              <a:xfrm>
                <a:off x="3434562" y="4306143"/>
                <a:ext cx="64450" cy="3798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55" extrusionOk="0">
                    <a:moveTo>
                      <a:pt x="51" y="1"/>
                    </a:moveTo>
                    <a:cubicBezTo>
                      <a:pt x="21" y="1"/>
                      <a:pt x="0" y="25"/>
                      <a:pt x="0" y="50"/>
                    </a:cubicBezTo>
                    <a:cubicBezTo>
                      <a:pt x="0" y="85"/>
                      <a:pt x="20" y="112"/>
                      <a:pt x="55" y="112"/>
                    </a:cubicBezTo>
                    <a:cubicBezTo>
                      <a:pt x="292" y="127"/>
                      <a:pt x="521" y="246"/>
                      <a:pt x="668" y="433"/>
                    </a:cubicBezTo>
                    <a:cubicBezTo>
                      <a:pt x="675" y="446"/>
                      <a:pt x="695" y="454"/>
                      <a:pt x="717" y="454"/>
                    </a:cubicBezTo>
                    <a:cubicBezTo>
                      <a:pt x="723" y="454"/>
                      <a:pt x="737" y="446"/>
                      <a:pt x="745" y="439"/>
                    </a:cubicBezTo>
                    <a:cubicBezTo>
                      <a:pt x="772" y="419"/>
                      <a:pt x="772" y="384"/>
                      <a:pt x="758" y="362"/>
                    </a:cubicBezTo>
                    <a:cubicBezTo>
                      <a:pt x="591" y="147"/>
                      <a:pt x="327" y="15"/>
                      <a:pt x="62" y="2"/>
                    </a:cubicBezTo>
                    <a:cubicBezTo>
                      <a:pt x="58" y="1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0"/>
              <p:cNvSpPr/>
              <p:nvPr/>
            </p:nvSpPr>
            <p:spPr>
              <a:xfrm>
                <a:off x="3460025" y="4286941"/>
                <a:ext cx="65202" cy="3790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4" extrusionOk="0">
                    <a:moveTo>
                      <a:pt x="54" y="0"/>
                    </a:moveTo>
                    <a:cubicBezTo>
                      <a:pt x="24" y="0"/>
                      <a:pt x="1" y="26"/>
                      <a:pt x="1" y="50"/>
                    </a:cubicBezTo>
                    <a:cubicBezTo>
                      <a:pt x="1" y="85"/>
                      <a:pt x="22" y="113"/>
                      <a:pt x="56" y="113"/>
                    </a:cubicBezTo>
                    <a:cubicBezTo>
                      <a:pt x="293" y="127"/>
                      <a:pt x="523" y="245"/>
                      <a:pt x="669" y="434"/>
                    </a:cubicBezTo>
                    <a:cubicBezTo>
                      <a:pt x="682" y="447"/>
                      <a:pt x="697" y="454"/>
                      <a:pt x="717" y="454"/>
                    </a:cubicBezTo>
                    <a:cubicBezTo>
                      <a:pt x="732" y="454"/>
                      <a:pt x="739" y="447"/>
                      <a:pt x="746" y="440"/>
                    </a:cubicBezTo>
                    <a:cubicBezTo>
                      <a:pt x="774" y="419"/>
                      <a:pt x="781" y="384"/>
                      <a:pt x="759" y="364"/>
                    </a:cubicBezTo>
                    <a:cubicBezTo>
                      <a:pt x="592" y="148"/>
                      <a:pt x="328" y="16"/>
                      <a:pt x="64" y="1"/>
                    </a:cubicBezTo>
                    <a:cubicBezTo>
                      <a:pt x="61" y="1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0"/>
              <p:cNvSpPr/>
              <p:nvPr/>
            </p:nvSpPr>
            <p:spPr>
              <a:xfrm>
                <a:off x="3481481" y="4267906"/>
                <a:ext cx="65202" cy="3806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6" extrusionOk="0">
                    <a:moveTo>
                      <a:pt x="64" y="0"/>
                    </a:moveTo>
                    <a:cubicBezTo>
                      <a:pt x="29" y="0"/>
                      <a:pt x="1" y="21"/>
                      <a:pt x="1" y="56"/>
                    </a:cubicBezTo>
                    <a:cubicBezTo>
                      <a:pt x="1" y="84"/>
                      <a:pt x="23" y="111"/>
                      <a:pt x="58" y="119"/>
                    </a:cubicBezTo>
                    <a:cubicBezTo>
                      <a:pt x="293" y="132"/>
                      <a:pt x="524" y="251"/>
                      <a:pt x="669" y="431"/>
                    </a:cubicBezTo>
                    <a:cubicBezTo>
                      <a:pt x="680" y="448"/>
                      <a:pt x="691" y="456"/>
                      <a:pt x="704" y="456"/>
                    </a:cubicBezTo>
                    <a:cubicBezTo>
                      <a:pt x="708" y="456"/>
                      <a:pt x="712" y="455"/>
                      <a:pt x="717" y="453"/>
                    </a:cubicBezTo>
                    <a:cubicBezTo>
                      <a:pt x="732" y="453"/>
                      <a:pt x="739" y="453"/>
                      <a:pt x="746" y="445"/>
                    </a:cubicBezTo>
                    <a:cubicBezTo>
                      <a:pt x="774" y="425"/>
                      <a:pt x="781" y="390"/>
                      <a:pt x="759" y="361"/>
                    </a:cubicBezTo>
                    <a:cubicBezTo>
                      <a:pt x="592" y="152"/>
                      <a:pt x="328" y="14"/>
                      <a:pt x="6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0"/>
              <p:cNvSpPr/>
              <p:nvPr/>
            </p:nvSpPr>
            <p:spPr>
              <a:xfrm>
                <a:off x="3368860" y="4369508"/>
                <a:ext cx="361991" cy="41993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503" extrusionOk="0">
                    <a:moveTo>
                      <a:pt x="4266" y="1"/>
                    </a:moveTo>
                    <a:lnTo>
                      <a:pt x="56" y="390"/>
                    </a:lnTo>
                    <a:cubicBezTo>
                      <a:pt x="29" y="390"/>
                      <a:pt x="1" y="418"/>
                      <a:pt x="7" y="453"/>
                    </a:cubicBezTo>
                    <a:cubicBezTo>
                      <a:pt x="7" y="478"/>
                      <a:pt x="30" y="503"/>
                      <a:pt x="60" y="503"/>
                    </a:cubicBezTo>
                    <a:cubicBezTo>
                      <a:pt x="64" y="503"/>
                      <a:pt x="67" y="503"/>
                      <a:pt x="71" y="502"/>
                    </a:cubicBezTo>
                    <a:lnTo>
                      <a:pt x="4279" y="119"/>
                    </a:lnTo>
                    <a:cubicBezTo>
                      <a:pt x="4307" y="113"/>
                      <a:pt x="4336" y="84"/>
                      <a:pt x="4329" y="56"/>
                    </a:cubicBezTo>
                    <a:cubicBezTo>
                      <a:pt x="4329" y="21"/>
                      <a:pt x="4301" y="1"/>
                      <a:pt x="4266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0"/>
              <p:cNvSpPr/>
              <p:nvPr/>
            </p:nvSpPr>
            <p:spPr>
              <a:xfrm>
                <a:off x="3081087" y="4247536"/>
                <a:ext cx="251874" cy="112287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1345" extrusionOk="0">
                    <a:moveTo>
                      <a:pt x="1938" y="1"/>
                    </a:moveTo>
                    <a:lnTo>
                      <a:pt x="239" y="1121"/>
                    </a:lnTo>
                    <a:cubicBezTo>
                      <a:pt x="239" y="1121"/>
                      <a:pt x="0" y="1345"/>
                      <a:pt x="761" y="1345"/>
                    </a:cubicBezTo>
                    <a:cubicBezTo>
                      <a:pt x="869" y="1345"/>
                      <a:pt x="998" y="1340"/>
                      <a:pt x="1151" y="1330"/>
                    </a:cubicBezTo>
                    <a:cubicBezTo>
                      <a:pt x="2369" y="1240"/>
                      <a:pt x="3017" y="1100"/>
                      <a:pt x="3017" y="1100"/>
                    </a:cubicBezTo>
                    <a:lnTo>
                      <a:pt x="2995" y="71"/>
                    </a:lnTo>
                    <a:lnTo>
                      <a:pt x="1938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0"/>
              <p:cNvSpPr/>
              <p:nvPr/>
            </p:nvSpPr>
            <p:spPr>
              <a:xfrm>
                <a:off x="2982825" y="4244614"/>
                <a:ext cx="356397" cy="191849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298" extrusionOk="0">
                    <a:moveTo>
                      <a:pt x="2113" y="1"/>
                    </a:moveTo>
                    <a:cubicBezTo>
                      <a:pt x="2161" y="209"/>
                      <a:pt x="386" y="1350"/>
                      <a:pt x="386" y="1350"/>
                    </a:cubicBezTo>
                    <a:lnTo>
                      <a:pt x="394" y="1350"/>
                    </a:lnTo>
                    <a:cubicBezTo>
                      <a:pt x="107" y="1440"/>
                      <a:pt x="0" y="2298"/>
                      <a:pt x="18" y="2298"/>
                    </a:cubicBezTo>
                    <a:cubicBezTo>
                      <a:pt x="18" y="2298"/>
                      <a:pt x="18" y="2297"/>
                      <a:pt x="19" y="2297"/>
                    </a:cubicBezTo>
                    <a:lnTo>
                      <a:pt x="4269" y="2088"/>
                    </a:lnTo>
                    <a:lnTo>
                      <a:pt x="4269" y="1886"/>
                    </a:lnTo>
                    <a:lnTo>
                      <a:pt x="4214" y="794"/>
                    </a:lnTo>
                    <a:lnTo>
                      <a:pt x="4207" y="557"/>
                    </a:lnTo>
                    <a:lnTo>
                      <a:pt x="2390" y="1024"/>
                    </a:lnTo>
                    <a:lnTo>
                      <a:pt x="2948" y="97"/>
                    </a:lnTo>
                    <a:lnTo>
                      <a:pt x="211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0"/>
              <p:cNvSpPr/>
              <p:nvPr/>
            </p:nvSpPr>
            <p:spPr>
              <a:xfrm>
                <a:off x="3051700" y="4311402"/>
                <a:ext cx="63950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4" extrusionOk="0">
                    <a:moveTo>
                      <a:pt x="70" y="1"/>
                    </a:moveTo>
                    <a:cubicBezTo>
                      <a:pt x="35" y="1"/>
                      <a:pt x="7" y="22"/>
                      <a:pt x="7" y="57"/>
                    </a:cubicBezTo>
                    <a:cubicBezTo>
                      <a:pt x="0" y="84"/>
                      <a:pt x="20" y="112"/>
                      <a:pt x="55" y="119"/>
                    </a:cubicBezTo>
                    <a:cubicBezTo>
                      <a:pt x="292" y="141"/>
                      <a:pt x="515" y="266"/>
                      <a:pt x="655" y="460"/>
                    </a:cubicBezTo>
                    <a:cubicBezTo>
                      <a:pt x="666" y="472"/>
                      <a:pt x="677" y="483"/>
                      <a:pt x="692" y="483"/>
                    </a:cubicBezTo>
                    <a:cubicBezTo>
                      <a:pt x="696" y="483"/>
                      <a:pt x="699" y="483"/>
                      <a:pt x="703" y="481"/>
                    </a:cubicBezTo>
                    <a:cubicBezTo>
                      <a:pt x="717" y="481"/>
                      <a:pt x="723" y="481"/>
                      <a:pt x="730" y="475"/>
                    </a:cubicBezTo>
                    <a:cubicBezTo>
                      <a:pt x="758" y="453"/>
                      <a:pt x="765" y="418"/>
                      <a:pt x="745" y="391"/>
                    </a:cubicBezTo>
                    <a:cubicBezTo>
                      <a:pt x="591" y="174"/>
                      <a:pt x="334" y="29"/>
                      <a:pt x="70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0"/>
              <p:cNvSpPr/>
              <p:nvPr/>
            </p:nvSpPr>
            <p:spPr>
              <a:xfrm>
                <a:off x="3078416" y="4293369"/>
                <a:ext cx="63449" cy="4032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483" extrusionOk="0">
                    <a:moveTo>
                      <a:pt x="54" y="0"/>
                    </a:moveTo>
                    <a:cubicBezTo>
                      <a:pt x="29" y="0"/>
                      <a:pt x="7" y="25"/>
                      <a:pt x="1" y="50"/>
                    </a:cubicBezTo>
                    <a:cubicBezTo>
                      <a:pt x="1" y="85"/>
                      <a:pt x="21" y="113"/>
                      <a:pt x="56" y="113"/>
                    </a:cubicBezTo>
                    <a:cubicBezTo>
                      <a:pt x="285" y="140"/>
                      <a:pt x="509" y="265"/>
                      <a:pt x="647" y="460"/>
                    </a:cubicBezTo>
                    <a:cubicBezTo>
                      <a:pt x="661" y="474"/>
                      <a:pt x="682" y="482"/>
                      <a:pt x="702" y="482"/>
                    </a:cubicBezTo>
                    <a:cubicBezTo>
                      <a:pt x="711" y="482"/>
                      <a:pt x="724" y="482"/>
                      <a:pt x="731" y="474"/>
                    </a:cubicBezTo>
                    <a:cubicBezTo>
                      <a:pt x="759" y="454"/>
                      <a:pt x="759" y="419"/>
                      <a:pt x="744" y="390"/>
                    </a:cubicBezTo>
                    <a:cubicBezTo>
                      <a:pt x="585" y="175"/>
                      <a:pt x="335" y="29"/>
                      <a:pt x="63" y="1"/>
                    </a:cubicBezTo>
                    <a:cubicBezTo>
                      <a:pt x="60" y="0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0"/>
              <p:cNvSpPr/>
              <p:nvPr/>
            </p:nvSpPr>
            <p:spPr>
              <a:xfrm>
                <a:off x="3100456" y="4275420"/>
                <a:ext cx="63950" cy="40073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0" extrusionOk="0">
                    <a:moveTo>
                      <a:pt x="63" y="1"/>
                    </a:moveTo>
                    <a:cubicBezTo>
                      <a:pt x="36" y="1"/>
                      <a:pt x="7" y="21"/>
                      <a:pt x="1" y="49"/>
                    </a:cubicBezTo>
                    <a:cubicBezTo>
                      <a:pt x="1" y="84"/>
                      <a:pt x="21" y="113"/>
                      <a:pt x="56" y="119"/>
                    </a:cubicBezTo>
                    <a:cubicBezTo>
                      <a:pt x="293" y="139"/>
                      <a:pt x="515" y="265"/>
                      <a:pt x="655" y="460"/>
                    </a:cubicBezTo>
                    <a:cubicBezTo>
                      <a:pt x="662" y="473"/>
                      <a:pt x="682" y="480"/>
                      <a:pt x="704" y="480"/>
                    </a:cubicBezTo>
                    <a:cubicBezTo>
                      <a:pt x="710" y="480"/>
                      <a:pt x="724" y="480"/>
                      <a:pt x="731" y="473"/>
                    </a:cubicBezTo>
                    <a:cubicBezTo>
                      <a:pt x="759" y="453"/>
                      <a:pt x="766" y="418"/>
                      <a:pt x="746" y="390"/>
                    </a:cubicBezTo>
                    <a:cubicBezTo>
                      <a:pt x="585" y="174"/>
                      <a:pt x="335" y="29"/>
                      <a:pt x="63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0"/>
              <p:cNvSpPr/>
              <p:nvPr/>
            </p:nvSpPr>
            <p:spPr>
              <a:xfrm>
                <a:off x="2982491" y="4386956"/>
                <a:ext cx="362575" cy="27383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328" extrusionOk="0">
                    <a:moveTo>
                      <a:pt x="4281" y="1"/>
                    </a:moveTo>
                    <a:lnTo>
                      <a:pt x="56" y="209"/>
                    </a:lnTo>
                    <a:cubicBezTo>
                      <a:pt x="29" y="216"/>
                      <a:pt x="1" y="244"/>
                      <a:pt x="1" y="271"/>
                    </a:cubicBezTo>
                    <a:cubicBezTo>
                      <a:pt x="8" y="306"/>
                      <a:pt x="29" y="328"/>
                      <a:pt x="64" y="328"/>
                    </a:cubicBezTo>
                    <a:lnTo>
                      <a:pt x="4288" y="119"/>
                    </a:lnTo>
                    <a:cubicBezTo>
                      <a:pt x="4323" y="119"/>
                      <a:pt x="4343" y="91"/>
                      <a:pt x="4343" y="56"/>
                    </a:cubicBezTo>
                    <a:cubicBezTo>
                      <a:pt x="4343" y="29"/>
                      <a:pt x="4315" y="1"/>
                      <a:pt x="428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0"/>
              <p:cNvSpPr/>
              <p:nvPr/>
            </p:nvSpPr>
            <p:spPr>
              <a:xfrm>
                <a:off x="3690109" y="3126334"/>
                <a:ext cx="247533" cy="402732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4824" extrusionOk="0">
                    <a:moveTo>
                      <a:pt x="1191" y="0"/>
                    </a:moveTo>
                    <a:cubicBezTo>
                      <a:pt x="793" y="258"/>
                      <a:pt x="398" y="516"/>
                      <a:pt x="0" y="774"/>
                    </a:cubicBezTo>
                    <a:cubicBezTo>
                      <a:pt x="264" y="1490"/>
                      <a:pt x="523" y="2206"/>
                      <a:pt x="780" y="2923"/>
                    </a:cubicBezTo>
                    <a:cubicBezTo>
                      <a:pt x="1107" y="3487"/>
                      <a:pt x="1628" y="4266"/>
                      <a:pt x="1956" y="4823"/>
                    </a:cubicBezTo>
                    <a:cubicBezTo>
                      <a:pt x="2387" y="4489"/>
                      <a:pt x="2534" y="4217"/>
                      <a:pt x="2964" y="3883"/>
                    </a:cubicBezTo>
                    <a:cubicBezTo>
                      <a:pt x="2610" y="3522"/>
                      <a:pt x="2248" y="2687"/>
                      <a:pt x="1851" y="1921"/>
                    </a:cubicBezTo>
                    <a:cubicBezTo>
                      <a:pt x="1468" y="1176"/>
                      <a:pt x="1281" y="495"/>
                      <a:pt x="1191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0"/>
              <p:cNvSpPr/>
              <p:nvPr/>
            </p:nvSpPr>
            <p:spPr>
              <a:xfrm>
                <a:off x="3839380" y="3443493"/>
                <a:ext cx="215057" cy="222237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2662" extrusionOk="0">
                    <a:moveTo>
                      <a:pt x="1121" y="1"/>
                    </a:moveTo>
                    <a:cubicBezTo>
                      <a:pt x="822" y="7"/>
                      <a:pt x="579" y="77"/>
                      <a:pt x="348" y="266"/>
                    </a:cubicBezTo>
                    <a:cubicBezTo>
                      <a:pt x="119" y="453"/>
                      <a:pt x="1" y="871"/>
                      <a:pt x="188" y="1093"/>
                    </a:cubicBezTo>
                    <a:cubicBezTo>
                      <a:pt x="196" y="1435"/>
                      <a:pt x="161" y="1776"/>
                      <a:pt x="91" y="2110"/>
                    </a:cubicBezTo>
                    <a:cubicBezTo>
                      <a:pt x="76" y="2184"/>
                      <a:pt x="133" y="2247"/>
                      <a:pt x="198" y="2247"/>
                    </a:cubicBezTo>
                    <a:cubicBezTo>
                      <a:pt x="218" y="2247"/>
                      <a:pt x="239" y="2241"/>
                      <a:pt x="258" y="2228"/>
                    </a:cubicBezTo>
                    <a:cubicBezTo>
                      <a:pt x="467" y="2103"/>
                      <a:pt x="614" y="1879"/>
                      <a:pt x="640" y="1636"/>
                    </a:cubicBezTo>
                    <a:cubicBezTo>
                      <a:pt x="842" y="1915"/>
                      <a:pt x="1016" y="2178"/>
                      <a:pt x="1135" y="2506"/>
                    </a:cubicBezTo>
                    <a:cubicBezTo>
                      <a:pt x="1163" y="2569"/>
                      <a:pt x="1183" y="2646"/>
                      <a:pt x="1267" y="2659"/>
                    </a:cubicBezTo>
                    <a:cubicBezTo>
                      <a:pt x="1275" y="2661"/>
                      <a:pt x="1283" y="2661"/>
                      <a:pt x="1291" y="2661"/>
                    </a:cubicBezTo>
                    <a:cubicBezTo>
                      <a:pt x="1371" y="2661"/>
                      <a:pt x="1437" y="2603"/>
                      <a:pt x="1469" y="2527"/>
                    </a:cubicBezTo>
                    <a:cubicBezTo>
                      <a:pt x="1573" y="2246"/>
                      <a:pt x="1470" y="1956"/>
                      <a:pt x="1304" y="1705"/>
                    </a:cubicBezTo>
                    <a:lnTo>
                      <a:pt x="1304" y="1705"/>
                    </a:lnTo>
                    <a:cubicBezTo>
                      <a:pt x="1442" y="1876"/>
                      <a:pt x="1596" y="2059"/>
                      <a:pt x="1699" y="2213"/>
                    </a:cubicBezTo>
                    <a:cubicBezTo>
                      <a:pt x="1726" y="2255"/>
                      <a:pt x="1761" y="2297"/>
                      <a:pt x="1809" y="2312"/>
                    </a:cubicBezTo>
                    <a:cubicBezTo>
                      <a:pt x="1819" y="2315"/>
                      <a:pt x="1829" y="2316"/>
                      <a:pt x="1840" y="2316"/>
                    </a:cubicBezTo>
                    <a:cubicBezTo>
                      <a:pt x="1902" y="2316"/>
                      <a:pt x="1966" y="2267"/>
                      <a:pt x="1983" y="2207"/>
                    </a:cubicBezTo>
                    <a:cubicBezTo>
                      <a:pt x="2011" y="2137"/>
                      <a:pt x="1998" y="2053"/>
                      <a:pt x="1983" y="1985"/>
                    </a:cubicBezTo>
                    <a:cubicBezTo>
                      <a:pt x="1930" y="1758"/>
                      <a:pt x="1840" y="1540"/>
                      <a:pt x="1718" y="1341"/>
                    </a:cubicBezTo>
                    <a:lnTo>
                      <a:pt x="1718" y="1341"/>
                    </a:lnTo>
                    <a:cubicBezTo>
                      <a:pt x="1862" y="1504"/>
                      <a:pt x="2029" y="1668"/>
                      <a:pt x="2143" y="1776"/>
                    </a:cubicBezTo>
                    <a:cubicBezTo>
                      <a:pt x="2212" y="1839"/>
                      <a:pt x="2316" y="1897"/>
                      <a:pt x="2405" y="1897"/>
                    </a:cubicBezTo>
                    <a:cubicBezTo>
                      <a:pt x="2463" y="1897"/>
                      <a:pt x="2515" y="1873"/>
                      <a:pt x="2548" y="1811"/>
                    </a:cubicBezTo>
                    <a:cubicBezTo>
                      <a:pt x="2576" y="1748"/>
                      <a:pt x="2568" y="1671"/>
                      <a:pt x="2534" y="1616"/>
                    </a:cubicBezTo>
                    <a:cubicBezTo>
                      <a:pt x="2200" y="1059"/>
                      <a:pt x="1789" y="550"/>
                      <a:pt x="1323" y="106"/>
                    </a:cubicBezTo>
                    <a:cubicBezTo>
                      <a:pt x="1282" y="64"/>
                      <a:pt x="1163" y="49"/>
                      <a:pt x="1121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0"/>
              <p:cNvSpPr/>
              <p:nvPr/>
            </p:nvSpPr>
            <p:spPr>
              <a:xfrm>
                <a:off x="3580911" y="2964206"/>
                <a:ext cx="269072" cy="29587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544" extrusionOk="0">
                    <a:moveTo>
                      <a:pt x="568" y="1"/>
                    </a:moveTo>
                    <a:cubicBezTo>
                      <a:pt x="498" y="1"/>
                      <a:pt x="418" y="11"/>
                      <a:pt x="335" y="44"/>
                    </a:cubicBezTo>
                    <a:cubicBezTo>
                      <a:pt x="133" y="120"/>
                      <a:pt x="36" y="266"/>
                      <a:pt x="1" y="314"/>
                    </a:cubicBezTo>
                    <a:cubicBezTo>
                      <a:pt x="264" y="844"/>
                      <a:pt x="522" y="1421"/>
                      <a:pt x="765" y="2048"/>
                    </a:cubicBezTo>
                    <a:cubicBezTo>
                      <a:pt x="974" y="2562"/>
                      <a:pt x="1155" y="3063"/>
                      <a:pt x="1308" y="3544"/>
                    </a:cubicBezTo>
                    <a:cubicBezTo>
                      <a:pt x="1482" y="3516"/>
                      <a:pt x="1706" y="3460"/>
                      <a:pt x="1941" y="3349"/>
                    </a:cubicBezTo>
                    <a:cubicBezTo>
                      <a:pt x="2512" y="3070"/>
                      <a:pt x="3083" y="2701"/>
                      <a:pt x="3222" y="2472"/>
                    </a:cubicBezTo>
                    <a:cubicBezTo>
                      <a:pt x="3055" y="2089"/>
                      <a:pt x="2491" y="1463"/>
                      <a:pt x="1956" y="920"/>
                    </a:cubicBezTo>
                    <a:cubicBezTo>
                      <a:pt x="1539" y="496"/>
                      <a:pt x="1113" y="217"/>
                      <a:pt x="794" y="37"/>
                    </a:cubicBezTo>
                    <a:cubicBezTo>
                      <a:pt x="764" y="28"/>
                      <a:pt x="679" y="1"/>
                      <a:pt x="568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0"/>
              <p:cNvSpPr/>
              <p:nvPr/>
            </p:nvSpPr>
            <p:spPr>
              <a:xfrm>
                <a:off x="3284623" y="2962704"/>
                <a:ext cx="418343" cy="433621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194" extrusionOk="0">
                    <a:moveTo>
                      <a:pt x="3439" y="0"/>
                    </a:moveTo>
                    <a:cubicBezTo>
                      <a:pt x="3397" y="0"/>
                      <a:pt x="3355" y="4"/>
                      <a:pt x="3312" y="13"/>
                    </a:cubicBezTo>
                    <a:lnTo>
                      <a:pt x="3299" y="13"/>
                    </a:lnTo>
                    <a:cubicBezTo>
                      <a:pt x="3201" y="55"/>
                      <a:pt x="3075" y="97"/>
                      <a:pt x="2917" y="138"/>
                    </a:cubicBezTo>
                    <a:cubicBezTo>
                      <a:pt x="2609" y="207"/>
                      <a:pt x="2359" y="222"/>
                      <a:pt x="2269" y="222"/>
                    </a:cubicBezTo>
                    <a:cubicBezTo>
                      <a:pt x="2245" y="223"/>
                      <a:pt x="2221" y="223"/>
                      <a:pt x="2198" y="223"/>
                    </a:cubicBezTo>
                    <a:cubicBezTo>
                      <a:pt x="1733" y="223"/>
                      <a:pt x="1328" y="103"/>
                      <a:pt x="1030" y="97"/>
                    </a:cubicBezTo>
                    <a:cubicBezTo>
                      <a:pt x="998" y="95"/>
                      <a:pt x="966" y="94"/>
                      <a:pt x="936" y="94"/>
                    </a:cubicBezTo>
                    <a:cubicBezTo>
                      <a:pt x="827" y="94"/>
                      <a:pt x="737" y="103"/>
                      <a:pt x="737" y="103"/>
                    </a:cubicBezTo>
                    <a:cubicBezTo>
                      <a:pt x="696" y="103"/>
                      <a:pt x="654" y="110"/>
                      <a:pt x="620" y="117"/>
                    </a:cubicBezTo>
                    <a:cubicBezTo>
                      <a:pt x="620" y="138"/>
                      <a:pt x="620" y="180"/>
                      <a:pt x="612" y="229"/>
                    </a:cubicBezTo>
                    <a:cubicBezTo>
                      <a:pt x="544" y="1049"/>
                      <a:pt x="432" y="1466"/>
                      <a:pt x="328" y="2051"/>
                    </a:cubicBezTo>
                    <a:cubicBezTo>
                      <a:pt x="216" y="2734"/>
                      <a:pt x="286" y="2663"/>
                      <a:pt x="104" y="4041"/>
                    </a:cubicBezTo>
                    <a:cubicBezTo>
                      <a:pt x="63" y="4347"/>
                      <a:pt x="28" y="4597"/>
                      <a:pt x="1" y="4764"/>
                    </a:cubicBezTo>
                    <a:cubicBezTo>
                      <a:pt x="459" y="4942"/>
                      <a:pt x="1247" y="5193"/>
                      <a:pt x="2246" y="5193"/>
                    </a:cubicBezTo>
                    <a:cubicBezTo>
                      <a:pt x="2306" y="5193"/>
                      <a:pt x="2367" y="5192"/>
                      <a:pt x="2429" y="5190"/>
                    </a:cubicBezTo>
                    <a:cubicBezTo>
                      <a:pt x="3633" y="5155"/>
                      <a:pt x="4537" y="4764"/>
                      <a:pt x="5011" y="4522"/>
                    </a:cubicBezTo>
                    <a:cubicBezTo>
                      <a:pt x="4620" y="2802"/>
                      <a:pt x="4336" y="1543"/>
                      <a:pt x="4294" y="1383"/>
                    </a:cubicBezTo>
                    <a:cubicBezTo>
                      <a:pt x="4273" y="1286"/>
                      <a:pt x="4224" y="1105"/>
                      <a:pt x="4224" y="1105"/>
                    </a:cubicBezTo>
                    <a:cubicBezTo>
                      <a:pt x="4211" y="1049"/>
                      <a:pt x="4196" y="1000"/>
                      <a:pt x="4189" y="945"/>
                    </a:cubicBezTo>
                    <a:cubicBezTo>
                      <a:pt x="4154" y="813"/>
                      <a:pt x="4119" y="681"/>
                      <a:pt x="4086" y="556"/>
                    </a:cubicBezTo>
                    <a:cubicBezTo>
                      <a:pt x="4077" y="534"/>
                      <a:pt x="4071" y="514"/>
                      <a:pt x="4071" y="486"/>
                    </a:cubicBezTo>
                    <a:cubicBezTo>
                      <a:pt x="4057" y="457"/>
                      <a:pt x="4051" y="437"/>
                      <a:pt x="4044" y="409"/>
                    </a:cubicBezTo>
                    <a:cubicBezTo>
                      <a:pt x="3942" y="163"/>
                      <a:pt x="3700" y="0"/>
                      <a:pt x="3439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0"/>
              <p:cNvSpPr/>
              <p:nvPr/>
            </p:nvSpPr>
            <p:spPr>
              <a:xfrm>
                <a:off x="3348489" y="2958446"/>
                <a:ext cx="234760" cy="92334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106" extrusionOk="0">
                    <a:moveTo>
                      <a:pt x="2805" y="1"/>
                    </a:moveTo>
                    <a:lnTo>
                      <a:pt x="2805" y="1"/>
                    </a:lnTo>
                    <a:cubicBezTo>
                      <a:pt x="2075" y="84"/>
                      <a:pt x="1330" y="148"/>
                      <a:pt x="565" y="203"/>
                    </a:cubicBezTo>
                    <a:cubicBezTo>
                      <a:pt x="376" y="216"/>
                      <a:pt x="189" y="231"/>
                      <a:pt x="1" y="245"/>
                    </a:cubicBezTo>
                    <a:cubicBezTo>
                      <a:pt x="85" y="745"/>
                      <a:pt x="649" y="1105"/>
                      <a:pt x="1327" y="1105"/>
                    </a:cubicBezTo>
                    <a:cubicBezTo>
                      <a:pt x="1376" y="1105"/>
                      <a:pt x="1425" y="1103"/>
                      <a:pt x="1475" y="1100"/>
                    </a:cubicBezTo>
                    <a:cubicBezTo>
                      <a:pt x="2235" y="1044"/>
                      <a:pt x="2811" y="557"/>
                      <a:pt x="280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0"/>
              <p:cNvSpPr/>
              <p:nvPr/>
            </p:nvSpPr>
            <p:spPr>
              <a:xfrm>
                <a:off x="3646614" y="3075826"/>
                <a:ext cx="36566" cy="16396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964" extrusionOk="0">
                    <a:moveTo>
                      <a:pt x="55" y="1"/>
                    </a:moveTo>
                    <a:cubicBezTo>
                      <a:pt x="34" y="63"/>
                      <a:pt x="20" y="133"/>
                      <a:pt x="0" y="203"/>
                    </a:cubicBezTo>
                    <a:cubicBezTo>
                      <a:pt x="20" y="278"/>
                      <a:pt x="42" y="370"/>
                      <a:pt x="62" y="480"/>
                    </a:cubicBezTo>
                    <a:cubicBezTo>
                      <a:pt x="75" y="425"/>
                      <a:pt x="90" y="370"/>
                      <a:pt x="104" y="313"/>
                    </a:cubicBezTo>
                    <a:cubicBezTo>
                      <a:pt x="125" y="223"/>
                      <a:pt x="152" y="126"/>
                      <a:pt x="181" y="36"/>
                    </a:cubicBezTo>
                    <a:lnTo>
                      <a:pt x="55" y="1"/>
                    </a:lnTo>
                    <a:close/>
                    <a:moveTo>
                      <a:pt x="271" y="1392"/>
                    </a:moveTo>
                    <a:lnTo>
                      <a:pt x="334" y="1642"/>
                    </a:lnTo>
                    <a:cubicBezTo>
                      <a:pt x="368" y="1754"/>
                      <a:pt x="403" y="1858"/>
                      <a:pt x="438" y="1963"/>
                    </a:cubicBezTo>
                    <a:lnTo>
                      <a:pt x="271" y="1392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0"/>
              <p:cNvSpPr/>
              <p:nvPr/>
            </p:nvSpPr>
            <p:spPr>
              <a:xfrm>
                <a:off x="3638349" y="3092690"/>
                <a:ext cx="47253" cy="17147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54" extrusionOk="0">
                    <a:moveTo>
                      <a:pt x="99" y="1"/>
                    </a:moveTo>
                    <a:cubicBezTo>
                      <a:pt x="91" y="28"/>
                      <a:pt x="84" y="56"/>
                      <a:pt x="77" y="84"/>
                    </a:cubicBezTo>
                    <a:cubicBezTo>
                      <a:pt x="57" y="181"/>
                      <a:pt x="29" y="271"/>
                      <a:pt x="7" y="362"/>
                    </a:cubicBezTo>
                    <a:lnTo>
                      <a:pt x="1" y="383"/>
                    </a:lnTo>
                    <a:lnTo>
                      <a:pt x="488" y="2053"/>
                    </a:lnTo>
                    <a:lnTo>
                      <a:pt x="565" y="2032"/>
                    </a:lnTo>
                    <a:cubicBezTo>
                      <a:pt x="517" y="1823"/>
                      <a:pt x="475" y="1629"/>
                      <a:pt x="433" y="1440"/>
                    </a:cubicBezTo>
                    <a:lnTo>
                      <a:pt x="370" y="1190"/>
                    </a:lnTo>
                    <a:lnTo>
                      <a:pt x="133" y="383"/>
                    </a:lnTo>
                    <a:cubicBezTo>
                      <a:pt x="148" y="348"/>
                      <a:pt x="154" y="313"/>
                      <a:pt x="161" y="278"/>
                    </a:cubicBezTo>
                    <a:cubicBezTo>
                      <a:pt x="141" y="168"/>
                      <a:pt x="119" y="76"/>
                      <a:pt x="99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0"/>
              <p:cNvSpPr/>
              <p:nvPr/>
            </p:nvSpPr>
            <p:spPr>
              <a:xfrm>
                <a:off x="3346820" y="2805084"/>
                <a:ext cx="227246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95" extrusionOk="0">
                    <a:moveTo>
                      <a:pt x="2387" y="1"/>
                    </a:moveTo>
                    <a:lnTo>
                      <a:pt x="7" y="425"/>
                    </a:lnTo>
                    <a:cubicBezTo>
                      <a:pt x="1" y="495"/>
                      <a:pt x="306" y="1552"/>
                      <a:pt x="487" y="2200"/>
                    </a:cubicBezTo>
                    <a:cubicBezTo>
                      <a:pt x="570" y="2492"/>
                      <a:pt x="634" y="2694"/>
                      <a:pt x="634" y="2694"/>
                    </a:cubicBezTo>
                    <a:lnTo>
                      <a:pt x="2721" y="2242"/>
                    </a:lnTo>
                    <a:lnTo>
                      <a:pt x="2484" y="669"/>
                    </a:lnTo>
                    <a:lnTo>
                      <a:pt x="2387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0"/>
              <p:cNvSpPr/>
              <p:nvPr/>
            </p:nvSpPr>
            <p:spPr>
              <a:xfrm>
                <a:off x="3351996" y="2860351"/>
                <a:ext cx="195856" cy="128483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53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1" y="362"/>
                      <a:pt x="293" y="1064"/>
                      <a:pt x="425" y="1538"/>
                    </a:cubicBezTo>
                    <a:cubicBezTo>
                      <a:pt x="967" y="1523"/>
                      <a:pt x="1837" y="1301"/>
                      <a:pt x="2345" y="202"/>
                    </a:cubicBezTo>
                    <a:lnTo>
                      <a:pt x="2345" y="202"/>
                    </a:lnTo>
                    <a:cubicBezTo>
                      <a:pt x="2216" y="210"/>
                      <a:pt x="2088" y="213"/>
                      <a:pt x="1963" y="213"/>
                    </a:cubicBezTo>
                    <a:cubicBezTo>
                      <a:pt x="1309" y="213"/>
                      <a:pt x="721" y="119"/>
                      <a:pt x="273" y="48"/>
                    </a:cubicBezTo>
                    <a:cubicBezTo>
                      <a:pt x="203" y="35"/>
                      <a:pt x="106" y="20"/>
                      <a:pt x="0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0"/>
              <p:cNvSpPr/>
              <p:nvPr/>
            </p:nvSpPr>
            <p:spPr>
              <a:xfrm>
                <a:off x="2974894" y="2392168"/>
                <a:ext cx="196524" cy="229333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747" extrusionOk="0">
                    <a:moveTo>
                      <a:pt x="1663" y="0"/>
                    </a:moveTo>
                    <a:cubicBezTo>
                      <a:pt x="1496" y="0"/>
                      <a:pt x="1289" y="106"/>
                      <a:pt x="1032" y="376"/>
                    </a:cubicBezTo>
                    <a:cubicBezTo>
                      <a:pt x="0" y="1454"/>
                      <a:pt x="819" y="2746"/>
                      <a:pt x="1714" y="2746"/>
                    </a:cubicBezTo>
                    <a:cubicBezTo>
                      <a:pt x="1846" y="2746"/>
                      <a:pt x="1980" y="2718"/>
                      <a:pt x="2109" y="2657"/>
                    </a:cubicBezTo>
                    <a:lnTo>
                      <a:pt x="2270" y="1829"/>
                    </a:lnTo>
                    <a:cubicBezTo>
                      <a:pt x="2353" y="1411"/>
                      <a:pt x="2340" y="980"/>
                      <a:pt x="2201" y="576"/>
                    </a:cubicBezTo>
                    <a:cubicBezTo>
                      <a:pt x="2098" y="273"/>
                      <a:pt x="1932" y="0"/>
                      <a:pt x="1663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0"/>
              <p:cNvSpPr/>
              <p:nvPr/>
            </p:nvSpPr>
            <p:spPr>
              <a:xfrm>
                <a:off x="3069650" y="2458371"/>
                <a:ext cx="49423" cy="6102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31" extrusionOk="0">
                    <a:moveTo>
                      <a:pt x="273" y="0"/>
                    </a:moveTo>
                    <a:cubicBezTo>
                      <a:pt x="209" y="0"/>
                      <a:pt x="148" y="14"/>
                      <a:pt x="91" y="34"/>
                    </a:cubicBezTo>
                    <a:cubicBezTo>
                      <a:pt x="1" y="62"/>
                      <a:pt x="36" y="194"/>
                      <a:pt x="113" y="194"/>
                    </a:cubicBezTo>
                    <a:cubicBezTo>
                      <a:pt x="119" y="194"/>
                      <a:pt x="133" y="194"/>
                      <a:pt x="139" y="187"/>
                    </a:cubicBezTo>
                    <a:cubicBezTo>
                      <a:pt x="181" y="174"/>
                      <a:pt x="231" y="167"/>
                      <a:pt x="273" y="167"/>
                    </a:cubicBezTo>
                    <a:cubicBezTo>
                      <a:pt x="370" y="167"/>
                      <a:pt x="467" y="201"/>
                      <a:pt x="543" y="258"/>
                    </a:cubicBezTo>
                    <a:cubicBezTo>
                      <a:pt x="550" y="243"/>
                      <a:pt x="557" y="229"/>
                      <a:pt x="557" y="216"/>
                    </a:cubicBezTo>
                    <a:cubicBezTo>
                      <a:pt x="572" y="174"/>
                      <a:pt x="578" y="132"/>
                      <a:pt x="592" y="91"/>
                    </a:cubicBezTo>
                    <a:cubicBezTo>
                      <a:pt x="495" y="34"/>
                      <a:pt x="383" y="0"/>
                      <a:pt x="273" y="0"/>
                    </a:cubicBezTo>
                    <a:close/>
                    <a:moveTo>
                      <a:pt x="537" y="293"/>
                    </a:moveTo>
                    <a:cubicBezTo>
                      <a:pt x="348" y="313"/>
                      <a:pt x="168" y="438"/>
                      <a:pt x="77" y="612"/>
                    </a:cubicBezTo>
                    <a:cubicBezTo>
                      <a:pt x="56" y="653"/>
                      <a:pt x="71" y="702"/>
                      <a:pt x="113" y="723"/>
                    </a:cubicBezTo>
                    <a:cubicBezTo>
                      <a:pt x="119" y="730"/>
                      <a:pt x="133" y="730"/>
                      <a:pt x="148" y="730"/>
                    </a:cubicBezTo>
                    <a:cubicBezTo>
                      <a:pt x="174" y="730"/>
                      <a:pt x="209" y="710"/>
                      <a:pt x="223" y="682"/>
                    </a:cubicBezTo>
                    <a:cubicBezTo>
                      <a:pt x="231" y="675"/>
                      <a:pt x="231" y="660"/>
                      <a:pt x="238" y="653"/>
                    </a:cubicBezTo>
                    <a:lnTo>
                      <a:pt x="244" y="647"/>
                    </a:lnTo>
                    <a:cubicBezTo>
                      <a:pt x="244" y="640"/>
                      <a:pt x="251" y="640"/>
                      <a:pt x="251" y="633"/>
                    </a:cubicBezTo>
                    <a:cubicBezTo>
                      <a:pt x="265" y="612"/>
                      <a:pt x="286" y="598"/>
                      <a:pt x="300" y="577"/>
                    </a:cubicBezTo>
                    <a:cubicBezTo>
                      <a:pt x="306" y="570"/>
                      <a:pt x="315" y="570"/>
                      <a:pt x="321" y="563"/>
                    </a:cubicBezTo>
                    <a:lnTo>
                      <a:pt x="328" y="550"/>
                    </a:lnTo>
                    <a:cubicBezTo>
                      <a:pt x="335" y="550"/>
                      <a:pt x="341" y="543"/>
                      <a:pt x="341" y="543"/>
                    </a:cubicBezTo>
                    <a:cubicBezTo>
                      <a:pt x="363" y="528"/>
                      <a:pt x="383" y="515"/>
                      <a:pt x="405" y="501"/>
                    </a:cubicBezTo>
                    <a:cubicBezTo>
                      <a:pt x="405" y="501"/>
                      <a:pt x="411" y="501"/>
                      <a:pt x="418" y="493"/>
                    </a:cubicBezTo>
                    <a:lnTo>
                      <a:pt x="432" y="486"/>
                    </a:lnTo>
                    <a:lnTo>
                      <a:pt x="425" y="493"/>
                    </a:lnTo>
                    <a:cubicBezTo>
                      <a:pt x="432" y="486"/>
                      <a:pt x="447" y="480"/>
                      <a:pt x="453" y="480"/>
                    </a:cubicBezTo>
                    <a:cubicBezTo>
                      <a:pt x="467" y="473"/>
                      <a:pt x="482" y="466"/>
                      <a:pt x="495" y="466"/>
                    </a:cubicBezTo>
                    <a:cubicBezTo>
                      <a:pt x="502" y="431"/>
                      <a:pt x="508" y="403"/>
                      <a:pt x="523" y="368"/>
                    </a:cubicBezTo>
                    <a:cubicBezTo>
                      <a:pt x="523" y="348"/>
                      <a:pt x="530" y="319"/>
                      <a:pt x="537" y="293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0"/>
              <p:cNvSpPr/>
              <p:nvPr/>
            </p:nvSpPr>
            <p:spPr>
              <a:xfrm>
                <a:off x="3094027" y="2081187"/>
                <a:ext cx="818654" cy="804712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9639" extrusionOk="0">
                    <a:moveTo>
                      <a:pt x="4775" y="0"/>
                    </a:moveTo>
                    <a:cubicBezTo>
                      <a:pt x="4697" y="0"/>
                      <a:pt x="4512" y="7"/>
                      <a:pt x="4239" y="64"/>
                    </a:cubicBezTo>
                    <a:cubicBezTo>
                      <a:pt x="3271" y="260"/>
                      <a:pt x="2680" y="684"/>
                      <a:pt x="2680" y="684"/>
                    </a:cubicBezTo>
                    <a:cubicBezTo>
                      <a:pt x="2596" y="739"/>
                      <a:pt x="2478" y="823"/>
                      <a:pt x="2326" y="970"/>
                    </a:cubicBezTo>
                    <a:cubicBezTo>
                      <a:pt x="2152" y="1128"/>
                      <a:pt x="1928" y="1365"/>
                      <a:pt x="1671" y="1706"/>
                    </a:cubicBezTo>
                    <a:cubicBezTo>
                      <a:pt x="1552" y="1866"/>
                      <a:pt x="1183" y="2381"/>
                      <a:pt x="816" y="3196"/>
                    </a:cubicBezTo>
                    <a:cubicBezTo>
                      <a:pt x="711" y="3424"/>
                      <a:pt x="599" y="3683"/>
                      <a:pt x="502" y="3967"/>
                    </a:cubicBezTo>
                    <a:cubicBezTo>
                      <a:pt x="418" y="4204"/>
                      <a:pt x="335" y="4462"/>
                      <a:pt x="265" y="4734"/>
                    </a:cubicBezTo>
                    <a:cubicBezTo>
                      <a:pt x="251" y="4782"/>
                      <a:pt x="238" y="4837"/>
                      <a:pt x="231" y="4886"/>
                    </a:cubicBezTo>
                    <a:cubicBezTo>
                      <a:pt x="119" y="5318"/>
                      <a:pt x="64" y="5679"/>
                      <a:pt x="36" y="5986"/>
                    </a:cubicBezTo>
                    <a:cubicBezTo>
                      <a:pt x="1" y="6305"/>
                      <a:pt x="1" y="6571"/>
                      <a:pt x="23" y="6786"/>
                    </a:cubicBezTo>
                    <a:cubicBezTo>
                      <a:pt x="43" y="7072"/>
                      <a:pt x="98" y="7274"/>
                      <a:pt x="140" y="7412"/>
                    </a:cubicBezTo>
                    <a:cubicBezTo>
                      <a:pt x="168" y="7489"/>
                      <a:pt x="190" y="7566"/>
                      <a:pt x="223" y="7656"/>
                    </a:cubicBezTo>
                    <a:cubicBezTo>
                      <a:pt x="752" y="8902"/>
                      <a:pt x="2561" y="9278"/>
                      <a:pt x="3146" y="9403"/>
                    </a:cubicBezTo>
                    <a:cubicBezTo>
                      <a:pt x="3629" y="9503"/>
                      <a:pt x="4283" y="9639"/>
                      <a:pt x="5013" y="9639"/>
                    </a:cubicBezTo>
                    <a:cubicBezTo>
                      <a:pt x="5859" y="9639"/>
                      <a:pt x="6807" y="9456"/>
                      <a:pt x="7711" y="8825"/>
                    </a:cubicBezTo>
                    <a:cubicBezTo>
                      <a:pt x="9694" y="7448"/>
                      <a:pt x="9806" y="5081"/>
                      <a:pt x="9806" y="4545"/>
                    </a:cubicBezTo>
                    <a:lnTo>
                      <a:pt x="9806" y="4468"/>
                    </a:lnTo>
                    <a:cubicBezTo>
                      <a:pt x="9792" y="4002"/>
                      <a:pt x="9742" y="3550"/>
                      <a:pt x="9632" y="3126"/>
                    </a:cubicBezTo>
                    <a:cubicBezTo>
                      <a:pt x="9187" y="1356"/>
                      <a:pt x="7822" y="1"/>
                      <a:pt x="4838" y="1"/>
                    </a:cubicBezTo>
                    <a:cubicBezTo>
                      <a:pt x="4830" y="1"/>
                      <a:pt x="4823" y="1"/>
                      <a:pt x="4816" y="1"/>
                    </a:cubicBezTo>
                    <a:cubicBezTo>
                      <a:pt x="4816" y="1"/>
                      <a:pt x="4802" y="0"/>
                      <a:pt x="4775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0"/>
              <p:cNvSpPr/>
              <p:nvPr/>
            </p:nvSpPr>
            <p:spPr>
              <a:xfrm>
                <a:off x="3077163" y="1936340"/>
                <a:ext cx="918585" cy="737089"/>
              </a:xfrm>
              <a:custGeom>
                <a:avLst/>
                <a:gdLst/>
                <a:ahLst/>
                <a:cxnLst/>
                <a:rect l="l" t="t" r="r" b="b"/>
                <a:pathLst>
                  <a:path w="11003" h="8829" extrusionOk="0">
                    <a:moveTo>
                      <a:pt x="4234" y="1"/>
                    </a:moveTo>
                    <a:cubicBezTo>
                      <a:pt x="4045" y="1"/>
                      <a:pt x="3852" y="51"/>
                      <a:pt x="3648" y="185"/>
                    </a:cubicBezTo>
                    <a:cubicBezTo>
                      <a:pt x="3515" y="275"/>
                      <a:pt x="3389" y="408"/>
                      <a:pt x="3328" y="560"/>
                    </a:cubicBezTo>
                    <a:cubicBezTo>
                      <a:pt x="3126" y="468"/>
                      <a:pt x="2905" y="419"/>
                      <a:pt x="2686" y="419"/>
                    </a:cubicBezTo>
                    <a:cubicBezTo>
                      <a:pt x="2425" y="419"/>
                      <a:pt x="2166" y="487"/>
                      <a:pt x="1943" y="630"/>
                    </a:cubicBezTo>
                    <a:cubicBezTo>
                      <a:pt x="1921" y="644"/>
                      <a:pt x="1895" y="659"/>
                      <a:pt x="1873" y="679"/>
                    </a:cubicBezTo>
                    <a:cubicBezTo>
                      <a:pt x="1427" y="1006"/>
                      <a:pt x="1218" y="1611"/>
                      <a:pt x="1323" y="2153"/>
                    </a:cubicBezTo>
                    <a:cubicBezTo>
                      <a:pt x="1352" y="2300"/>
                      <a:pt x="1400" y="2439"/>
                      <a:pt x="1477" y="2571"/>
                    </a:cubicBezTo>
                    <a:cubicBezTo>
                      <a:pt x="941" y="2885"/>
                      <a:pt x="627" y="3261"/>
                      <a:pt x="460" y="3489"/>
                    </a:cubicBezTo>
                    <a:cubicBezTo>
                      <a:pt x="251" y="3782"/>
                      <a:pt x="23" y="4109"/>
                      <a:pt x="8" y="4568"/>
                    </a:cubicBezTo>
                    <a:cubicBezTo>
                      <a:pt x="1" y="4825"/>
                      <a:pt x="58" y="5243"/>
                      <a:pt x="266" y="5494"/>
                    </a:cubicBezTo>
                    <a:cubicBezTo>
                      <a:pt x="335" y="5577"/>
                      <a:pt x="418" y="5640"/>
                      <a:pt x="524" y="5676"/>
                    </a:cubicBezTo>
                    <a:cubicBezTo>
                      <a:pt x="570" y="5691"/>
                      <a:pt x="617" y="5698"/>
                      <a:pt x="661" y="5698"/>
                    </a:cubicBezTo>
                    <a:cubicBezTo>
                      <a:pt x="676" y="5698"/>
                      <a:pt x="690" y="5697"/>
                      <a:pt x="704" y="5696"/>
                    </a:cubicBezTo>
                    <a:cubicBezTo>
                      <a:pt x="739" y="5696"/>
                      <a:pt x="774" y="5696"/>
                      <a:pt x="809" y="5689"/>
                    </a:cubicBezTo>
                    <a:cubicBezTo>
                      <a:pt x="1080" y="5634"/>
                      <a:pt x="1302" y="5425"/>
                      <a:pt x="1344" y="5383"/>
                    </a:cubicBezTo>
                    <a:cubicBezTo>
                      <a:pt x="1400" y="5327"/>
                      <a:pt x="1728" y="5008"/>
                      <a:pt x="1671" y="4625"/>
                    </a:cubicBezTo>
                    <a:cubicBezTo>
                      <a:pt x="1636" y="4360"/>
                      <a:pt x="1449" y="4208"/>
                      <a:pt x="1442" y="4109"/>
                    </a:cubicBezTo>
                    <a:cubicBezTo>
                      <a:pt x="1435" y="4089"/>
                      <a:pt x="1442" y="4074"/>
                      <a:pt x="1449" y="4061"/>
                    </a:cubicBezTo>
                    <a:cubicBezTo>
                      <a:pt x="1455" y="4054"/>
                      <a:pt x="1462" y="4047"/>
                      <a:pt x="1477" y="4041"/>
                    </a:cubicBezTo>
                    <a:cubicBezTo>
                      <a:pt x="1494" y="4032"/>
                      <a:pt x="1515" y="4029"/>
                      <a:pt x="1539" y="4029"/>
                    </a:cubicBezTo>
                    <a:cubicBezTo>
                      <a:pt x="1575" y="4029"/>
                      <a:pt x="1618" y="4036"/>
                      <a:pt x="1664" y="4041"/>
                    </a:cubicBezTo>
                    <a:cubicBezTo>
                      <a:pt x="1709" y="4046"/>
                      <a:pt x="1756" y="4052"/>
                      <a:pt x="1805" y="4052"/>
                    </a:cubicBezTo>
                    <a:cubicBezTo>
                      <a:pt x="1871" y="4052"/>
                      <a:pt x="1938" y="4041"/>
                      <a:pt x="1998" y="4006"/>
                    </a:cubicBezTo>
                    <a:cubicBezTo>
                      <a:pt x="2159" y="3900"/>
                      <a:pt x="2194" y="3650"/>
                      <a:pt x="2187" y="3414"/>
                    </a:cubicBezTo>
                    <a:lnTo>
                      <a:pt x="2187" y="3414"/>
                    </a:lnTo>
                    <a:cubicBezTo>
                      <a:pt x="2319" y="3823"/>
                      <a:pt x="2715" y="4137"/>
                      <a:pt x="3147" y="4179"/>
                    </a:cubicBezTo>
                    <a:cubicBezTo>
                      <a:pt x="3175" y="4181"/>
                      <a:pt x="3202" y="4183"/>
                      <a:pt x="3230" y="4183"/>
                    </a:cubicBezTo>
                    <a:cubicBezTo>
                      <a:pt x="3634" y="4183"/>
                      <a:pt x="4037" y="3946"/>
                      <a:pt x="4224" y="3588"/>
                    </a:cubicBezTo>
                    <a:cubicBezTo>
                      <a:pt x="4385" y="4137"/>
                      <a:pt x="4879" y="4583"/>
                      <a:pt x="5450" y="4667"/>
                    </a:cubicBezTo>
                    <a:cubicBezTo>
                      <a:pt x="5523" y="4678"/>
                      <a:pt x="5596" y="4684"/>
                      <a:pt x="5670" y="4684"/>
                    </a:cubicBezTo>
                    <a:cubicBezTo>
                      <a:pt x="6170" y="4684"/>
                      <a:pt x="6667" y="4423"/>
                      <a:pt x="6946" y="4006"/>
                    </a:cubicBezTo>
                    <a:lnTo>
                      <a:pt x="6946" y="4006"/>
                    </a:lnTo>
                    <a:cubicBezTo>
                      <a:pt x="6729" y="4333"/>
                      <a:pt x="6905" y="4937"/>
                      <a:pt x="6995" y="5285"/>
                    </a:cubicBezTo>
                    <a:cubicBezTo>
                      <a:pt x="7120" y="5786"/>
                      <a:pt x="7342" y="6273"/>
                      <a:pt x="7690" y="6656"/>
                    </a:cubicBezTo>
                    <a:cubicBezTo>
                      <a:pt x="8003" y="6994"/>
                      <a:pt x="8619" y="7454"/>
                      <a:pt x="9132" y="7454"/>
                    </a:cubicBezTo>
                    <a:cubicBezTo>
                      <a:pt x="9179" y="7454"/>
                      <a:pt x="9225" y="7451"/>
                      <a:pt x="9269" y="7442"/>
                    </a:cubicBezTo>
                    <a:lnTo>
                      <a:pt x="9269" y="7442"/>
                    </a:lnTo>
                    <a:cubicBezTo>
                      <a:pt x="8984" y="7498"/>
                      <a:pt x="8748" y="7700"/>
                      <a:pt x="8678" y="7972"/>
                    </a:cubicBezTo>
                    <a:cubicBezTo>
                      <a:pt x="8630" y="8166"/>
                      <a:pt x="8678" y="8368"/>
                      <a:pt x="8783" y="8521"/>
                    </a:cubicBezTo>
                    <a:cubicBezTo>
                      <a:pt x="8867" y="8653"/>
                      <a:pt x="8984" y="8750"/>
                      <a:pt x="9117" y="8800"/>
                    </a:cubicBezTo>
                    <a:cubicBezTo>
                      <a:pt x="9177" y="8821"/>
                      <a:pt x="9236" y="8829"/>
                      <a:pt x="9294" y="8829"/>
                    </a:cubicBezTo>
                    <a:cubicBezTo>
                      <a:pt x="9330" y="8829"/>
                      <a:pt x="9366" y="8825"/>
                      <a:pt x="9401" y="8820"/>
                    </a:cubicBezTo>
                    <a:cubicBezTo>
                      <a:pt x="9555" y="8792"/>
                      <a:pt x="9687" y="8717"/>
                      <a:pt x="9757" y="8682"/>
                    </a:cubicBezTo>
                    <a:cubicBezTo>
                      <a:pt x="9812" y="8646"/>
                      <a:pt x="9861" y="8611"/>
                      <a:pt x="9911" y="8576"/>
                    </a:cubicBezTo>
                    <a:cubicBezTo>
                      <a:pt x="10460" y="8152"/>
                      <a:pt x="10627" y="7346"/>
                      <a:pt x="10801" y="6440"/>
                    </a:cubicBezTo>
                    <a:cubicBezTo>
                      <a:pt x="10863" y="6128"/>
                      <a:pt x="10913" y="5878"/>
                      <a:pt x="10939" y="5654"/>
                    </a:cubicBezTo>
                    <a:cubicBezTo>
                      <a:pt x="10996" y="5258"/>
                      <a:pt x="11003" y="4966"/>
                      <a:pt x="10913" y="4632"/>
                    </a:cubicBezTo>
                    <a:cubicBezTo>
                      <a:pt x="10682" y="3782"/>
                      <a:pt x="10084" y="3274"/>
                      <a:pt x="9812" y="3072"/>
                    </a:cubicBezTo>
                    <a:cubicBezTo>
                      <a:pt x="9785" y="2892"/>
                      <a:pt x="9757" y="2705"/>
                      <a:pt x="9722" y="2529"/>
                    </a:cubicBezTo>
                    <a:cubicBezTo>
                      <a:pt x="9555" y="1723"/>
                      <a:pt x="9201" y="1026"/>
                      <a:pt x="8414" y="582"/>
                    </a:cubicBezTo>
                    <a:cubicBezTo>
                      <a:pt x="8028" y="360"/>
                      <a:pt x="7681" y="297"/>
                      <a:pt x="7339" y="297"/>
                    </a:cubicBezTo>
                    <a:cubicBezTo>
                      <a:pt x="7114" y="297"/>
                      <a:pt x="6891" y="324"/>
                      <a:pt x="6661" y="352"/>
                    </a:cubicBezTo>
                    <a:cubicBezTo>
                      <a:pt x="6416" y="383"/>
                      <a:pt x="6166" y="409"/>
                      <a:pt x="5895" y="409"/>
                    </a:cubicBezTo>
                    <a:cubicBezTo>
                      <a:pt x="5865" y="409"/>
                      <a:pt x="5835" y="409"/>
                      <a:pt x="5804" y="408"/>
                    </a:cubicBezTo>
                    <a:cubicBezTo>
                      <a:pt x="5246" y="387"/>
                      <a:pt x="4759" y="1"/>
                      <a:pt x="4234" y="1"/>
                    </a:cubicBez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1" name="Google Shape;2861;p70"/>
              <p:cNvSpPr/>
              <p:nvPr/>
            </p:nvSpPr>
            <p:spPr>
              <a:xfrm>
                <a:off x="3240209" y="2378977"/>
                <a:ext cx="116462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70" extrusionOk="0">
                    <a:moveTo>
                      <a:pt x="717" y="1"/>
                    </a:moveTo>
                    <a:cubicBezTo>
                      <a:pt x="333" y="1"/>
                      <a:pt x="1" y="409"/>
                      <a:pt x="32" y="470"/>
                    </a:cubicBezTo>
                    <a:cubicBezTo>
                      <a:pt x="35" y="477"/>
                      <a:pt x="42" y="480"/>
                      <a:pt x="52" y="480"/>
                    </a:cubicBezTo>
                    <a:cubicBezTo>
                      <a:pt x="111" y="480"/>
                      <a:pt x="287" y="382"/>
                      <a:pt x="515" y="382"/>
                    </a:cubicBezTo>
                    <a:cubicBezTo>
                      <a:pt x="577" y="382"/>
                      <a:pt x="644" y="390"/>
                      <a:pt x="713" y="409"/>
                    </a:cubicBezTo>
                    <a:cubicBezTo>
                      <a:pt x="1094" y="508"/>
                      <a:pt x="1244" y="870"/>
                      <a:pt x="1311" y="870"/>
                    </a:cubicBezTo>
                    <a:cubicBezTo>
                      <a:pt x="1314" y="870"/>
                      <a:pt x="1317" y="869"/>
                      <a:pt x="1319" y="868"/>
                    </a:cubicBezTo>
                    <a:cubicBezTo>
                      <a:pt x="1395" y="818"/>
                      <a:pt x="1311" y="158"/>
                      <a:pt x="874" y="25"/>
                    </a:cubicBezTo>
                    <a:cubicBezTo>
                      <a:pt x="821" y="8"/>
                      <a:pt x="769" y="1"/>
                      <a:pt x="717" y="1"/>
                    </a:cubicBezTo>
                    <a:close/>
                  </a:path>
                </a:pathLst>
              </a:custGeom>
              <a:solidFill>
                <a:srgbClr val="0A2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0"/>
              <p:cNvSpPr/>
              <p:nvPr/>
            </p:nvSpPr>
            <p:spPr>
              <a:xfrm>
                <a:off x="3250895" y="2519315"/>
                <a:ext cx="330100" cy="212970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2551" extrusionOk="0">
                    <a:moveTo>
                      <a:pt x="126" y="0"/>
                    </a:moveTo>
                    <a:cubicBezTo>
                      <a:pt x="113" y="29"/>
                      <a:pt x="98" y="70"/>
                      <a:pt x="84" y="125"/>
                    </a:cubicBezTo>
                    <a:cubicBezTo>
                      <a:pt x="71" y="181"/>
                      <a:pt x="56" y="251"/>
                      <a:pt x="42" y="334"/>
                    </a:cubicBezTo>
                    <a:cubicBezTo>
                      <a:pt x="1" y="620"/>
                      <a:pt x="7" y="1031"/>
                      <a:pt x="216" y="1455"/>
                    </a:cubicBezTo>
                    <a:cubicBezTo>
                      <a:pt x="273" y="1580"/>
                      <a:pt x="341" y="1684"/>
                      <a:pt x="418" y="1775"/>
                    </a:cubicBezTo>
                    <a:cubicBezTo>
                      <a:pt x="425" y="1789"/>
                      <a:pt x="432" y="1795"/>
                      <a:pt x="440" y="1809"/>
                    </a:cubicBezTo>
                    <a:cubicBezTo>
                      <a:pt x="781" y="2220"/>
                      <a:pt x="1205" y="2387"/>
                      <a:pt x="1343" y="2435"/>
                    </a:cubicBezTo>
                    <a:cubicBezTo>
                      <a:pt x="1394" y="2451"/>
                      <a:pt x="1693" y="2551"/>
                      <a:pt x="2086" y="2551"/>
                    </a:cubicBezTo>
                    <a:cubicBezTo>
                      <a:pt x="2242" y="2551"/>
                      <a:pt x="2413" y="2535"/>
                      <a:pt x="2589" y="2492"/>
                    </a:cubicBezTo>
                    <a:cubicBezTo>
                      <a:pt x="2679" y="2463"/>
                      <a:pt x="2778" y="2435"/>
                      <a:pt x="2875" y="2387"/>
                    </a:cubicBezTo>
                    <a:cubicBezTo>
                      <a:pt x="3007" y="2338"/>
                      <a:pt x="3132" y="2261"/>
                      <a:pt x="3257" y="2164"/>
                    </a:cubicBezTo>
                    <a:cubicBezTo>
                      <a:pt x="3730" y="1795"/>
                      <a:pt x="3897" y="1301"/>
                      <a:pt x="3954" y="1114"/>
                    </a:cubicBezTo>
                    <a:lnTo>
                      <a:pt x="3890" y="1092"/>
                    </a:lnTo>
                    <a:cubicBezTo>
                      <a:pt x="3698" y="1133"/>
                      <a:pt x="3396" y="1184"/>
                      <a:pt x="3022" y="1184"/>
                    </a:cubicBezTo>
                    <a:cubicBezTo>
                      <a:pt x="2691" y="1184"/>
                      <a:pt x="2304" y="1144"/>
                      <a:pt x="1886" y="1024"/>
                    </a:cubicBezTo>
                    <a:cubicBezTo>
                      <a:pt x="974" y="765"/>
                      <a:pt x="390" y="257"/>
                      <a:pt x="126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0"/>
              <p:cNvSpPr/>
              <p:nvPr/>
            </p:nvSpPr>
            <p:spPr>
              <a:xfrm>
                <a:off x="3287545" y="2665497"/>
                <a:ext cx="179576" cy="66788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800" extrusionOk="0">
                    <a:moveTo>
                      <a:pt x="344" y="0"/>
                    </a:moveTo>
                    <a:cubicBezTo>
                      <a:pt x="227" y="0"/>
                      <a:pt x="111" y="19"/>
                      <a:pt x="1" y="58"/>
                    </a:cubicBezTo>
                    <a:cubicBezTo>
                      <a:pt x="342" y="469"/>
                      <a:pt x="766" y="636"/>
                      <a:pt x="904" y="684"/>
                    </a:cubicBezTo>
                    <a:cubicBezTo>
                      <a:pt x="955" y="700"/>
                      <a:pt x="1254" y="800"/>
                      <a:pt x="1647" y="800"/>
                    </a:cubicBezTo>
                    <a:cubicBezTo>
                      <a:pt x="1803" y="800"/>
                      <a:pt x="1974" y="784"/>
                      <a:pt x="2150" y="741"/>
                    </a:cubicBezTo>
                    <a:cubicBezTo>
                      <a:pt x="2080" y="609"/>
                      <a:pt x="1983" y="497"/>
                      <a:pt x="1865" y="420"/>
                    </a:cubicBezTo>
                    <a:cubicBezTo>
                      <a:pt x="1728" y="323"/>
                      <a:pt x="1561" y="274"/>
                      <a:pt x="1393" y="274"/>
                    </a:cubicBezTo>
                    <a:cubicBezTo>
                      <a:pt x="1296" y="274"/>
                      <a:pt x="1198" y="290"/>
                      <a:pt x="1106" y="323"/>
                    </a:cubicBezTo>
                    <a:cubicBezTo>
                      <a:pt x="915" y="112"/>
                      <a:pt x="629" y="0"/>
                      <a:pt x="344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0"/>
              <p:cNvSpPr/>
              <p:nvPr/>
            </p:nvSpPr>
            <p:spPr>
              <a:xfrm>
                <a:off x="3261331" y="2519315"/>
                <a:ext cx="319664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1619" extrusionOk="0">
                    <a:moveTo>
                      <a:pt x="1" y="0"/>
                    </a:moveTo>
                    <a:cubicBezTo>
                      <a:pt x="33" y="69"/>
                      <a:pt x="776" y="1618"/>
                      <a:pt x="2272" y="1618"/>
                    </a:cubicBezTo>
                    <a:cubicBezTo>
                      <a:pt x="2722" y="1618"/>
                      <a:pt x="3241" y="1478"/>
                      <a:pt x="3829" y="1114"/>
                    </a:cubicBezTo>
                    <a:lnTo>
                      <a:pt x="3765" y="1092"/>
                    </a:lnTo>
                    <a:cubicBezTo>
                      <a:pt x="3573" y="1133"/>
                      <a:pt x="3271" y="1184"/>
                      <a:pt x="2897" y="1184"/>
                    </a:cubicBezTo>
                    <a:cubicBezTo>
                      <a:pt x="2566" y="1184"/>
                      <a:pt x="2179" y="1144"/>
                      <a:pt x="1761" y="1024"/>
                    </a:cubicBezTo>
                    <a:cubicBezTo>
                      <a:pt x="849" y="765"/>
                      <a:pt x="265" y="257"/>
                      <a:pt x="1" y="0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0"/>
              <p:cNvSpPr/>
              <p:nvPr/>
            </p:nvSpPr>
            <p:spPr>
              <a:xfrm>
                <a:off x="3744709" y="2615323"/>
                <a:ext cx="195772" cy="214974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575" extrusionOk="0">
                    <a:moveTo>
                      <a:pt x="1425" y="1"/>
                    </a:moveTo>
                    <a:cubicBezTo>
                      <a:pt x="1232" y="1"/>
                      <a:pt x="1031" y="140"/>
                      <a:pt x="856" y="311"/>
                    </a:cubicBezTo>
                    <a:cubicBezTo>
                      <a:pt x="550" y="610"/>
                      <a:pt x="342" y="986"/>
                      <a:pt x="230" y="1397"/>
                    </a:cubicBezTo>
                    <a:lnTo>
                      <a:pt x="1" y="2212"/>
                    </a:lnTo>
                    <a:cubicBezTo>
                      <a:pt x="194" y="2460"/>
                      <a:pt x="476" y="2575"/>
                      <a:pt x="771" y="2575"/>
                    </a:cubicBezTo>
                    <a:cubicBezTo>
                      <a:pt x="1518" y="2575"/>
                      <a:pt x="2344" y="1837"/>
                      <a:pt x="1990" y="659"/>
                    </a:cubicBezTo>
                    <a:cubicBezTo>
                      <a:pt x="1844" y="172"/>
                      <a:pt x="1640" y="1"/>
                      <a:pt x="142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0"/>
              <p:cNvSpPr/>
              <p:nvPr/>
            </p:nvSpPr>
            <p:spPr>
              <a:xfrm>
                <a:off x="3794632" y="2682027"/>
                <a:ext cx="89579" cy="73801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884" extrusionOk="0">
                    <a:moveTo>
                      <a:pt x="585" y="0"/>
                    </a:moveTo>
                    <a:cubicBezTo>
                      <a:pt x="530" y="0"/>
                      <a:pt x="467" y="7"/>
                      <a:pt x="412" y="27"/>
                    </a:cubicBezTo>
                    <a:cubicBezTo>
                      <a:pt x="209" y="90"/>
                      <a:pt x="56" y="271"/>
                      <a:pt x="22" y="486"/>
                    </a:cubicBezTo>
                    <a:cubicBezTo>
                      <a:pt x="1" y="611"/>
                      <a:pt x="14" y="730"/>
                      <a:pt x="71" y="848"/>
                    </a:cubicBezTo>
                    <a:cubicBezTo>
                      <a:pt x="84" y="870"/>
                      <a:pt x="113" y="883"/>
                      <a:pt x="139" y="883"/>
                    </a:cubicBezTo>
                    <a:cubicBezTo>
                      <a:pt x="154" y="883"/>
                      <a:pt x="168" y="883"/>
                      <a:pt x="181" y="877"/>
                    </a:cubicBezTo>
                    <a:cubicBezTo>
                      <a:pt x="223" y="855"/>
                      <a:pt x="231" y="807"/>
                      <a:pt x="209" y="765"/>
                    </a:cubicBezTo>
                    <a:cubicBezTo>
                      <a:pt x="133" y="605"/>
                      <a:pt x="174" y="396"/>
                      <a:pt x="306" y="271"/>
                    </a:cubicBezTo>
                    <a:cubicBezTo>
                      <a:pt x="306" y="277"/>
                      <a:pt x="315" y="286"/>
                      <a:pt x="328" y="292"/>
                    </a:cubicBezTo>
                    <a:cubicBezTo>
                      <a:pt x="348" y="299"/>
                      <a:pt x="370" y="312"/>
                      <a:pt x="390" y="327"/>
                    </a:cubicBezTo>
                    <a:cubicBezTo>
                      <a:pt x="405" y="334"/>
                      <a:pt x="412" y="341"/>
                      <a:pt x="418" y="347"/>
                    </a:cubicBezTo>
                    <a:lnTo>
                      <a:pt x="425" y="347"/>
                    </a:lnTo>
                    <a:cubicBezTo>
                      <a:pt x="432" y="354"/>
                      <a:pt x="432" y="354"/>
                      <a:pt x="440" y="361"/>
                    </a:cubicBezTo>
                    <a:cubicBezTo>
                      <a:pt x="453" y="376"/>
                      <a:pt x="473" y="389"/>
                      <a:pt x="488" y="411"/>
                    </a:cubicBezTo>
                    <a:cubicBezTo>
                      <a:pt x="495" y="418"/>
                      <a:pt x="502" y="424"/>
                      <a:pt x="508" y="438"/>
                    </a:cubicBezTo>
                    <a:lnTo>
                      <a:pt x="508" y="431"/>
                    </a:lnTo>
                    <a:lnTo>
                      <a:pt x="515" y="438"/>
                    </a:lnTo>
                    <a:cubicBezTo>
                      <a:pt x="515" y="444"/>
                      <a:pt x="523" y="453"/>
                      <a:pt x="523" y="453"/>
                    </a:cubicBezTo>
                    <a:cubicBezTo>
                      <a:pt x="537" y="473"/>
                      <a:pt x="550" y="494"/>
                      <a:pt x="557" y="514"/>
                    </a:cubicBezTo>
                    <a:cubicBezTo>
                      <a:pt x="565" y="521"/>
                      <a:pt x="565" y="528"/>
                      <a:pt x="565" y="528"/>
                    </a:cubicBezTo>
                    <a:lnTo>
                      <a:pt x="572" y="543"/>
                    </a:lnTo>
                    <a:cubicBezTo>
                      <a:pt x="579" y="549"/>
                      <a:pt x="579" y="563"/>
                      <a:pt x="585" y="570"/>
                    </a:cubicBezTo>
                    <a:cubicBezTo>
                      <a:pt x="592" y="591"/>
                      <a:pt x="592" y="611"/>
                      <a:pt x="599" y="640"/>
                    </a:cubicBezTo>
                    <a:lnTo>
                      <a:pt x="599" y="653"/>
                    </a:lnTo>
                    <a:lnTo>
                      <a:pt x="599" y="661"/>
                    </a:lnTo>
                    <a:cubicBezTo>
                      <a:pt x="607" y="675"/>
                      <a:pt x="607" y="688"/>
                      <a:pt x="607" y="695"/>
                    </a:cubicBezTo>
                    <a:cubicBezTo>
                      <a:pt x="607" y="737"/>
                      <a:pt x="640" y="778"/>
                      <a:pt x="682" y="778"/>
                    </a:cubicBezTo>
                    <a:cubicBezTo>
                      <a:pt x="732" y="778"/>
                      <a:pt x="766" y="745"/>
                      <a:pt x="766" y="695"/>
                    </a:cubicBezTo>
                    <a:cubicBezTo>
                      <a:pt x="766" y="486"/>
                      <a:pt x="649" y="286"/>
                      <a:pt x="467" y="180"/>
                    </a:cubicBezTo>
                    <a:cubicBezTo>
                      <a:pt x="508" y="167"/>
                      <a:pt x="543" y="167"/>
                      <a:pt x="585" y="167"/>
                    </a:cubicBezTo>
                    <a:cubicBezTo>
                      <a:pt x="704" y="167"/>
                      <a:pt x="822" y="209"/>
                      <a:pt x="899" y="292"/>
                    </a:cubicBezTo>
                    <a:cubicBezTo>
                      <a:pt x="919" y="306"/>
                      <a:pt x="941" y="312"/>
                      <a:pt x="954" y="312"/>
                    </a:cubicBezTo>
                    <a:cubicBezTo>
                      <a:pt x="1016" y="312"/>
                      <a:pt x="1073" y="236"/>
                      <a:pt x="1016" y="174"/>
                    </a:cubicBezTo>
                    <a:cubicBezTo>
                      <a:pt x="906" y="62"/>
                      <a:pt x="746" y="0"/>
                      <a:pt x="585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0"/>
              <p:cNvSpPr/>
              <p:nvPr/>
            </p:nvSpPr>
            <p:spPr>
              <a:xfrm>
                <a:off x="3185276" y="1992943"/>
                <a:ext cx="808719" cy="415421"/>
              </a:xfrm>
              <a:custGeom>
                <a:avLst/>
                <a:gdLst/>
                <a:ahLst/>
                <a:cxnLst/>
                <a:rect l="l" t="t" r="r" b="b"/>
                <a:pathLst>
                  <a:path w="9687" h="4976" extrusionOk="0">
                    <a:moveTo>
                      <a:pt x="578" y="1"/>
                    </a:moveTo>
                    <a:cubicBezTo>
                      <a:pt x="209" y="273"/>
                      <a:pt x="0" y="739"/>
                      <a:pt x="0" y="1192"/>
                    </a:cubicBezTo>
                    <a:cubicBezTo>
                      <a:pt x="0" y="1288"/>
                      <a:pt x="7" y="1385"/>
                      <a:pt x="28" y="1475"/>
                    </a:cubicBezTo>
                    <a:cubicBezTo>
                      <a:pt x="321" y="1693"/>
                      <a:pt x="648" y="1838"/>
                      <a:pt x="989" y="1921"/>
                    </a:cubicBezTo>
                    <a:cubicBezTo>
                      <a:pt x="1086" y="1950"/>
                      <a:pt x="1184" y="1963"/>
                      <a:pt x="1288" y="1976"/>
                    </a:cubicBezTo>
                    <a:cubicBezTo>
                      <a:pt x="1400" y="1992"/>
                      <a:pt x="1510" y="1998"/>
                      <a:pt x="1622" y="1998"/>
                    </a:cubicBezTo>
                    <a:cubicBezTo>
                      <a:pt x="1984" y="1998"/>
                      <a:pt x="2345" y="1928"/>
                      <a:pt x="2694" y="1783"/>
                    </a:cubicBezTo>
                    <a:cubicBezTo>
                      <a:pt x="2777" y="1886"/>
                      <a:pt x="2874" y="1976"/>
                      <a:pt x="2971" y="2060"/>
                    </a:cubicBezTo>
                    <a:cubicBezTo>
                      <a:pt x="3424" y="2457"/>
                      <a:pt x="4037" y="2673"/>
                      <a:pt x="4634" y="2673"/>
                    </a:cubicBezTo>
                    <a:cubicBezTo>
                      <a:pt x="4997" y="2673"/>
                      <a:pt x="5359" y="2596"/>
                      <a:pt x="5678" y="2429"/>
                    </a:cubicBezTo>
                    <a:cubicBezTo>
                      <a:pt x="5742" y="2895"/>
                      <a:pt x="6152" y="3292"/>
                      <a:pt x="6590" y="3473"/>
                    </a:cubicBezTo>
                    <a:cubicBezTo>
                      <a:pt x="6750" y="3543"/>
                      <a:pt x="6931" y="3578"/>
                      <a:pt x="7104" y="3578"/>
                    </a:cubicBezTo>
                    <a:cubicBezTo>
                      <a:pt x="7405" y="3578"/>
                      <a:pt x="7697" y="3479"/>
                      <a:pt x="7933" y="3299"/>
                    </a:cubicBezTo>
                    <a:cubicBezTo>
                      <a:pt x="8100" y="3633"/>
                      <a:pt x="8308" y="3939"/>
                      <a:pt x="8546" y="4204"/>
                    </a:cubicBezTo>
                    <a:cubicBezTo>
                      <a:pt x="8636" y="4308"/>
                      <a:pt x="8741" y="4413"/>
                      <a:pt x="8866" y="4517"/>
                    </a:cubicBezTo>
                    <a:cubicBezTo>
                      <a:pt x="9137" y="4747"/>
                      <a:pt x="9416" y="4886"/>
                      <a:pt x="9644" y="4976"/>
                    </a:cubicBezTo>
                    <a:cubicBezTo>
                      <a:pt x="9673" y="4795"/>
                      <a:pt x="9686" y="4642"/>
                      <a:pt x="9686" y="4490"/>
                    </a:cubicBezTo>
                    <a:cubicBezTo>
                      <a:pt x="9686" y="4308"/>
                      <a:pt x="9666" y="4134"/>
                      <a:pt x="9618" y="3954"/>
                    </a:cubicBezTo>
                    <a:cubicBezTo>
                      <a:pt x="9387" y="3104"/>
                      <a:pt x="8789" y="2596"/>
                      <a:pt x="8517" y="2394"/>
                    </a:cubicBezTo>
                    <a:cubicBezTo>
                      <a:pt x="8490" y="2214"/>
                      <a:pt x="8462" y="2027"/>
                      <a:pt x="8427" y="1851"/>
                    </a:cubicBezTo>
                    <a:cubicBezTo>
                      <a:pt x="8414" y="1860"/>
                      <a:pt x="8407" y="1866"/>
                      <a:pt x="8392" y="1873"/>
                    </a:cubicBezTo>
                    <a:cubicBezTo>
                      <a:pt x="8100" y="2068"/>
                      <a:pt x="7746" y="2172"/>
                      <a:pt x="7390" y="2172"/>
                    </a:cubicBezTo>
                    <a:lnTo>
                      <a:pt x="7363" y="2172"/>
                    </a:lnTo>
                    <a:cubicBezTo>
                      <a:pt x="7245" y="2165"/>
                      <a:pt x="7126" y="2152"/>
                      <a:pt x="7007" y="2130"/>
                    </a:cubicBezTo>
                    <a:cubicBezTo>
                      <a:pt x="6779" y="2075"/>
                      <a:pt x="6562" y="1985"/>
                      <a:pt x="6375" y="1851"/>
                    </a:cubicBezTo>
                    <a:cubicBezTo>
                      <a:pt x="6186" y="1719"/>
                      <a:pt x="6012" y="1552"/>
                      <a:pt x="5887" y="1359"/>
                    </a:cubicBezTo>
                    <a:cubicBezTo>
                      <a:pt x="5832" y="1282"/>
                      <a:pt x="5783" y="1192"/>
                      <a:pt x="5748" y="1108"/>
                    </a:cubicBezTo>
                    <a:cubicBezTo>
                      <a:pt x="5685" y="1170"/>
                      <a:pt x="5623" y="1218"/>
                      <a:pt x="5553" y="1260"/>
                    </a:cubicBezTo>
                    <a:lnTo>
                      <a:pt x="5553" y="1267"/>
                    </a:lnTo>
                    <a:cubicBezTo>
                      <a:pt x="5296" y="1442"/>
                      <a:pt x="4975" y="1539"/>
                      <a:pt x="4663" y="1539"/>
                    </a:cubicBezTo>
                    <a:cubicBezTo>
                      <a:pt x="4558" y="1539"/>
                      <a:pt x="4454" y="1532"/>
                      <a:pt x="4349" y="1511"/>
                    </a:cubicBezTo>
                    <a:cubicBezTo>
                      <a:pt x="4050" y="1442"/>
                      <a:pt x="3779" y="1282"/>
                      <a:pt x="3571" y="1066"/>
                    </a:cubicBezTo>
                    <a:lnTo>
                      <a:pt x="3571" y="1058"/>
                    </a:lnTo>
                    <a:cubicBezTo>
                      <a:pt x="3430" y="919"/>
                      <a:pt x="3320" y="746"/>
                      <a:pt x="3250" y="550"/>
                    </a:cubicBezTo>
                    <a:cubicBezTo>
                      <a:pt x="3083" y="697"/>
                      <a:pt x="2896" y="801"/>
                      <a:pt x="2687" y="871"/>
                    </a:cubicBezTo>
                    <a:cubicBezTo>
                      <a:pt x="2498" y="941"/>
                      <a:pt x="2303" y="968"/>
                      <a:pt x="2103" y="968"/>
                    </a:cubicBezTo>
                    <a:cubicBezTo>
                      <a:pt x="1802" y="968"/>
                      <a:pt x="1496" y="899"/>
                      <a:pt x="1239" y="739"/>
                    </a:cubicBezTo>
                    <a:cubicBezTo>
                      <a:pt x="1114" y="662"/>
                      <a:pt x="995" y="572"/>
                      <a:pt x="892" y="460"/>
                    </a:cubicBezTo>
                    <a:cubicBezTo>
                      <a:pt x="767" y="328"/>
                      <a:pt x="661" y="175"/>
                      <a:pt x="578" y="1"/>
                    </a:cubicBezTo>
                    <a:close/>
                  </a:path>
                </a:pathLst>
              </a:custGeom>
              <a:solidFill>
                <a:srgbClr val="FFE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0"/>
              <p:cNvSpPr/>
              <p:nvPr/>
            </p:nvSpPr>
            <p:spPr>
              <a:xfrm>
                <a:off x="2860520" y="2629181"/>
                <a:ext cx="469520" cy="519026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6217" extrusionOk="0">
                    <a:moveTo>
                      <a:pt x="1176" y="0"/>
                    </a:moveTo>
                    <a:cubicBezTo>
                      <a:pt x="1031" y="49"/>
                      <a:pt x="649" y="585"/>
                      <a:pt x="502" y="633"/>
                    </a:cubicBezTo>
                    <a:cubicBezTo>
                      <a:pt x="273" y="710"/>
                      <a:pt x="209" y="952"/>
                      <a:pt x="1" y="1029"/>
                    </a:cubicBezTo>
                    <a:cubicBezTo>
                      <a:pt x="49" y="1370"/>
                      <a:pt x="133" y="1864"/>
                      <a:pt x="273" y="2448"/>
                    </a:cubicBezTo>
                    <a:cubicBezTo>
                      <a:pt x="467" y="3257"/>
                      <a:pt x="565" y="3666"/>
                      <a:pt x="759" y="3993"/>
                    </a:cubicBezTo>
                    <a:cubicBezTo>
                      <a:pt x="1086" y="4564"/>
                      <a:pt x="1587" y="4898"/>
                      <a:pt x="2589" y="5560"/>
                    </a:cubicBezTo>
                    <a:cubicBezTo>
                      <a:pt x="3222" y="5984"/>
                      <a:pt x="3543" y="6193"/>
                      <a:pt x="3877" y="6213"/>
                    </a:cubicBezTo>
                    <a:cubicBezTo>
                      <a:pt x="3912" y="6215"/>
                      <a:pt x="3948" y="6216"/>
                      <a:pt x="3983" y="6216"/>
                    </a:cubicBezTo>
                    <a:cubicBezTo>
                      <a:pt x="4795" y="6216"/>
                      <a:pt x="5423" y="5535"/>
                      <a:pt x="5624" y="5302"/>
                    </a:cubicBezTo>
                    <a:cubicBezTo>
                      <a:pt x="4426" y="4703"/>
                      <a:pt x="3453" y="3966"/>
                      <a:pt x="2269" y="3360"/>
                    </a:cubicBezTo>
                    <a:cubicBezTo>
                      <a:pt x="2242" y="3347"/>
                      <a:pt x="2207" y="3332"/>
                      <a:pt x="2178" y="3318"/>
                    </a:cubicBezTo>
                    <a:cubicBezTo>
                      <a:pt x="2178" y="3305"/>
                      <a:pt x="2172" y="3298"/>
                      <a:pt x="2172" y="3283"/>
                    </a:cubicBezTo>
                    <a:cubicBezTo>
                      <a:pt x="1886" y="2345"/>
                      <a:pt x="1455" y="932"/>
                      <a:pt x="1176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0"/>
              <p:cNvSpPr/>
              <p:nvPr/>
            </p:nvSpPr>
            <p:spPr>
              <a:xfrm>
                <a:off x="2723757" y="2536150"/>
                <a:ext cx="219649" cy="176988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120" extrusionOk="0">
                    <a:moveTo>
                      <a:pt x="1272" y="1"/>
                    </a:moveTo>
                    <a:cubicBezTo>
                      <a:pt x="1091" y="1"/>
                      <a:pt x="904" y="35"/>
                      <a:pt x="723" y="109"/>
                    </a:cubicBezTo>
                    <a:cubicBezTo>
                      <a:pt x="202" y="505"/>
                      <a:pt x="0" y="1111"/>
                      <a:pt x="187" y="1522"/>
                    </a:cubicBezTo>
                    <a:cubicBezTo>
                      <a:pt x="403" y="1974"/>
                      <a:pt x="1015" y="2050"/>
                      <a:pt x="1308" y="2091"/>
                    </a:cubicBezTo>
                    <a:cubicBezTo>
                      <a:pt x="1419" y="2105"/>
                      <a:pt x="1545" y="2120"/>
                      <a:pt x="1674" y="2120"/>
                    </a:cubicBezTo>
                    <a:cubicBezTo>
                      <a:pt x="1884" y="2120"/>
                      <a:pt x="2100" y="2079"/>
                      <a:pt x="2268" y="1924"/>
                    </a:cubicBezTo>
                    <a:cubicBezTo>
                      <a:pt x="2630" y="1599"/>
                      <a:pt x="2602" y="902"/>
                      <a:pt x="2281" y="471"/>
                    </a:cubicBezTo>
                    <a:cubicBezTo>
                      <a:pt x="2051" y="173"/>
                      <a:pt x="1675" y="1"/>
                      <a:pt x="1272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0"/>
              <p:cNvSpPr/>
              <p:nvPr/>
            </p:nvSpPr>
            <p:spPr>
              <a:xfrm>
                <a:off x="3075494" y="2127771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0"/>
              <p:cNvSpPr/>
              <p:nvPr/>
            </p:nvSpPr>
            <p:spPr>
              <a:xfrm>
                <a:off x="3075494" y="2127270"/>
                <a:ext cx="668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lnTo>
                      <a:pt x="1" y="7"/>
                    </a:lnTo>
                    <a:cubicBezTo>
                      <a:pt x="7" y="7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400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0"/>
              <p:cNvSpPr/>
              <p:nvPr/>
            </p:nvSpPr>
            <p:spPr>
              <a:xfrm>
                <a:off x="2867533" y="2585519"/>
                <a:ext cx="3005" cy="7597"/>
              </a:xfrm>
              <a:custGeom>
                <a:avLst/>
                <a:gdLst/>
                <a:ahLst/>
                <a:cxnLst/>
                <a:rect l="l" t="t" r="r" b="b"/>
                <a:pathLst>
                  <a:path w="36" h="91" extrusionOk="0">
                    <a:moveTo>
                      <a:pt x="35" y="0"/>
                    </a:moveTo>
                    <a:lnTo>
                      <a:pt x="32" y="8"/>
                    </a:lnTo>
                    <a:lnTo>
                      <a:pt x="32" y="8"/>
                    </a:lnTo>
                    <a:cubicBezTo>
                      <a:pt x="33" y="5"/>
                      <a:pt x="34" y="3"/>
                      <a:pt x="35" y="0"/>
                    </a:cubicBezTo>
                    <a:close/>
                    <a:moveTo>
                      <a:pt x="32" y="8"/>
                    </a:moveTo>
                    <a:cubicBezTo>
                      <a:pt x="20" y="39"/>
                      <a:pt x="6" y="66"/>
                      <a:pt x="0" y="91"/>
                    </a:cubicBez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0"/>
              <p:cNvSpPr/>
              <p:nvPr/>
            </p:nvSpPr>
            <p:spPr>
              <a:xfrm>
                <a:off x="2872792" y="2540771"/>
                <a:ext cx="7096" cy="1920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" extrusionOk="0">
                    <a:moveTo>
                      <a:pt x="1" y="0"/>
                    </a:moveTo>
                    <a:lnTo>
                      <a:pt x="1" y="7"/>
                    </a:lnTo>
                    <a:lnTo>
                      <a:pt x="84" y="22"/>
                    </a:lnTo>
                    <a:lnTo>
                      <a:pt x="84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0"/>
              <p:cNvSpPr/>
              <p:nvPr/>
            </p:nvSpPr>
            <p:spPr>
              <a:xfrm>
                <a:off x="3375872" y="3082254"/>
                <a:ext cx="215558" cy="238767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860" extrusionOk="0">
                    <a:moveTo>
                      <a:pt x="1015" y="1"/>
                    </a:moveTo>
                    <a:lnTo>
                      <a:pt x="1015" y="2163"/>
                    </a:lnTo>
                    <a:lnTo>
                      <a:pt x="0" y="2163"/>
                    </a:lnTo>
                    <a:lnTo>
                      <a:pt x="244" y="2714"/>
                    </a:lnTo>
                    <a:cubicBezTo>
                      <a:pt x="279" y="2805"/>
                      <a:pt x="369" y="2860"/>
                      <a:pt x="466" y="2860"/>
                    </a:cubicBezTo>
                    <a:lnTo>
                      <a:pt x="2108" y="2860"/>
                    </a:lnTo>
                    <a:cubicBezTo>
                      <a:pt x="2206" y="2860"/>
                      <a:pt x="2296" y="2805"/>
                      <a:pt x="2338" y="2714"/>
                    </a:cubicBezTo>
                    <a:lnTo>
                      <a:pt x="2582" y="2163"/>
                    </a:lnTo>
                    <a:lnTo>
                      <a:pt x="1162" y="2163"/>
                    </a:lnTo>
                    <a:lnTo>
                      <a:pt x="1162" y="1565"/>
                    </a:lnTo>
                    <a:lnTo>
                      <a:pt x="2081" y="1565"/>
                    </a:lnTo>
                    <a:lnTo>
                      <a:pt x="1162" y="146"/>
                    </a:lnTo>
                    <a:lnTo>
                      <a:pt x="1162" y="1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0"/>
              <p:cNvSpPr/>
              <p:nvPr/>
            </p:nvSpPr>
            <p:spPr>
              <a:xfrm>
                <a:off x="3113897" y="2939912"/>
                <a:ext cx="260223" cy="216727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596" extrusionOk="0">
                    <a:moveTo>
                      <a:pt x="244" y="1"/>
                    </a:moveTo>
                    <a:lnTo>
                      <a:pt x="0" y="2596"/>
                    </a:lnTo>
                    <a:cubicBezTo>
                      <a:pt x="418" y="2567"/>
                      <a:pt x="745" y="2561"/>
                      <a:pt x="954" y="2554"/>
                    </a:cubicBezTo>
                    <a:cubicBezTo>
                      <a:pt x="1921" y="2526"/>
                      <a:pt x="2261" y="2567"/>
                      <a:pt x="2574" y="2304"/>
                    </a:cubicBezTo>
                    <a:cubicBezTo>
                      <a:pt x="2624" y="2262"/>
                      <a:pt x="2776" y="2123"/>
                      <a:pt x="2866" y="1893"/>
                    </a:cubicBezTo>
                    <a:cubicBezTo>
                      <a:pt x="3116" y="1260"/>
                      <a:pt x="2679" y="418"/>
                      <a:pt x="2714" y="403"/>
                    </a:cubicBezTo>
                    <a:cubicBezTo>
                      <a:pt x="2714" y="396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0"/>
              <p:cNvSpPr/>
              <p:nvPr/>
            </p:nvSpPr>
            <p:spPr>
              <a:xfrm>
                <a:off x="3309084" y="3146120"/>
                <a:ext cx="1169" cy="300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6" extrusionOk="0">
                    <a:moveTo>
                      <a:pt x="13" y="1"/>
                    </a:moveTo>
                    <a:cubicBezTo>
                      <a:pt x="7" y="14"/>
                      <a:pt x="0" y="21"/>
                      <a:pt x="0" y="29"/>
                    </a:cubicBezTo>
                    <a:lnTo>
                      <a:pt x="7" y="36"/>
                    </a:lnTo>
                    <a:cubicBezTo>
                      <a:pt x="7" y="21"/>
                      <a:pt x="13" y="14"/>
                      <a:pt x="13" y="1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0"/>
              <p:cNvSpPr/>
              <p:nvPr/>
            </p:nvSpPr>
            <p:spPr>
              <a:xfrm>
                <a:off x="3309585" y="3135684"/>
                <a:ext cx="14610" cy="1569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88" extrusionOk="0">
                    <a:moveTo>
                      <a:pt x="174" y="0"/>
                    </a:moveTo>
                    <a:lnTo>
                      <a:pt x="174" y="0"/>
                    </a:lnTo>
                    <a:cubicBezTo>
                      <a:pt x="133" y="35"/>
                      <a:pt x="84" y="62"/>
                      <a:pt x="36" y="84"/>
                    </a:cubicBezTo>
                    <a:cubicBezTo>
                      <a:pt x="21" y="97"/>
                      <a:pt x="14" y="112"/>
                      <a:pt x="7" y="126"/>
                    </a:cubicBezTo>
                    <a:cubicBezTo>
                      <a:pt x="7" y="139"/>
                      <a:pt x="1" y="146"/>
                      <a:pt x="1" y="161"/>
                    </a:cubicBezTo>
                    <a:lnTo>
                      <a:pt x="63" y="187"/>
                    </a:lnTo>
                    <a:cubicBezTo>
                      <a:pt x="91" y="154"/>
                      <a:pt x="126" y="84"/>
                      <a:pt x="174" y="0"/>
                    </a:cubicBezTo>
                    <a:close/>
                  </a:path>
                </a:pathLst>
              </a:custGeom>
              <a:solidFill>
                <a:srgbClr val="CE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0"/>
              <p:cNvSpPr/>
              <p:nvPr/>
            </p:nvSpPr>
            <p:spPr>
              <a:xfrm>
                <a:off x="3312507" y="3082838"/>
                <a:ext cx="40156" cy="5985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717" extrusionOk="0">
                    <a:moveTo>
                      <a:pt x="397" y="0"/>
                    </a:moveTo>
                    <a:cubicBezTo>
                      <a:pt x="383" y="42"/>
                      <a:pt x="161" y="438"/>
                      <a:pt x="1" y="717"/>
                    </a:cubicBezTo>
                    <a:cubicBezTo>
                      <a:pt x="49" y="695"/>
                      <a:pt x="98" y="668"/>
                      <a:pt x="139" y="633"/>
                    </a:cubicBezTo>
                    <a:cubicBezTo>
                      <a:pt x="271" y="403"/>
                      <a:pt x="460" y="77"/>
                      <a:pt x="480" y="27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0"/>
              <p:cNvSpPr/>
              <p:nvPr/>
            </p:nvSpPr>
            <p:spPr>
              <a:xfrm>
                <a:off x="3332210" y="2434077"/>
                <a:ext cx="120385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117" extrusionOk="0">
                    <a:moveTo>
                      <a:pt x="868" y="1"/>
                    </a:moveTo>
                    <a:cubicBezTo>
                      <a:pt x="824" y="1"/>
                      <a:pt x="779" y="18"/>
                      <a:pt x="745" y="54"/>
                    </a:cubicBezTo>
                    <a:cubicBezTo>
                      <a:pt x="460" y="367"/>
                      <a:pt x="0" y="1050"/>
                      <a:pt x="697" y="1111"/>
                    </a:cubicBezTo>
                    <a:cubicBezTo>
                      <a:pt x="734" y="1115"/>
                      <a:pt x="769" y="1116"/>
                      <a:pt x="802" y="1116"/>
                    </a:cubicBezTo>
                    <a:cubicBezTo>
                      <a:pt x="1442" y="1116"/>
                      <a:pt x="1170" y="487"/>
                      <a:pt x="1024" y="109"/>
                    </a:cubicBezTo>
                    <a:cubicBezTo>
                      <a:pt x="999" y="39"/>
                      <a:pt x="934" y="1"/>
                      <a:pt x="868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1251F0A-5554-F08D-41C7-C4E77CD4CB08}"/>
                </a:ext>
              </a:extLst>
            </p:cNvPr>
            <p:cNvGrpSpPr/>
            <p:nvPr/>
          </p:nvGrpSpPr>
          <p:grpSpPr>
            <a:xfrm rot="1426836">
              <a:off x="2635050" y="2910359"/>
              <a:ext cx="77502" cy="319490"/>
              <a:chOff x="1788560" y="2221923"/>
              <a:chExt cx="77502" cy="319490"/>
            </a:xfrm>
          </p:grpSpPr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9B2CEF53-CDA6-68FF-C564-EEE1096DEDE3}"/>
                  </a:ext>
                </a:extLst>
              </p:cNvPr>
              <p:cNvSpPr/>
              <p:nvPr/>
            </p:nvSpPr>
            <p:spPr>
              <a:xfrm flipH="1">
                <a:off x="1804452" y="2312080"/>
                <a:ext cx="45719" cy="229333"/>
              </a:xfrm>
              <a:prstGeom prst="rect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42125125-DD4A-F2F7-EBA1-B69A947EA2C8}"/>
                  </a:ext>
                </a:extLst>
              </p:cNvPr>
              <p:cNvSpPr/>
              <p:nvPr/>
            </p:nvSpPr>
            <p:spPr>
              <a:xfrm>
                <a:off x="1788560" y="2221923"/>
                <a:ext cx="77502" cy="84811"/>
              </a:xfrm>
              <a:prstGeom prst="ellipse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Google Shape;2928;p70">
              <a:extLst>
                <a:ext uri="{FF2B5EF4-FFF2-40B4-BE49-F238E27FC236}">
                  <a16:creationId xmlns:a16="http://schemas.microsoft.com/office/drawing/2014/main" id="{2E2A475A-8832-28D1-FE6B-15EE95092496}"/>
                </a:ext>
              </a:extLst>
            </p:cNvPr>
            <p:cNvSpPr/>
            <p:nvPr/>
          </p:nvSpPr>
          <p:spPr>
            <a:xfrm>
              <a:off x="2612659" y="2998237"/>
              <a:ext cx="195772" cy="165133"/>
            </a:xfrm>
            <a:custGeom>
              <a:avLst/>
              <a:gdLst/>
              <a:ahLst/>
              <a:cxnLst/>
              <a:rect l="l" t="t" r="r" b="b"/>
              <a:pathLst>
                <a:path w="2345" h="1978" extrusionOk="0">
                  <a:moveTo>
                    <a:pt x="27" y="0"/>
                  </a:moveTo>
                  <a:cubicBezTo>
                    <a:pt x="13" y="69"/>
                    <a:pt x="0" y="181"/>
                    <a:pt x="27" y="319"/>
                  </a:cubicBezTo>
                  <a:cubicBezTo>
                    <a:pt x="35" y="383"/>
                    <a:pt x="84" y="563"/>
                    <a:pt x="209" y="688"/>
                  </a:cubicBezTo>
                  <a:cubicBezTo>
                    <a:pt x="418" y="890"/>
                    <a:pt x="626" y="744"/>
                    <a:pt x="848" y="877"/>
                  </a:cubicBezTo>
                  <a:cubicBezTo>
                    <a:pt x="1217" y="1106"/>
                    <a:pt x="974" y="1725"/>
                    <a:pt x="1301" y="1921"/>
                  </a:cubicBezTo>
                  <a:cubicBezTo>
                    <a:pt x="1364" y="1959"/>
                    <a:pt x="1443" y="1977"/>
                    <a:pt x="1528" y="1977"/>
                  </a:cubicBezTo>
                  <a:cubicBezTo>
                    <a:pt x="1748" y="1977"/>
                    <a:pt x="2007" y="1853"/>
                    <a:pt x="2123" y="1642"/>
                  </a:cubicBezTo>
                  <a:cubicBezTo>
                    <a:pt x="2345" y="1245"/>
                    <a:pt x="1921" y="779"/>
                    <a:pt x="1892" y="752"/>
                  </a:cubicBezTo>
                  <a:cubicBezTo>
                    <a:pt x="1760" y="612"/>
                    <a:pt x="1607" y="543"/>
                    <a:pt x="1530" y="508"/>
                  </a:cubicBezTo>
                  <a:cubicBezTo>
                    <a:pt x="1037" y="293"/>
                    <a:pt x="556" y="104"/>
                    <a:pt x="27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929;p70">
              <a:extLst>
                <a:ext uri="{FF2B5EF4-FFF2-40B4-BE49-F238E27FC236}">
                  <a16:creationId xmlns:a16="http://schemas.microsoft.com/office/drawing/2014/main" id="{9FD057E4-6922-74D0-0150-C7A593E52479}"/>
                </a:ext>
              </a:extLst>
            </p:cNvPr>
            <p:cNvSpPr/>
            <p:nvPr/>
          </p:nvSpPr>
          <p:spPr>
            <a:xfrm>
              <a:off x="2574610" y="303854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2929;p70">
              <a:extLst>
                <a:ext uri="{FF2B5EF4-FFF2-40B4-BE49-F238E27FC236}">
                  <a16:creationId xmlns:a16="http://schemas.microsoft.com/office/drawing/2014/main" id="{2A7CCBE8-4F08-BF58-ED74-3CE141C0CC17}"/>
                </a:ext>
              </a:extLst>
            </p:cNvPr>
            <p:cNvSpPr/>
            <p:nvPr/>
          </p:nvSpPr>
          <p:spPr>
            <a:xfrm>
              <a:off x="2556965" y="307153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2929;p70">
              <a:extLst>
                <a:ext uri="{FF2B5EF4-FFF2-40B4-BE49-F238E27FC236}">
                  <a16:creationId xmlns:a16="http://schemas.microsoft.com/office/drawing/2014/main" id="{8F133CF3-2516-5437-454E-F3C7A86C19AF}"/>
                </a:ext>
              </a:extLst>
            </p:cNvPr>
            <p:cNvSpPr/>
            <p:nvPr/>
          </p:nvSpPr>
          <p:spPr>
            <a:xfrm>
              <a:off x="2551626" y="3108971"/>
              <a:ext cx="65336" cy="77679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2861;p70">
              <a:extLst>
                <a:ext uri="{FF2B5EF4-FFF2-40B4-BE49-F238E27FC236}">
                  <a16:creationId xmlns:a16="http://schemas.microsoft.com/office/drawing/2014/main" id="{4680FDCC-99F6-00E9-F8C5-D07B081F4BC7}"/>
                </a:ext>
              </a:extLst>
            </p:cNvPr>
            <p:cNvSpPr/>
            <p:nvPr/>
          </p:nvSpPr>
          <p:spPr>
            <a:xfrm rot="420158">
              <a:off x="3354575" y="2952808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3" name="Hộp Văn bản 2792">
            <a:extLst>
              <a:ext uri="{FF2B5EF4-FFF2-40B4-BE49-F238E27FC236}">
                <a16:creationId xmlns:a16="http://schemas.microsoft.com/office/drawing/2014/main" id="{78992279-19CB-E9C0-80DE-9A68AC5A501F}"/>
              </a:ext>
            </a:extLst>
          </p:cNvPr>
          <p:cNvSpPr txBox="1"/>
          <p:nvPr/>
        </p:nvSpPr>
        <p:spPr>
          <a:xfrm>
            <a:off x="1528410" y="56200"/>
            <a:ext cx="6095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PHÓNG VIÊN NHÍ</a:t>
            </a:r>
            <a:endParaRPr lang="en-US" sz="5000" b="1" dirty="0"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E28A3272-E108-B1F1-4619-A2199D46FEC3}"/>
              </a:ext>
            </a:extLst>
          </p:cNvPr>
          <p:cNvSpPr/>
          <p:nvPr/>
        </p:nvSpPr>
        <p:spPr>
          <a:xfrm rot="1228913">
            <a:off x="5183474" y="4017413"/>
            <a:ext cx="128450" cy="9485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0C218C2-FE66-3BD4-ED96-2494E202DEF7}"/>
              </a:ext>
            </a:extLst>
          </p:cNvPr>
          <p:cNvSpPr/>
          <p:nvPr/>
        </p:nvSpPr>
        <p:spPr>
          <a:xfrm rot="20371087" flipH="1">
            <a:off x="5486117" y="4005110"/>
            <a:ext cx="128450" cy="9485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20CCA2D-CE81-E5B8-E8FD-2A9E3F86D734}"/>
              </a:ext>
            </a:extLst>
          </p:cNvPr>
          <p:cNvGrpSpPr/>
          <p:nvPr/>
        </p:nvGrpSpPr>
        <p:grpSpPr>
          <a:xfrm>
            <a:off x="3539317" y="1058523"/>
            <a:ext cx="3692162" cy="3481739"/>
            <a:chOff x="2787092" y="1243584"/>
            <a:chExt cx="3692162" cy="3481739"/>
          </a:xfrm>
        </p:grpSpPr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40F874E8-F876-3100-CD5B-956F691DEFCC}"/>
                </a:ext>
              </a:extLst>
            </p:cNvPr>
            <p:cNvCxnSpPr>
              <a:cxnSpLocks/>
              <a:endCxn id="54" idx="4"/>
            </p:cNvCxnSpPr>
            <p:nvPr/>
          </p:nvCxnSpPr>
          <p:spPr>
            <a:xfrm>
              <a:off x="4633173" y="1653693"/>
              <a:ext cx="0" cy="268819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D89CAF7E-4729-128F-226C-974DEE073FE9}"/>
                </a:ext>
              </a:extLst>
            </p:cNvPr>
            <p:cNvCxnSpPr>
              <a:cxnSpLocks/>
              <a:stCxn id="54" idx="2"/>
              <a:endCxn id="54" idx="6"/>
            </p:cNvCxnSpPr>
            <p:nvPr/>
          </p:nvCxnSpPr>
          <p:spPr>
            <a:xfrm>
              <a:off x="3345864" y="3037874"/>
              <a:ext cx="257461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F35FB1F5-8EA2-116A-24E2-8A628390A173}"/>
                </a:ext>
              </a:extLst>
            </p:cNvPr>
            <p:cNvCxnSpPr>
              <a:cxnSpLocks/>
              <a:stCxn id="54" idx="1"/>
              <a:endCxn id="54" idx="5"/>
            </p:cNvCxnSpPr>
            <p:nvPr/>
          </p:nvCxnSpPr>
          <p:spPr>
            <a:xfrm>
              <a:off x="3722908" y="2115797"/>
              <a:ext cx="1820530" cy="184415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7DB77A70-53E2-9A98-4069-DFA4BC24EB21}"/>
                </a:ext>
              </a:extLst>
            </p:cNvPr>
            <p:cNvCxnSpPr>
              <a:cxnSpLocks/>
              <a:stCxn id="54" idx="7"/>
              <a:endCxn id="54" idx="3"/>
            </p:cNvCxnSpPr>
            <p:nvPr/>
          </p:nvCxnSpPr>
          <p:spPr>
            <a:xfrm flipH="1">
              <a:off x="3722908" y="2115797"/>
              <a:ext cx="1820530" cy="184415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9FD91AE-9FD6-D4EE-E791-4E89550E284B}"/>
                </a:ext>
              </a:extLst>
            </p:cNvPr>
            <p:cNvGrpSpPr/>
            <p:nvPr/>
          </p:nvGrpSpPr>
          <p:grpSpPr>
            <a:xfrm>
              <a:off x="2787092" y="1243584"/>
              <a:ext cx="3692162" cy="3481739"/>
              <a:chOff x="2792392" y="1311524"/>
              <a:chExt cx="3686861" cy="3413738"/>
            </a:xfrm>
          </p:grpSpPr>
          <p:sp>
            <p:nvSpPr>
              <p:cNvPr id="54" name="Hình Bầu dục 53">
                <a:extLst>
                  <a:ext uri="{FF2B5EF4-FFF2-40B4-BE49-F238E27FC236}">
                    <a16:creationId xmlns:a16="http://schemas.microsoft.com/office/drawing/2014/main" id="{2E39406F-247E-9B75-9825-86AF00C50224}"/>
                  </a:ext>
                </a:extLst>
              </p:cNvPr>
              <p:cNvSpPr/>
              <p:nvPr/>
            </p:nvSpPr>
            <p:spPr>
              <a:xfrm>
                <a:off x="3350362" y="1792224"/>
                <a:ext cx="2570922" cy="255709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92" name="Nhóm 2791">
                <a:extLst>
                  <a:ext uri="{FF2B5EF4-FFF2-40B4-BE49-F238E27FC236}">
                    <a16:creationId xmlns:a16="http://schemas.microsoft.com/office/drawing/2014/main" id="{1C6E5FC2-673E-2391-5C4F-3BD5C47384FE}"/>
                  </a:ext>
                </a:extLst>
              </p:cNvPr>
              <p:cNvGrpSpPr/>
              <p:nvPr/>
            </p:nvGrpSpPr>
            <p:grpSpPr>
              <a:xfrm>
                <a:off x="2792392" y="1311524"/>
                <a:ext cx="3686861" cy="3413738"/>
                <a:chOff x="2541434" y="541184"/>
                <a:chExt cx="4061131" cy="4064806"/>
              </a:xfrm>
            </p:grpSpPr>
            <p:sp>
              <p:nvSpPr>
                <p:cNvPr id="2795" name="Hình tự do: Hình 2794">
                  <a:extLst>
                    <a:ext uri="{FF2B5EF4-FFF2-40B4-BE49-F238E27FC236}">
                      <a16:creationId xmlns:a16="http://schemas.microsoft.com/office/drawing/2014/main" id="{16EDCFA7-D5FA-77BA-E823-6E5CF7EBA08C}"/>
                    </a:ext>
                  </a:extLst>
                </p:cNvPr>
                <p:cNvSpPr/>
                <p:nvPr/>
              </p:nvSpPr>
              <p:spPr>
                <a:xfrm>
                  <a:off x="4176117" y="541184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7" name="Hình tự do: Hình 2796">
                  <a:extLst>
                    <a:ext uri="{FF2B5EF4-FFF2-40B4-BE49-F238E27FC236}">
                      <a16:creationId xmlns:a16="http://schemas.microsoft.com/office/drawing/2014/main" id="{F3602F8A-42B3-F9CA-CF3C-54E042F8F167}"/>
                    </a:ext>
                  </a:extLst>
                </p:cNvPr>
                <p:cNvSpPr/>
                <p:nvPr/>
              </p:nvSpPr>
              <p:spPr>
                <a:xfrm>
                  <a:off x="5332012" y="1019971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8" name="Hình tự do: Hình 2797">
                  <a:extLst>
                    <a:ext uri="{FF2B5EF4-FFF2-40B4-BE49-F238E27FC236}">
                      <a16:creationId xmlns:a16="http://schemas.microsoft.com/office/drawing/2014/main" id="{D3D34142-D317-00F8-4E74-C5750745C3F6}"/>
                    </a:ext>
                  </a:extLst>
                </p:cNvPr>
                <p:cNvSpPr/>
                <p:nvPr/>
              </p:nvSpPr>
              <p:spPr>
                <a:xfrm>
                  <a:off x="5810800" y="217586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9" name="Hình tự do: Hình 2798">
                  <a:extLst>
                    <a:ext uri="{FF2B5EF4-FFF2-40B4-BE49-F238E27FC236}">
                      <a16:creationId xmlns:a16="http://schemas.microsoft.com/office/drawing/2014/main" id="{B05C17A8-92B8-983C-5329-206369515E44}"/>
                    </a:ext>
                  </a:extLst>
                </p:cNvPr>
                <p:cNvSpPr/>
                <p:nvPr/>
              </p:nvSpPr>
              <p:spPr>
                <a:xfrm rot="7856912">
                  <a:off x="5307707" y="3354662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000" b="1" kern="12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00" name="Hình tự do: Hình 2799">
                  <a:extLst>
                    <a:ext uri="{FF2B5EF4-FFF2-40B4-BE49-F238E27FC236}">
                      <a16:creationId xmlns:a16="http://schemas.microsoft.com/office/drawing/2014/main" id="{0CCF8FFA-DC4B-DCE1-A700-2416F841AB37}"/>
                    </a:ext>
                  </a:extLst>
                </p:cNvPr>
                <p:cNvSpPr/>
                <p:nvPr/>
              </p:nvSpPr>
              <p:spPr>
                <a:xfrm>
                  <a:off x="4176117" y="381055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1" name="Hình tự do: Hình 2800">
                  <a:extLst>
                    <a:ext uri="{FF2B5EF4-FFF2-40B4-BE49-F238E27FC236}">
                      <a16:creationId xmlns:a16="http://schemas.microsoft.com/office/drawing/2014/main" id="{B2F334E8-2911-6B0A-3F36-957F0BEB1F73}"/>
                    </a:ext>
                  </a:extLst>
                </p:cNvPr>
                <p:cNvSpPr/>
                <p:nvPr/>
              </p:nvSpPr>
              <p:spPr>
                <a:xfrm>
                  <a:off x="3020221" y="3331762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2" name="Hình tự do: Hình 2801">
                  <a:extLst>
                    <a:ext uri="{FF2B5EF4-FFF2-40B4-BE49-F238E27FC236}">
                      <a16:creationId xmlns:a16="http://schemas.microsoft.com/office/drawing/2014/main" id="{7ED7B9C5-DF97-7958-968F-D64273A9368A}"/>
                    </a:ext>
                  </a:extLst>
                </p:cNvPr>
                <p:cNvSpPr/>
                <p:nvPr/>
              </p:nvSpPr>
              <p:spPr>
                <a:xfrm>
                  <a:off x="2541434" y="217586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3" name="Hình tự do: Hình 2802">
                  <a:extLst>
                    <a:ext uri="{FF2B5EF4-FFF2-40B4-BE49-F238E27FC236}">
                      <a16:creationId xmlns:a16="http://schemas.microsoft.com/office/drawing/2014/main" id="{7099CB66-F161-D103-3776-4F46370EB4D6}"/>
                    </a:ext>
                  </a:extLst>
                </p:cNvPr>
                <p:cNvSpPr/>
                <p:nvPr/>
              </p:nvSpPr>
              <p:spPr>
                <a:xfrm>
                  <a:off x="3020221" y="1019971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4" name="Hình tự do: Hình 2803">
                  <a:extLst>
                    <a:ext uri="{FF2B5EF4-FFF2-40B4-BE49-F238E27FC236}">
                      <a16:creationId xmlns:a16="http://schemas.microsoft.com/office/drawing/2014/main" id="{84FA633D-CEA4-886C-FB00-722963CA22C1}"/>
                    </a:ext>
                  </a:extLst>
                </p:cNvPr>
                <p:cNvSpPr/>
                <p:nvPr/>
              </p:nvSpPr>
              <p:spPr>
                <a:xfrm>
                  <a:off x="4176117" y="57105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5" name="Hình tự do: Hình 2804">
                  <a:extLst>
                    <a:ext uri="{FF2B5EF4-FFF2-40B4-BE49-F238E27FC236}">
                      <a16:creationId xmlns:a16="http://schemas.microsoft.com/office/drawing/2014/main" id="{3EDE3929-098F-7317-ADF4-4755F2734F1F}"/>
                    </a:ext>
                  </a:extLst>
                </p:cNvPr>
                <p:cNvSpPr/>
                <p:nvPr/>
              </p:nvSpPr>
              <p:spPr>
                <a:xfrm>
                  <a:off x="5332013" y="104984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6" name="Hình tự do: Hình 2805">
                  <a:extLst>
                    <a:ext uri="{FF2B5EF4-FFF2-40B4-BE49-F238E27FC236}">
                      <a16:creationId xmlns:a16="http://schemas.microsoft.com/office/drawing/2014/main" id="{B22E99FD-8975-8336-4ED7-E6E543B28F50}"/>
                    </a:ext>
                  </a:extLst>
                </p:cNvPr>
                <p:cNvSpPr/>
                <p:nvPr/>
              </p:nvSpPr>
              <p:spPr>
                <a:xfrm>
                  <a:off x="5810800" y="220574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7" name="Hình tự do: Hình 2806">
                  <a:extLst>
                    <a:ext uri="{FF2B5EF4-FFF2-40B4-BE49-F238E27FC236}">
                      <a16:creationId xmlns:a16="http://schemas.microsoft.com/office/drawing/2014/main" id="{879E6A05-5548-5541-5BFE-890EB27DC5DB}"/>
                    </a:ext>
                  </a:extLst>
                </p:cNvPr>
                <p:cNvSpPr/>
                <p:nvPr/>
              </p:nvSpPr>
              <p:spPr>
                <a:xfrm>
                  <a:off x="2541434" y="220574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8" name="Hình tự do: Hình 2807">
                  <a:extLst>
                    <a:ext uri="{FF2B5EF4-FFF2-40B4-BE49-F238E27FC236}">
                      <a16:creationId xmlns:a16="http://schemas.microsoft.com/office/drawing/2014/main" id="{B62213C2-90DD-F14B-FA4B-AC1457148E6E}"/>
                    </a:ext>
                  </a:extLst>
                </p:cNvPr>
                <p:cNvSpPr/>
                <p:nvPr/>
              </p:nvSpPr>
              <p:spPr>
                <a:xfrm>
                  <a:off x="3020221" y="104984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9" name="Hình tự do: Hình 2808">
                  <a:extLst>
                    <a:ext uri="{FF2B5EF4-FFF2-40B4-BE49-F238E27FC236}">
                      <a16:creationId xmlns:a16="http://schemas.microsoft.com/office/drawing/2014/main" id="{143AF177-4886-A48C-6856-D8CA1C822749}"/>
                    </a:ext>
                  </a:extLst>
                </p:cNvPr>
                <p:cNvSpPr/>
                <p:nvPr/>
              </p:nvSpPr>
              <p:spPr>
                <a:xfrm rot="10800000">
                  <a:off x="4180437" y="381422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0" name="Hình tự do: Hình 2809">
                  <a:extLst>
                    <a:ext uri="{FF2B5EF4-FFF2-40B4-BE49-F238E27FC236}">
                      <a16:creationId xmlns:a16="http://schemas.microsoft.com/office/drawing/2014/main" id="{040C5C3C-104B-BEBE-AC6D-150642C7578B}"/>
                    </a:ext>
                  </a:extLst>
                </p:cNvPr>
                <p:cNvSpPr/>
                <p:nvPr/>
              </p:nvSpPr>
              <p:spPr>
                <a:xfrm rot="13735916">
                  <a:off x="3000124" y="3371779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1" name="Hình tự do: Hình 2810">
                  <a:extLst>
                    <a:ext uri="{FF2B5EF4-FFF2-40B4-BE49-F238E27FC236}">
                      <a16:creationId xmlns:a16="http://schemas.microsoft.com/office/drawing/2014/main" id="{C349562E-2169-354E-6D4A-EF98920DBBBF}"/>
                    </a:ext>
                  </a:extLst>
                </p:cNvPr>
                <p:cNvSpPr/>
                <p:nvPr/>
              </p:nvSpPr>
              <p:spPr>
                <a:xfrm>
                  <a:off x="4197340" y="56771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2" name="Hình tự do: Hình 2811">
                  <a:extLst>
                    <a:ext uri="{FF2B5EF4-FFF2-40B4-BE49-F238E27FC236}">
                      <a16:creationId xmlns:a16="http://schemas.microsoft.com/office/drawing/2014/main" id="{51540C95-D26E-D1BE-6230-DED9E381EFD7}"/>
                    </a:ext>
                  </a:extLst>
                </p:cNvPr>
                <p:cNvSpPr/>
                <p:nvPr/>
              </p:nvSpPr>
              <p:spPr>
                <a:xfrm rot="2440802">
                  <a:off x="5353236" y="104650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3" name="Hình tự do: Hình 2812">
                  <a:extLst>
                    <a:ext uri="{FF2B5EF4-FFF2-40B4-BE49-F238E27FC236}">
                      <a16:creationId xmlns:a16="http://schemas.microsoft.com/office/drawing/2014/main" id="{F4404A69-1311-4ADB-5D3E-3AB1718753A5}"/>
                    </a:ext>
                  </a:extLst>
                </p:cNvPr>
                <p:cNvSpPr/>
                <p:nvPr/>
              </p:nvSpPr>
              <p:spPr>
                <a:xfrm rot="5400000">
                  <a:off x="5807718" y="2225300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4" name="Hình tự do: Hình 2813">
                  <a:extLst>
                    <a:ext uri="{FF2B5EF4-FFF2-40B4-BE49-F238E27FC236}">
                      <a16:creationId xmlns:a16="http://schemas.microsoft.com/office/drawing/2014/main" id="{4628E359-B9B8-E160-7527-2857CD706D81}"/>
                    </a:ext>
                  </a:extLst>
                </p:cNvPr>
                <p:cNvSpPr/>
                <p:nvPr/>
              </p:nvSpPr>
              <p:spPr>
                <a:xfrm rot="16200000">
                  <a:off x="2538352" y="2225300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5" name="Hình tự do: Hình 2814">
                  <a:extLst>
                    <a:ext uri="{FF2B5EF4-FFF2-40B4-BE49-F238E27FC236}">
                      <a16:creationId xmlns:a16="http://schemas.microsoft.com/office/drawing/2014/main" id="{C1EA03B0-E431-81EC-581C-62D32706F615}"/>
                    </a:ext>
                  </a:extLst>
                </p:cNvPr>
                <p:cNvSpPr/>
                <p:nvPr/>
              </p:nvSpPr>
              <p:spPr>
                <a:xfrm rot="19400045">
                  <a:off x="3041444" y="104650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2817" name="Picture 2">
            <a:extLst>
              <a:ext uri="{FF2B5EF4-FFF2-40B4-BE49-F238E27FC236}">
                <a16:creationId xmlns:a16="http://schemas.microsoft.com/office/drawing/2014/main" id="{745AE87E-2213-83ED-4F25-3453423373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43068" y="1583610"/>
            <a:ext cx="1676028" cy="888295"/>
          </a:xfrm>
          <a:prstGeom prst="rect">
            <a:avLst/>
          </a:prstGeom>
        </p:spPr>
      </p:pic>
      <p:sp>
        <p:nvSpPr>
          <p:cNvPr id="2816" name="Tiêu đề 2">
            <a:extLst>
              <a:ext uri="{FF2B5EF4-FFF2-40B4-BE49-F238E27FC236}">
                <a16:creationId xmlns:a16="http://schemas.microsoft.com/office/drawing/2014/main" id="{E86C67C8-CE7B-8636-F3F1-06490BED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799" y="1696487"/>
            <a:ext cx="3416997" cy="126649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XOAY</a:t>
            </a:r>
          </a:p>
        </p:txBody>
      </p:sp>
      <p:sp>
        <p:nvSpPr>
          <p:cNvPr id="2818" name="Mũi tên: Phải 2817">
            <a:extLst>
              <a:ext uri="{FF2B5EF4-FFF2-40B4-BE49-F238E27FC236}">
                <a16:creationId xmlns:a16="http://schemas.microsoft.com/office/drawing/2014/main" id="{D7F6E303-62EC-A22D-FC4F-AEE4DDF90ECB}"/>
              </a:ext>
            </a:extLst>
          </p:cNvPr>
          <p:cNvSpPr/>
          <p:nvPr/>
        </p:nvSpPr>
        <p:spPr>
          <a:xfrm>
            <a:off x="5178710" y="2594369"/>
            <a:ext cx="583046" cy="46494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decel="10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332;p57">
            <a:extLst>
              <a:ext uri="{FF2B5EF4-FFF2-40B4-BE49-F238E27FC236}">
                <a16:creationId xmlns:a16="http://schemas.microsoft.com/office/drawing/2014/main" id="{B0828018-9ED1-04FA-8ECD-0F29EB560561}"/>
              </a:ext>
            </a:extLst>
          </p:cNvPr>
          <p:cNvGrpSpPr/>
          <p:nvPr/>
        </p:nvGrpSpPr>
        <p:grpSpPr>
          <a:xfrm>
            <a:off x="1330648" y="1523414"/>
            <a:ext cx="1799091" cy="2791080"/>
            <a:chOff x="250763" y="2106850"/>
            <a:chExt cx="1623288" cy="2430922"/>
          </a:xfrm>
        </p:grpSpPr>
        <p:sp>
          <p:nvSpPr>
            <p:cNvPr id="21" name="Google Shape;2333;p57">
              <a:extLst>
                <a:ext uri="{FF2B5EF4-FFF2-40B4-BE49-F238E27FC236}">
                  <a16:creationId xmlns:a16="http://schemas.microsoft.com/office/drawing/2014/main" id="{6E66CE98-B6E4-F1C5-8B90-4F023222243A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34;p57">
              <a:extLst>
                <a:ext uri="{FF2B5EF4-FFF2-40B4-BE49-F238E27FC236}">
                  <a16:creationId xmlns:a16="http://schemas.microsoft.com/office/drawing/2014/main" id="{2C8E427B-DD7E-7AC3-CDF8-4B831AD75309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35;p57">
              <a:extLst>
                <a:ext uri="{FF2B5EF4-FFF2-40B4-BE49-F238E27FC236}">
                  <a16:creationId xmlns:a16="http://schemas.microsoft.com/office/drawing/2014/main" id="{4BE0FE6A-E878-A6BA-D851-E042A2987F60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36;p57">
              <a:extLst>
                <a:ext uri="{FF2B5EF4-FFF2-40B4-BE49-F238E27FC236}">
                  <a16:creationId xmlns:a16="http://schemas.microsoft.com/office/drawing/2014/main" id="{93647F50-D814-B48E-CE4F-D09431A1B09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37;p57">
              <a:extLst>
                <a:ext uri="{FF2B5EF4-FFF2-40B4-BE49-F238E27FC236}">
                  <a16:creationId xmlns:a16="http://schemas.microsoft.com/office/drawing/2014/main" id="{9B76781A-887C-91EA-690F-19BF1BE310CF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8;p57">
              <a:extLst>
                <a:ext uri="{FF2B5EF4-FFF2-40B4-BE49-F238E27FC236}">
                  <a16:creationId xmlns:a16="http://schemas.microsoft.com/office/drawing/2014/main" id="{8098C23E-7963-5B48-6233-B1DAE73B6CFE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39;p57">
              <a:extLst>
                <a:ext uri="{FF2B5EF4-FFF2-40B4-BE49-F238E27FC236}">
                  <a16:creationId xmlns:a16="http://schemas.microsoft.com/office/drawing/2014/main" id="{15C9BB82-6F26-4AC6-68E0-4FEED47DBC3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40;p57">
              <a:extLst>
                <a:ext uri="{FF2B5EF4-FFF2-40B4-BE49-F238E27FC236}">
                  <a16:creationId xmlns:a16="http://schemas.microsoft.com/office/drawing/2014/main" id="{08E12A8F-DD0F-C20D-31F4-EB76CEEBA9F4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41;p57">
              <a:extLst>
                <a:ext uri="{FF2B5EF4-FFF2-40B4-BE49-F238E27FC236}">
                  <a16:creationId xmlns:a16="http://schemas.microsoft.com/office/drawing/2014/main" id="{6DBCBCDC-D87C-D56D-E6AD-C44F2F294C75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42;p57">
              <a:extLst>
                <a:ext uri="{FF2B5EF4-FFF2-40B4-BE49-F238E27FC236}">
                  <a16:creationId xmlns:a16="http://schemas.microsoft.com/office/drawing/2014/main" id="{499AC955-DDBC-4C1A-7B0E-99216DCD4CE7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43;p57">
              <a:extLst>
                <a:ext uri="{FF2B5EF4-FFF2-40B4-BE49-F238E27FC236}">
                  <a16:creationId xmlns:a16="http://schemas.microsoft.com/office/drawing/2014/main" id="{5C8EEF32-25E8-8BE5-7602-E498CB7EC601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44;p57">
              <a:extLst>
                <a:ext uri="{FF2B5EF4-FFF2-40B4-BE49-F238E27FC236}">
                  <a16:creationId xmlns:a16="http://schemas.microsoft.com/office/drawing/2014/main" id="{0EF8D401-B6A0-C2D0-484B-A3EAD01E5110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45;p57">
              <a:extLst>
                <a:ext uri="{FF2B5EF4-FFF2-40B4-BE49-F238E27FC236}">
                  <a16:creationId xmlns:a16="http://schemas.microsoft.com/office/drawing/2014/main" id="{C320CE40-B14B-AE2E-B120-5724B5DF45A1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46;p57">
              <a:extLst>
                <a:ext uri="{FF2B5EF4-FFF2-40B4-BE49-F238E27FC236}">
                  <a16:creationId xmlns:a16="http://schemas.microsoft.com/office/drawing/2014/main" id="{4BDA77DC-3F20-F793-FAD0-6AB6E1AD5ED6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47;p57">
              <a:extLst>
                <a:ext uri="{FF2B5EF4-FFF2-40B4-BE49-F238E27FC236}">
                  <a16:creationId xmlns:a16="http://schemas.microsoft.com/office/drawing/2014/main" id="{8B4B771F-C100-5818-8188-E82A35AF39E0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8;p57">
              <a:extLst>
                <a:ext uri="{FF2B5EF4-FFF2-40B4-BE49-F238E27FC236}">
                  <a16:creationId xmlns:a16="http://schemas.microsoft.com/office/drawing/2014/main" id="{5A73A84F-7A24-D06A-57C6-1D6F43C19177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9;p57">
              <a:extLst>
                <a:ext uri="{FF2B5EF4-FFF2-40B4-BE49-F238E27FC236}">
                  <a16:creationId xmlns:a16="http://schemas.microsoft.com/office/drawing/2014/main" id="{FD8EA450-B7DA-10D8-AB60-308FC94CC341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50;p57">
              <a:extLst>
                <a:ext uri="{FF2B5EF4-FFF2-40B4-BE49-F238E27FC236}">
                  <a16:creationId xmlns:a16="http://schemas.microsoft.com/office/drawing/2014/main" id="{106887F1-9E87-7113-3ABF-2B0B3F7E4B7C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51;p57">
              <a:extLst>
                <a:ext uri="{FF2B5EF4-FFF2-40B4-BE49-F238E27FC236}">
                  <a16:creationId xmlns:a16="http://schemas.microsoft.com/office/drawing/2014/main" id="{36F57C62-BD96-14BA-071A-633A014BC19B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2;p57">
              <a:extLst>
                <a:ext uri="{FF2B5EF4-FFF2-40B4-BE49-F238E27FC236}">
                  <a16:creationId xmlns:a16="http://schemas.microsoft.com/office/drawing/2014/main" id="{BF48A18A-6D8C-828D-49C2-1EDCF2FA4566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3;p57">
              <a:extLst>
                <a:ext uri="{FF2B5EF4-FFF2-40B4-BE49-F238E27FC236}">
                  <a16:creationId xmlns:a16="http://schemas.microsoft.com/office/drawing/2014/main" id="{C476B214-A520-81D6-CFD9-CA9654BED967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4;p57">
              <a:extLst>
                <a:ext uri="{FF2B5EF4-FFF2-40B4-BE49-F238E27FC236}">
                  <a16:creationId xmlns:a16="http://schemas.microsoft.com/office/drawing/2014/main" id="{AFC38162-941C-8BC3-382D-56927EA907A3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5;p57">
              <a:extLst>
                <a:ext uri="{FF2B5EF4-FFF2-40B4-BE49-F238E27FC236}">
                  <a16:creationId xmlns:a16="http://schemas.microsoft.com/office/drawing/2014/main" id="{8EC77254-2DD2-DA19-135E-B6386B20481B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6;p57">
              <a:extLst>
                <a:ext uri="{FF2B5EF4-FFF2-40B4-BE49-F238E27FC236}">
                  <a16:creationId xmlns:a16="http://schemas.microsoft.com/office/drawing/2014/main" id="{4EED608F-4C02-0E99-D5C4-A504A6E9600F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7;p57">
              <a:extLst>
                <a:ext uri="{FF2B5EF4-FFF2-40B4-BE49-F238E27FC236}">
                  <a16:creationId xmlns:a16="http://schemas.microsoft.com/office/drawing/2014/main" id="{CE8AE2FF-6817-9E03-4E2E-2BBBDA3193D8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8;p57">
              <a:extLst>
                <a:ext uri="{FF2B5EF4-FFF2-40B4-BE49-F238E27FC236}">
                  <a16:creationId xmlns:a16="http://schemas.microsoft.com/office/drawing/2014/main" id="{05905334-A1EF-FAEC-6C67-797F21BF1CBF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9;p57">
              <a:extLst>
                <a:ext uri="{FF2B5EF4-FFF2-40B4-BE49-F238E27FC236}">
                  <a16:creationId xmlns:a16="http://schemas.microsoft.com/office/drawing/2014/main" id="{F2B4B8DD-4BD3-FE4F-0C39-B98AD092E594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60;p57">
              <a:extLst>
                <a:ext uri="{FF2B5EF4-FFF2-40B4-BE49-F238E27FC236}">
                  <a16:creationId xmlns:a16="http://schemas.microsoft.com/office/drawing/2014/main" id="{8B16484E-3F14-1235-0579-9FDBB7F0A29E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61;p57">
              <a:extLst>
                <a:ext uri="{FF2B5EF4-FFF2-40B4-BE49-F238E27FC236}">
                  <a16:creationId xmlns:a16="http://schemas.microsoft.com/office/drawing/2014/main" id="{386C8BDF-2B19-7C32-8498-0F50EEC70AC5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2362;p57">
              <a:extLst>
                <a:ext uri="{FF2B5EF4-FFF2-40B4-BE49-F238E27FC236}">
                  <a16:creationId xmlns:a16="http://schemas.microsoft.com/office/drawing/2014/main" id="{C179A175-DD5A-F1FF-51F4-E3B3D14927A0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3;p57">
              <a:extLst>
                <a:ext uri="{FF2B5EF4-FFF2-40B4-BE49-F238E27FC236}">
                  <a16:creationId xmlns:a16="http://schemas.microsoft.com/office/drawing/2014/main" id="{3F14B7AB-F4B3-4A62-A4DF-6E86DE96595F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4;p57">
              <a:extLst>
                <a:ext uri="{FF2B5EF4-FFF2-40B4-BE49-F238E27FC236}">
                  <a16:creationId xmlns:a16="http://schemas.microsoft.com/office/drawing/2014/main" id="{E6EEE756-662B-9FAB-7BD4-A6B954751C06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5;p57">
              <a:extLst>
                <a:ext uri="{FF2B5EF4-FFF2-40B4-BE49-F238E27FC236}">
                  <a16:creationId xmlns:a16="http://schemas.microsoft.com/office/drawing/2014/main" id="{D53C547F-02EF-704B-E302-634F3DF3CB56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2491;p61">
            <a:extLst>
              <a:ext uri="{FF2B5EF4-FFF2-40B4-BE49-F238E27FC236}">
                <a16:creationId xmlns:a16="http://schemas.microsoft.com/office/drawing/2014/main" id="{A5EC2BCC-FC7B-8CCA-DD4C-44A43AFCEFAA}"/>
              </a:ext>
            </a:extLst>
          </p:cNvPr>
          <p:cNvGrpSpPr/>
          <p:nvPr/>
        </p:nvGrpSpPr>
        <p:grpSpPr>
          <a:xfrm>
            <a:off x="761931" y="2633149"/>
            <a:ext cx="1320738" cy="2389487"/>
            <a:chOff x="4202050" y="1750475"/>
            <a:chExt cx="1006914" cy="1825127"/>
          </a:xfrm>
        </p:grpSpPr>
        <p:sp>
          <p:nvSpPr>
            <p:cNvPr id="56" name="Google Shape;2492;p61">
              <a:extLst>
                <a:ext uri="{FF2B5EF4-FFF2-40B4-BE49-F238E27FC236}">
                  <a16:creationId xmlns:a16="http://schemas.microsoft.com/office/drawing/2014/main" id="{94ADCBF9-4C2C-A9D7-8E5F-3A6AA053AAA2}"/>
                </a:ext>
              </a:extLst>
            </p:cNvPr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93;p61">
              <a:extLst>
                <a:ext uri="{FF2B5EF4-FFF2-40B4-BE49-F238E27FC236}">
                  <a16:creationId xmlns:a16="http://schemas.microsoft.com/office/drawing/2014/main" id="{5D343601-1935-42C2-7306-326AC766DA07}"/>
                </a:ext>
              </a:extLst>
            </p:cNvPr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94;p61">
              <a:extLst>
                <a:ext uri="{FF2B5EF4-FFF2-40B4-BE49-F238E27FC236}">
                  <a16:creationId xmlns:a16="http://schemas.microsoft.com/office/drawing/2014/main" id="{221535F7-97A3-9ABD-E5DD-B62C8DADC405}"/>
                </a:ext>
              </a:extLst>
            </p:cNvPr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95;p61">
              <a:extLst>
                <a:ext uri="{FF2B5EF4-FFF2-40B4-BE49-F238E27FC236}">
                  <a16:creationId xmlns:a16="http://schemas.microsoft.com/office/drawing/2014/main" id="{F0468C75-9DCE-E9D5-030F-113B6876CDF8}"/>
                </a:ext>
              </a:extLst>
            </p:cNvPr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96;p61">
              <a:extLst>
                <a:ext uri="{FF2B5EF4-FFF2-40B4-BE49-F238E27FC236}">
                  <a16:creationId xmlns:a16="http://schemas.microsoft.com/office/drawing/2014/main" id="{FA5251F2-4158-468C-961A-A1A0BCB20329}"/>
                </a:ext>
              </a:extLst>
            </p:cNvPr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97;p61">
              <a:extLst>
                <a:ext uri="{FF2B5EF4-FFF2-40B4-BE49-F238E27FC236}">
                  <a16:creationId xmlns:a16="http://schemas.microsoft.com/office/drawing/2014/main" id="{52D639B0-0DC2-2803-288D-BB7F750A4591}"/>
                </a:ext>
              </a:extLst>
            </p:cNvPr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98;p61">
              <a:extLst>
                <a:ext uri="{FF2B5EF4-FFF2-40B4-BE49-F238E27FC236}">
                  <a16:creationId xmlns:a16="http://schemas.microsoft.com/office/drawing/2014/main" id="{890F1CA7-9E30-0B6B-36C8-5797759F3166}"/>
                </a:ext>
              </a:extLst>
            </p:cNvPr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99;p61">
              <a:extLst>
                <a:ext uri="{FF2B5EF4-FFF2-40B4-BE49-F238E27FC236}">
                  <a16:creationId xmlns:a16="http://schemas.microsoft.com/office/drawing/2014/main" id="{A2B9F853-7427-2EC9-09E9-58D108245403}"/>
                </a:ext>
              </a:extLst>
            </p:cNvPr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500;p61">
              <a:extLst>
                <a:ext uri="{FF2B5EF4-FFF2-40B4-BE49-F238E27FC236}">
                  <a16:creationId xmlns:a16="http://schemas.microsoft.com/office/drawing/2014/main" id="{902E05FE-CA0C-8587-1BD7-DD62A1BC0EA7}"/>
                </a:ext>
              </a:extLst>
            </p:cNvPr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501;p61">
              <a:extLst>
                <a:ext uri="{FF2B5EF4-FFF2-40B4-BE49-F238E27FC236}">
                  <a16:creationId xmlns:a16="http://schemas.microsoft.com/office/drawing/2014/main" id="{61B36F2D-8D51-3576-B27D-88208C1A43CB}"/>
                </a:ext>
              </a:extLst>
            </p:cNvPr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502;p61">
              <a:extLst>
                <a:ext uri="{FF2B5EF4-FFF2-40B4-BE49-F238E27FC236}">
                  <a16:creationId xmlns:a16="http://schemas.microsoft.com/office/drawing/2014/main" id="{A6682D81-3B06-0B3B-2D8E-52E50C47F59C}"/>
                </a:ext>
              </a:extLst>
            </p:cNvPr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503;p61">
              <a:extLst>
                <a:ext uri="{FF2B5EF4-FFF2-40B4-BE49-F238E27FC236}">
                  <a16:creationId xmlns:a16="http://schemas.microsoft.com/office/drawing/2014/main" id="{630FEC6C-3E92-4849-3F81-8CD8BDB20FEC}"/>
                </a:ext>
              </a:extLst>
            </p:cNvPr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504;p61">
              <a:extLst>
                <a:ext uri="{FF2B5EF4-FFF2-40B4-BE49-F238E27FC236}">
                  <a16:creationId xmlns:a16="http://schemas.microsoft.com/office/drawing/2014/main" id="{0A0CC31A-E72E-F6CB-C6BD-1F06676053A1}"/>
                </a:ext>
              </a:extLst>
            </p:cNvPr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505;p61">
              <a:extLst>
                <a:ext uri="{FF2B5EF4-FFF2-40B4-BE49-F238E27FC236}">
                  <a16:creationId xmlns:a16="http://schemas.microsoft.com/office/drawing/2014/main" id="{7852CEF3-9EE2-A17B-CACB-1D422D4E741B}"/>
                </a:ext>
              </a:extLst>
            </p:cNvPr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506;p61">
              <a:extLst>
                <a:ext uri="{FF2B5EF4-FFF2-40B4-BE49-F238E27FC236}">
                  <a16:creationId xmlns:a16="http://schemas.microsoft.com/office/drawing/2014/main" id="{4A4281F4-249B-2748-667D-E03417264293}"/>
                </a:ext>
              </a:extLst>
            </p:cNvPr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507;p61">
              <a:extLst>
                <a:ext uri="{FF2B5EF4-FFF2-40B4-BE49-F238E27FC236}">
                  <a16:creationId xmlns:a16="http://schemas.microsoft.com/office/drawing/2014/main" id="{FEF02A8D-308E-8222-01A0-D10AFBF510A2}"/>
                </a:ext>
              </a:extLst>
            </p:cNvPr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508;p61">
              <a:extLst>
                <a:ext uri="{FF2B5EF4-FFF2-40B4-BE49-F238E27FC236}">
                  <a16:creationId xmlns:a16="http://schemas.microsoft.com/office/drawing/2014/main" id="{261EA9C7-7798-68DA-7AFB-C56612E1637B}"/>
                </a:ext>
              </a:extLst>
            </p:cNvPr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509;p61">
              <a:extLst>
                <a:ext uri="{FF2B5EF4-FFF2-40B4-BE49-F238E27FC236}">
                  <a16:creationId xmlns:a16="http://schemas.microsoft.com/office/drawing/2014/main" id="{C2360FB2-207A-5D9F-9067-7C845CA74707}"/>
                </a:ext>
              </a:extLst>
            </p:cNvPr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510;p61">
              <a:extLst>
                <a:ext uri="{FF2B5EF4-FFF2-40B4-BE49-F238E27FC236}">
                  <a16:creationId xmlns:a16="http://schemas.microsoft.com/office/drawing/2014/main" id="{1A59EB51-32CF-9E53-B3D3-4620DE66517A}"/>
                </a:ext>
              </a:extLst>
            </p:cNvPr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511;p61">
              <a:extLst>
                <a:ext uri="{FF2B5EF4-FFF2-40B4-BE49-F238E27FC236}">
                  <a16:creationId xmlns:a16="http://schemas.microsoft.com/office/drawing/2014/main" id="{C451B5E8-C0F0-E763-9813-B5AB558DFF7A}"/>
                </a:ext>
              </a:extLst>
            </p:cNvPr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512;p61">
              <a:extLst>
                <a:ext uri="{FF2B5EF4-FFF2-40B4-BE49-F238E27FC236}">
                  <a16:creationId xmlns:a16="http://schemas.microsoft.com/office/drawing/2014/main" id="{B389022B-B1CF-7413-1D92-31150FA2FF84}"/>
                </a:ext>
              </a:extLst>
            </p:cNvPr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513;p61">
              <a:extLst>
                <a:ext uri="{FF2B5EF4-FFF2-40B4-BE49-F238E27FC236}">
                  <a16:creationId xmlns:a16="http://schemas.microsoft.com/office/drawing/2014/main" id="{C04CBBDC-4EF2-8042-8C60-D17E22DD1B05}"/>
                </a:ext>
              </a:extLst>
            </p:cNvPr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514;p61">
              <a:extLst>
                <a:ext uri="{FF2B5EF4-FFF2-40B4-BE49-F238E27FC236}">
                  <a16:creationId xmlns:a16="http://schemas.microsoft.com/office/drawing/2014/main" id="{CBAE3C30-3666-E95D-B541-8C32B52D298E}"/>
                </a:ext>
              </a:extLst>
            </p:cNvPr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515;p61">
              <a:extLst>
                <a:ext uri="{FF2B5EF4-FFF2-40B4-BE49-F238E27FC236}">
                  <a16:creationId xmlns:a16="http://schemas.microsoft.com/office/drawing/2014/main" id="{626B2CE5-E392-23AE-496A-193569CF4899}"/>
                </a:ext>
              </a:extLst>
            </p:cNvPr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516;p61">
              <a:extLst>
                <a:ext uri="{FF2B5EF4-FFF2-40B4-BE49-F238E27FC236}">
                  <a16:creationId xmlns:a16="http://schemas.microsoft.com/office/drawing/2014/main" id="{2283D541-1A17-942E-C857-E1AA0DF309C0}"/>
                </a:ext>
              </a:extLst>
            </p:cNvPr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517;p61">
              <a:extLst>
                <a:ext uri="{FF2B5EF4-FFF2-40B4-BE49-F238E27FC236}">
                  <a16:creationId xmlns:a16="http://schemas.microsoft.com/office/drawing/2014/main" id="{5613D8AB-7193-BD10-B280-2E9AA9E32401}"/>
                </a:ext>
              </a:extLst>
            </p:cNvPr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518;p61">
              <a:extLst>
                <a:ext uri="{FF2B5EF4-FFF2-40B4-BE49-F238E27FC236}">
                  <a16:creationId xmlns:a16="http://schemas.microsoft.com/office/drawing/2014/main" id="{B92D60E9-7D64-F251-2783-1D88DFF90B24}"/>
                </a:ext>
              </a:extLst>
            </p:cNvPr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519;p61">
              <a:extLst>
                <a:ext uri="{FF2B5EF4-FFF2-40B4-BE49-F238E27FC236}">
                  <a16:creationId xmlns:a16="http://schemas.microsoft.com/office/drawing/2014/main" id="{D7DF3178-8765-DA86-01E8-6F59C1F93DAC}"/>
                </a:ext>
              </a:extLst>
            </p:cNvPr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520;p61">
              <a:extLst>
                <a:ext uri="{FF2B5EF4-FFF2-40B4-BE49-F238E27FC236}">
                  <a16:creationId xmlns:a16="http://schemas.microsoft.com/office/drawing/2014/main" id="{F185607A-1BDE-7A07-4EE7-7EBC6905204C}"/>
                </a:ext>
              </a:extLst>
            </p:cNvPr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521;p61">
              <a:extLst>
                <a:ext uri="{FF2B5EF4-FFF2-40B4-BE49-F238E27FC236}">
                  <a16:creationId xmlns:a16="http://schemas.microsoft.com/office/drawing/2014/main" id="{F1A8795E-2B20-1B36-AA41-7CCE5FBB1EB5}"/>
                </a:ext>
              </a:extLst>
            </p:cNvPr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522;p61">
              <a:extLst>
                <a:ext uri="{FF2B5EF4-FFF2-40B4-BE49-F238E27FC236}">
                  <a16:creationId xmlns:a16="http://schemas.microsoft.com/office/drawing/2014/main" id="{E6E27E64-E795-5728-B963-15658B9E2C0D}"/>
                </a:ext>
              </a:extLst>
            </p:cNvPr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523;p61">
              <a:extLst>
                <a:ext uri="{FF2B5EF4-FFF2-40B4-BE49-F238E27FC236}">
                  <a16:creationId xmlns:a16="http://schemas.microsoft.com/office/drawing/2014/main" id="{8466E67C-564A-10BD-5260-00EC0B8044E6}"/>
                </a:ext>
              </a:extLst>
            </p:cNvPr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524;p61">
              <a:extLst>
                <a:ext uri="{FF2B5EF4-FFF2-40B4-BE49-F238E27FC236}">
                  <a16:creationId xmlns:a16="http://schemas.microsoft.com/office/drawing/2014/main" id="{94438BBE-5958-ED41-4F89-4518EEFC5B04}"/>
                </a:ext>
              </a:extLst>
            </p:cNvPr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525;p61">
              <a:extLst>
                <a:ext uri="{FF2B5EF4-FFF2-40B4-BE49-F238E27FC236}">
                  <a16:creationId xmlns:a16="http://schemas.microsoft.com/office/drawing/2014/main" id="{B0AE3F8F-67E5-2817-77A1-03EA4FEF39EC}"/>
                </a:ext>
              </a:extLst>
            </p:cNvPr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526;p61">
              <a:extLst>
                <a:ext uri="{FF2B5EF4-FFF2-40B4-BE49-F238E27FC236}">
                  <a16:creationId xmlns:a16="http://schemas.microsoft.com/office/drawing/2014/main" id="{17425624-2D68-2D69-2903-A9FA053575C1}"/>
                </a:ext>
              </a:extLst>
            </p:cNvPr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527;p61">
              <a:extLst>
                <a:ext uri="{FF2B5EF4-FFF2-40B4-BE49-F238E27FC236}">
                  <a16:creationId xmlns:a16="http://schemas.microsoft.com/office/drawing/2014/main" id="{5A2D30A9-4E95-FA7F-9942-2C5FD491F290}"/>
                </a:ext>
              </a:extLst>
            </p:cNvPr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528;p61">
              <a:extLst>
                <a:ext uri="{FF2B5EF4-FFF2-40B4-BE49-F238E27FC236}">
                  <a16:creationId xmlns:a16="http://schemas.microsoft.com/office/drawing/2014/main" id="{2EF7ED32-F2BD-C54D-70E0-C96BF1341720}"/>
                </a:ext>
              </a:extLst>
            </p:cNvPr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529;p61">
              <a:extLst>
                <a:ext uri="{FF2B5EF4-FFF2-40B4-BE49-F238E27FC236}">
                  <a16:creationId xmlns:a16="http://schemas.microsoft.com/office/drawing/2014/main" id="{3A83845F-5D88-7786-B165-D82DE954F9EB}"/>
                </a:ext>
              </a:extLst>
            </p:cNvPr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530;p61">
              <a:extLst>
                <a:ext uri="{FF2B5EF4-FFF2-40B4-BE49-F238E27FC236}">
                  <a16:creationId xmlns:a16="http://schemas.microsoft.com/office/drawing/2014/main" id="{AB159CE1-B45A-19AB-6AF6-D2E58BC34C87}"/>
                </a:ext>
              </a:extLst>
            </p:cNvPr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531;p61">
              <a:extLst>
                <a:ext uri="{FF2B5EF4-FFF2-40B4-BE49-F238E27FC236}">
                  <a16:creationId xmlns:a16="http://schemas.microsoft.com/office/drawing/2014/main" id="{7AE18040-34B1-1833-890E-172EA93D0318}"/>
                </a:ext>
              </a:extLst>
            </p:cNvPr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532;p61">
              <a:extLst>
                <a:ext uri="{FF2B5EF4-FFF2-40B4-BE49-F238E27FC236}">
                  <a16:creationId xmlns:a16="http://schemas.microsoft.com/office/drawing/2014/main" id="{0AEA3DA2-13B9-6EDE-B688-33F86F485475}"/>
                </a:ext>
              </a:extLst>
            </p:cNvPr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533;p61">
              <a:extLst>
                <a:ext uri="{FF2B5EF4-FFF2-40B4-BE49-F238E27FC236}">
                  <a16:creationId xmlns:a16="http://schemas.microsoft.com/office/drawing/2014/main" id="{64BD5121-A314-5EFE-AC42-757D3B7EBBC0}"/>
                </a:ext>
              </a:extLst>
            </p:cNvPr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534;p61">
              <a:extLst>
                <a:ext uri="{FF2B5EF4-FFF2-40B4-BE49-F238E27FC236}">
                  <a16:creationId xmlns:a16="http://schemas.microsoft.com/office/drawing/2014/main" id="{6B572336-DBEA-F414-ED85-F0F3AD24CA67}"/>
                </a:ext>
              </a:extLst>
            </p:cNvPr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535;p61">
              <a:extLst>
                <a:ext uri="{FF2B5EF4-FFF2-40B4-BE49-F238E27FC236}">
                  <a16:creationId xmlns:a16="http://schemas.microsoft.com/office/drawing/2014/main" id="{6B4C0EBA-A69E-8C93-A50F-6078B3ED2A4D}"/>
                </a:ext>
              </a:extLst>
            </p:cNvPr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536;p61">
              <a:extLst>
                <a:ext uri="{FF2B5EF4-FFF2-40B4-BE49-F238E27FC236}">
                  <a16:creationId xmlns:a16="http://schemas.microsoft.com/office/drawing/2014/main" id="{8D2E58C0-D078-BBA1-E1C9-1294749D3A69}"/>
                </a:ext>
              </a:extLst>
            </p:cNvPr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537;p61">
              <a:extLst>
                <a:ext uri="{FF2B5EF4-FFF2-40B4-BE49-F238E27FC236}">
                  <a16:creationId xmlns:a16="http://schemas.microsoft.com/office/drawing/2014/main" id="{FA3AFF22-3039-CB16-455B-A3E1D48292DC}"/>
                </a:ext>
              </a:extLst>
            </p:cNvPr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538;p61">
              <a:extLst>
                <a:ext uri="{FF2B5EF4-FFF2-40B4-BE49-F238E27FC236}">
                  <a16:creationId xmlns:a16="http://schemas.microsoft.com/office/drawing/2014/main" id="{63383FB3-CC5E-41C9-8CDD-FFC22367F545}"/>
                </a:ext>
              </a:extLst>
            </p:cNvPr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539;p61">
              <a:extLst>
                <a:ext uri="{FF2B5EF4-FFF2-40B4-BE49-F238E27FC236}">
                  <a16:creationId xmlns:a16="http://schemas.microsoft.com/office/drawing/2014/main" id="{E9D0FAB3-6833-98B1-C32D-021ED64F0008}"/>
                </a:ext>
              </a:extLst>
            </p:cNvPr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6C551B6-BAFD-5BC0-FAB1-53E3859121D2}"/>
              </a:ext>
            </a:extLst>
          </p:cNvPr>
          <p:cNvGrpSpPr/>
          <p:nvPr/>
        </p:nvGrpSpPr>
        <p:grpSpPr>
          <a:xfrm>
            <a:off x="2545888" y="2432196"/>
            <a:ext cx="1330680" cy="2500123"/>
            <a:chOff x="2545888" y="2432196"/>
            <a:chExt cx="1330680" cy="2500123"/>
          </a:xfrm>
        </p:grpSpPr>
        <p:sp>
          <p:nvSpPr>
            <p:cNvPr id="2" name="Google Shape;2861;p70">
              <a:extLst>
                <a:ext uri="{FF2B5EF4-FFF2-40B4-BE49-F238E27FC236}">
                  <a16:creationId xmlns:a16="http://schemas.microsoft.com/office/drawing/2014/main" id="{72DC2433-E789-3285-D032-755B77BD041F}"/>
                </a:ext>
              </a:extLst>
            </p:cNvPr>
            <p:cNvSpPr/>
            <p:nvPr/>
          </p:nvSpPr>
          <p:spPr>
            <a:xfrm>
              <a:off x="3348727" y="2995690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9" name="Google Shape;2819;p70"/>
            <p:cNvGrpSpPr/>
            <p:nvPr/>
          </p:nvGrpSpPr>
          <p:grpSpPr>
            <a:xfrm>
              <a:off x="2545888" y="2432196"/>
              <a:ext cx="1330680" cy="2500123"/>
              <a:chOff x="2723757" y="1936340"/>
              <a:chExt cx="1330680" cy="2500123"/>
            </a:xfrm>
          </p:grpSpPr>
          <p:sp>
            <p:nvSpPr>
              <p:cNvPr id="2820" name="Google Shape;2820;p70"/>
              <p:cNvSpPr/>
              <p:nvPr/>
            </p:nvSpPr>
            <p:spPr>
              <a:xfrm>
                <a:off x="3171334" y="3309416"/>
                <a:ext cx="563023" cy="987544"/>
              </a:xfrm>
              <a:custGeom>
                <a:avLst/>
                <a:gdLst/>
                <a:ahLst/>
                <a:cxnLst/>
                <a:rect l="l" t="t" r="r" b="b"/>
                <a:pathLst>
                  <a:path w="6744" h="11829" extrusionOk="0">
                    <a:moveTo>
                      <a:pt x="5777" y="0"/>
                    </a:moveTo>
                    <a:lnTo>
                      <a:pt x="1461" y="563"/>
                    </a:lnTo>
                    <a:lnTo>
                      <a:pt x="279" y="9644"/>
                    </a:lnTo>
                    <a:lnTo>
                      <a:pt x="237" y="9992"/>
                    </a:lnTo>
                    <a:lnTo>
                      <a:pt x="195" y="10326"/>
                    </a:lnTo>
                    <a:lnTo>
                      <a:pt x="189" y="10339"/>
                    </a:lnTo>
                    <a:lnTo>
                      <a:pt x="0" y="11829"/>
                    </a:lnTo>
                    <a:lnTo>
                      <a:pt x="0" y="11829"/>
                    </a:lnTo>
                    <a:lnTo>
                      <a:pt x="1872" y="11466"/>
                    </a:lnTo>
                    <a:cubicBezTo>
                      <a:pt x="1872" y="11466"/>
                      <a:pt x="1977" y="11141"/>
                      <a:pt x="2129" y="10618"/>
                    </a:cubicBezTo>
                    <a:cubicBezTo>
                      <a:pt x="2136" y="10590"/>
                      <a:pt x="2151" y="10563"/>
                      <a:pt x="2158" y="10535"/>
                    </a:cubicBezTo>
                    <a:cubicBezTo>
                      <a:pt x="2241" y="10249"/>
                      <a:pt x="2338" y="9915"/>
                      <a:pt x="2443" y="9554"/>
                    </a:cubicBezTo>
                    <a:cubicBezTo>
                      <a:pt x="2457" y="9526"/>
                      <a:pt x="2463" y="9497"/>
                      <a:pt x="2470" y="9462"/>
                    </a:cubicBezTo>
                    <a:cubicBezTo>
                      <a:pt x="3021" y="7557"/>
                      <a:pt x="3681" y="5573"/>
                      <a:pt x="3716" y="3569"/>
                    </a:cubicBezTo>
                    <a:cubicBezTo>
                      <a:pt x="3716" y="3507"/>
                      <a:pt x="3716" y="3444"/>
                      <a:pt x="3731" y="3382"/>
                    </a:cubicBezTo>
                    <a:cubicBezTo>
                      <a:pt x="3806" y="3389"/>
                      <a:pt x="3799" y="3465"/>
                      <a:pt x="3806" y="3534"/>
                    </a:cubicBezTo>
                    <a:cubicBezTo>
                      <a:pt x="3856" y="3855"/>
                      <a:pt x="3925" y="4160"/>
                      <a:pt x="3995" y="4474"/>
                    </a:cubicBezTo>
                    <a:cubicBezTo>
                      <a:pt x="4329" y="5977"/>
                      <a:pt x="4482" y="7529"/>
                      <a:pt x="4725" y="9038"/>
                    </a:cubicBezTo>
                    <a:lnTo>
                      <a:pt x="4788" y="9456"/>
                    </a:lnTo>
                    <a:lnTo>
                      <a:pt x="4942" y="10409"/>
                    </a:lnTo>
                    <a:lnTo>
                      <a:pt x="4948" y="10451"/>
                    </a:lnTo>
                    <a:lnTo>
                      <a:pt x="5045" y="11064"/>
                    </a:lnTo>
                    <a:lnTo>
                      <a:pt x="6471" y="10840"/>
                    </a:lnTo>
                    <a:lnTo>
                      <a:pt x="6506" y="10152"/>
                    </a:lnTo>
                    <a:lnTo>
                      <a:pt x="6520" y="9860"/>
                    </a:lnTo>
                    <a:lnTo>
                      <a:pt x="6548" y="9387"/>
                    </a:lnTo>
                    <a:lnTo>
                      <a:pt x="6577" y="8719"/>
                    </a:lnTo>
                    <a:lnTo>
                      <a:pt x="6744" y="5469"/>
                    </a:lnTo>
                    <a:cubicBezTo>
                      <a:pt x="6709" y="4446"/>
                      <a:pt x="6680" y="3424"/>
                      <a:pt x="6645" y="2400"/>
                    </a:cubicBezTo>
                    <a:cubicBezTo>
                      <a:pt x="6612" y="2046"/>
                      <a:pt x="6535" y="1600"/>
                      <a:pt x="6368" y="1106"/>
                    </a:cubicBezTo>
                    <a:cubicBezTo>
                      <a:pt x="6243" y="723"/>
                      <a:pt x="6082" y="403"/>
                      <a:pt x="5935" y="139"/>
                    </a:cubicBezTo>
                    <a:cubicBezTo>
                      <a:pt x="5880" y="90"/>
                      <a:pt x="5832" y="49"/>
                      <a:pt x="5777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0"/>
              <p:cNvSpPr/>
              <p:nvPr/>
            </p:nvSpPr>
            <p:spPr>
              <a:xfrm>
                <a:off x="3576904" y="4118051"/>
                <a:ext cx="139503" cy="6044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724" extrusionOk="0">
                    <a:moveTo>
                      <a:pt x="1670" y="0"/>
                    </a:moveTo>
                    <a:lnTo>
                      <a:pt x="0" y="216"/>
                    </a:lnTo>
                    <a:lnTo>
                      <a:pt x="84" y="723"/>
                    </a:lnTo>
                    <a:cubicBezTo>
                      <a:pt x="758" y="633"/>
                      <a:pt x="1321" y="528"/>
                      <a:pt x="1648" y="466"/>
                    </a:cubicBezTo>
                    <a:lnTo>
                      <a:pt x="1662" y="174"/>
                    </a:lnTo>
                    <a:lnTo>
                      <a:pt x="1670" y="0"/>
                    </a:ln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0"/>
              <p:cNvSpPr/>
              <p:nvPr/>
            </p:nvSpPr>
            <p:spPr>
              <a:xfrm>
                <a:off x="3187029" y="4130156"/>
                <a:ext cx="5844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9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7" y="495"/>
                    </a:lnTo>
                    <a:lnTo>
                      <a:pt x="49" y="161"/>
                    </a:lnTo>
                    <a:close/>
                  </a:path>
                </a:pathLst>
              </a:custGeom>
              <a:solidFill>
                <a:srgbClr val="F3C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0"/>
              <p:cNvSpPr/>
              <p:nvPr/>
            </p:nvSpPr>
            <p:spPr>
              <a:xfrm>
                <a:off x="3187029" y="4130156"/>
                <a:ext cx="174901" cy="65786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788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cubicBezTo>
                      <a:pt x="509" y="704"/>
                      <a:pt x="1205" y="774"/>
                      <a:pt x="1941" y="787"/>
                    </a:cubicBezTo>
                    <a:cubicBezTo>
                      <a:pt x="1948" y="759"/>
                      <a:pt x="1963" y="732"/>
                      <a:pt x="1970" y="704"/>
                    </a:cubicBezTo>
                    <a:cubicBezTo>
                      <a:pt x="2012" y="572"/>
                      <a:pt x="2053" y="425"/>
                      <a:pt x="2095" y="273"/>
                    </a:cubicBezTo>
                    <a:lnTo>
                      <a:pt x="2095" y="273"/>
                    </a:lnTo>
                    <a:cubicBezTo>
                      <a:pt x="2005" y="279"/>
                      <a:pt x="1906" y="286"/>
                      <a:pt x="1809" y="286"/>
                    </a:cubicBezTo>
                    <a:cubicBezTo>
                      <a:pt x="1212" y="286"/>
                      <a:pt x="522" y="183"/>
                      <a:pt x="69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0"/>
              <p:cNvSpPr/>
              <p:nvPr/>
            </p:nvSpPr>
            <p:spPr>
              <a:xfrm>
                <a:off x="3167243" y="3341308"/>
                <a:ext cx="610609" cy="812476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9732" extrusionOk="0">
                    <a:moveTo>
                      <a:pt x="6444" y="1"/>
                    </a:moveTo>
                    <a:cubicBezTo>
                      <a:pt x="4789" y="36"/>
                      <a:pt x="3132" y="71"/>
                      <a:pt x="1484" y="104"/>
                    </a:cubicBezTo>
                    <a:cubicBezTo>
                      <a:pt x="1233" y="1649"/>
                      <a:pt x="223" y="7843"/>
                      <a:pt x="1" y="9282"/>
                    </a:cubicBezTo>
                    <a:cubicBezTo>
                      <a:pt x="372" y="9568"/>
                      <a:pt x="1294" y="9732"/>
                      <a:pt x="2051" y="9732"/>
                    </a:cubicBezTo>
                    <a:cubicBezTo>
                      <a:pt x="2460" y="9732"/>
                      <a:pt x="2820" y="9684"/>
                      <a:pt x="3020" y="9581"/>
                    </a:cubicBezTo>
                    <a:cubicBezTo>
                      <a:pt x="3459" y="7467"/>
                      <a:pt x="3752" y="5289"/>
                      <a:pt x="3772" y="3097"/>
                    </a:cubicBezTo>
                    <a:cubicBezTo>
                      <a:pt x="3980" y="5101"/>
                      <a:pt x="4231" y="7564"/>
                      <a:pt x="4440" y="9575"/>
                    </a:cubicBezTo>
                    <a:lnTo>
                      <a:pt x="7265" y="9221"/>
                    </a:lnTo>
                    <a:cubicBezTo>
                      <a:pt x="7314" y="7850"/>
                      <a:pt x="7294" y="6305"/>
                      <a:pt x="7147" y="4613"/>
                    </a:cubicBezTo>
                    <a:cubicBezTo>
                      <a:pt x="6995" y="2895"/>
                      <a:pt x="6736" y="1350"/>
                      <a:pt x="6444" y="1"/>
                    </a:cubicBezTo>
                    <a:close/>
                  </a:path>
                </a:pathLst>
              </a:custGeom>
              <a:solidFill>
                <a:srgbClr val="275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0"/>
              <p:cNvSpPr/>
              <p:nvPr/>
            </p:nvSpPr>
            <p:spPr>
              <a:xfrm>
                <a:off x="3775514" y="3955840"/>
                <a:ext cx="1753" cy="3089"/>
              </a:xfrm>
              <a:custGeom>
                <a:avLst/>
                <a:gdLst/>
                <a:ahLst/>
                <a:cxnLst/>
                <a:rect l="l" t="t" r="r" b="b"/>
                <a:pathLst>
                  <a:path w="21" h="37" extrusionOk="0">
                    <a:moveTo>
                      <a:pt x="1" y="1"/>
                    </a:moveTo>
                    <a:lnTo>
                      <a:pt x="1" y="36"/>
                    </a:lnTo>
                    <a:cubicBezTo>
                      <a:pt x="8" y="36"/>
                      <a:pt x="14" y="29"/>
                      <a:pt x="21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0"/>
              <p:cNvSpPr/>
              <p:nvPr/>
            </p:nvSpPr>
            <p:spPr>
              <a:xfrm>
                <a:off x="3726759" y="3950163"/>
                <a:ext cx="48839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439" extrusionOk="0">
                    <a:moveTo>
                      <a:pt x="535" y="1"/>
                    </a:moveTo>
                    <a:cubicBezTo>
                      <a:pt x="368" y="126"/>
                      <a:pt x="187" y="229"/>
                      <a:pt x="0" y="313"/>
                    </a:cubicBezTo>
                    <a:cubicBezTo>
                      <a:pt x="7" y="355"/>
                      <a:pt x="7" y="396"/>
                      <a:pt x="7" y="438"/>
                    </a:cubicBezTo>
                    <a:cubicBezTo>
                      <a:pt x="216" y="348"/>
                      <a:pt x="410" y="236"/>
                      <a:pt x="585" y="104"/>
                    </a:cubicBezTo>
                    <a:lnTo>
                      <a:pt x="585" y="69"/>
                    </a:lnTo>
                    <a:lnTo>
                      <a:pt x="535" y="1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70"/>
              <p:cNvSpPr/>
              <p:nvPr/>
            </p:nvSpPr>
            <p:spPr>
              <a:xfrm>
                <a:off x="3521637" y="3986145"/>
                <a:ext cx="668" cy="17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1" extrusionOk="0">
                    <a:moveTo>
                      <a:pt x="8" y="0"/>
                    </a:moveTo>
                    <a:lnTo>
                      <a:pt x="1" y="14"/>
                    </a:lnTo>
                    <a:lnTo>
                      <a:pt x="8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70"/>
              <p:cNvSpPr/>
              <p:nvPr/>
            </p:nvSpPr>
            <p:spPr>
              <a:xfrm>
                <a:off x="3522221" y="3978631"/>
                <a:ext cx="195856" cy="2963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55" extrusionOk="0">
                    <a:moveTo>
                      <a:pt x="42" y="0"/>
                    </a:moveTo>
                    <a:lnTo>
                      <a:pt x="1" y="90"/>
                    </a:lnTo>
                    <a:lnTo>
                      <a:pt x="1" y="110"/>
                    </a:lnTo>
                    <a:cubicBezTo>
                      <a:pt x="376" y="271"/>
                      <a:pt x="787" y="354"/>
                      <a:pt x="1198" y="354"/>
                    </a:cubicBezTo>
                    <a:cubicBezTo>
                      <a:pt x="1253" y="354"/>
                      <a:pt x="1301" y="354"/>
                      <a:pt x="1357" y="348"/>
                    </a:cubicBezTo>
                    <a:cubicBezTo>
                      <a:pt x="1699" y="334"/>
                      <a:pt x="2033" y="264"/>
                      <a:pt x="2345" y="139"/>
                    </a:cubicBezTo>
                    <a:cubicBezTo>
                      <a:pt x="2345" y="104"/>
                      <a:pt x="2345" y="62"/>
                      <a:pt x="2339" y="20"/>
                    </a:cubicBezTo>
                    <a:cubicBezTo>
                      <a:pt x="1983" y="167"/>
                      <a:pt x="1587" y="244"/>
                      <a:pt x="1205" y="244"/>
                    </a:cubicBezTo>
                    <a:cubicBezTo>
                      <a:pt x="800" y="244"/>
                      <a:pt x="405" y="161"/>
                      <a:pt x="42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0"/>
              <p:cNvSpPr/>
              <p:nvPr/>
            </p:nvSpPr>
            <p:spPr>
              <a:xfrm>
                <a:off x="3190536" y="3959346"/>
                <a:ext cx="256800" cy="43162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517" extrusionOk="0">
                    <a:moveTo>
                      <a:pt x="21" y="1"/>
                    </a:moveTo>
                    <a:lnTo>
                      <a:pt x="1" y="119"/>
                    </a:lnTo>
                    <a:lnTo>
                      <a:pt x="1" y="126"/>
                    </a:lnTo>
                    <a:cubicBezTo>
                      <a:pt x="7" y="84"/>
                      <a:pt x="14" y="42"/>
                      <a:pt x="21" y="1"/>
                    </a:cubicBezTo>
                    <a:close/>
                    <a:moveTo>
                      <a:pt x="3068" y="392"/>
                    </a:moveTo>
                    <a:cubicBezTo>
                      <a:pt x="3062" y="433"/>
                      <a:pt x="3055" y="475"/>
                      <a:pt x="3048" y="517"/>
                    </a:cubicBezTo>
                    <a:lnTo>
                      <a:pt x="3055" y="517"/>
                    </a:lnTo>
                    <a:cubicBezTo>
                      <a:pt x="3062" y="475"/>
                      <a:pt x="3068" y="433"/>
                      <a:pt x="3075" y="392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0"/>
              <p:cNvSpPr/>
              <p:nvPr/>
            </p:nvSpPr>
            <p:spPr>
              <a:xfrm>
                <a:off x="3190536" y="3959346"/>
                <a:ext cx="256215" cy="55351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663" extrusionOk="0">
                    <a:moveTo>
                      <a:pt x="21" y="1"/>
                    </a:moveTo>
                    <a:cubicBezTo>
                      <a:pt x="14" y="42"/>
                      <a:pt x="7" y="84"/>
                      <a:pt x="1" y="126"/>
                    </a:cubicBezTo>
                    <a:cubicBezTo>
                      <a:pt x="605" y="482"/>
                      <a:pt x="1302" y="662"/>
                      <a:pt x="1998" y="662"/>
                    </a:cubicBezTo>
                    <a:cubicBezTo>
                      <a:pt x="2060" y="662"/>
                      <a:pt x="2130" y="662"/>
                      <a:pt x="2192" y="655"/>
                    </a:cubicBezTo>
                    <a:cubicBezTo>
                      <a:pt x="2484" y="642"/>
                      <a:pt x="2769" y="600"/>
                      <a:pt x="3048" y="517"/>
                    </a:cubicBezTo>
                    <a:cubicBezTo>
                      <a:pt x="3055" y="475"/>
                      <a:pt x="3062" y="433"/>
                      <a:pt x="3068" y="392"/>
                    </a:cubicBezTo>
                    <a:lnTo>
                      <a:pt x="3068" y="392"/>
                    </a:lnTo>
                    <a:cubicBezTo>
                      <a:pt x="2721" y="495"/>
                      <a:pt x="2359" y="550"/>
                      <a:pt x="1998" y="550"/>
                    </a:cubicBezTo>
                    <a:cubicBezTo>
                      <a:pt x="1302" y="550"/>
                      <a:pt x="612" y="363"/>
                      <a:pt x="21" y="1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0"/>
              <p:cNvSpPr/>
              <p:nvPr/>
            </p:nvSpPr>
            <p:spPr>
              <a:xfrm>
                <a:off x="3660556" y="3436564"/>
                <a:ext cx="78392" cy="555509"/>
              </a:xfrm>
              <a:custGeom>
                <a:avLst/>
                <a:gdLst/>
                <a:ahLst/>
                <a:cxnLst/>
                <a:rect l="l" t="t" r="r" b="b"/>
                <a:pathLst>
                  <a:path w="939" h="6654" extrusionOk="0">
                    <a:moveTo>
                      <a:pt x="14" y="0"/>
                    </a:moveTo>
                    <a:lnTo>
                      <a:pt x="0" y="7"/>
                    </a:lnTo>
                    <a:lnTo>
                      <a:pt x="556" y="4516"/>
                    </a:lnTo>
                    <a:lnTo>
                      <a:pt x="576" y="4531"/>
                    </a:lnTo>
                    <a:cubicBezTo>
                      <a:pt x="723" y="4628"/>
                      <a:pt x="813" y="4830"/>
                      <a:pt x="785" y="4990"/>
                    </a:cubicBezTo>
                    <a:cubicBezTo>
                      <a:pt x="772" y="5052"/>
                      <a:pt x="737" y="5129"/>
                      <a:pt x="633" y="5151"/>
                    </a:cubicBezTo>
                    <a:lnTo>
                      <a:pt x="585" y="5157"/>
                    </a:lnTo>
                    <a:lnTo>
                      <a:pt x="585" y="5212"/>
                    </a:lnTo>
                    <a:cubicBezTo>
                      <a:pt x="598" y="5449"/>
                      <a:pt x="618" y="5693"/>
                      <a:pt x="640" y="5935"/>
                    </a:cubicBezTo>
                    <a:cubicBezTo>
                      <a:pt x="653" y="6124"/>
                      <a:pt x="675" y="6326"/>
                      <a:pt x="682" y="6513"/>
                    </a:cubicBezTo>
                    <a:cubicBezTo>
                      <a:pt x="688" y="6555"/>
                      <a:pt x="688" y="6597"/>
                      <a:pt x="688" y="6632"/>
                    </a:cubicBezTo>
                    <a:lnTo>
                      <a:pt x="688" y="6654"/>
                    </a:lnTo>
                    <a:lnTo>
                      <a:pt x="807" y="6645"/>
                    </a:lnTo>
                    <a:cubicBezTo>
                      <a:pt x="807" y="6632"/>
                      <a:pt x="807" y="6612"/>
                      <a:pt x="800" y="6590"/>
                    </a:cubicBezTo>
                    <a:cubicBezTo>
                      <a:pt x="800" y="6548"/>
                      <a:pt x="800" y="6507"/>
                      <a:pt x="793" y="6465"/>
                    </a:cubicBezTo>
                    <a:cubicBezTo>
                      <a:pt x="785" y="6284"/>
                      <a:pt x="765" y="6102"/>
                      <a:pt x="752" y="5922"/>
                    </a:cubicBezTo>
                    <a:cubicBezTo>
                      <a:pt x="737" y="5700"/>
                      <a:pt x="717" y="5469"/>
                      <a:pt x="702" y="5247"/>
                    </a:cubicBezTo>
                    <a:cubicBezTo>
                      <a:pt x="807" y="5212"/>
                      <a:pt x="877" y="5129"/>
                      <a:pt x="897" y="5010"/>
                    </a:cubicBezTo>
                    <a:cubicBezTo>
                      <a:pt x="939" y="4817"/>
                      <a:pt x="835" y="4573"/>
                      <a:pt x="668" y="4454"/>
                    </a:cubicBezTo>
                    <a:lnTo>
                      <a:pt x="110" y="0"/>
                    </a:lnTo>
                    <a:cubicBezTo>
                      <a:pt x="104" y="7"/>
                      <a:pt x="90" y="7"/>
                      <a:pt x="75" y="7"/>
                    </a:cubicBezTo>
                    <a:cubicBezTo>
                      <a:pt x="55" y="7"/>
                      <a:pt x="34" y="0"/>
                      <a:pt x="14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0"/>
              <p:cNvSpPr/>
              <p:nvPr/>
            </p:nvSpPr>
            <p:spPr>
              <a:xfrm>
                <a:off x="3482065" y="3603868"/>
                <a:ext cx="21706" cy="20278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429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22" y="167"/>
                    </a:lnTo>
                    <a:cubicBezTo>
                      <a:pt x="16" y="112"/>
                      <a:pt x="16" y="64"/>
                      <a:pt x="9" y="7"/>
                    </a:cubicBezTo>
                    <a:lnTo>
                      <a:pt x="1" y="0"/>
                    </a:lnTo>
                    <a:close/>
                    <a:moveTo>
                      <a:pt x="148" y="1385"/>
                    </a:moveTo>
                    <a:cubicBezTo>
                      <a:pt x="154" y="1727"/>
                      <a:pt x="161" y="2081"/>
                      <a:pt x="183" y="2428"/>
                    </a:cubicBezTo>
                    <a:lnTo>
                      <a:pt x="259" y="2422"/>
                    </a:lnTo>
                    <a:cubicBezTo>
                      <a:pt x="218" y="2074"/>
                      <a:pt x="183" y="1727"/>
                      <a:pt x="148" y="1385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0"/>
              <p:cNvSpPr/>
              <p:nvPr/>
            </p:nvSpPr>
            <p:spPr>
              <a:xfrm>
                <a:off x="3444413" y="3578906"/>
                <a:ext cx="62113" cy="227163"/>
              </a:xfrm>
              <a:custGeom>
                <a:avLst/>
                <a:gdLst/>
                <a:ahLst/>
                <a:cxnLst/>
                <a:rect l="l" t="t" r="r" b="b"/>
                <a:pathLst>
                  <a:path w="744" h="2721" extrusionOk="0">
                    <a:moveTo>
                      <a:pt x="69" y="0"/>
                    </a:moveTo>
                    <a:lnTo>
                      <a:pt x="1" y="90"/>
                    </a:lnTo>
                    <a:lnTo>
                      <a:pt x="452" y="446"/>
                    </a:lnTo>
                    <a:lnTo>
                      <a:pt x="452" y="299"/>
                    </a:lnTo>
                    <a:lnTo>
                      <a:pt x="69" y="0"/>
                    </a:lnTo>
                    <a:close/>
                    <a:moveTo>
                      <a:pt x="460" y="306"/>
                    </a:moveTo>
                    <a:lnTo>
                      <a:pt x="460" y="306"/>
                    </a:lnTo>
                    <a:cubicBezTo>
                      <a:pt x="467" y="363"/>
                      <a:pt x="467" y="411"/>
                      <a:pt x="473" y="466"/>
                    </a:cubicBezTo>
                    <a:lnTo>
                      <a:pt x="570" y="543"/>
                    </a:lnTo>
                    <a:cubicBezTo>
                      <a:pt x="592" y="899"/>
                      <a:pt x="592" y="1259"/>
                      <a:pt x="599" y="1615"/>
                    </a:cubicBezTo>
                    <a:lnTo>
                      <a:pt x="599" y="1684"/>
                    </a:lnTo>
                    <a:cubicBezTo>
                      <a:pt x="634" y="2026"/>
                      <a:pt x="669" y="2373"/>
                      <a:pt x="710" y="2721"/>
                    </a:cubicBezTo>
                    <a:lnTo>
                      <a:pt x="744" y="2721"/>
                    </a:lnTo>
                    <a:cubicBezTo>
                      <a:pt x="724" y="2352"/>
                      <a:pt x="717" y="1976"/>
                      <a:pt x="717" y="1615"/>
                    </a:cubicBezTo>
                    <a:cubicBezTo>
                      <a:pt x="710" y="1253"/>
                      <a:pt x="702" y="877"/>
                      <a:pt x="682" y="508"/>
                    </a:cubicBezTo>
                    <a:lnTo>
                      <a:pt x="682" y="481"/>
                    </a:lnTo>
                    <a:lnTo>
                      <a:pt x="460" y="306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0"/>
              <p:cNvSpPr/>
              <p:nvPr/>
            </p:nvSpPr>
            <p:spPr>
              <a:xfrm>
                <a:off x="3717993" y="3395990"/>
                <a:ext cx="8182" cy="19118"/>
              </a:xfrm>
              <a:custGeom>
                <a:avLst/>
                <a:gdLst/>
                <a:ahLst/>
                <a:cxnLst/>
                <a:rect l="l" t="t" r="r" b="b"/>
                <a:pathLst>
                  <a:path w="98" h="229" extrusionOk="0">
                    <a:moveTo>
                      <a:pt x="70" y="0"/>
                    </a:moveTo>
                    <a:cubicBezTo>
                      <a:pt x="49" y="34"/>
                      <a:pt x="29" y="62"/>
                      <a:pt x="0" y="90"/>
                    </a:cubicBezTo>
                    <a:cubicBezTo>
                      <a:pt x="7" y="139"/>
                      <a:pt x="22" y="181"/>
                      <a:pt x="29" y="229"/>
                    </a:cubicBezTo>
                    <a:cubicBezTo>
                      <a:pt x="49" y="209"/>
                      <a:pt x="77" y="181"/>
                      <a:pt x="97" y="152"/>
                    </a:cubicBezTo>
                    <a:cubicBezTo>
                      <a:pt x="90" y="104"/>
                      <a:pt x="77" y="49"/>
                      <a:pt x="70" y="0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0"/>
              <p:cNvSpPr/>
              <p:nvPr/>
            </p:nvSpPr>
            <p:spPr>
              <a:xfrm>
                <a:off x="3585002" y="3380796"/>
                <a:ext cx="135413" cy="56352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675" extrusionOk="0">
                    <a:moveTo>
                      <a:pt x="119" y="0"/>
                    </a:moveTo>
                    <a:cubicBezTo>
                      <a:pt x="77" y="15"/>
                      <a:pt x="42" y="22"/>
                      <a:pt x="0" y="29"/>
                    </a:cubicBezTo>
                    <a:cubicBezTo>
                      <a:pt x="55" y="132"/>
                      <a:pt x="119" y="231"/>
                      <a:pt x="195" y="314"/>
                    </a:cubicBezTo>
                    <a:cubicBezTo>
                      <a:pt x="382" y="530"/>
                      <a:pt x="655" y="655"/>
                      <a:pt x="919" y="668"/>
                    </a:cubicBezTo>
                    <a:cubicBezTo>
                      <a:pt x="939" y="668"/>
                      <a:pt x="960" y="675"/>
                      <a:pt x="980" y="675"/>
                    </a:cubicBezTo>
                    <a:cubicBezTo>
                      <a:pt x="995" y="675"/>
                      <a:pt x="1009" y="675"/>
                      <a:pt x="1015" y="668"/>
                    </a:cubicBezTo>
                    <a:lnTo>
                      <a:pt x="1022" y="668"/>
                    </a:lnTo>
                    <a:cubicBezTo>
                      <a:pt x="1057" y="668"/>
                      <a:pt x="1092" y="668"/>
                      <a:pt x="1127" y="661"/>
                    </a:cubicBezTo>
                    <a:cubicBezTo>
                      <a:pt x="1314" y="633"/>
                      <a:pt x="1490" y="543"/>
                      <a:pt x="1622" y="411"/>
                    </a:cubicBezTo>
                    <a:cubicBezTo>
                      <a:pt x="1615" y="363"/>
                      <a:pt x="1600" y="321"/>
                      <a:pt x="1593" y="272"/>
                    </a:cubicBezTo>
                    <a:cubicBezTo>
                      <a:pt x="1475" y="418"/>
                      <a:pt x="1301" y="516"/>
                      <a:pt x="1106" y="543"/>
                    </a:cubicBezTo>
                    <a:cubicBezTo>
                      <a:pt x="1064" y="550"/>
                      <a:pt x="1022" y="558"/>
                      <a:pt x="980" y="558"/>
                    </a:cubicBezTo>
                    <a:cubicBezTo>
                      <a:pt x="723" y="558"/>
                      <a:pt x="459" y="439"/>
                      <a:pt x="279" y="237"/>
                    </a:cubicBezTo>
                    <a:cubicBezTo>
                      <a:pt x="215" y="167"/>
                      <a:pt x="160" y="90"/>
                      <a:pt x="119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0"/>
              <p:cNvSpPr/>
              <p:nvPr/>
            </p:nvSpPr>
            <p:spPr>
              <a:xfrm>
                <a:off x="3467706" y="4202788"/>
                <a:ext cx="247950" cy="148102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774" extrusionOk="0">
                    <a:moveTo>
                      <a:pt x="2915" y="1"/>
                    </a:moveTo>
                    <a:lnTo>
                      <a:pt x="1669" y="154"/>
                    </a:lnTo>
                    <a:lnTo>
                      <a:pt x="208" y="1567"/>
                    </a:lnTo>
                    <a:cubicBezTo>
                      <a:pt x="208" y="1567"/>
                      <a:pt x="1" y="1774"/>
                      <a:pt x="605" y="1774"/>
                    </a:cubicBezTo>
                    <a:cubicBezTo>
                      <a:pt x="735" y="1774"/>
                      <a:pt x="903" y="1764"/>
                      <a:pt x="1119" y="1741"/>
                    </a:cubicBezTo>
                    <a:cubicBezTo>
                      <a:pt x="2337" y="1600"/>
                      <a:pt x="2970" y="1433"/>
                      <a:pt x="2970" y="1433"/>
                    </a:cubicBezTo>
                    <a:lnTo>
                      <a:pt x="2915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0"/>
              <p:cNvSpPr/>
              <p:nvPr/>
            </p:nvSpPr>
            <p:spPr>
              <a:xfrm>
                <a:off x="3370780" y="4234763"/>
                <a:ext cx="355396" cy="198778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381" extrusionOk="0">
                    <a:moveTo>
                      <a:pt x="2010" y="0"/>
                    </a:moveTo>
                    <a:cubicBezTo>
                      <a:pt x="2065" y="209"/>
                      <a:pt x="347" y="1426"/>
                      <a:pt x="347" y="1426"/>
                    </a:cubicBezTo>
                    <a:cubicBezTo>
                      <a:pt x="67" y="1529"/>
                      <a:pt x="0" y="2381"/>
                      <a:pt x="18" y="2381"/>
                    </a:cubicBezTo>
                    <a:cubicBezTo>
                      <a:pt x="18" y="2381"/>
                      <a:pt x="19" y="2380"/>
                      <a:pt x="19" y="2380"/>
                    </a:cubicBezTo>
                    <a:lnTo>
                      <a:pt x="4256" y="1997"/>
                    </a:lnTo>
                    <a:lnTo>
                      <a:pt x="4243" y="1795"/>
                    </a:lnTo>
                    <a:lnTo>
                      <a:pt x="4146" y="710"/>
                    </a:lnTo>
                    <a:lnTo>
                      <a:pt x="4124" y="466"/>
                    </a:lnTo>
                    <a:lnTo>
                      <a:pt x="2329" y="1009"/>
                    </a:lnTo>
                    <a:lnTo>
                      <a:pt x="2329" y="1009"/>
                    </a:lnTo>
                    <a:lnTo>
                      <a:pt x="2852" y="63"/>
                    </a:lnTo>
                    <a:lnTo>
                      <a:pt x="20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0"/>
              <p:cNvSpPr/>
              <p:nvPr/>
            </p:nvSpPr>
            <p:spPr>
              <a:xfrm>
                <a:off x="3434562" y="4306143"/>
                <a:ext cx="64450" cy="3798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55" extrusionOk="0">
                    <a:moveTo>
                      <a:pt x="51" y="1"/>
                    </a:moveTo>
                    <a:cubicBezTo>
                      <a:pt x="21" y="1"/>
                      <a:pt x="0" y="25"/>
                      <a:pt x="0" y="50"/>
                    </a:cubicBezTo>
                    <a:cubicBezTo>
                      <a:pt x="0" y="85"/>
                      <a:pt x="20" y="112"/>
                      <a:pt x="55" y="112"/>
                    </a:cubicBezTo>
                    <a:cubicBezTo>
                      <a:pt x="292" y="127"/>
                      <a:pt x="521" y="246"/>
                      <a:pt x="668" y="433"/>
                    </a:cubicBezTo>
                    <a:cubicBezTo>
                      <a:pt x="675" y="446"/>
                      <a:pt x="695" y="454"/>
                      <a:pt x="717" y="454"/>
                    </a:cubicBezTo>
                    <a:cubicBezTo>
                      <a:pt x="723" y="454"/>
                      <a:pt x="737" y="446"/>
                      <a:pt x="745" y="439"/>
                    </a:cubicBezTo>
                    <a:cubicBezTo>
                      <a:pt x="772" y="419"/>
                      <a:pt x="772" y="384"/>
                      <a:pt x="758" y="362"/>
                    </a:cubicBezTo>
                    <a:cubicBezTo>
                      <a:pt x="591" y="147"/>
                      <a:pt x="327" y="15"/>
                      <a:pt x="62" y="2"/>
                    </a:cubicBezTo>
                    <a:cubicBezTo>
                      <a:pt x="58" y="1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0"/>
              <p:cNvSpPr/>
              <p:nvPr/>
            </p:nvSpPr>
            <p:spPr>
              <a:xfrm>
                <a:off x="3460025" y="4286941"/>
                <a:ext cx="65202" cy="3790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4" extrusionOk="0">
                    <a:moveTo>
                      <a:pt x="54" y="0"/>
                    </a:moveTo>
                    <a:cubicBezTo>
                      <a:pt x="24" y="0"/>
                      <a:pt x="1" y="26"/>
                      <a:pt x="1" y="50"/>
                    </a:cubicBezTo>
                    <a:cubicBezTo>
                      <a:pt x="1" y="85"/>
                      <a:pt x="22" y="113"/>
                      <a:pt x="56" y="113"/>
                    </a:cubicBezTo>
                    <a:cubicBezTo>
                      <a:pt x="293" y="127"/>
                      <a:pt x="523" y="245"/>
                      <a:pt x="669" y="434"/>
                    </a:cubicBezTo>
                    <a:cubicBezTo>
                      <a:pt x="682" y="447"/>
                      <a:pt x="697" y="454"/>
                      <a:pt x="717" y="454"/>
                    </a:cubicBezTo>
                    <a:cubicBezTo>
                      <a:pt x="732" y="454"/>
                      <a:pt x="739" y="447"/>
                      <a:pt x="746" y="440"/>
                    </a:cubicBezTo>
                    <a:cubicBezTo>
                      <a:pt x="774" y="419"/>
                      <a:pt x="781" y="384"/>
                      <a:pt x="759" y="364"/>
                    </a:cubicBezTo>
                    <a:cubicBezTo>
                      <a:pt x="592" y="148"/>
                      <a:pt x="328" y="16"/>
                      <a:pt x="64" y="1"/>
                    </a:cubicBezTo>
                    <a:cubicBezTo>
                      <a:pt x="61" y="1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0"/>
              <p:cNvSpPr/>
              <p:nvPr/>
            </p:nvSpPr>
            <p:spPr>
              <a:xfrm>
                <a:off x="3481481" y="4267906"/>
                <a:ext cx="65202" cy="3806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6" extrusionOk="0">
                    <a:moveTo>
                      <a:pt x="64" y="0"/>
                    </a:moveTo>
                    <a:cubicBezTo>
                      <a:pt x="29" y="0"/>
                      <a:pt x="1" y="21"/>
                      <a:pt x="1" y="56"/>
                    </a:cubicBezTo>
                    <a:cubicBezTo>
                      <a:pt x="1" y="84"/>
                      <a:pt x="23" y="111"/>
                      <a:pt x="58" y="119"/>
                    </a:cubicBezTo>
                    <a:cubicBezTo>
                      <a:pt x="293" y="132"/>
                      <a:pt x="524" y="251"/>
                      <a:pt x="669" y="431"/>
                    </a:cubicBezTo>
                    <a:cubicBezTo>
                      <a:pt x="680" y="448"/>
                      <a:pt x="691" y="456"/>
                      <a:pt x="704" y="456"/>
                    </a:cubicBezTo>
                    <a:cubicBezTo>
                      <a:pt x="708" y="456"/>
                      <a:pt x="712" y="455"/>
                      <a:pt x="717" y="453"/>
                    </a:cubicBezTo>
                    <a:cubicBezTo>
                      <a:pt x="732" y="453"/>
                      <a:pt x="739" y="453"/>
                      <a:pt x="746" y="445"/>
                    </a:cubicBezTo>
                    <a:cubicBezTo>
                      <a:pt x="774" y="425"/>
                      <a:pt x="781" y="390"/>
                      <a:pt x="759" y="361"/>
                    </a:cubicBezTo>
                    <a:cubicBezTo>
                      <a:pt x="592" y="152"/>
                      <a:pt x="328" y="14"/>
                      <a:pt x="6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0"/>
              <p:cNvSpPr/>
              <p:nvPr/>
            </p:nvSpPr>
            <p:spPr>
              <a:xfrm>
                <a:off x="3368860" y="4369508"/>
                <a:ext cx="361991" cy="41993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503" extrusionOk="0">
                    <a:moveTo>
                      <a:pt x="4266" y="1"/>
                    </a:moveTo>
                    <a:lnTo>
                      <a:pt x="56" y="390"/>
                    </a:lnTo>
                    <a:cubicBezTo>
                      <a:pt x="29" y="390"/>
                      <a:pt x="1" y="418"/>
                      <a:pt x="7" y="453"/>
                    </a:cubicBezTo>
                    <a:cubicBezTo>
                      <a:pt x="7" y="478"/>
                      <a:pt x="30" y="503"/>
                      <a:pt x="60" y="503"/>
                    </a:cubicBezTo>
                    <a:cubicBezTo>
                      <a:pt x="64" y="503"/>
                      <a:pt x="67" y="503"/>
                      <a:pt x="71" y="502"/>
                    </a:cubicBezTo>
                    <a:lnTo>
                      <a:pt x="4279" y="119"/>
                    </a:lnTo>
                    <a:cubicBezTo>
                      <a:pt x="4307" y="113"/>
                      <a:pt x="4336" y="84"/>
                      <a:pt x="4329" y="56"/>
                    </a:cubicBezTo>
                    <a:cubicBezTo>
                      <a:pt x="4329" y="21"/>
                      <a:pt x="4301" y="1"/>
                      <a:pt x="4266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0"/>
              <p:cNvSpPr/>
              <p:nvPr/>
            </p:nvSpPr>
            <p:spPr>
              <a:xfrm>
                <a:off x="3081087" y="4247536"/>
                <a:ext cx="251874" cy="112287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1345" extrusionOk="0">
                    <a:moveTo>
                      <a:pt x="1938" y="1"/>
                    </a:moveTo>
                    <a:lnTo>
                      <a:pt x="239" y="1121"/>
                    </a:lnTo>
                    <a:cubicBezTo>
                      <a:pt x="239" y="1121"/>
                      <a:pt x="0" y="1345"/>
                      <a:pt x="761" y="1345"/>
                    </a:cubicBezTo>
                    <a:cubicBezTo>
                      <a:pt x="869" y="1345"/>
                      <a:pt x="998" y="1340"/>
                      <a:pt x="1151" y="1330"/>
                    </a:cubicBezTo>
                    <a:cubicBezTo>
                      <a:pt x="2369" y="1240"/>
                      <a:pt x="3017" y="1100"/>
                      <a:pt x="3017" y="1100"/>
                    </a:cubicBezTo>
                    <a:lnTo>
                      <a:pt x="2995" y="71"/>
                    </a:lnTo>
                    <a:lnTo>
                      <a:pt x="1938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0"/>
              <p:cNvSpPr/>
              <p:nvPr/>
            </p:nvSpPr>
            <p:spPr>
              <a:xfrm>
                <a:off x="2982825" y="4244614"/>
                <a:ext cx="356397" cy="191849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298" extrusionOk="0">
                    <a:moveTo>
                      <a:pt x="2113" y="1"/>
                    </a:moveTo>
                    <a:cubicBezTo>
                      <a:pt x="2161" y="209"/>
                      <a:pt x="386" y="1350"/>
                      <a:pt x="386" y="1350"/>
                    </a:cubicBezTo>
                    <a:lnTo>
                      <a:pt x="394" y="1350"/>
                    </a:lnTo>
                    <a:cubicBezTo>
                      <a:pt x="107" y="1440"/>
                      <a:pt x="0" y="2298"/>
                      <a:pt x="18" y="2298"/>
                    </a:cubicBezTo>
                    <a:cubicBezTo>
                      <a:pt x="18" y="2298"/>
                      <a:pt x="18" y="2297"/>
                      <a:pt x="19" y="2297"/>
                    </a:cubicBezTo>
                    <a:lnTo>
                      <a:pt x="4269" y="2088"/>
                    </a:lnTo>
                    <a:lnTo>
                      <a:pt x="4269" y="1886"/>
                    </a:lnTo>
                    <a:lnTo>
                      <a:pt x="4214" y="794"/>
                    </a:lnTo>
                    <a:lnTo>
                      <a:pt x="4207" y="557"/>
                    </a:lnTo>
                    <a:lnTo>
                      <a:pt x="2390" y="1024"/>
                    </a:lnTo>
                    <a:lnTo>
                      <a:pt x="2948" y="97"/>
                    </a:lnTo>
                    <a:lnTo>
                      <a:pt x="211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0"/>
              <p:cNvSpPr/>
              <p:nvPr/>
            </p:nvSpPr>
            <p:spPr>
              <a:xfrm>
                <a:off x="3051700" y="4311402"/>
                <a:ext cx="63950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4" extrusionOk="0">
                    <a:moveTo>
                      <a:pt x="70" y="1"/>
                    </a:moveTo>
                    <a:cubicBezTo>
                      <a:pt x="35" y="1"/>
                      <a:pt x="7" y="22"/>
                      <a:pt x="7" y="57"/>
                    </a:cubicBezTo>
                    <a:cubicBezTo>
                      <a:pt x="0" y="84"/>
                      <a:pt x="20" y="112"/>
                      <a:pt x="55" y="119"/>
                    </a:cubicBezTo>
                    <a:cubicBezTo>
                      <a:pt x="292" y="141"/>
                      <a:pt x="515" y="266"/>
                      <a:pt x="655" y="460"/>
                    </a:cubicBezTo>
                    <a:cubicBezTo>
                      <a:pt x="666" y="472"/>
                      <a:pt x="677" y="483"/>
                      <a:pt x="692" y="483"/>
                    </a:cubicBezTo>
                    <a:cubicBezTo>
                      <a:pt x="696" y="483"/>
                      <a:pt x="699" y="483"/>
                      <a:pt x="703" y="481"/>
                    </a:cubicBezTo>
                    <a:cubicBezTo>
                      <a:pt x="717" y="481"/>
                      <a:pt x="723" y="481"/>
                      <a:pt x="730" y="475"/>
                    </a:cubicBezTo>
                    <a:cubicBezTo>
                      <a:pt x="758" y="453"/>
                      <a:pt x="765" y="418"/>
                      <a:pt x="745" y="391"/>
                    </a:cubicBezTo>
                    <a:cubicBezTo>
                      <a:pt x="591" y="174"/>
                      <a:pt x="334" y="29"/>
                      <a:pt x="70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0"/>
              <p:cNvSpPr/>
              <p:nvPr/>
            </p:nvSpPr>
            <p:spPr>
              <a:xfrm>
                <a:off x="3078416" y="4293369"/>
                <a:ext cx="63449" cy="4032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483" extrusionOk="0">
                    <a:moveTo>
                      <a:pt x="54" y="0"/>
                    </a:moveTo>
                    <a:cubicBezTo>
                      <a:pt x="29" y="0"/>
                      <a:pt x="7" y="25"/>
                      <a:pt x="1" y="50"/>
                    </a:cubicBezTo>
                    <a:cubicBezTo>
                      <a:pt x="1" y="85"/>
                      <a:pt x="21" y="113"/>
                      <a:pt x="56" y="113"/>
                    </a:cubicBezTo>
                    <a:cubicBezTo>
                      <a:pt x="285" y="140"/>
                      <a:pt x="509" y="265"/>
                      <a:pt x="647" y="460"/>
                    </a:cubicBezTo>
                    <a:cubicBezTo>
                      <a:pt x="661" y="474"/>
                      <a:pt x="682" y="482"/>
                      <a:pt x="702" y="482"/>
                    </a:cubicBezTo>
                    <a:cubicBezTo>
                      <a:pt x="711" y="482"/>
                      <a:pt x="724" y="482"/>
                      <a:pt x="731" y="474"/>
                    </a:cubicBezTo>
                    <a:cubicBezTo>
                      <a:pt x="759" y="454"/>
                      <a:pt x="759" y="419"/>
                      <a:pt x="744" y="390"/>
                    </a:cubicBezTo>
                    <a:cubicBezTo>
                      <a:pt x="585" y="175"/>
                      <a:pt x="335" y="29"/>
                      <a:pt x="63" y="1"/>
                    </a:cubicBezTo>
                    <a:cubicBezTo>
                      <a:pt x="60" y="0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0"/>
              <p:cNvSpPr/>
              <p:nvPr/>
            </p:nvSpPr>
            <p:spPr>
              <a:xfrm>
                <a:off x="3100456" y="4275420"/>
                <a:ext cx="63950" cy="40073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0" extrusionOk="0">
                    <a:moveTo>
                      <a:pt x="63" y="1"/>
                    </a:moveTo>
                    <a:cubicBezTo>
                      <a:pt x="36" y="1"/>
                      <a:pt x="7" y="21"/>
                      <a:pt x="1" y="49"/>
                    </a:cubicBezTo>
                    <a:cubicBezTo>
                      <a:pt x="1" y="84"/>
                      <a:pt x="21" y="113"/>
                      <a:pt x="56" y="119"/>
                    </a:cubicBezTo>
                    <a:cubicBezTo>
                      <a:pt x="293" y="139"/>
                      <a:pt x="515" y="265"/>
                      <a:pt x="655" y="460"/>
                    </a:cubicBezTo>
                    <a:cubicBezTo>
                      <a:pt x="662" y="473"/>
                      <a:pt x="682" y="480"/>
                      <a:pt x="704" y="480"/>
                    </a:cubicBezTo>
                    <a:cubicBezTo>
                      <a:pt x="710" y="480"/>
                      <a:pt x="724" y="480"/>
                      <a:pt x="731" y="473"/>
                    </a:cubicBezTo>
                    <a:cubicBezTo>
                      <a:pt x="759" y="453"/>
                      <a:pt x="766" y="418"/>
                      <a:pt x="746" y="390"/>
                    </a:cubicBezTo>
                    <a:cubicBezTo>
                      <a:pt x="585" y="174"/>
                      <a:pt x="335" y="29"/>
                      <a:pt x="63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0"/>
              <p:cNvSpPr/>
              <p:nvPr/>
            </p:nvSpPr>
            <p:spPr>
              <a:xfrm>
                <a:off x="2982491" y="4386956"/>
                <a:ext cx="362575" cy="27383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328" extrusionOk="0">
                    <a:moveTo>
                      <a:pt x="4281" y="1"/>
                    </a:moveTo>
                    <a:lnTo>
                      <a:pt x="56" y="209"/>
                    </a:lnTo>
                    <a:cubicBezTo>
                      <a:pt x="29" y="216"/>
                      <a:pt x="1" y="244"/>
                      <a:pt x="1" y="271"/>
                    </a:cubicBezTo>
                    <a:cubicBezTo>
                      <a:pt x="8" y="306"/>
                      <a:pt x="29" y="328"/>
                      <a:pt x="64" y="328"/>
                    </a:cubicBezTo>
                    <a:lnTo>
                      <a:pt x="4288" y="119"/>
                    </a:lnTo>
                    <a:cubicBezTo>
                      <a:pt x="4323" y="119"/>
                      <a:pt x="4343" y="91"/>
                      <a:pt x="4343" y="56"/>
                    </a:cubicBezTo>
                    <a:cubicBezTo>
                      <a:pt x="4343" y="29"/>
                      <a:pt x="4315" y="1"/>
                      <a:pt x="428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0"/>
              <p:cNvSpPr/>
              <p:nvPr/>
            </p:nvSpPr>
            <p:spPr>
              <a:xfrm>
                <a:off x="3690109" y="3126334"/>
                <a:ext cx="247533" cy="402732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4824" extrusionOk="0">
                    <a:moveTo>
                      <a:pt x="1191" y="0"/>
                    </a:moveTo>
                    <a:cubicBezTo>
                      <a:pt x="793" y="258"/>
                      <a:pt x="398" y="516"/>
                      <a:pt x="0" y="774"/>
                    </a:cubicBezTo>
                    <a:cubicBezTo>
                      <a:pt x="264" y="1490"/>
                      <a:pt x="523" y="2206"/>
                      <a:pt x="780" y="2923"/>
                    </a:cubicBezTo>
                    <a:cubicBezTo>
                      <a:pt x="1107" y="3487"/>
                      <a:pt x="1628" y="4266"/>
                      <a:pt x="1956" y="4823"/>
                    </a:cubicBezTo>
                    <a:cubicBezTo>
                      <a:pt x="2387" y="4489"/>
                      <a:pt x="2534" y="4217"/>
                      <a:pt x="2964" y="3883"/>
                    </a:cubicBezTo>
                    <a:cubicBezTo>
                      <a:pt x="2610" y="3522"/>
                      <a:pt x="2248" y="2687"/>
                      <a:pt x="1851" y="1921"/>
                    </a:cubicBezTo>
                    <a:cubicBezTo>
                      <a:pt x="1468" y="1176"/>
                      <a:pt x="1281" y="495"/>
                      <a:pt x="1191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0"/>
              <p:cNvSpPr/>
              <p:nvPr/>
            </p:nvSpPr>
            <p:spPr>
              <a:xfrm>
                <a:off x="3839380" y="3443493"/>
                <a:ext cx="215057" cy="222237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2662" extrusionOk="0">
                    <a:moveTo>
                      <a:pt x="1121" y="1"/>
                    </a:moveTo>
                    <a:cubicBezTo>
                      <a:pt x="822" y="7"/>
                      <a:pt x="579" y="77"/>
                      <a:pt x="348" y="266"/>
                    </a:cubicBezTo>
                    <a:cubicBezTo>
                      <a:pt x="119" y="453"/>
                      <a:pt x="1" y="871"/>
                      <a:pt x="188" y="1093"/>
                    </a:cubicBezTo>
                    <a:cubicBezTo>
                      <a:pt x="196" y="1435"/>
                      <a:pt x="161" y="1776"/>
                      <a:pt x="91" y="2110"/>
                    </a:cubicBezTo>
                    <a:cubicBezTo>
                      <a:pt x="76" y="2184"/>
                      <a:pt x="133" y="2247"/>
                      <a:pt x="198" y="2247"/>
                    </a:cubicBezTo>
                    <a:cubicBezTo>
                      <a:pt x="218" y="2247"/>
                      <a:pt x="239" y="2241"/>
                      <a:pt x="258" y="2228"/>
                    </a:cubicBezTo>
                    <a:cubicBezTo>
                      <a:pt x="467" y="2103"/>
                      <a:pt x="614" y="1879"/>
                      <a:pt x="640" y="1636"/>
                    </a:cubicBezTo>
                    <a:cubicBezTo>
                      <a:pt x="842" y="1915"/>
                      <a:pt x="1016" y="2178"/>
                      <a:pt x="1135" y="2506"/>
                    </a:cubicBezTo>
                    <a:cubicBezTo>
                      <a:pt x="1163" y="2569"/>
                      <a:pt x="1183" y="2646"/>
                      <a:pt x="1267" y="2659"/>
                    </a:cubicBezTo>
                    <a:cubicBezTo>
                      <a:pt x="1275" y="2661"/>
                      <a:pt x="1283" y="2661"/>
                      <a:pt x="1291" y="2661"/>
                    </a:cubicBezTo>
                    <a:cubicBezTo>
                      <a:pt x="1371" y="2661"/>
                      <a:pt x="1437" y="2603"/>
                      <a:pt x="1469" y="2527"/>
                    </a:cubicBezTo>
                    <a:cubicBezTo>
                      <a:pt x="1573" y="2246"/>
                      <a:pt x="1470" y="1956"/>
                      <a:pt x="1304" y="1705"/>
                    </a:cubicBezTo>
                    <a:lnTo>
                      <a:pt x="1304" y="1705"/>
                    </a:lnTo>
                    <a:cubicBezTo>
                      <a:pt x="1442" y="1876"/>
                      <a:pt x="1596" y="2059"/>
                      <a:pt x="1699" y="2213"/>
                    </a:cubicBezTo>
                    <a:cubicBezTo>
                      <a:pt x="1726" y="2255"/>
                      <a:pt x="1761" y="2297"/>
                      <a:pt x="1809" y="2312"/>
                    </a:cubicBezTo>
                    <a:cubicBezTo>
                      <a:pt x="1819" y="2315"/>
                      <a:pt x="1829" y="2316"/>
                      <a:pt x="1840" y="2316"/>
                    </a:cubicBezTo>
                    <a:cubicBezTo>
                      <a:pt x="1902" y="2316"/>
                      <a:pt x="1966" y="2267"/>
                      <a:pt x="1983" y="2207"/>
                    </a:cubicBezTo>
                    <a:cubicBezTo>
                      <a:pt x="2011" y="2137"/>
                      <a:pt x="1998" y="2053"/>
                      <a:pt x="1983" y="1985"/>
                    </a:cubicBezTo>
                    <a:cubicBezTo>
                      <a:pt x="1930" y="1758"/>
                      <a:pt x="1840" y="1540"/>
                      <a:pt x="1718" y="1341"/>
                    </a:cubicBezTo>
                    <a:lnTo>
                      <a:pt x="1718" y="1341"/>
                    </a:lnTo>
                    <a:cubicBezTo>
                      <a:pt x="1862" y="1504"/>
                      <a:pt x="2029" y="1668"/>
                      <a:pt x="2143" y="1776"/>
                    </a:cubicBezTo>
                    <a:cubicBezTo>
                      <a:pt x="2212" y="1839"/>
                      <a:pt x="2316" y="1897"/>
                      <a:pt x="2405" y="1897"/>
                    </a:cubicBezTo>
                    <a:cubicBezTo>
                      <a:pt x="2463" y="1897"/>
                      <a:pt x="2515" y="1873"/>
                      <a:pt x="2548" y="1811"/>
                    </a:cubicBezTo>
                    <a:cubicBezTo>
                      <a:pt x="2576" y="1748"/>
                      <a:pt x="2568" y="1671"/>
                      <a:pt x="2534" y="1616"/>
                    </a:cubicBezTo>
                    <a:cubicBezTo>
                      <a:pt x="2200" y="1059"/>
                      <a:pt x="1789" y="550"/>
                      <a:pt x="1323" y="106"/>
                    </a:cubicBezTo>
                    <a:cubicBezTo>
                      <a:pt x="1282" y="64"/>
                      <a:pt x="1163" y="49"/>
                      <a:pt x="1121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0"/>
              <p:cNvSpPr/>
              <p:nvPr/>
            </p:nvSpPr>
            <p:spPr>
              <a:xfrm>
                <a:off x="3580911" y="2964206"/>
                <a:ext cx="269072" cy="29587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544" extrusionOk="0">
                    <a:moveTo>
                      <a:pt x="568" y="1"/>
                    </a:moveTo>
                    <a:cubicBezTo>
                      <a:pt x="498" y="1"/>
                      <a:pt x="418" y="11"/>
                      <a:pt x="335" y="44"/>
                    </a:cubicBezTo>
                    <a:cubicBezTo>
                      <a:pt x="133" y="120"/>
                      <a:pt x="36" y="266"/>
                      <a:pt x="1" y="314"/>
                    </a:cubicBezTo>
                    <a:cubicBezTo>
                      <a:pt x="264" y="844"/>
                      <a:pt x="522" y="1421"/>
                      <a:pt x="765" y="2048"/>
                    </a:cubicBezTo>
                    <a:cubicBezTo>
                      <a:pt x="974" y="2562"/>
                      <a:pt x="1155" y="3063"/>
                      <a:pt x="1308" y="3544"/>
                    </a:cubicBezTo>
                    <a:cubicBezTo>
                      <a:pt x="1482" y="3516"/>
                      <a:pt x="1706" y="3460"/>
                      <a:pt x="1941" y="3349"/>
                    </a:cubicBezTo>
                    <a:cubicBezTo>
                      <a:pt x="2512" y="3070"/>
                      <a:pt x="3083" y="2701"/>
                      <a:pt x="3222" y="2472"/>
                    </a:cubicBezTo>
                    <a:cubicBezTo>
                      <a:pt x="3055" y="2089"/>
                      <a:pt x="2491" y="1463"/>
                      <a:pt x="1956" y="920"/>
                    </a:cubicBezTo>
                    <a:cubicBezTo>
                      <a:pt x="1539" y="496"/>
                      <a:pt x="1113" y="217"/>
                      <a:pt x="794" y="37"/>
                    </a:cubicBezTo>
                    <a:cubicBezTo>
                      <a:pt x="764" y="28"/>
                      <a:pt x="679" y="1"/>
                      <a:pt x="568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0"/>
              <p:cNvSpPr/>
              <p:nvPr/>
            </p:nvSpPr>
            <p:spPr>
              <a:xfrm>
                <a:off x="3284623" y="2962704"/>
                <a:ext cx="418343" cy="433621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194" extrusionOk="0">
                    <a:moveTo>
                      <a:pt x="3439" y="0"/>
                    </a:moveTo>
                    <a:cubicBezTo>
                      <a:pt x="3397" y="0"/>
                      <a:pt x="3355" y="4"/>
                      <a:pt x="3312" y="13"/>
                    </a:cubicBezTo>
                    <a:lnTo>
                      <a:pt x="3299" y="13"/>
                    </a:lnTo>
                    <a:cubicBezTo>
                      <a:pt x="3201" y="55"/>
                      <a:pt x="3075" y="97"/>
                      <a:pt x="2917" y="138"/>
                    </a:cubicBezTo>
                    <a:cubicBezTo>
                      <a:pt x="2609" y="207"/>
                      <a:pt x="2359" y="222"/>
                      <a:pt x="2269" y="222"/>
                    </a:cubicBezTo>
                    <a:cubicBezTo>
                      <a:pt x="2245" y="223"/>
                      <a:pt x="2221" y="223"/>
                      <a:pt x="2198" y="223"/>
                    </a:cubicBezTo>
                    <a:cubicBezTo>
                      <a:pt x="1733" y="223"/>
                      <a:pt x="1328" y="103"/>
                      <a:pt x="1030" y="97"/>
                    </a:cubicBezTo>
                    <a:cubicBezTo>
                      <a:pt x="998" y="95"/>
                      <a:pt x="966" y="94"/>
                      <a:pt x="936" y="94"/>
                    </a:cubicBezTo>
                    <a:cubicBezTo>
                      <a:pt x="827" y="94"/>
                      <a:pt x="737" y="103"/>
                      <a:pt x="737" y="103"/>
                    </a:cubicBezTo>
                    <a:cubicBezTo>
                      <a:pt x="696" y="103"/>
                      <a:pt x="654" y="110"/>
                      <a:pt x="620" y="117"/>
                    </a:cubicBezTo>
                    <a:cubicBezTo>
                      <a:pt x="620" y="138"/>
                      <a:pt x="620" y="180"/>
                      <a:pt x="612" y="229"/>
                    </a:cubicBezTo>
                    <a:cubicBezTo>
                      <a:pt x="544" y="1049"/>
                      <a:pt x="432" y="1466"/>
                      <a:pt x="328" y="2051"/>
                    </a:cubicBezTo>
                    <a:cubicBezTo>
                      <a:pt x="216" y="2734"/>
                      <a:pt x="286" y="2663"/>
                      <a:pt x="104" y="4041"/>
                    </a:cubicBezTo>
                    <a:cubicBezTo>
                      <a:pt x="63" y="4347"/>
                      <a:pt x="28" y="4597"/>
                      <a:pt x="1" y="4764"/>
                    </a:cubicBezTo>
                    <a:cubicBezTo>
                      <a:pt x="459" y="4942"/>
                      <a:pt x="1247" y="5193"/>
                      <a:pt x="2246" y="5193"/>
                    </a:cubicBezTo>
                    <a:cubicBezTo>
                      <a:pt x="2306" y="5193"/>
                      <a:pt x="2367" y="5192"/>
                      <a:pt x="2429" y="5190"/>
                    </a:cubicBezTo>
                    <a:cubicBezTo>
                      <a:pt x="3633" y="5155"/>
                      <a:pt x="4537" y="4764"/>
                      <a:pt x="5011" y="4522"/>
                    </a:cubicBezTo>
                    <a:cubicBezTo>
                      <a:pt x="4620" y="2802"/>
                      <a:pt x="4336" y="1543"/>
                      <a:pt x="4294" y="1383"/>
                    </a:cubicBezTo>
                    <a:cubicBezTo>
                      <a:pt x="4273" y="1286"/>
                      <a:pt x="4224" y="1105"/>
                      <a:pt x="4224" y="1105"/>
                    </a:cubicBezTo>
                    <a:cubicBezTo>
                      <a:pt x="4211" y="1049"/>
                      <a:pt x="4196" y="1000"/>
                      <a:pt x="4189" y="945"/>
                    </a:cubicBezTo>
                    <a:cubicBezTo>
                      <a:pt x="4154" y="813"/>
                      <a:pt x="4119" y="681"/>
                      <a:pt x="4086" y="556"/>
                    </a:cubicBezTo>
                    <a:cubicBezTo>
                      <a:pt x="4077" y="534"/>
                      <a:pt x="4071" y="514"/>
                      <a:pt x="4071" y="486"/>
                    </a:cubicBezTo>
                    <a:cubicBezTo>
                      <a:pt x="4057" y="457"/>
                      <a:pt x="4051" y="437"/>
                      <a:pt x="4044" y="409"/>
                    </a:cubicBezTo>
                    <a:cubicBezTo>
                      <a:pt x="3942" y="163"/>
                      <a:pt x="3700" y="0"/>
                      <a:pt x="3439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0"/>
              <p:cNvSpPr/>
              <p:nvPr/>
            </p:nvSpPr>
            <p:spPr>
              <a:xfrm>
                <a:off x="3348489" y="2958446"/>
                <a:ext cx="234760" cy="92334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106" extrusionOk="0">
                    <a:moveTo>
                      <a:pt x="2805" y="1"/>
                    </a:moveTo>
                    <a:lnTo>
                      <a:pt x="2805" y="1"/>
                    </a:lnTo>
                    <a:cubicBezTo>
                      <a:pt x="2075" y="84"/>
                      <a:pt x="1330" y="148"/>
                      <a:pt x="565" y="203"/>
                    </a:cubicBezTo>
                    <a:cubicBezTo>
                      <a:pt x="376" y="216"/>
                      <a:pt x="189" y="231"/>
                      <a:pt x="1" y="245"/>
                    </a:cubicBezTo>
                    <a:cubicBezTo>
                      <a:pt x="85" y="745"/>
                      <a:pt x="649" y="1105"/>
                      <a:pt x="1327" y="1105"/>
                    </a:cubicBezTo>
                    <a:cubicBezTo>
                      <a:pt x="1376" y="1105"/>
                      <a:pt x="1425" y="1103"/>
                      <a:pt x="1475" y="1100"/>
                    </a:cubicBezTo>
                    <a:cubicBezTo>
                      <a:pt x="2235" y="1044"/>
                      <a:pt x="2811" y="557"/>
                      <a:pt x="280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0"/>
              <p:cNvSpPr/>
              <p:nvPr/>
            </p:nvSpPr>
            <p:spPr>
              <a:xfrm>
                <a:off x="3646614" y="3075826"/>
                <a:ext cx="36566" cy="16396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964" extrusionOk="0">
                    <a:moveTo>
                      <a:pt x="55" y="1"/>
                    </a:moveTo>
                    <a:cubicBezTo>
                      <a:pt x="34" y="63"/>
                      <a:pt x="20" y="133"/>
                      <a:pt x="0" y="203"/>
                    </a:cubicBezTo>
                    <a:cubicBezTo>
                      <a:pt x="20" y="278"/>
                      <a:pt x="42" y="370"/>
                      <a:pt x="62" y="480"/>
                    </a:cubicBezTo>
                    <a:cubicBezTo>
                      <a:pt x="75" y="425"/>
                      <a:pt x="90" y="370"/>
                      <a:pt x="104" y="313"/>
                    </a:cubicBezTo>
                    <a:cubicBezTo>
                      <a:pt x="125" y="223"/>
                      <a:pt x="152" y="126"/>
                      <a:pt x="181" y="36"/>
                    </a:cubicBezTo>
                    <a:lnTo>
                      <a:pt x="55" y="1"/>
                    </a:lnTo>
                    <a:close/>
                    <a:moveTo>
                      <a:pt x="271" y="1392"/>
                    </a:moveTo>
                    <a:lnTo>
                      <a:pt x="334" y="1642"/>
                    </a:lnTo>
                    <a:cubicBezTo>
                      <a:pt x="368" y="1754"/>
                      <a:pt x="403" y="1858"/>
                      <a:pt x="438" y="1963"/>
                    </a:cubicBezTo>
                    <a:lnTo>
                      <a:pt x="271" y="1392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0"/>
              <p:cNvSpPr/>
              <p:nvPr/>
            </p:nvSpPr>
            <p:spPr>
              <a:xfrm>
                <a:off x="3638349" y="3092690"/>
                <a:ext cx="47253" cy="17147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54" extrusionOk="0">
                    <a:moveTo>
                      <a:pt x="99" y="1"/>
                    </a:moveTo>
                    <a:cubicBezTo>
                      <a:pt x="91" y="28"/>
                      <a:pt x="84" y="56"/>
                      <a:pt x="77" y="84"/>
                    </a:cubicBezTo>
                    <a:cubicBezTo>
                      <a:pt x="57" y="181"/>
                      <a:pt x="29" y="271"/>
                      <a:pt x="7" y="362"/>
                    </a:cubicBezTo>
                    <a:lnTo>
                      <a:pt x="1" y="383"/>
                    </a:lnTo>
                    <a:lnTo>
                      <a:pt x="488" y="2053"/>
                    </a:lnTo>
                    <a:lnTo>
                      <a:pt x="565" y="2032"/>
                    </a:lnTo>
                    <a:cubicBezTo>
                      <a:pt x="517" y="1823"/>
                      <a:pt x="475" y="1629"/>
                      <a:pt x="433" y="1440"/>
                    </a:cubicBezTo>
                    <a:lnTo>
                      <a:pt x="370" y="1190"/>
                    </a:lnTo>
                    <a:lnTo>
                      <a:pt x="133" y="383"/>
                    </a:lnTo>
                    <a:cubicBezTo>
                      <a:pt x="148" y="348"/>
                      <a:pt x="154" y="313"/>
                      <a:pt x="161" y="278"/>
                    </a:cubicBezTo>
                    <a:cubicBezTo>
                      <a:pt x="141" y="168"/>
                      <a:pt x="119" y="76"/>
                      <a:pt x="99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0"/>
              <p:cNvSpPr/>
              <p:nvPr/>
            </p:nvSpPr>
            <p:spPr>
              <a:xfrm>
                <a:off x="3346820" y="2805084"/>
                <a:ext cx="227246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95" extrusionOk="0">
                    <a:moveTo>
                      <a:pt x="2387" y="1"/>
                    </a:moveTo>
                    <a:lnTo>
                      <a:pt x="7" y="425"/>
                    </a:lnTo>
                    <a:cubicBezTo>
                      <a:pt x="1" y="495"/>
                      <a:pt x="306" y="1552"/>
                      <a:pt x="487" y="2200"/>
                    </a:cubicBezTo>
                    <a:cubicBezTo>
                      <a:pt x="570" y="2492"/>
                      <a:pt x="634" y="2694"/>
                      <a:pt x="634" y="2694"/>
                    </a:cubicBezTo>
                    <a:lnTo>
                      <a:pt x="2721" y="2242"/>
                    </a:lnTo>
                    <a:lnTo>
                      <a:pt x="2484" y="669"/>
                    </a:lnTo>
                    <a:lnTo>
                      <a:pt x="2387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0"/>
              <p:cNvSpPr/>
              <p:nvPr/>
            </p:nvSpPr>
            <p:spPr>
              <a:xfrm>
                <a:off x="3351996" y="2860351"/>
                <a:ext cx="195856" cy="128483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53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1" y="362"/>
                      <a:pt x="293" y="1064"/>
                      <a:pt x="425" y="1538"/>
                    </a:cubicBezTo>
                    <a:cubicBezTo>
                      <a:pt x="967" y="1523"/>
                      <a:pt x="1837" y="1301"/>
                      <a:pt x="2345" y="202"/>
                    </a:cubicBezTo>
                    <a:lnTo>
                      <a:pt x="2345" y="202"/>
                    </a:lnTo>
                    <a:cubicBezTo>
                      <a:pt x="2216" y="210"/>
                      <a:pt x="2088" y="213"/>
                      <a:pt x="1963" y="213"/>
                    </a:cubicBezTo>
                    <a:cubicBezTo>
                      <a:pt x="1309" y="213"/>
                      <a:pt x="721" y="119"/>
                      <a:pt x="273" y="48"/>
                    </a:cubicBezTo>
                    <a:cubicBezTo>
                      <a:pt x="203" y="35"/>
                      <a:pt x="106" y="20"/>
                      <a:pt x="0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0"/>
              <p:cNvSpPr/>
              <p:nvPr/>
            </p:nvSpPr>
            <p:spPr>
              <a:xfrm>
                <a:off x="2974894" y="2392168"/>
                <a:ext cx="196524" cy="229333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747" extrusionOk="0">
                    <a:moveTo>
                      <a:pt x="1663" y="0"/>
                    </a:moveTo>
                    <a:cubicBezTo>
                      <a:pt x="1496" y="0"/>
                      <a:pt x="1289" y="106"/>
                      <a:pt x="1032" y="376"/>
                    </a:cubicBezTo>
                    <a:cubicBezTo>
                      <a:pt x="0" y="1454"/>
                      <a:pt x="819" y="2746"/>
                      <a:pt x="1714" y="2746"/>
                    </a:cubicBezTo>
                    <a:cubicBezTo>
                      <a:pt x="1846" y="2746"/>
                      <a:pt x="1980" y="2718"/>
                      <a:pt x="2109" y="2657"/>
                    </a:cubicBezTo>
                    <a:lnTo>
                      <a:pt x="2270" y="1829"/>
                    </a:lnTo>
                    <a:cubicBezTo>
                      <a:pt x="2353" y="1411"/>
                      <a:pt x="2340" y="980"/>
                      <a:pt x="2201" y="576"/>
                    </a:cubicBezTo>
                    <a:cubicBezTo>
                      <a:pt x="2098" y="273"/>
                      <a:pt x="1932" y="0"/>
                      <a:pt x="1663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0"/>
              <p:cNvSpPr/>
              <p:nvPr/>
            </p:nvSpPr>
            <p:spPr>
              <a:xfrm>
                <a:off x="3069650" y="2458371"/>
                <a:ext cx="49423" cy="6102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31" extrusionOk="0">
                    <a:moveTo>
                      <a:pt x="273" y="0"/>
                    </a:moveTo>
                    <a:cubicBezTo>
                      <a:pt x="209" y="0"/>
                      <a:pt x="148" y="14"/>
                      <a:pt x="91" y="34"/>
                    </a:cubicBezTo>
                    <a:cubicBezTo>
                      <a:pt x="1" y="62"/>
                      <a:pt x="36" y="194"/>
                      <a:pt x="113" y="194"/>
                    </a:cubicBezTo>
                    <a:cubicBezTo>
                      <a:pt x="119" y="194"/>
                      <a:pt x="133" y="194"/>
                      <a:pt x="139" y="187"/>
                    </a:cubicBezTo>
                    <a:cubicBezTo>
                      <a:pt x="181" y="174"/>
                      <a:pt x="231" y="167"/>
                      <a:pt x="273" y="167"/>
                    </a:cubicBezTo>
                    <a:cubicBezTo>
                      <a:pt x="370" y="167"/>
                      <a:pt x="467" y="201"/>
                      <a:pt x="543" y="258"/>
                    </a:cubicBezTo>
                    <a:cubicBezTo>
                      <a:pt x="550" y="243"/>
                      <a:pt x="557" y="229"/>
                      <a:pt x="557" y="216"/>
                    </a:cubicBezTo>
                    <a:cubicBezTo>
                      <a:pt x="572" y="174"/>
                      <a:pt x="578" y="132"/>
                      <a:pt x="592" y="91"/>
                    </a:cubicBezTo>
                    <a:cubicBezTo>
                      <a:pt x="495" y="34"/>
                      <a:pt x="383" y="0"/>
                      <a:pt x="273" y="0"/>
                    </a:cubicBezTo>
                    <a:close/>
                    <a:moveTo>
                      <a:pt x="537" y="293"/>
                    </a:moveTo>
                    <a:cubicBezTo>
                      <a:pt x="348" y="313"/>
                      <a:pt x="168" y="438"/>
                      <a:pt x="77" y="612"/>
                    </a:cubicBezTo>
                    <a:cubicBezTo>
                      <a:pt x="56" y="653"/>
                      <a:pt x="71" y="702"/>
                      <a:pt x="113" y="723"/>
                    </a:cubicBezTo>
                    <a:cubicBezTo>
                      <a:pt x="119" y="730"/>
                      <a:pt x="133" y="730"/>
                      <a:pt x="148" y="730"/>
                    </a:cubicBezTo>
                    <a:cubicBezTo>
                      <a:pt x="174" y="730"/>
                      <a:pt x="209" y="710"/>
                      <a:pt x="223" y="682"/>
                    </a:cubicBezTo>
                    <a:cubicBezTo>
                      <a:pt x="231" y="675"/>
                      <a:pt x="231" y="660"/>
                      <a:pt x="238" y="653"/>
                    </a:cubicBezTo>
                    <a:lnTo>
                      <a:pt x="244" y="647"/>
                    </a:lnTo>
                    <a:cubicBezTo>
                      <a:pt x="244" y="640"/>
                      <a:pt x="251" y="640"/>
                      <a:pt x="251" y="633"/>
                    </a:cubicBezTo>
                    <a:cubicBezTo>
                      <a:pt x="265" y="612"/>
                      <a:pt x="286" y="598"/>
                      <a:pt x="300" y="577"/>
                    </a:cubicBezTo>
                    <a:cubicBezTo>
                      <a:pt x="306" y="570"/>
                      <a:pt x="315" y="570"/>
                      <a:pt x="321" y="563"/>
                    </a:cubicBezTo>
                    <a:lnTo>
                      <a:pt x="328" y="550"/>
                    </a:lnTo>
                    <a:cubicBezTo>
                      <a:pt x="335" y="550"/>
                      <a:pt x="341" y="543"/>
                      <a:pt x="341" y="543"/>
                    </a:cubicBezTo>
                    <a:cubicBezTo>
                      <a:pt x="363" y="528"/>
                      <a:pt x="383" y="515"/>
                      <a:pt x="405" y="501"/>
                    </a:cubicBezTo>
                    <a:cubicBezTo>
                      <a:pt x="405" y="501"/>
                      <a:pt x="411" y="501"/>
                      <a:pt x="418" y="493"/>
                    </a:cubicBezTo>
                    <a:lnTo>
                      <a:pt x="432" y="486"/>
                    </a:lnTo>
                    <a:lnTo>
                      <a:pt x="425" y="493"/>
                    </a:lnTo>
                    <a:cubicBezTo>
                      <a:pt x="432" y="486"/>
                      <a:pt x="447" y="480"/>
                      <a:pt x="453" y="480"/>
                    </a:cubicBezTo>
                    <a:cubicBezTo>
                      <a:pt x="467" y="473"/>
                      <a:pt x="482" y="466"/>
                      <a:pt x="495" y="466"/>
                    </a:cubicBezTo>
                    <a:cubicBezTo>
                      <a:pt x="502" y="431"/>
                      <a:pt x="508" y="403"/>
                      <a:pt x="523" y="368"/>
                    </a:cubicBezTo>
                    <a:cubicBezTo>
                      <a:pt x="523" y="348"/>
                      <a:pt x="530" y="319"/>
                      <a:pt x="537" y="293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0"/>
              <p:cNvSpPr/>
              <p:nvPr/>
            </p:nvSpPr>
            <p:spPr>
              <a:xfrm>
                <a:off x="3094027" y="2081187"/>
                <a:ext cx="818654" cy="804712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9639" extrusionOk="0">
                    <a:moveTo>
                      <a:pt x="4775" y="0"/>
                    </a:moveTo>
                    <a:cubicBezTo>
                      <a:pt x="4697" y="0"/>
                      <a:pt x="4512" y="7"/>
                      <a:pt x="4239" y="64"/>
                    </a:cubicBezTo>
                    <a:cubicBezTo>
                      <a:pt x="3271" y="260"/>
                      <a:pt x="2680" y="684"/>
                      <a:pt x="2680" y="684"/>
                    </a:cubicBezTo>
                    <a:cubicBezTo>
                      <a:pt x="2596" y="739"/>
                      <a:pt x="2478" y="823"/>
                      <a:pt x="2326" y="970"/>
                    </a:cubicBezTo>
                    <a:cubicBezTo>
                      <a:pt x="2152" y="1128"/>
                      <a:pt x="1928" y="1365"/>
                      <a:pt x="1671" y="1706"/>
                    </a:cubicBezTo>
                    <a:cubicBezTo>
                      <a:pt x="1552" y="1866"/>
                      <a:pt x="1183" y="2381"/>
                      <a:pt x="816" y="3196"/>
                    </a:cubicBezTo>
                    <a:cubicBezTo>
                      <a:pt x="711" y="3424"/>
                      <a:pt x="599" y="3683"/>
                      <a:pt x="502" y="3967"/>
                    </a:cubicBezTo>
                    <a:cubicBezTo>
                      <a:pt x="418" y="4204"/>
                      <a:pt x="335" y="4462"/>
                      <a:pt x="265" y="4734"/>
                    </a:cubicBezTo>
                    <a:cubicBezTo>
                      <a:pt x="251" y="4782"/>
                      <a:pt x="238" y="4837"/>
                      <a:pt x="231" y="4886"/>
                    </a:cubicBezTo>
                    <a:cubicBezTo>
                      <a:pt x="119" y="5318"/>
                      <a:pt x="64" y="5679"/>
                      <a:pt x="36" y="5986"/>
                    </a:cubicBezTo>
                    <a:cubicBezTo>
                      <a:pt x="1" y="6305"/>
                      <a:pt x="1" y="6571"/>
                      <a:pt x="23" y="6786"/>
                    </a:cubicBezTo>
                    <a:cubicBezTo>
                      <a:pt x="43" y="7072"/>
                      <a:pt x="98" y="7274"/>
                      <a:pt x="140" y="7412"/>
                    </a:cubicBezTo>
                    <a:cubicBezTo>
                      <a:pt x="168" y="7489"/>
                      <a:pt x="190" y="7566"/>
                      <a:pt x="223" y="7656"/>
                    </a:cubicBezTo>
                    <a:cubicBezTo>
                      <a:pt x="752" y="8902"/>
                      <a:pt x="2561" y="9278"/>
                      <a:pt x="3146" y="9403"/>
                    </a:cubicBezTo>
                    <a:cubicBezTo>
                      <a:pt x="3629" y="9503"/>
                      <a:pt x="4283" y="9639"/>
                      <a:pt x="5013" y="9639"/>
                    </a:cubicBezTo>
                    <a:cubicBezTo>
                      <a:pt x="5859" y="9639"/>
                      <a:pt x="6807" y="9456"/>
                      <a:pt x="7711" y="8825"/>
                    </a:cubicBezTo>
                    <a:cubicBezTo>
                      <a:pt x="9694" y="7448"/>
                      <a:pt x="9806" y="5081"/>
                      <a:pt x="9806" y="4545"/>
                    </a:cubicBezTo>
                    <a:lnTo>
                      <a:pt x="9806" y="4468"/>
                    </a:lnTo>
                    <a:cubicBezTo>
                      <a:pt x="9792" y="4002"/>
                      <a:pt x="9742" y="3550"/>
                      <a:pt x="9632" y="3126"/>
                    </a:cubicBezTo>
                    <a:cubicBezTo>
                      <a:pt x="9187" y="1356"/>
                      <a:pt x="7822" y="1"/>
                      <a:pt x="4838" y="1"/>
                    </a:cubicBezTo>
                    <a:cubicBezTo>
                      <a:pt x="4830" y="1"/>
                      <a:pt x="4823" y="1"/>
                      <a:pt x="4816" y="1"/>
                    </a:cubicBezTo>
                    <a:cubicBezTo>
                      <a:pt x="4816" y="1"/>
                      <a:pt x="4802" y="0"/>
                      <a:pt x="4775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0"/>
              <p:cNvSpPr/>
              <p:nvPr/>
            </p:nvSpPr>
            <p:spPr>
              <a:xfrm>
                <a:off x="3077163" y="1936340"/>
                <a:ext cx="918585" cy="737089"/>
              </a:xfrm>
              <a:custGeom>
                <a:avLst/>
                <a:gdLst/>
                <a:ahLst/>
                <a:cxnLst/>
                <a:rect l="l" t="t" r="r" b="b"/>
                <a:pathLst>
                  <a:path w="11003" h="8829" extrusionOk="0">
                    <a:moveTo>
                      <a:pt x="4234" y="1"/>
                    </a:moveTo>
                    <a:cubicBezTo>
                      <a:pt x="4045" y="1"/>
                      <a:pt x="3852" y="51"/>
                      <a:pt x="3648" y="185"/>
                    </a:cubicBezTo>
                    <a:cubicBezTo>
                      <a:pt x="3515" y="275"/>
                      <a:pt x="3389" y="408"/>
                      <a:pt x="3328" y="560"/>
                    </a:cubicBezTo>
                    <a:cubicBezTo>
                      <a:pt x="3126" y="468"/>
                      <a:pt x="2905" y="419"/>
                      <a:pt x="2686" y="419"/>
                    </a:cubicBezTo>
                    <a:cubicBezTo>
                      <a:pt x="2425" y="419"/>
                      <a:pt x="2166" y="487"/>
                      <a:pt x="1943" y="630"/>
                    </a:cubicBezTo>
                    <a:cubicBezTo>
                      <a:pt x="1921" y="644"/>
                      <a:pt x="1895" y="659"/>
                      <a:pt x="1873" y="679"/>
                    </a:cubicBezTo>
                    <a:cubicBezTo>
                      <a:pt x="1427" y="1006"/>
                      <a:pt x="1218" y="1611"/>
                      <a:pt x="1323" y="2153"/>
                    </a:cubicBezTo>
                    <a:cubicBezTo>
                      <a:pt x="1352" y="2300"/>
                      <a:pt x="1400" y="2439"/>
                      <a:pt x="1477" y="2571"/>
                    </a:cubicBezTo>
                    <a:cubicBezTo>
                      <a:pt x="941" y="2885"/>
                      <a:pt x="627" y="3261"/>
                      <a:pt x="460" y="3489"/>
                    </a:cubicBezTo>
                    <a:cubicBezTo>
                      <a:pt x="251" y="3782"/>
                      <a:pt x="23" y="4109"/>
                      <a:pt x="8" y="4568"/>
                    </a:cubicBezTo>
                    <a:cubicBezTo>
                      <a:pt x="1" y="4825"/>
                      <a:pt x="58" y="5243"/>
                      <a:pt x="266" y="5494"/>
                    </a:cubicBezTo>
                    <a:cubicBezTo>
                      <a:pt x="335" y="5577"/>
                      <a:pt x="418" y="5640"/>
                      <a:pt x="524" y="5676"/>
                    </a:cubicBezTo>
                    <a:cubicBezTo>
                      <a:pt x="570" y="5691"/>
                      <a:pt x="617" y="5698"/>
                      <a:pt x="661" y="5698"/>
                    </a:cubicBezTo>
                    <a:cubicBezTo>
                      <a:pt x="676" y="5698"/>
                      <a:pt x="690" y="5697"/>
                      <a:pt x="704" y="5696"/>
                    </a:cubicBezTo>
                    <a:cubicBezTo>
                      <a:pt x="739" y="5696"/>
                      <a:pt x="774" y="5696"/>
                      <a:pt x="809" y="5689"/>
                    </a:cubicBezTo>
                    <a:cubicBezTo>
                      <a:pt x="1080" y="5634"/>
                      <a:pt x="1302" y="5425"/>
                      <a:pt x="1344" y="5383"/>
                    </a:cubicBezTo>
                    <a:cubicBezTo>
                      <a:pt x="1400" y="5327"/>
                      <a:pt x="1728" y="5008"/>
                      <a:pt x="1671" y="4625"/>
                    </a:cubicBezTo>
                    <a:cubicBezTo>
                      <a:pt x="1636" y="4360"/>
                      <a:pt x="1449" y="4208"/>
                      <a:pt x="1442" y="4109"/>
                    </a:cubicBezTo>
                    <a:cubicBezTo>
                      <a:pt x="1435" y="4089"/>
                      <a:pt x="1442" y="4074"/>
                      <a:pt x="1449" y="4061"/>
                    </a:cubicBezTo>
                    <a:cubicBezTo>
                      <a:pt x="1455" y="4054"/>
                      <a:pt x="1462" y="4047"/>
                      <a:pt x="1477" y="4041"/>
                    </a:cubicBezTo>
                    <a:cubicBezTo>
                      <a:pt x="1494" y="4032"/>
                      <a:pt x="1515" y="4029"/>
                      <a:pt x="1539" y="4029"/>
                    </a:cubicBezTo>
                    <a:cubicBezTo>
                      <a:pt x="1575" y="4029"/>
                      <a:pt x="1618" y="4036"/>
                      <a:pt x="1664" y="4041"/>
                    </a:cubicBezTo>
                    <a:cubicBezTo>
                      <a:pt x="1709" y="4046"/>
                      <a:pt x="1756" y="4052"/>
                      <a:pt x="1805" y="4052"/>
                    </a:cubicBezTo>
                    <a:cubicBezTo>
                      <a:pt x="1871" y="4052"/>
                      <a:pt x="1938" y="4041"/>
                      <a:pt x="1998" y="4006"/>
                    </a:cubicBezTo>
                    <a:cubicBezTo>
                      <a:pt x="2159" y="3900"/>
                      <a:pt x="2194" y="3650"/>
                      <a:pt x="2187" y="3414"/>
                    </a:cubicBezTo>
                    <a:lnTo>
                      <a:pt x="2187" y="3414"/>
                    </a:lnTo>
                    <a:cubicBezTo>
                      <a:pt x="2319" y="3823"/>
                      <a:pt x="2715" y="4137"/>
                      <a:pt x="3147" y="4179"/>
                    </a:cubicBezTo>
                    <a:cubicBezTo>
                      <a:pt x="3175" y="4181"/>
                      <a:pt x="3202" y="4183"/>
                      <a:pt x="3230" y="4183"/>
                    </a:cubicBezTo>
                    <a:cubicBezTo>
                      <a:pt x="3634" y="4183"/>
                      <a:pt x="4037" y="3946"/>
                      <a:pt x="4224" y="3588"/>
                    </a:cubicBezTo>
                    <a:cubicBezTo>
                      <a:pt x="4385" y="4137"/>
                      <a:pt x="4879" y="4583"/>
                      <a:pt x="5450" y="4667"/>
                    </a:cubicBezTo>
                    <a:cubicBezTo>
                      <a:pt x="5523" y="4678"/>
                      <a:pt x="5596" y="4684"/>
                      <a:pt x="5670" y="4684"/>
                    </a:cubicBezTo>
                    <a:cubicBezTo>
                      <a:pt x="6170" y="4684"/>
                      <a:pt x="6667" y="4423"/>
                      <a:pt x="6946" y="4006"/>
                    </a:cubicBezTo>
                    <a:lnTo>
                      <a:pt x="6946" y="4006"/>
                    </a:lnTo>
                    <a:cubicBezTo>
                      <a:pt x="6729" y="4333"/>
                      <a:pt x="6905" y="4937"/>
                      <a:pt x="6995" y="5285"/>
                    </a:cubicBezTo>
                    <a:cubicBezTo>
                      <a:pt x="7120" y="5786"/>
                      <a:pt x="7342" y="6273"/>
                      <a:pt x="7690" y="6656"/>
                    </a:cubicBezTo>
                    <a:cubicBezTo>
                      <a:pt x="8003" y="6994"/>
                      <a:pt x="8619" y="7454"/>
                      <a:pt x="9132" y="7454"/>
                    </a:cubicBezTo>
                    <a:cubicBezTo>
                      <a:pt x="9179" y="7454"/>
                      <a:pt x="9225" y="7451"/>
                      <a:pt x="9269" y="7442"/>
                    </a:cubicBezTo>
                    <a:lnTo>
                      <a:pt x="9269" y="7442"/>
                    </a:lnTo>
                    <a:cubicBezTo>
                      <a:pt x="8984" y="7498"/>
                      <a:pt x="8748" y="7700"/>
                      <a:pt x="8678" y="7972"/>
                    </a:cubicBezTo>
                    <a:cubicBezTo>
                      <a:pt x="8630" y="8166"/>
                      <a:pt x="8678" y="8368"/>
                      <a:pt x="8783" y="8521"/>
                    </a:cubicBezTo>
                    <a:cubicBezTo>
                      <a:pt x="8867" y="8653"/>
                      <a:pt x="8984" y="8750"/>
                      <a:pt x="9117" y="8800"/>
                    </a:cubicBezTo>
                    <a:cubicBezTo>
                      <a:pt x="9177" y="8821"/>
                      <a:pt x="9236" y="8829"/>
                      <a:pt x="9294" y="8829"/>
                    </a:cubicBezTo>
                    <a:cubicBezTo>
                      <a:pt x="9330" y="8829"/>
                      <a:pt x="9366" y="8825"/>
                      <a:pt x="9401" y="8820"/>
                    </a:cubicBezTo>
                    <a:cubicBezTo>
                      <a:pt x="9555" y="8792"/>
                      <a:pt x="9687" y="8717"/>
                      <a:pt x="9757" y="8682"/>
                    </a:cubicBezTo>
                    <a:cubicBezTo>
                      <a:pt x="9812" y="8646"/>
                      <a:pt x="9861" y="8611"/>
                      <a:pt x="9911" y="8576"/>
                    </a:cubicBezTo>
                    <a:cubicBezTo>
                      <a:pt x="10460" y="8152"/>
                      <a:pt x="10627" y="7346"/>
                      <a:pt x="10801" y="6440"/>
                    </a:cubicBezTo>
                    <a:cubicBezTo>
                      <a:pt x="10863" y="6128"/>
                      <a:pt x="10913" y="5878"/>
                      <a:pt x="10939" y="5654"/>
                    </a:cubicBezTo>
                    <a:cubicBezTo>
                      <a:pt x="10996" y="5258"/>
                      <a:pt x="11003" y="4966"/>
                      <a:pt x="10913" y="4632"/>
                    </a:cubicBezTo>
                    <a:cubicBezTo>
                      <a:pt x="10682" y="3782"/>
                      <a:pt x="10084" y="3274"/>
                      <a:pt x="9812" y="3072"/>
                    </a:cubicBezTo>
                    <a:cubicBezTo>
                      <a:pt x="9785" y="2892"/>
                      <a:pt x="9757" y="2705"/>
                      <a:pt x="9722" y="2529"/>
                    </a:cubicBezTo>
                    <a:cubicBezTo>
                      <a:pt x="9555" y="1723"/>
                      <a:pt x="9201" y="1026"/>
                      <a:pt x="8414" y="582"/>
                    </a:cubicBezTo>
                    <a:cubicBezTo>
                      <a:pt x="8028" y="360"/>
                      <a:pt x="7681" y="297"/>
                      <a:pt x="7339" y="297"/>
                    </a:cubicBezTo>
                    <a:cubicBezTo>
                      <a:pt x="7114" y="297"/>
                      <a:pt x="6891" y="324"/>
                      <a:pt x="6661" y="352"/>
                    </a:cubicBezTo>
                    <a:cubicBezTo>
                      <a:pt x="6416" y="383"/>
                      <a:pt x="6166" y="409"/>
                      <a:pt x="5895" y="409"/>
                    </a:cubicBezTo>
                    <a:cubicBezTo>
                      <a:pt x="5865" y="409"/>
                      <a:pt x="5835" y="409"/>
                      <a:pt x="5804" y="408"/>
                    </a:cubicBezTo>
                    <a:cubicBezTo>
                      <a:pt x="5246" y="387"/>
                      <a:pt x="4759" y="1"/>
                      <a:pt x="4234" y="1"/>
                    </a:cubicBez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1" name="Google Shape;2861;p70"/>
              <p:cNvSpPr/>
              <p:nvPr/>
            </p:nvSpPr>
            <p:spPr>
              <a:xfrm>
                <a:off x="3240209" y="2378977"/>
                <a:ext cx="116462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70" extrusionOk="0">
                    <a:moveTo>
                      <a:pt x="717" y="1"/>
                    </a:moveTo>
                    <a:cubicBezTo>
                      <a:pt x="333" y="1"/>
                      <a:pt x="1" y="409"/>
                      <a:pt x="32" y="470"/>
                    </a:cubicBezTo>
                    <a:cubicBezTo>
                      <a:pt x="35" y="477"/>
                      <a:pt x="42" y="480"/>
                      <a:pt x="52" y="480"/>
                    </a:cubicBezTo>
                    <a:cubicBezTo>
                      <a:pt x="111" y="480"/>
                      <a:pt x="287" y="382"/>
                      <a:pt x="515" y="382"/>
                    </a:cubicBezTo>
                    <a:cubicBezTo>
                      <a:pt x="577" y="382"/>
                      <a:pt x="644" y="390"/>
                      <a:pt x="713" y="409"/>
                    </a:cubicBezTo>
                    <a:cubicBezTo>
                      <a:pt x="1094" y="508"/>
                      <a:pt x="1244" y="870"/>
                      <a:pt x="1311" y="870"/>
                    </a:cubicBezTo>
                    <a:cubicBezTo>
                      <a:pt x="1314" y="870"/>
                      <a:pt x="1317" y="869"/>
                      <a:pt x="1319" y="868"/>
                    </a:cubicBezTo>
                    <a:cubicBezTo>
                      <a:pt x="1395" y="818"/>
                      <a:pt x="1311" y="158"/>
                      <a:pt x="874" y="25"/>
                    </a:cubicBezTo>
                    <a:cubicBezTo>
                      <a:pt x="821" y="8"/>
                      <a:pt x="769" y="1"/>
                      <a:pt x="717" y="1"/>
                    </a:cubicBezTo>
                    <a:close/>
                  </a:path>
                </a:pathLst>
              </a:custGeom>
              <a:solidFill>
                <a:srgbClr val="0A2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0"/>
              <p:cNvSpPr/>
              <p:nvPr/>
            </p:nvSpPr>
            <p:spPr>
              <a:xfrm>
                <a:off x="3250895" y="2519315"/>
                <a:ext cx="330100" cy="212970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2551" extrusionOk="0">
                    <a:moveTo>
                      <a:pt x="126" y="0"/>
                    </a:moveTo>
                    <a:cubicBezTo>
                      <a:pt x="113" y="29"/>
                      <a:pt x="98" y="70"/>
                      <a:pt x="84" y="125"/>
                    </a:cubicBezTo>
                    <a:cubicBezTo>
                      <a:pt x="71" y="181"/>
                      <a:pt x="56" y="251"/>
                      <a:pt x="42" y="334"/>
                    </a:cubicBezTo>
                    <a:cubicBezTo>
                      <a:pt x="1" y="620"/>
                      <a:pt x="7" y="1031"/>
                      <a:pt x="216" y="1455"/>
                    </a:cubicBezTo>
                    <a:cubicBezTo>
                      <a:pt x="273" y="1580"/>
                      <a:pt x="341" y="1684"/>
                      <a:pt x="418" y="1775"/>
                    </a:cubicBezTo>
                    <a:cubicBezTo>
                      <a:pt x="425" y="1789"/>
                      <a:pt x="432" y="1795"/>
                      <a:pt x="440" y="1809"/>
                    </a:cubicBezTo>
                    <a:cubicBezTo>
                      <a:pt x="781" y="2220"/>
                      <a:pt x="1205" y="2387"/>
                      <a:pt x="1343" y="2435"/>
                    </a:cubicBezTo>
                    <a:cubicBezTo>
                      <a:pt x="1394" y="2451"/>
                      <a:pt x="1693" y="2551"/>
                      <a:pt x="2086" y="2551"/>
                    </a:cubicBezTo>
                    <a:cubicBezTo>
                      <a:pt x="2242" y="2551"/>
                      <a:pt x="2413" y="2535"/>
                      <a:pt x="2589" y="2492"/>
                    </a:cubicBezTo>
                    <a:cubicBezTo>
                      <a:pt x="2679" y="2463"/>
                      <a:pt x="2778" y="2435"/>
                      <a:pt x="2875" y="2387"/>
                    </a:cubicBezTo>
                    <a:cubicBezTo>
                      <a:pt x="3007" y="2338"/>
                      <a:pt x="3132" y="2261"/>
                      <a:pt x="3257" y="2164"/>
                    </a:cubicBezTo>
                    <a:cubicBezTo>
                      <a:pt x="3730" y="1795"/>
                      <a:pt x="3897" y="1301"/>
                      <a:pt x="3954" y="1114"/>
                    </a:cubicBezTo>
                    <a:lnTo>
                      <a:pt x="3890" y="1092"/>
                    </a:lnTo>
                    <a:cubicBezTo>
                      <a:pt x="3698" y="1133"/>
                      <a:pt x="3396" y="1184"/>
                      <a:pt x="3022" y="1184"/>
                    </a:cubicBezTo>
                    <a:cubicBezTo>
                      <a:pt x="2691" y="1184"/>
                      <a:pt x="2304" y="1144"/>
                      <a:pt x="1886" y="1024"/>
                    </a:cubicBezTo>
                    <a:cubicBezTo>
                      <a:pt x="974" y="765"/>
                      <a:pt x="390" y="257"/>
                      <a:pt x="126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0"/>
              <p:cNvSpPr/>
              <p:nvPr/>
            </p:nvSpPr>
            <p:spPr>
              <a:xfrm>
                <a:off x="3287545" y="2665497"/>
                <a:ext cx="179576" cy="66788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800" extrusionOk="0">
                    <a:moveTo>
                      <a:pt x="344" y="0"/>
                    </a:moveTo>
                    <a:cubicBezTo>
                      <a:pt x="227" y="0"/>
                      <a:pt x="111" y="19"/>
                      <a:pt x="1" y="58"/>
                    </a:cubicBezTo>
                    <a:cubicBezTo>
                      <a:pt x="342" y="469"/>
                      <a:pt x="766" y="636"/>
                      <a:pt x="904" y="684"/>
                    </a:cubicBezTo>
                    <a:cubicBezTo>
                      <a:pt x="955" y="700"/>
                      <a:pt x="1254" y="800"/>
                      <a:pt x="1647" y="800"/>
                    </a:cubicBezTo>
                    <a:cubicBezTo>
                      <a:pt x="1803" y="800"/>
                      <a:pt x="1974" y="784"/>
                      <a:pt x="2150" y="741"/>
                    </a:cubicBezTo>
                    <a:cubicBezTo>
                      <a:pt x="2080" y="609"/>
                      <a:pt x="1983" y="497"/>
                      <a:pt x="1865" y="420"/>
                    </a:cubicBezTo>
                    <a:cubicBezTo>
                      <a:pt x="1728" y="323"/>
                      <a:pt x="1561" y="274"/>
                      <a:pt x="1393" y="274"/>
                    </a:cubicBezTo>
                    <a:cubicBezTo>
                      <a:pt x="1296" y="274"/>
                      <a:pt x="1198" y="290"/>
                      <a:pt x="1106" y="323"/>
                    </a:cubicBezTo>
                    <a:cubicBezTo>
                      <a:pt x="915" y="112"/>
                      <a:pt x="629" y="0"/>
                      <a:pt x="344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0"/>
              <p:cNvSpPr/>
              <p:nvPr/>
            </p:nvSpPr>
            <p:spPr>
              <a:xfrm>
                <a:off x="3261331" y="2519315"/>
                <a:ext cx="319664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1619" extrusionOk="0">
                    <a:moveTo>
                      <a:pt x="1" y="0"/>
                    </a:moveTo>
                    <a:cubicBezTo>
                      <a:pt x="33" y="69"/>
                      <a:pt x="776" y="1618"/>
                      <a:pt x="2272" y="1618"/>
                    </a:cubicBezTo>
                    <a:cubicBezTo>
                      <a:pt x="2722" y="1618"/>
                      <a:pt x="3241" y="1478"/>
                      <a:pt x="3829" y="1114"/>
                    </a:cubicBezTo>
                    <a:lnTo>
                      <a:pt x="3765" y="1092"/>
                    </a:lnTo>
                    <a:cubicBezTo>
                      <a:pt x="3573" y="1133"/>
                      <a:pt x="3271" y="1184"/>
                      <a:pt x="2897" y="1184"/>
                    </a:cubicBezTo>
                    <a:cubicBezTo>
                      <a:pt x="2566" y="1184"/>
                      <a:pt x="2179" y="1144"/>
                      <a:pt x="1761" y="1024"/>
                    </a:cubicBezTo>
                    <a:cubicBezTo>
                      <a:pt x="849" y="765"/>
                      <a:pt x="265" y="257"/>
                      <a:pt x="1" y="0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0"/>
              <p:cNvSpPr/>
              <p:nvPr/>
            </p:nvSpPr>
            <p:spPr>
              <a:xfrm>
                <a:off x="3744709" y="2615323"/>
                <a:ext cx="195772" cy="214974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575" extrusionOk="0">
                    <a:moveTo>
                      <a:pt x="1425" y="1"/>
                    </a:moveTo>
                    <a:cubicBezTo>
                      <a:pt x="1232" y="1"/>
                      <a:pt x="1031" y="140"/>
                      <a:pt x="856" y="311"/>
                    </a:cubicBezTo>
                    <a:cubicBezTo>
                      <a:pt x="550" y="610"/>
                      <a:pt x="342" y="986"/>
                      <a:pt x="230" y="1397"/>
                    </a:cubicBezTo>
                    <a:lnTo>
                      <a:pt x="1" y="2212"/>
                    </a:lnTo>
                    <a:cubicBezTo>
                      <a:pt x="194" y="2460"/>
                      <a:pt x="476" y="2575"/>
                      <a:pt x="771" y="2575"/>
                    </a:cubicBezTo>
                    <a:cubicBezTo>
                      <a:pt x="1518" y="2575"/>
                      <a:pt x="2344" y="1837"/>
                      <a:pt x="1990" y="659"/>
                    </a:cubicBezTo>
                    <a:cubicBezTo>
                      <a:pt x="1844" y="172"/>
                      <a:pt x="1640" y="1"/>
                      <a:pt x="142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0"/>
              <p:cNvSpPr/>
              <p:nvPr/>
            </p:nvSpPr>
            <p:spPr>
              <a:xfrm>
                <a:off x="3794632" y="2682027"/>
                <a:ext cx="89579" cy="73801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884" extrusionOk="0">
                    <a:moveTo>
                      <a:pt x="585" y="0"/>
                    </a:moveTo>
                    <a:cubicBezTo>
                      <a:pt x="530" y="0"/>
                      <a:pt x="467" y="7"/>
                      <a:pt x="412" y="27"/>
                    </a:cubicBezTo>
                    <a:cubicBezTo>
                      <a:pt x="209" y="90"/>
                      <a:pt x="56" y="271"/>
                      <a:pt x="22" y="486"/>
                    </a:cubicBezTo>
                    <a:cubicBezTo>
                      <a:pt x="1" y="611"/>
                      <a:pt x="14" y="730"/>
                      <a:pt x="71" y="848"/>
                    </a:cubicBezTo>
                    <a:cubicBezTo>
                      <a:pt x="84" y="870"/>
                      <a:pt x="113" y="883"/>
                      <a:pt x="139" y="883"/>
                    </a:cubicBezTo>
                    <a:cubicBezTo>
                      <a:pt x="154" y="883"/>
                      <a:pt x="168" y="883"/>
                      <a:pt x="181" y="877"/>
                    </a:cubicBezTo>
                    <a:cubicBezTo>
                      <a:pt x="223" y="855"/>
                      <a:pt x="231" y="807"/>
                      <a:pt x="209" y="765"/>
                    </a:cubicBezTo>
                    <a:cubicBezTo>
                      <a:pt x="133" y="605"/>
                      <a:pt x="174" y="396"/>
                      <a:pt x="306" y="271"/>
                    </a:cubicBezTo>
                    <a:cubicBezTo>
                      <a:pt x="306" y="277"/>
                      <a:pt x="315" y="286"/>
                      <a:pt x="328" y="292"/>
                    </a:cubicBezTo>
                    <a:cubicBezTo>
                      <a:pt x="348" y="299"/>
                      <a:pt x="370" y="312"/>
                      <a:pt x="390" y="327"/>
                    </a:cubicBezTo>
                    <a:cubicBezTo>
                      <a:pt x="405" y="334"/>
                      <a:pt x="412" y="341"/>
                      <a:pt x="418" y="347"/>
                    </a:cubicBezTo>
                    <a:lnTo>
                      <a:pt x="425" y="347"/>
                    </a:lnTo>
                    <a:cubicBezTo>
                      <a:pt x="432" y="354"/>
                      <a:pt x="432" y="354"/>
                      <a:pt x="440" y="361"/>
                    </a:cubicBezTo>
                    <a:cubicBezTo>
                      <a:pt x="453" y="376"/>
                      <a:pt x="473" y="389"/>
                      <a:pt x="488" y="411"/>
                    </a:cubicBezTo>
                    <a:cubicBezTo>
                      <a:pt x="495" y="418"/>
                      <a:pt x="502" y="424"/>
                      <a:pt x="508" y="438"/>
                    </a:cubicBezTo>
                    <a:lnTo>
                      <a:pt x="508" y="431"/>
                    </a:lnTo>
                    <a:lnTo>
                      <a:pt x="515" y="438"/>
                    </a:lnTo>
                    <a:cubicBezTo>
                      <a:pt x="515" y="444"/>
                      <a:pt x="523" y="453"/>
                      <a:pt x="523" y="453"/>
                    </a:cubicBezTo>
                    <a:cubicBezTo>
                      <a:pt x="537" y="473"/>
                      <a:pt x="550" y="494"/>
                      <a:pt x="557" y="514"/>
                    </a:cubicBezTo>
                    <a:cubicBezTo>
                      <a:pt x="565" y="521"/>
                      <a:pt x="565" y="528"/>
                      <a:pt x="565" y="528"/>
                    </a:cubicBezTo>
                    <a:lnTo>
                      <a:pt x="572" y="543"/>
                    </a:lnTo>
                    <a:cubicBezTo>
                      <a:pt x="579" y="549"/>
                      <a:pt x="579" y="563"/>
                      <a:pt x="585" y="570"/>
                    </a:cubicBezTo>
                    <a:cubicBezTo>
                      <a:pt x="592" y="591"/>
                      <a:pt x="592" y="611"/>
                      <a:pt x="599" y="640"/>
                    </a:cubicBezTo>
                    <a:lnTo>
                      <a:pt x="599" y="653"/>
                    </a:lnTo>
                    <a:lnTo>
                      <a:pt x="599" y="661"/>
                    </a:lnTo>
                    <a:cubicBezTo>
                      <a:pt x="607" y="675"/>
                      <a:pt x="607" y="688"/>
                      <a:pt x="607" y="695"/>
                    </a:cubicBezTo>
                    <a:cubicBezTo>
                      <a:pt x="607" y="737"/>
                      <a:pt x="640" y="778"/>
                      <a:pt x="682" y="778"/>
                    </a:cubicBezTo>
                    <a:cubicBezTo>
                      <a:pt x="732" y="778"/>
                      <a:pt x="766" y="745"/>
                      <a:pt x="766" y="695"/>
                    </a:cubicBezTo>
                    <a:cubicBezTo>
                      <a:pt x="766" y="486"/>
                      <a:pt x="649" y="286"/>
                      <a:pt x="467" y="180"/>
                    </a:cubicBezTo>
                    <a:cubicBezTo>
                      <a:pt x="508" y="167"/>
                      <a:pt x="543" y="167"/>
                      <a:pt x="585" y="167"/>
                    </a:cubicBezTo>
                    <a:cubicBezTo>
                      <a:pt x="704" y="167"/>
                      <a:pt x="822" y="209"/>
                      <a:pt x="899" y="292"/>
                    </a:cubicBezTo>
                    <a:cubicBezTo>
                      <a:pt x="919" y="306"/>
                      <a:pt x="941" y="312"/>
                      <a:pt x="954" y="312"/>
                    </a:cubicBezTo>
                    <a:cubicBezTo>
                      <a:pt x="1016" y="312"/>
                      <a:pt x="1073" y="236"/>
                      <a:pt x="1016" y="174"/>
                    </a:cubicBezTo>
                    <a:cubicBezTo>
                      <a:pt x="906" y="62"/>
                      <a:pt x="746" y="0"/>
                      <a:pt x="585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0"/>
              <p:cNvSpPr/>
              <p:nvPr/>
            </p:nvSpPr>
            <p:spPr>
              <a:xfrm>
                <a:off x="3185276" y="1992943"/>
                <a:ext cx="808719" cy="415421"/>
              </a:xfrm>
              <a:custGeom>
                <a:avLst/>
                <a:gdLst/>
                <a:ahLst/>
                <a:cxnLst/>
                <a:rect l="l" t="t" r="r" b="b"/>
                <a:pathLst>
                  <a:path w="9687" h="4976" extrusionOk="0">
                    <a:moveTo>
                      <a:pt x="578" y="1"/>
                    </a:moveTo>
                    <a:cubicBezTo>
                      <a:pt x="209" y="273"/>
                      <a:pt x="0" y="739"/>
                      <a:pt x="0" y="1192"/>
                    </a:cubicBezTo>
                    <a:cubicBezTo>
                      <a:pt x="0" y="1288"/>
                      <a:pt x="7" y="1385"/>
                      <a:pt x="28" y="1475"/>
                    </a:cubicBezTo>
                    <a:cubicBezTo>
                      <a:pt x="321" y="1693"/>
                      <a:pt x="648" y="1838"/>
                      <a:pt x="989" y="1921"/>
                    </a:cubicBezTo>
                    <a:cubicBezTo>
                      <a:pt x="1086" y="1950"/>
                      <a:pt x="1184" y="1963"/>
                      <a:pt x="1288" y="1976"/>
                    </a:cubicBezTo>
                    <a:cubicBezTo>
                      <a:pt x="1400" y="1992"/>
                      <a:pt x="1510" y="1998"/>
                      <a:pt x="1622" y="1998"/>
                    </a:cubicBezTo>
                    <a:cubicBezTo>
                      <a:pt x="1984" y="1998"/>
                      <a:pt x="2345" y="1928"/>
                      <a:pt x="2694" y="1783"/>
                    </a:cubicBezTo>
                    <a:cubicBezTo>
                      <a:pt x="2777" y="1886"/>
                      <a:pt x="2874" y="1976"/>
                      <a:pt x="2971" y="2060"/>
                    </a:cubicBezTo>
                    <a:cubicBezTo>
                      <a:pt x="3424" y="2457"/>
                      <a:pt x="4037" y="2673"/>
                      <a:pt x="4634" y="2673"/>
                    </a:cubicBezTo>
                    <a:cubicBezTo>
                      <a:pt x="4997" y="2673"/>
                      <a:pt x="5359" y="2596"/>
                      <a:pt x="5678" y="2429"/>
                    </a:cubicBezTo>
                    <a:cubicBezTo>
                      <a:pt x="5742" y="2895"/>
                      <a:pt x="6152" y="3292"/>
                      <a:pt x="6590" y="3473"/>
                    </a:cubicBezTo>
                    <a:cubicBezTo>
                      <a:pt x="6750" y="3543"/>
                      <a:pt x="6931" y="3578"/>
                      <a:pt x="7104" y="3578"/>
                    </a:cubicBezTo>
                    <a:cubicBezTo>
                      <a:pt x="7405" y="3578"/>
                      <a:pt x="7697" y="3479"/>
                      <a:pt x="7933" y="3299"/>
                    </a:cubicBezTo>
                    <a:cubicBezTo>
                      <a:pt x="8100" y="3633"/>
                      <a:pt x="8308" y="3939"/>
                      <a:pt x="8546" y="4204"/>
                    </a:cubicBezTo>
                    <a:cubicBezTo>
                      <a:pt x="8636" y="4308"/>
                      <a:pt x="8741" y="4413"/>
                      <a:pt x="8866" y="4517"/>
                    </a:cubicBezTo>
                    <a:cubicBezTo>
                      <a:pt x="9137" y="4747"/>
                      <a:pt x="9416" y="4886"/>
                      <a:pt x="9644" y="4976"/>
                    </a:cubicBezTo>
                    <a:cubicBezTo>
                      <a:pt x="9673" y="4795"/>
                      <a:pt x="9686" y="4642"/>
                      <a:pt x="9686" y="4490"/>
                    </a:cubicBezTo>
                    <a:cubicBezTo>
                      <a:pt x="9686" y="4308"/>
                      <a:pt x="9666" y="4134"/>
                      <a:pt x="9618" y="3954"/>
                    </a:cubicBezTo>
                    <a:cubicBezTo>
                      <a:pt x="9387" y="3104"/>
                      <a:pt x="8789" y="2596"/>
                      <a:pt x="8517" y="2394"/>
                    </a:cubicBezTo>
                    <a:cubicBezTo>
                      <a:pt x="8490" y="2214"/>
                      <a:pt x="8462" y="2027"/>
                      <a:pt x="8427" y="1851"/>
                    </a:cubicBezTo>
                    <a:cubicBezTo>
                      <a:pt x="8414" y="1860"/>
                      <a:pt x="8407" y="1866"/>
                      <a:pt x="8392" y="1873"/>
                    </a:cubicBezTo>
                    <a:cubicBezTo>
                      <a:pt x="8100" y="2068"/>
                      <a:pt x="7746" y="2172"/>
                      <a:pt x="7390" y="2172"/>
                    </a:cubicBezTo>
                    <a:lnTo>
                      <a:pt x="7363" y="2172"/>
                    </a:lnTo>
                    <a:cubicBezTo>
                      <a:pt x="7245" y="2165"/>
                      <a:pt x="7126" y="2152"/>
                      <a:pt x="7007" y="2130"/>
                    </a:cubicBezTo>
                    <a:cubicBezTo>
                      <a:pt x="6779" y="2075"/>
                      <a:pt x="6562" y="1985"/>
                      <a:pt x="6375" y="1851"/>
                    </a:cubicBezTo>
                    <a:cubicBezTo>
                      <a:pt x="6186" y="1719"/>
                      <a:pt x="6012" y="1552"/>
                      <a:pt x="5887" y="1359"/>
                    </a:cubicBezTo>
                    <a:cubicBezTo>
                      <a:pt x="5832" y="1282"/>
                      <a:pt x="5783" y="1192"/>
                      <a:pt x="5748" y="1108"/>
                    </a:cubicBezTo>
                    <a:cubicBezTo>
                      <a:pt x="5685" y="1170"/>
                      <a:pt x="5623" y="1218"/>
                      <a:pt x="5553" y="1260"/>
                    </a:cubicBezTo>
                    <a:lnTo>
                      <a:pt x="5553" y="1267"/>
                    </a:lnTo>
                    <a:cubicBezTo>
                      <a:pt x="5296" y="1442"/>
                      <a:pt x="4975" y="1539"/>
                      <a:pt x="4663" y="1539"/>
                    </a:cubicBezTo>
                    <a:cubicBezTo>
                      <a:pt x="4558" y="1539"/>
                      <a:pt x="4454" y="1532"/>
                      <a:pt x="4349" y="1511"/>
                    </a:cubicBezTo>
                    <a:cubicBezTo>
                      <a:pt x="4050" y="1442"/>
                      <a:pt x="3779" y="1282"/>
                      <a:pt x="3571" y="1066"/>
                    </a:cubicBezTo>
                    <a:lnTo>
                      <a:pt x="3571" y="1058"/>
                    </a:lnTo>
                    <a:cubicBezTo>
                      <a:pt x="3430" y="919"/>
                      <a:pt x="3320" y="746"/>
                      <a:pt x="3250" y="550"/>
                    </a:cubicBezTo>
                    <a:cubicBezTo>
                      <a:pt x="3083" y="697"/>
                      <a:pt x="2896" y="801"/>
                      <a:pt x="2687" y="871"/>
                    </a:cubicBezTo>
                    <a:cubicBezTo>
                      <a:pt x="2498" y="941"/>
                      <a:pt x="2303" y="968"/>
                      <a:pt x="2103" y="968"/>
                    </a:cubicBezTo>
                    <a:cubicBezTo>
                      <a:pt x="1802" y="968"/>
                      <a:pt x="1496" y="899"/>
                      <a:pt x="1239" y="739"/>
                    </a:cubicBezTo>
                    <a:cubicBezTo>
                      <a:pt x="1114" y="662"/>
                      <a:pt x="995" y="572"/>
                      <a:pt x="892" y="460"/>
                    </a:cubicBezTo>
                    <a:cubicBezTo>
                      <a:pt x="767" y="328"/>
                      <a:pt x="661" y="175"/>
                      <a:pt x="578" y="1"/>
                    </a:cubicBezTo>
                    <a:close/>
                  </a:path>
                </a:pathLst>
              </a:custGeom>
              <a:solidFill>
                <a:srgbClr val="FFE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0"/>
              <p:cNvSpPr/>
              <p:nvPr/>
            </p:nvSpPr>
            <p:spPr>
              <a:xfrm>
                <a:off x="2860520" y="2629181"/>
                <a:ext cx="469520" cy="519026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6217" extrusionOk="0">
                    <a:moveTo>
                      <a:pt x="1176" y="0"/>
                    </a:moveTo>
                    <a:cubicBezTo>
                      <a:pt x="1031" y="49"/>
                      <a:pt x="649" y="585"/>
                      <a:pt x="502" y="633"/>
                    </a:cubicBezTo>
                    <a:cubicBezTo>
                      <a:pt x="273" y="710"/>
                      <a:pt x="209" y="952"/>
                      <a:pt x="1" y="1029"/>
                    </a:cubicBezTo>
                    <a:cubicBezTo>
                      <a:pt x="49" y="1370"/>
                      <a:pt x="133" y="1864"/>
                      <a:pt x="273" y="2448"/>
                    </a:cubicBezTo>
                    <a:cubicBezTo>
                      <a:pt x="467" y="3257"/>
                      <a:pt x="565" y="3666"/>
                      <a:pt x="759" y="3993"/>
                    </a:cubicBezTo>
                    <a:cubicBezTo>
                      <a:pt x="1086" y="4564"/>
                      <a:pt x="1587" y="4898"/>
                      <a:pt x="2589" y="5560"/>
                    </a:cubicBezTo>
                    <a:cubicBezTo>
                      <a:pt x="3222" y="5984"/>
                      <a:pt x="3543" y="6193"/>
                      <a:pt x="3877" y="6213"/>
                    </a:cubicBezTo>
                    <a:cubicBezTo>
                      <a:pt x="3912" y="6215"/>
                      <a:pt x="3948" y="6216"/>
                      <a:pt x="3983" y="6216"/>
                    </a:cubicBezTo>
                    <a:cubicBezTo>
                      <a:pt x="4795" y="6216"/>
                      <a:pt x="5423" y="5535"/>
                      <a:pt x="5624" y="5302"/>
                    </a:cubicBezTo>
                    <a:cubicBezTo>
                      <a:pt x="4426" y="4703"/>
                      <a:pt x="3453" y="3966"/>
                      <a:pt x="2269" y="3360"/>
                    </a:cubicBezTo>
                    <a:cubicBezTo>
                      <a:pt x="2242" y="3347"/>
                      <a:pt x="2207" y="3332"/>
                      <a:pt x="2178" y="3318"/>
                    </a:cubicBezTo>
                    <a:cubicBezTo>
                      <a:pt x="2178" y="3305"/>
                      <a:pt x="2172" y="3298"/>
                      <a:pt x="2172" y="3283"/>
                    </a:cubicBezTo>
                    <a:cubicBezTo>
                      <a:pt x="1886" y="2345"/>
                      <a:pt x="1455" y="932"/>
                      <a:pt x="1176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0"/>
              <p:cNvSpPr/>
              <p:nvPr/>
            </p:nvSpPr>
            <p:spPr>
              <a:xfrm>
                <a:off x="2723757" y="2536150"/>
                <a:ext cx="219649" cy="176988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120" extrusionOk="0">
                    <a:moveTo>
                      <a:pt x="1272" y="1"/>
                    </a:moveTo>
                    <a:cubicBezTo>
                      <a:pt x="1091" y="1"/>
                      <a:pt x="904" y="35"/>
                      <a:pt x="723" y="109"/>
                    </a:cubicBezTo>
                    <a:cubicBezTo>
                      <a:pt x="202" y="505"/>
                      <a:pt x="0" y="1111"/>
                      <a:pt x="187" y="1522"/>
                    </a:cubicBezTo>
                    <a:cubicBezTo>
                      <a:pt x="403" y="1974"/>
                      <a:pt x="1015" y="2050"/>
                      <a:pt x="1308" y="2091"/>
                    </a:cubicBezTo>
                    <a:cubicBezTo>
                      <a:pt x="1419" y="2105"/>
                      <a:pt x="1545" y="2120"/>
                      <a:pt x="1674" y="2120"/>
                    </a:cubicBezTo>
                    <a:cubicBezTo>
                      <a:pt x="1884" y="2120"/>
                      <a:pt x="2100" y="2079"/>
                      <a:pt x="2268" y="1924"/>
                    </a:cubicBezTo>
                    <a:cubicBezTo>
                      <a:pt x="2630" y="1599"/>
                      <a:pt x="2602" y="902"/>
                      <a:pt x="2281" y="471"/>
                    </a:cubicBezTo>
                    <a:cubicBezTo>
                      <a:pt x="2051" y="173"/>
                      <a:pt x="1675" y="1"/>
                      <a:pt x="1272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0"/>
              <p:cNvSpPr/>
              <p:nvPr/>
            </p:nvSpPr>
            <p:spPr>
              <a:xfrm>
                <a:off x="3075494" y="2127771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0"/>
              <p:cNvSpPr/>
              <p:nvPr/>
            </p:nvSpPr>
            <p:spPr>
              <a:xfrm>
                <a:off x="3075494" y="2127270"/>
                <a:ext cx="668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lnTo>
                      <a:pt x="1" y="7"/>
                    </a:lnTo>
                    <a:cubicBezTo>
                      <a:pt x="7" y="7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400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0"/>
              <p:cNvSpPr/>
              <p:nvPr/>
            </p:nvSpPr>
            <p:spPr>
              <a:xfrm>
                <a:off x="2867533" y="2585519"/>
                <a:ext cx="3005" cy="7597"/>
              </a:xfrm>
              <a:custGeom>
                <a:avLst/>
                <a:gdLst/>
                <a:ahLst/>
                <a:cxnLst/>
                <a:rect l="l" t="t" r="r" b="b"/>
                <a:pathLst>
                  <a:path w="36" h="91" extrusionOk="0">
                    <a:moveTo>
                      <a:pt x="35" y="0"/>
                    </a:moveTo>
                    <a:lnTo>
                      <a:pt x="32" y="8"/>
                    </a:lnTo>
                    <a:lnTo>
                      <a:pt x="32" y="8"/>
                    </a:lnTo>
                    <a:cubicBezTo>
                      <a:pt x="33" y="5"/>
                      <a:pt x="34" y="3"/>
                      <a:pt x="35" y="0"/>
                    </a:cubicBezTo>
                    <a:close/>
                    <a:moveTo>
                      <a:pt x="32" y="8"/>
                    </a:moveTo>
                    <a:cubicBezTo>
                      <a:pt x="20" y="39"/>
                      <a:pt x="6" y="66"/>
                      <a:pt x="0" y="91"/>
                    </a:cubicBez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0"/>
              <p:cNvSpPr/>
              <p:nvPr/>
            </p:nvSpPr>
            <p:spPr>
              <a:xfrm>
                <a:off x="2872792" y="2540771"/>
                <a:ext cx="7096" cy="1920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" extrusionOk="0">
                    <a:moveTo>
                      <a:pt x="1" y="0"/>
                    </a:moveTo>
                    <a:lnTo>
                      <a:pt x="1" y="7"/>
                    </a:lnTo>
                    <a:lnTo>
                      <a:pt x="84" y="22"/>
                    </a:lnTo>
                    <a:lnTo>
                      <a:pt x="84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0"/>
              <p:cNvSpPr/>
              <p:nvPr/>
            </p:nvSpPr>
            <p:spPr>
              <a:xfrm>
                <a:off x="3375872" y="3082254"/>
                <a:ext cx="215558" cy="238767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860" extrusionOk="0">
                    <a:moveTo>
                      <a:pt x="1015" y="1"/>
                    </a:moveTo>
                    <a:lnTo>
                      <a:pt x="1015" y="2163"/>
                    </a:lnTo>
                    <a:lnTo>
                      <a:pt x="0" y="2163"/>
                    </a:lnTo>
                    <a:lnTo>
                      <a:pt x="244" y="2714"/>
                    </a:lnTo>
                    <a:cubicBezTo>
                      <a:pt x="279" y="2805"/>
                      <a:pt x="369" y="2860"/>
                      <a:pt x="466" y="2860"/>
                    </a:cubicBezTo>
                    <a:lnTo>
                      <a:pt x="2108" y="2860"/>
                    </a:lnTo>
                    <a:cubicBezTo>
                      <a:pt x="2206" y="2860"/>
                      <a:pt x="2296" y="2805"/>
                      <a:pt x="2338" y="2714"/>
                    </a:cubicBezTo>
                    <a:lnTo>
                      <a:pt x="2582" y="2163"/>
                    </a:lnTo>
                    <a:lnTo>
                      <a:pt x="1162" y="2163"/>
                    </a:lnTo>
                    <a:lnTo>
                      <a:pt x="1162" y="1565"/>
                    </a:lnTo>
                    <a:lnTo>
                      <a:pt x="2081" y="1565"/>
                    </a:lnTo>
                    <a:lnTo>
                      <a:pt x="1162" y="146"/>
                    </a:lnTo>
                    <a:lnTo>
                      <a:pt x="1162" y="1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0"/>
              <p:cNvSpPr/>
              <p:nvPr/>
            </p:nvSpPr>
            <p:spPr>
              <a:xfrm>
                <a:off x="3113897" y="2939912"/>
                <a:ext cx="260223" cy="216727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596" extrusionOk="0">
                    <a:moveTo>
                      <a:pt x="244" y="1"/>
                    </a:moveTo>
                    <a:lnTo>
                      <a:pt x="0" y="2596"/>
                    </a:lnTo>
                    <a:cubicBezTo>
                      <a:pt x="418" y="2567"/>
                      <a:pt x="745" y="2561"/>
                      <a:pt x="954" y="2554"/>
                    </a:cubicBezTo>
                    <a:cubicBezTo>
                      <a:pt x="1921" y="2526"/>
                      <a:pt x="2261" y="2567"/>
                      <a:pt x="2574" y="2304"/>
                    </a:cubicBezTo>
                    <a:cubicBezTo>
                      <a:pt x="2624" y="2262"/>
                      <a:pt x="2776" y="2123"/>
                      <a:pt x="2866" y="1893"/>
                    </a:cubicBezTo>
                    <a:cubicBezTo>
                      <a:pt x="3116" y="1260"/>
                      <a:pt x="2679" y="418"/>
                      <a:pt x="2714" y="403"/>
                    </a:cubicBezTo>
                    <a:cubicBezTo>
                      <a:pt x="2714" y="396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0"/>
              <p:cNvSpPr/>
              <p:nvPr/>
            </p:nvSpPr>
            <p:spPr>
              <a:xfrm>
                <a:off x="3309084" y="3146120"/>
                <a:ext cx="1169" cy="300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6" extrusionOk="0">
                    <a:moveTo>
                      <a:pt x="13" y="1"/>
                    </a:moveTo>
                    <a:cubicBezTo>
                      <a:pt x="7" y="14"/>
                      <a:pt x="0" y="21"/>
                      <a:pt x="0" y="29"/>
                    </a:cubicBezTo>
                    <a:lnTo>
                      <a:pt x="7" y="36"/>
                    </a:lnTo>
                    <a:cubicBezTo>
                      <a:pt x="7" y="21"/>
                      <a:pt x="13" y="14"/>
                      <a:pt x="13" y="1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0"/>
              <p:cNvSpPr/>
              <p:nvPr/>
            </p:nvSpPr>
            <p:spPr>
              <a:xfrm>
                <a:off x="3309585" y="3135684"/>
                <a:ext cx="14610" cy="1569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88" extrusionOk="0">
                    <a:moveTo>
                      <a:pt x="174" y="0"/>
                    </a:moveTo>
                    <a:lnTo>
                      <a:pt x="174" y="0"/>
                    </a:lnTo>
                    <a:cubicBezTo>
                      <a:pt x="133" y="35"/>
                      <a:pt x="84" y="62"/>
                      <a:pt x="36" y="84"/>
                    </a:cubicBezTo>
                    <a:cubicBezTo>
                      <a:pt x="21" y="97"/>
                      <a:pt x="14" y="112"/>
                      <a:pt x="7" y="126"/>
                    </a:cubicBezTo>
                    <a:cubicBezTo>
                      <a:pt x="7" y="139"/>
                      <a:pt x="1" y="146"/>
                      <a:pt x="1" y="161"/>
                    </a:cubicBezTo>
                    <a:lnTo>
                      <a:pt x="63" y="187"/>
                    </a:lnTo>
                    <a:cubicBezTo>
                      <a:pt x="91" y="154"/>
                      <a:pt x="126" y="84"/>
                      <a:pt x="174" y="0"/>
                    </a:cubicBezTo>
                    <a:close/>
                  </a:path>
                </a:pathLst>
              </a:custGeom>
              <a:solidFill>
                <a:srgbClr val="CE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0"/>
              <p:cNvSpPr/>
              <p:nvPr/>
            </p:nvSpPr>
            <p:spPr>
              <a:xfrm>
                <a:off x="3312507" y="3082838"/>
                <a:ext cx="40156" cy="5985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717" extrusionOk="0">
                    <a:moveTo>
                      <a:pt x="397" y="0"/>
                    </a:moveTo>
                    <a:cubicBezTo>
                      <a:pt x="383" y="42"/>
                      <a:pt x="161" y="438"/>
                      <a:pt x="1" y="717"/>
                    </a:cubicBezTo>
                    <a:cubicBezTo>
                      <a:pt x="49" y="695"/>
                      <a:pt x="98" y="668"/>
                      <a:pt x="139" y="633"/>
                    </a:cubicBezTo>
                    <a:cubicBezTo>
                      <a:pt x="271" y="403"/>
                      <a:pt x="460" y="77"/>
                      <a:pt x="480" y="27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0"/>
              <p:cNvSpPr/>
              <p:nvPr/>
            </p:nvSpPr>
            <p:spPr>
              <a:xfrm>
                <a:off x="3332210" y="2434077"/>
                <a:ext cx="120385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117" extrusionOk="0">
                    <a:moveTo>
                      <a:pt x="868" y="1"/>
                    </a:moveTo>
                    <a:cubicBezTo>
                      <a:pt x="824" y="1"/>
                      <a:pt x="779" y="18"/>
                      <a:pt x="745" y="54"/>
                    </a:cubicBezTo>
                    <a:cubicBezTo>
                      <a:pt x="460" y="367"/>
                      <a:pt x="0" y="1050"/>
                      <a:pt x="697" y="1111"/>
                    </a:cubicBezTo>
                    <a:cubicBezTo>
                      <a:pt x="734" y="1115"/>
                      <a:pt x="769" y="1116"/>
                      <a:pt x="802" y="1116"/>
                    </a:cubicBezTo>
                    <a:cubicBezTo>
                      <a:pt x="1442" y="1116"/>
                      <a:pt x="1170" y="487"/>
                      <a:pt x="1024" y="109"/>
                    </a:cubicBezTo>
                    <a:cubicBezTo>
                      <a:pt x="999" y="39"/>
                      <a:pt x="934" y="1"/>
                      <a:pt x="868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1251F0A-5554-F08D-41C7-C4E77CD4CB08}"/>
                </a:ext>
              </a:extLst>
            </p:cNvPr>
            <p:cNvGrpSpPr/>
            <p:nvPr/>
          </p:nvGrpSpPr>
          <p:grpSpPr>
            <a:xfrm rot="1426836">
              <a:off x="2635050" y="2910359"/>
              <a:ext cx="77502" cy="319490"/>
              <a:chOff x="1788560" y="2221923"/>
              <a:chExt cx="77502" cy="319490"/>
            </a:xfrm>
          </p:grpSpPr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9B2CEF53-CDA6-68FF-C564-EEE1096DEDE3}"/>
                  </a:ext>
                </a:extLst>
              </p:cNvPr>
              <p:cNvSpPr/>
              <p:nvPr/>
            </p:nvSpPr>
            <p:spPr>
              <a:xfrm flipH="1">
                <a:off x="1804452" y="2312080"/>
                <a:ext cx="45719" cy="229333"/>
              </a:xfrm>
              <a:prstGeom prst="rect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42125125-DD4A-F2F7-EBA1-B69A947EA2C8}"/>
                  </a:ext>
                </a:extLst>
              </p:cNvPr>
              <p:cNvSpPr/>
              <p:nvPr/>
            </p:nvSpPr>
            <p:spPr>
              <a:xfrm>
                <a:off x="1788560" y="2221923"/>
                <a:ext cx="77502" cy="84811"/>
              </a:xfrm>
              <a:prstGeom prst="ellipse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Google Shape;2928;p70">
              <a:extLst>
                <a:ext uri="{FF2B5EF4-FFF2-40B4-BE49-F238E27FC236}">
                  <a16:creationId xmlns:a16="http://schemas.microsoft.com/office/drawing/2014/main" id="{2E2A475A-8832-28D1-FE6B-15EE95092496}"/>
                </a:ext>
              </a:extLst>
            </p:cNvPr>
            <p:cNvSpPr/>
            <p:nvPr/>
          </p:nvSpPr>
          <p:spPr>
            <a:xfrm>
              <a:off x="2612659" y="2998237"/>
              <a:ext cx="195772" cy="165133"/>
            </a:xfrm>
            <a:custGeom>
              <a:avLst/>
              <a:gdLst/>
              <a:ahLst/>
              <a:cxnLst/>
              <a:rect l="l" t="t" r="r" b="b"/>
              <a:pathLst>
                <a:path w="2345" h="1978" extrusionOk="0">
                  <a:moveTo>
                    <a:pt x="27" y="0"/>
                  </a:moveTo>
                  <a:cubicBezTo>
                    <a:pt x="13" y="69"/>
                    <a:pt x="0" y="181"/>
                    <a:pt x="27" y="319"/>
                  </a:cubicBezTo>
                  <a:cubicBezTo>
                    <a:pt x="35" y="383"/>
                    <a:pt x="84" y="563"/>
                    <a:pt x="209" y="688"/>
                  </a:cubicBezTo>
                  <a:cubicBezTo>
                    <a:pt x="418" y="890"/>
                    <a:pt x="626" y="744"/>
                    <a:pt x="848" y="877"/>
                  </a:cubicBezTo>
                  <a:cubicBezTo>
                    <a:pt x="1217" y="1106"/>
                    <a:pt x="974" y="1725"/>
                    <a:pt x="1301" y="1921"/>
                  </a:cubicBezTo>
                  <a:cubicBezTo>
                    <a:pt x="1364" y="1959"/>
                    <a:pt x="1443" y="1977"/>
                    <a:pt x="1528" y="1977"/>
                  </a:cubicBezTo>
                  <a:cubicBezTo>
                    <a:pt x="1748" y="1977"/>
                    <a:pt x="2007" y="1853"/>
                    <a:pt x="2123" y="1642"/>
                  </a:cubicBezTo>
                  <a:cubicBezTo>
                    <a:pt x="2345" y="1245"/>
                    <a:pt x="1921" y="779"/>
                    <a:pt x="1892" y="752"/>
                  </a:cubicBezTo>
                  <a:cubicBezTo>
                    <a:pt x="1760" y="612"/>
                    <a:pt x="1607" y="543"/>
                    <a:pt x="1530" y="508"/>
                  </a:cubicBezTo>
                  <a:cubicBezTo>
                    <a:pt x="1037" y="293"/>
                    <a:pt x="556" y="104"/>
                    <a:pt x="27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929;p70">
              <a:extLst>
                <a:ext uri="{FF2B5EF4-FFF2-40B4-BE49-F238E27FC236}">
                  <a16:creationId xmlns:a16="http://schemas.microsoft.com/office/drawing/2014/main" id="{9FD057E4-6922-74D0-0150-C7A593E52479}"/>
                </a:ext>
              </a:extLst>
            </p:cNvPr>
            <p:cNvSpPr/>
            <p:nvPr/>
          </p:nvSpPr>
          <p:spPr>
            <a:xfrm>
              <a:off x="2574610" y="303854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2929;p70">
              <a:extLst>
                <a:ext uri="{FF2B5EF4-FFF2-40B4-BE49-F238E27FC236}">
                  <a16:creationId xmlns:a16="http://schemas.microsoft.com/office/drawing/2014/main" id="{2A7CCBE8-4F08-BF58-ED74-3CE141C0CC17}"/>
                </a:ext>
              </a:extLst>
            </p:cNvPr>
            <p:cNvSpPr/>
            <p:nvPr/>
          </p:nvSpPr>
          <p:spPr>
            <a:xfrm>
              <a:off x="2556965" y="307153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2929;p70">
              <a:extLst>
                <a:ext uri="{FF2B5EF4-FFF2-40B4-BE49-F238E27FC236}">
                  <a16:creationId xmlns:a16="http://schemas.microsoft.com/office/drawing/2014/main" id="{8F133CF3-2516-5437-454E-F3C7A86C19AF}"/>
                </a:ext>
              </a:extLst>
            </p:cNvPr>
            <p:cNvSpPr/>
            <p:nvPr/>
          </p:nvSpPr>
          <p:spPr>
            <a:xfrm>
              <a:off x="2551626" y="3108971"/>
              <a:ext cx="65336" cy="77679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2861;p70">
              <a:extLst>
                <a:ext uri="{FF2B5EF4-FFF2-40B4-BE49-F238E27FC236}">
                  <a16:creationId xmlns:a16="http://schemas.microsoft.com/office/drawing/2014/main" id="{4680FDCC-99F6-00E9-F8C5-D07B081F4BC7}"/>
                </a:ext>
              </a:extLst>
            </p:cNvPr>
            <p:cNvSpPr/>
            <p:nvPr/>
          </p:nvSpPr>
          <p:spPr>
            <a:xfrm rot="420158">
              <a:off x="3354575" y="2952808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3" name="Hộp Văn bản 2792">
            <a:extLst>
              <a:ext uri="{FF2B5EF4-FFF2-40B4-BE49-F238E27FC236}">
                <a16:creationId xmlns:a16="http://schemas.microsoft.com/office/drawing/2014/main" id="{78992279-19CB-E9C0-80DE-9A68AC5A501F}"/>
              </a:ext>
            </a:extLst>
          </p:cNvPr>
          <p:cNvSpPr txBox="1"/>
          <p:nvPr/>
        </p:nvSpPr>
        <p:spPr>
          <a:xfrm>
            <a:off x="1528410" y="56200"/>
            <a:ext cx="6095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PHÓNG VIÊN NHÍ</a:t>
            </a:r>
            <a:endParaRPr lang="en-US" sz="5000" b="1" dirty="0"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794" name="Picture 3">
            <a:extLst>
              <a:ext uri="{FF2B5EF4-FFF2-40B4-BE49-F238E27FC236}">
                <a16:creationId xmlns:a16="http://schemas.microsoft.com/office/drawing/2014/main" id="{8301020F-3748-1EBB-A776-B595F8C8A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138"/>
          <a:stretch/>
        </p:blipFill>
        <p:spPr>
          <a:xfrm>
            <a:off x="3778820" y="1085112"/>
            <a:ext cx="5632985" cy="3906869"/>
          </a:xfrm>
          <a:prstGeom prst="rect">
            <a:avLst/>
          </a:prstGeom>
        </p:spPr>
      </p:pic>
      <p:sp>
        <p:nvSpPr>
          <p:cNvPr id="2796" name="Hộp Văn bản 2795">
            <a:extLst>
              <a:ext uri="{FF2B5EF4-FFF2-40B4-BE49-F238E27FC236}">
                <a16:creationId xmlns:a16="http://schemas.microsoft.com/office/drawing/2014/main" id="{0FF7C929-DDF2-0813-FF19-E34288D442BC}"/>
              </a:ext>
            </a:extLst>
          </p:cNvPr>
          <p:cNvSpPr txBox="1"/>
          <p:nvPr/>
        </p:nvSpPr>
        <p:spPr>
          <a:xfrm>
            <a:off x="4058092" y="1100698"/>
            <a:ext cx="5005441" cy="2359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649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ơ thấy trèo cây đánh lô đề con số gì? - Blogsoccer.net">
            <a:extLst>
              <a:ext uri="{FF2B5EF4-FFF2-40B4-BE49-F238E27FC236}">
                <a16:creationId xmlns:a16="http://schemas.microsoft.com/office/drawing/2014/main" id="{0D09401C-C6AA-2E55-D74A-7720B4C98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4" y="69157"/>
            <a:ext cx="3856037" cy="25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ẩn thận với ná bắn chim - Báo Lâm Đồng điện tử">
            <a:extLst>
              <a:ext uri="{FF2B5EF4-FFF2-40B4-BE49-F238E27FC236}">
                <a16:creationId xmlns:a16="http://schemas.microsoft.com/office/drawing/2014/main" id="{E6F30D35-DD79-18C2-06A4-3FC729FF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412" y="69157"/>
            <a:ext cx="4195548" cy="25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ản đối việc đưa học sinh chạy, nhảy dưới trời mưa, rét là suy nghĩ thiển  cận'!">
            <a:extLst>
              <a:ext uri="{FF2B5EF4-FFF2-40B4-BE49-F238E27FC236}">
                <a16:creationId xmlns:a16="http://schemas.microsoft.com/office/drawing/2014/main" id="{3CE19B0C-8BCD-0FCB-798B-40A3C0CE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88" y="2658676"/>
            <a:ext cx="4848624" cy="24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850;p48">
            <a:extLst>
              <a:ext uri="{FF2B5EF4-FFF2-40B4-BE49-F238E27FC236}">
                <a16:creationId xmlns:a16="http://schemas.microsoft.com/office/drawing/2014/main" id="{A0E6FA5E-D343-4EC6-CCF6-A8BE87FD806A}"/>
              </a:ext>
            </a:extLst>
          </p:cNvPr>
          <p:cNvSpPr/>
          <p:nvPr/>
        </p:nvSpPr>
        <p:spPr>
          <a:xfrm>
            <a:off x="327624" y="1877092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3" name="Google Shape;1850;p48">
            <a:extLst>
              <a:ext uri="{FF2B5EF4-FFF2-40B4-BE49-F238E27FC236}">
                <a16:creationId xmlns:a16="http://schemas.microsoft.com/office/drawing/2014/main" id="{70375183-685F-99BF-2B92-BD34E89182FE}"/>
              </a:ext>
            </a:extLst>
          </p:cNvPr>
          <p:cNvSpPr/>
          <p:nvPr/>
        </p:nvSpPr>
        <p:spPr>
          <a:xfrm>
            <a:off x="4414412" y="1877093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Google Shape;1850;p48">
            <a:extLst>
              <a:ext uri="{FF2B5EF4-FFF2-40B4-BE49-F238E27FC236}">
                <a16:creationId xmlns:a16="http://schemas.microsoft.com/office/drawing/2014/main" id="{CAF5881A-CDD9-E6C3-E77E-F581B3ED9682}"/>
              </a:ext>
            </a:extLst>
          </p:cNvPr>
          <p:cNvSpPr/>
          <p:nvPr/>
        </p:nvSpPr>
        <p:spPr>
          <a:xfrm>
            <a:off x="2147688" y="4379686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18CDBCB-8570-3E8F-9A72-C853CBDEDFE8}"/>
              </a:ext>
            </a:extLst>
          </p:cNvPr>
          <p:cNvSpPr txBox="1"/>
          <p:nvPr/>
        </p:nvSpPr>
        <p:spPr>
          <a:xfrm>
            <a:off x="450413" y="192541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1</a:t>
            </a:r>
            <a:endParaRPr lang="en-US" sz="36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12CB566-A6D9-6500-D8D8-969C3CAE4B66}"/>
              </a:ext>
            </a:extLst>
          </p:cNvPr>
          <p:cNvSpPr txBox="1"/>
          <p:nvPr/>
        </p:nvSpPr>
        <p:spPr>
          <a:xfrm>
            <a:off x="4532556" y="192541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3600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BFE5DCE-16C3-E91A-C4FD-8A5946ABDDFE}"/>
              </a:ext>
            </a:extLst>
          </p:cNvPr>
          <p:cNvSpPr txBox="1"/>
          <p:nvPr/>
        </p:nvSpPr>
        <p:spPr>
          <a:xfrm>
            <a:off x="2263462" y="440384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4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 descr="Deciduous tree with solid fill">
            <a:extLst>
              <a:ext uri="{FF2B5EF4-FFF2-40B4-BE49-F238E27FC236}">
                <a16:creationId xmlns:a16="http://schemas.microsoft.com/office/drawing/2014/main" id="{27F72129-F4CD-12AE-6F40-EFF9B1437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99461" y="-561677"/>
            <a:ext cx="6708160" cy="600040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46983A4-7E7E-8B46-4289-5DD3364943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14" t="45543" r="20284"/>
          <a:stretch/>
        </p:blipFill>
        <p:spPr>
          <a:xfrm>
            <a:off x="5497387" y="1036287"/>
            <a:ext cx="3961660" cy="307092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0C5630A-FA75-E7FF-B716-07E0E75EFB2A}"/>
              </a:ext>
            </a:extLst>
          </p:cNvPr>
          <p:cNvSpPr txBox="1"/>
          <p:nvPr/>
        </p:nvSpPr>
        <p:spPr>
          <a:xfrm>
            <a:off x="772245" y="817423"/>
            <a:ext cx="46142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854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61"/>
          <p:cNvGrpSpPr/>
          <p:nvPr/>
        </p:nvGrpSpPr>
        <p:grpSpPr>
          <a:xfrm>
            <a:off x="181205" y="2125104"/>
            <a:ext cx="1261563" cy="2286701"/>
            <a:chOff x="4202050" y="1750475"/>
            <a:chExt cx="1006914" cy="1825127"/>
          </a:xfrm>
        </p:grpSpPr>
        <p:sp>
          <p:nvSpPr>
            <p:cNvPr id="2492" name="Google Shape;2492;p61"/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1"/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1"/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1"/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1"/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1"/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1"/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1"/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1"/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1"/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1"/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1"/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1"/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1"/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1"/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1"/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1"/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1"/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1"/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1"/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1"/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1"/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1"/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1"/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1"/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1"/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1"/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1"/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1"/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1"/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1"/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1"/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1"/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1"/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1"/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1"/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1"/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1"/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1"/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1"/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1"/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1"/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1"/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1"/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1"/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1"/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1"/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1"/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32;p57">
            <a:extLst>
              <a:ext uri="{FF2B5EF4-FFF2-40B4-BE49-F238E27FC236}">
                <a16:creationId xmlns:a16="http://schemas.microsoft.com/office/drawing/2014/main" id="{69C0E093-077F-ED9E-DCFC-0568E6BA59CA}"/>
              </a:ext>
            </a:extLst>
          </p:cNvPr>
          <p:cNvGrpSpPr/>
          <p:nvPr/>
        </p:nvGrpSpPr>
        <p:grpSpPr>
          <a:xfrm>
            <a:off x="7037748" y="1770168"/>
            <a:ext cx="1780747" cy="2666965"/>
            <a:chOff x="250763" y="2106850"/>
            <a:chExt cx="1623288" cy="2430922"/>
          </a:xfrm>
        </p:grpSpPr>
        <p:sp>
          <p:nvSpPr>
            <p:cNvPr id="11" name="Google Shape;2333;p57">
              <a:extLst>
                <a:ext uri="{FF2B5EF4-FFF2-40B4-BE49-F238E27FC236}">
                  <a16:creationId xmlns:a16="http://schemas.microsoft.com/office/drawing/2014/main" id="{040B722B-8488-9E79-0DB2-AAC04028EAF5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4;p57">
              <a:extLst>
                <a:ext uri="{FF2B5EF4-FFF2-40B4-BE49-F238E27FC236}">
                  <a16:creationId xmlns:a16="http://schemas.microsoft.com/office/drawing/2014/main" id="{C1BB763E-F69F-5A43-B7C2-94D838582D65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5;p57">
              <a:extLst>
                <a:ext uri="{FF2B5EF4-FFF2-40B4-BE49-F238E27FC236}">
                  <a16:creationId xmlns:a16="http://schemas.microsoft.com/office/drawing/2014/main" id="{1B98FC97-7DCE-BAF9-B377-595FC044B56C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6;p57">
              <a:extLst>
                <a:ext uri="{FF2B5EF4-FFF2-40B4-BE49-F238E27FC236}">
                  <a16:creationId xmlns:a16="http://schemas.microsoft.com/office/drawing/2014/main" id="{49A8E3C8-3B46-87E7-F3CA-599692F1424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7;p57">
              <a:extLst>
                <a:ext uri="{FF2B5EF4-FFF2-40B4-BE49-F238E27FC236}">
                  <a16:creationId xmlns:a16="http://schemas.microsoft.com/office/drawing/2014/main" id="{518F24B7-5A41-1BD7-C16D-C2E18209550D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8;p57">
              <a:extLst>
                <a:ext uri="{FF2B5EF4-FFF2-40B4-BE49-F238E27FC236}">
                  <a16:creationId xmlns:a16="http://schemas.microsoft.com/office/drawing/2014/main" id="{D9A7B2FC-E287-08E6-3C9F-0A8F6E8BD31B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9;p57">
              <a:extLst>
                <a:ext uri="{FF2B5EF4-FFF2-40B4-BE49-F238E27FC236}">
                  <a16:creationId xmlns:a16="http://schemas.microsoft.com/office/drawing/2014/main" id="{F5B278A6-2F45-7823-13FC-8CD1E9C2B87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0;p57">
              <a:extLst>
                <a:ext uri="{FF2B5EF4-FFF2-40B4-BE49-F238E27FC236}">
                  <a16:creationId xmlns:a16="http://schemas.microsoft.com/office/drawing/2014/main" id="{67FB268A-867D-F09E-C7C7-0659A6BA403D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1;p57">
              <a:extLst>
                <a:ext uri="{FF2B5EF4-FFF2-40B4-BE49-F238E27FC236}">
                  <a16:creationId xmlns:a16="http://schemas.microsoft.com/office/drawing/2014/main" id="{9F82BD8D-F263-1D81-D5CB-42839CBD449C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2;p57">
              <a:extLst>
                <a:ext uri="{FF2B5EF4-FFF2-40B4-BE49-F238E27FC236}">
                  <a16:creationId xmlns:a16="http://schemas.microsoft.com/office/drawing/2014/main" id="{2923D70B-72AC-CE53-F080-8B0D0F8A2DBB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3;p57">
              <a:extLst>
                <a:ext uri="{FF2B5EF4-FFF2-40B4-BE49-F238E27FC236}">
                  <a16:creationId xmlns:a16="http://schemas.microsoft.com/office/drawing/2014/main" id="{C7D135A5-FCA5-7F25-6FF7-8398C2912E4C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4;p57">
              <a:extLst>
                <a:ext uri="{FF2B5EF4-FFF2-40B4-BE49-F238E27FC236}">
                  <a16:creationId xmlns:a16="http://schemas.microsoft.com/office/drawing/2014/main" id="{E2F78EF4-025D-D4A8-9C06-1C954703FB94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5;p57">
              <a:extLst>
                <a:ext uri="{FF2B5EF4-FFF2-40B4-BE49-F238E27FC236}">
                  <a16:creationId xmlns:a16="http://schemas.microsoft.com/office/drawing/2014/main" id="{F9CCC2A2-FB0A-0BC6-F015-0911FBDEB363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6;p57">
              <a:extLst>
                <a:ext uri="{FF2B5EF4-FFF2-40B4-BE49-F238E27FC236}">
                  <a16:creationId xmlns:a16="http://schemas.microsoft.com/office/drawing/2014/main" id="{DB478CC8-986C-E8F8-E1FC-F7B88124220E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7;p57">
              <a:extLst>
                <a:ext uri="{FF2B5EF4-FFF2-40B4-BE49-F238E27FC236}">
                  <a16:creationId xmlns:a16="http://schemas.microsoft.com/office/drawing/2014/main" id="{8C243896-8E72-36C9-5548-8A4EEA23CB33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8;p57">
              <a:extLst>
                <a:ext uri="{FF2B5EF4-FFF2-40B4-BE49-F238E27FC236}">
                  <a16:creationId xmlns:a16="http://schemas.microsoft.com/office/drawing/2014/main" id="{B257436F-9806-C4C4-DFCC-8D5B7CEFF598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9;p57">
              <a:extLst>
                <a:ext uri="{FF2B5EF4-FFF2-40B4-BE49-F238E27FC236}">
                  <a16:creationId xmlns:a16="http://schemas.microsoft.com/office/drawing/2014/main" id="{C3259B7B-3A8F-1E1C-5D46-D5B069C43C2B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0;p57">
              <a:extLst>
                <a:ext uri="{FF2B5EF4-FFF2-40B4-BE49-F238E27FC236}">
                  <a16:creationId xmlns:a16="http://schemas.microsoft.com/office/drawing/2014/main" id="{1A38E479-D488-0484-C9FB-4E05F6FDB544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1;p57">
              <a:extLst>
                <a:ext uri="{FF2B5EF4-FFF2-40B4-BE49-F238E27FC236}">
                  <a16:creationId xmlns:a16="http://schemas.microsoft.com/office/drawing/2014/main" id="{E264CDD2-DC8E-A0C8-44AF-5E3E25A6B484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2;p57">
              <a:extLst>
                <a:ext uri="{FF2B5EF4-FFF2-40B4-BE49-F238E27FC236}">
                  <a16:creationId xmlns:a16="http://schemas.microsoft.com/office/drawing/2014/main" id="{D918078B-5E0C-1735-6FFB-75CE43DE1457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3;p57">
              <a:extLst>
                <a:ext uri="{FF2B5EF4-FFF2-40B4-BE49-F238E27FC236}">
                  <a16:creationId xmlns:a16="http://schemas.microsoft.com/office/drawing/2014/main" id="{62130955-01F7-BEB5-2CA4-B0CFCFE91856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4;p57">
              <a:extLst>
                <a:ext uri="{FF2B5EF4-FFF2-40B4-BE49-F238E27FC236}">
                  <a16:creationId xmlns:a16="http://schemas.microsoft.com/office/drawing/2014/main" id="{1137D639-38A6-3EAE-A65B-7EF6B502A5BA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5;p57">
              <a:extLst>
                <a:ext uri="{FF2B5EF4-FFF2-40B4-BE49-F238E27FC236}">
                  <a16:creationId xmlns:a16="http://schemas.microsoft.com/office/drawing/2014/main" id="{9CADDECF-C895-545E-62CD-395ACD2EA134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6;p57">
              <a:extLst>
                <a:ext uri="{FF2B5EF4-FFF2-40B4-BE49-F238E27FC236}">
                  <a16:creationId xmlns:a16="http://schemas.microsoft.com/office/drawing/2014/main" id="{9774DCD6-3FA0-8AA1-E0F2-86B2E0DBB0D3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7;p57">
              <a:extLst>
                <a:ext uri="{FF2B5EF4-FFF2-40B4-BE49-F238E27FC236}">
                  <a16:creationId xmlns:a16="http://schemas.microsoft.com/office/drawing/2014/main" id="{C94AB459-926A-6C7A-A80A-5744DCFFA961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8;p57">
              <a:extLst>
                <a:ext uri="{FF2B5EF4-FFF2-40B4-BE49-F238E27FC236}">
                  <a16:creationId xmlns:a16="http://schemas.microsoft.com/office/drawing/2014/main" id="{29956080-8832-ACE4-7F31-FB3C5BA60602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9;p57">
              <a:extLst>
                <a:ext uri="{FF2B5EF4-FFF2-40B4-BE49-F238E27FC236}">
                  <a16:creationId xmlns:a16="http://schemas.microsoft.com/office/drawing/2014/main" id="{B7807F16-46C1-B7A0-ABAB-877EE4A7B7F8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0;p57">
              <a:extLst>
                <a:ext uri="{FF2B5EF4-FFF2-40B4-BE49-F238E27FC236}">
                  <a16:creationId xmlns:a16="http://schemas.microsoft.com/office/drawing/2014/main" id="{0CE28596-F130-BA91-9132-13A5454E8379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1;p57">
              <a:extLst>
                <a:ext uri="{FF2B5EF4-FFF2-40B4-BE49-F238E27FC236}">
                  <a16:creationId xmlns:a16="http://schemas.microsoft.com/office/drawing/2014/main" id="{8BA3A2BD-2E88-729C-5F53-BCB590E02CDF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2;p57">
              <a:extLst>
                <a:ext uri="{FF2B5EF4-FFF2-40B4-BE49-F238E27FC236}">
                  <a16:creationId xmlns:a16="http://schemas.microsoft.com/office/drawing/2014/main" id="{AA80FF73-6C89-A28A-1478-B6284C129CF7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3;p57">
              <a:extLst>
                <a:ext uri="{FF2B5EF4-FFF2-40B4-BE49-F238E27FC236}">
                  <a16:creationId xmlns:a16="http://schemas.microsoft.com/office/drawing/2014/main" id="{AA3121B4-1FDB-C6C2-8E34-3B363DBBF810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4;p57">
              <a:extLst>
                <a:ext uri="{FF2B5EF4-FFF2-40B4-BE49-F238E27FC236}">
                  <a16:creationId xmlns:a16="http://schemas.microsoft.com/office/drawing/2014/main" id="{FEFB0CD2-2D7C-361D-9579-A68550CE9AAB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5;p57">
              <a:extLst>
                <a:ext uri="{FF2B5EF4-FFF2-40B4-BE49-F238E27FC236}">
                  <a16:creationId xmlns:a16="http://schemas.microsoft.com/office/drawing/2014/main" id="{3FBF5024-8C22-05BA-2256-6F22E5998718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A92C55E7-E39F-21F8-E937-F1BD410B1A12}"/>
              </a:ext>
            </a:extLst>
          </p:cNvPr>
          <p:cNvSpPr txBox="1"/>
          <p:nvPr/>
        </p:nvSpPr>
        <p:spPr>
          <a:xfrm>
            <a:off x="1118219" y="409063"/>
            <a:ext cx="64191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“Ở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3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59" y="3928073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32" y="3558746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97" y="3229038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82" y="300422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481781" y="3462162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3696" y="164334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59628" y="386572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Chơi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trò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chơi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trí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tuệ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76482" y="313149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Trèo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cầu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thang,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lan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can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3696" y="310448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Chen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lấn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xô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đẩy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6012" y="287905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38020" y="29050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843069" y="355649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98476" y="755977"/>
            <a:ext cx="756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 3: 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Em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cần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làm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để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phòng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tránh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nguy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hiểm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khi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tham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gia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các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hoạt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động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ở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trường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?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0418" y="768168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17" y="574552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8" name="Google Shape;2418;p60"/>
          <p:cNvGrpSpPr/>
          <p:nvPr/>
        </p:nvGrpSpPr>
        <p:grpSpPr>
          <a:xfrm>
            <a:off x="6592542" y="3328335"/>
            <a:ext cx="2030586" cy="1478643"/>
            <a:chOff x="10163450" y="-2066325"/>
            <a:chExt cx="1901298" cy="1384497"/>
          </a:xfrm>
        </p:grpSpPr>
        <p:sp>
          <p:nvSpPr>
            <p:cNvPr id="2419" name="Google Shape;2419;p60"/>
            <p:cNvSpPr/>
            <p:nvPr/>
          </p:nvSpPr>
          <p:spPr>
            <a:xfrm>
              <a:off x="10164189" y="-2066325"/>
              <a:ext cx="1860028" cy="1268165"/>
            </a:xfrm>
            <a:custGeom>
              <a:avLst/>
              <a:gdLst/>
              <a:ahLst/>
              <a:cxnLst/>
              <a:rect l="l" t="t" r="r" b="b"/>
              <a:pathLst>
                <a:path w="32734" h="22318" extrusionOk="0">
                  <a:moveTo>
                    <a:pt x="13984" y="1"/>
                  </a:moveTo>
                  <a:cubicBezTo>
                    <a:pt x="13495" y="1"/>
                    <a:pt x="13021" y="75"/>
                    <a:pt x="12583" y="291"/>
                  </a:cubicBezTo>
                  <a:cubicBezTo>
                    <a:pt x="11970" y="598"/>
                    <a:pt x="11309" y="862"/>
                    <a:pt x="10647" y="1043"/>
                  </a:cubicBezTo>
                  <a:cubicBezTo>
                    <a:pt x="8595" y="1600"/>
                    <a:pt x="5595" y="1266"/>
                    <a:pt x="4448" y="3513"/>
                  </a:cubicBezTo>
                  <a:cubicBezTo>
                    <a:pt x="4121" y="4161"/>
                    <a:pt x="4143" y="4857"/>
                    <a:pt x="4114" y="5567"/>
                  </a:cubicBezTo>
                  <a:cubicBezTo>
                    <a:pt x="4086" y="6178"/>
                    <a:pt x="3934" y="6762"/>
                    <a:pt x="3787" y="7354"/>
                  </a:cubicBezTo>
                  <a:cubicBezTo>
                    <a:pt x="3655" y="7905"/>
                    <a:pt x="3147" y="8503"/>
                    <a:pt x="3516" y="9074"/>
                  </a:cubicBezTo>
                  <a:cubicBezTo>
                    <a:pt x="3591" y="9184"/>
                    <a:pt x="3729" y="9277"/>
                    <a:pt x="3857" y="9277"/>
                  </a:cubicBezTo>
                  <a:cubicBezTo>
                    <a:pt x="3906" y="9277"/>
                    <a:pt x="3953" y="9263"/>
                    <a:pt x="3996" y="9232"/>
                  </a:cubicBezTo>
                  <a:cubicBezTo>
                    <a:pt x="4051" y="9191"/>
                    <a:pt x="4092" y="9122"/>
                    <a:pt x="4121" y="9059"/>
                  </a:cubicBezTo>
                  <a:cubicBezTo>
                    <a:pt x="4413" y="8516"/>
                    <a:pt x="4727" y="7980"/>
                    <a:pt x="5151" y="7536"/>
                  </a:cubicBezTo>
                  <a:cubicBezTo>
                    <a:pt x="5569" y="7083"/>
                    <a:pt x="6111" y="6727"/>
                    <a:pt x="6709" y="6611"/>
                  </a:cubicBezTo>
                  <a:cubicBezTo>
                    <a:pt x="6864" y="6581"/>
                    <a:pt x="7021" y="6566"/>
                    <a:pt x="7177" y="6566"/>
                  </a:cubicBezTo>
                  <a:cubicBezTo>
                    <a:pt x="7422" y="6566"/>
                    <a:pt x="7665" y="6601"/>
                    <a:pt x="7900" y="6666"/>
                  </a:cubicBezTo>
                  <a:cubicBezTo>
                    <a:pt x="8151" y="6736"/>
                    <a:pt x="8393" y="6839"/>
                    <a:pt x="8581" y="7006"/>
                  </a:cubicBezTo>
                  <a:cubicBezTo>
                    <a:pt x="8977" y="7362"/>
                    <a:pt x="9082" y="7967"/>
                    <a:pt x="8935" y="8481"/>
                  </a:cubicBezTo>
                  <a:cubicBezTo>
                    <a:pt x="8790" y="8990"/>
                    <a:pt x="8443" y="9421"/>
                    <a:pt x="8045" y="9769"/>
                  </a:cubicBezTo>
                  <a:cubicBezTo>
                    <a:pt x="7050" y="10660"/>
                    <a:pt x="5742" y="11153"/>
                    <a:pt x="4413" y="11230"/>
                  </a:cubicBezTo>
                  <a:cubicBezTo>
                    <a:pt x="4276" y="11237"/>
                    <a:pt x="4138" y="11241"/>
                    <a:pt x="4001" y="11241"/>
                  </a:cubicBezTo>
                  <a:cubicBezTo>
                    <a:pt x="3255" y="11241"/>
                    <a:pt x="2509" y="11142"/>
                    <a:pt x="1763" y="11084"/>
                  </a:cubicBezTo>
                  <a:cubicBezTo>
                    <a:pt x="1655" y="11077"/>
                    <a:pt x="1545" y="11072"/>
                    <a:pt x="1435" y="11072"/>
                  </a:cubicBezTo>
                  <a:cubicBezTo>
                    <a:pt x="1022" y="11072"/>
                    <a:pt x="610" y="11145"/>
                    <a:pt x="357" y="11454"/>
                  </a:cubicBezTo>
                  <a:cubicBezTo>
                    <a:pt x="196" y="11647"/>
                    <a:pt x="135" y="11898"/>
                    <a:pt x="78" y="12142"/>
                  </a:cubicBezTo>
                  <a:cubicBezTo>
                    <a:pt x="36" y="12309"/>
                    <a:pt x="1" y="12482"/>
                    <a:pt x="51" y="12649"/>
                  </a:cubicBezTo>
                  <a:cubicBezTo>
                    <a:pt x="99" y="12775"/>
                    <a:pt x="196" y="12873"/>
                    <a:pt x="293" y="12963"/>
                  </a:cubicBezTo>
                  <a:cubicBezTo>
                    <a:pt x="858" y="13458"/>
                    <a:pt x="1609" y="13680"/>
                    <a:pt x="2347" y="13818"/>
                  </a:cubicBezTo>
                  <a:cubicBezTo>
                    <a:pt x="3075" y="13959"/>
                    <a:pt x="3820" y="14036"/>
                    <a:pt x="4567" y="14036"/>
                  </a:cubicBezTo>
                  <a:cubicBezTo>
                    <a:pt x="4635" y="14036"/>
                    <a:pt x="4702" y="14035"/>
                    <a:pt x="4769" y="14034"/>
                  </a:cubicBezTo>
                  <a:cubicBezTo>
                    <a:pt x="6267" y="14015"/>
                    <a:pt x="7786" y="13721"/>
                    <a:pt x="9274" y="13721"/>
                  </a:cubicBezTo>
                  <a:cubicBezTo>
                    <a:pt x="9941" y="13721"/>
                    <a:pt x="10603" y="13780"/>
                    <a:pt x="11253" y="13950"/>
                  </a:cubicBezTo>
                  <a:lnTo>
                    <a:pt x="10891" y="13825"/>
                  </a:lnTo>
                  <a:lnTo>
                    <a:pt x="10891" y="13825"/>
                  </a:lnTo>
                  <a:cubicBezTo>
                    <a:pt x="11893" y="14042"/>
                    <a:pt x="12701" y="14794"/>
                    <a:pt x="13313" y="15629"/>
                  </a:cubicBezTo>
                  <a:cubicBezTo>
                    <a:pt x="13919" y="16455"/>
                    <a:pt x="14378" y="17389"/>
                    <a:pt x="15011" y="18202"/>
                  </a:cubicBezTo>
                  <a:cubicBezTo>
                    <a:pt x="16334" y="19894"/>
                    <a:pt x="18338" y="20944"/>
                    <a:pt x="20397" y="21564"/>
                  </a:cubicBezTo>
                  <a:cubicBezTo>
                    <a:pt x="22087" y="22066"/>
                    <a:pt x="23852" y="22317"/>
                    <a:pt x="25621" y="22317"/>
                  </a:cubicBezTo>
                  <a:cubicBezTo>
                    <a:pt x="25935" y="22317"/>
                    <a:pt x="26249" y="22309"/>
                    <a:pt x="26562" y="22294"/>
                  </a:cubicBezTo>
                  <a:cubicBezTo>
                    <a:pt x="26855" y="22280"/>
                    <a:pt x="27160" y="22259"/>
                    <a:pt x="27431" y="22142"/>
                  </a:cubicBezTo>
                  <a:cubicBezTo>
                    <a:pt x="27703" y="22016"/>
                    <a:pt x="27940" y="21786"/>
                    <a:pt x="27989" y="21487"/>
                  </a:cubicBezTo>
                  <a:cubicBezTo>
                    <a:pt x="28044" y="21098"/>
                    <a:pt x="27751" y="20735"/>
                    <a:pt x="27411" y="20540"/>
                  </a:cubicBezTo>
                  <a:cubicBezTo>
                    <a:pt x="26749" y="20151"/>
                    <a:pt x="25928" y="20221"/>
                    <a:pt x="25163" y="20138"/>
                  </a:cubicBezTo>
                  <a:cubicBezTo>
                    <a:pt x="24029" y="20004"/>
                    <a:pt x="22937" y="19511"/>
                    <a:pt x="22102" y="18738"/>
                  </a:cubicBezTo>
                  <a:cubicBezTo>
                    <a:pt x="21601" y="18272"/>
                    <a:pt x="21168" y="17624"/>
                    <a:pt x="21302" y="16956"/>
                  </a:cubicBezTo>
                  <a:cubicBezTo>
                    <a:pt x="21427" y="16358"/>
                    <a:pt x="22003" y="15928"/>
                    <a:pt x="22609" y="15816"/>
                  </a:cubicBezTo>
                  <a:cubicBezTo>
                    <a:pt x="22735" y="15794"/>
                    <a:pt x="22862" y="15784"/>
                    <a:pt x="22988" y="15784"/>
                  </a:cubicBezTo>
                  <a:cubicBezTo>
                    <a:pt x="23470" y="15784"/>
                    <a:pt x="23952" y="15927"/>
                    <a:pt x="24405" y="16108"/>
                  </a:cubicBezTo>
                  <a:cubicBezTo>
                    <a:pt x="25803" y="16692"/>
                    <a:pt x="27000" y="17688"/>
                    <a:pt x="28336" y="18397"/>
                  </a:cubicBezTo>
                  <a:cubicBezTo>
                    <a:pt x="29221" y="18870"/>
                    <a:pt x="30225" y="19361"/>
                    <a:pt x="31140" y="19361"/>
                  </a:cubicBezTo>
                  <a:cubicBezTo>
                    <a:pt x="31612" y="19361"/>
                    <a:pt x="32060" y="19230"/>
                    <a:pt x="32456" y="18898"/>
                  </a:cubicBezTo>
                  <a:cubicBezTo>
                    <a:pt x="32733" y="18668"/>
                    <a:pt x="32533" y="18189"/>
                    <a:pt x="32212" y="18042"/>
                  </a:cubicBezTo>
                  <a:cubicBezTo>
                    <a:pt x="31891" y="17890"/>
                    <a:pt x="31516" y="17938"/>
                    <a:pt x="31162" y="17910"/>
                  </a:cubicBezTo>
                  <a:cubicBezTo>
                    <a:pt x="30340" y="17826"/>
                    <a:pt x="29637" y="17290"/>
                    <a:pt x="29052" y="16706"/>
                  </a:cubicBezTo>
                  <a:cubicBezTo>
                    <a:pt x="28475" y="16121"/>
                    <a:pt x="27947" y="15462"/>
                    <a:pt x="27250" y="15022"/>
                  </a:cubicBezTo>
                  <a:cubicBezTo>
                    <a:pt x="26471" y="14535"/>
                    <a:pt x="25545" y="14368"/>
                    <a:pt x="24684" y="14069"/>
                  </a:cubicBezTo>
                  <a:cubicBezTo>
                    <a:pt x="24523" y="14014"/>
                    <a:pt x="24363" y="13950"/>
                    <a:pt x="24244" y="13840"/>
                  </a:cubicBezTo>
                  <a:cubicBezTo>
                    <a:pt x="24126" y="13728"/>
                    <a:pt x="24057" y="13583"/>
                    <a:pt x="23974" y="13443"/>
                  </a:cubicBezTo>
                  <a:cubicBezTo>
                    <a:pt x="23229" y="12260"/>
                    <a:pt x="21447" y="12267"/>
                    <a:pt x="20432" y="11307"/>
                  </a:cubicBezTo>
                  <a:cubicBezTo>
                    <a:pt x="19861" y="10771"/>
                    <a:pt x="19603" y="10006"/>
                    <a:pt x="19221" y="9331"/>
                  </a:cubicBezTo>
                  <a:cubicBezTo>
                    <a:pt x="18525" y="8099"/>
                    <a:pt x="17369" y="7132"/>
                    <a:pt x="16041" y="6666"/>
                  </a:cubicBezTo>
                  <a:cubicBezTo>
                    <a:pt x="15338" y="6415"/>
                    <a:pt x="14587" y="6303"/>
                    <a:pt x="13897" y="6018"/>
                  </a:cubicBezTo>
                  <a:cubicBezTo>
                    <a:pt x="13209" y="5734"/>
                    <a:pt x="12554" y="5218"/>
                    <a:pt x="12374" y="4495"/>
                  </a:cubicBezTo>
                  <a:cubicBezTo>
                    <a:pt x="12269" y="4097"/>
                    <a:pt x="12693" y="3875"/>
                    <a:pt x="13042" y="3666"/>
                  </a:cubicBezTo>
                  <a:cubicBezTo>
                    <a:pt x="13396" y="3458"/>
                    <a:pt x="13807" y="3361"/>
                    <a:pt x="14189" y="3235"/>
                  </a:cubicBezTo>
                  <a:cubicBezTo>
                    <a:pt x="14760" y="3047"/>
                    <a:pt x="15323" y="2754"/>
                    <a:pt x="15679" y="2275"/>
                  </a:cubicBezTo>
                  <a:cubicBezTo>
                    <a:pt x="16026" y="1788"/>
                    <a:pt x="16116" y="1071"/>
                    <a:pt x="15749" y="598"/>
                  </a:cubicBezTo>
                  <a:cubicBezTo>
                    <a:pt x="15428" y="188"/>
                    <a:pt x="14872" y="47"/>
                    <a:pt x="14356" y="14"/>
                  </a:cubicBezTo>
                  <a:cubicBezTo>
                    <a:pt x="14231" y="6"/>
                    <a:pt x="14107" y="1"/>
                    <a:pt x="13984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0"/>
            <p:cNvSpPr/>
            <p:nvPr/>
          </p:nvSpPr>
          <p:spPr>
            <a:xfrm>
              <a:off x="11484871" y="-1228579"/>
              <a:ext cx="442079" cy="296613"/>
            </a:xfrm>
            <a:custGeom>
              <a:avLst/>
              <a:gdLst/>
              <a:ahLst/>
              <a:cxnLst/>
              <a:rect l="l" t="t" r="r" b="b"/>
              <a:pathLst>
                <a:path w="7780" h="5220" extrusionOk="0">
                  <a:moveTo>
                    <a:pt x="1699" y="0"/>
                  </a:moveTo>
                  <a:lnTo>
                    <a:pt x="0" y="1817"/>
                  </a:lnTo>
                  <a:cubicBezTo>
                    <a:pt x="0" y="1817"/>
                    <a:pt x="543" y="2110"/>
                    <a:pt x="1767" y="3558"/>
                  </a:cubicBezTo>
                  <a:cubicBezTo>
                    <a:pt x="2993" y="5004"/>
                    <a:pt x="5874" y="5219"/>
                    <a:pt x="5874" y="5219"/>
                  </a:cubicBezTo>
                  <a:cubicBezTo>
                    <a:pt x="7779" y="4782"/>
                    <a:pt x="7111" y="3758"/>
                    <a:pt x="7111" y="3758"/>
                  </a:cubicBezTo>
                  <a:cubicBezTo>
                    <a:pt x="6882" y="3745"/>
                    <a:pt x="1699" y="0"/>
                    <a:pt x="1699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0"/>
            <p:cNvSpPr/>
            <p:nvPr/>
          </p:nvSpPr>
          <p:spPr>
            <a:xfrm>
              <a:off x="11858084" y="-1016230"/>
              <a:ext cx="206663" cy="123646"/>
            </a:xfrm>
            <a:custGeom>
              <a:avLst/>
              <a:gdLst/>
              <a:ahLst/>
              <a:cxnLst/>
              <a:rect l="l" t="t" r="r" b="b"/>
              <a:pathLst>
                <a:path w="3637" h="2176" extrusionOk="0">
                  <a:moveTo>
                    <a:pt x="3007" y="1"/>
                  </a:moveTo>
                  <a:cubicBezTo>
                    <a:pt x="2207" y="961"/>
                    <a:pt x="1185" y="1699"/>
                    <a:pt x="1" y="1992"/>
                  </a:cubicBezTo>
                  <a:lnTo>
                    <a:pt x="99" y="2060"/>
                  </a:lnTo>
                  <a:cubicBezTo>
                    <a:pt x="168" y="2109"/>
                    <a:pt x="244" y="2150"/>
                    <a:pt x="321" y="2159"/>
                  </a:cubicBezTo>
                  <a:cubicBezTo>
                    <a:pt x="401" y="2170"/>
                    <a:pt x="482" y="2176"/>
                    <a:pt x="562" y="2176"/>
                  </a:cubicBezTo>
                  <a:cubicBezTo>
                    <a:pt x="2079" y="2176"/>
                    <a:pt x="3637" y="227"/>
                    <a:pt x="3048" y="14"/>
                  </a:cubicBezTo>
                  <a:cubicBezTo>
                    <a:pt x="3035" y="8"/>
                    <a:pt x="3022" y="1"/>
                    <a:pt x="3007" y="1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0"/>
            <p:cNvSpPr/>
            <p:nvPr/>
          </p:nvSpPr>
          <p:spPr>
            <a:xfrm>
              <a:off x="11818592" y="-1021174"/>
              <a:ext cx="210357" cy="118134"/>
            </a:xfrm>
            <a:custGeom>
              <a:avLst/>
              <a:gdLst/>
              <a:ahLst/>
              <a:cxnLst/>
              <a:rect l="l" t="t" r="r" b="b"/>
              <a:pathLst>
                <a:path w="3702" h="2079" extrusionOk="0">
                  <a:moveTo>
                    <a:pt x="2832" y="0"/>
                  </a:moveTo>
                  <a:cubicBezTo>
                    <a:pt x="2085" y="0"/>
                    <a:pt x="1238" y="108"/>
                    <a:pt x="1238" y="108"/>
                  </a:cubicBezTo>
                  <a:cubicBezTo>
                    <a:pt x="1238" y="108"/>
                    <a:pt x="1906" y="1132"/>
                    <a:pt x="1" y="1569"/>
                  </a:cubicBezTo>
                  <a:lnTo>
                    <a:pt x="696" y="2079"/>
                  </a:lnTo>
                  <a:cubicBezTo>
                    <a:pt x="1880" y="1786"/>
                    <a:pt x="2902" y="1048"/>
                    <a:pt x="3702" y="88"/>
                  </a:cubicBezTo>
                  <a:cubicBezTo>
                    <a:pt x="3492" y="23"/>
                    <a:pt x="3172" y="0"/>
                    <a:pt x="283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0"/>
            <p:cNvSpPr/>
            <p:nvPr/>
          </p:nvSpPr>
          <p:spPr>
            <a:xfrm>
              <a:off x="11240134" y="-952133"/>
              <a:ext cx="486742" cy="225642"/>
            </a:xfrm>
            <a:custGeom>
              <a:avLst/>
              <a:gdLst/>
              <a:ahLst/>
              <a:cxnLst/>
              <a:rect l="l" t="t" r="r" b="b"/>
              <a:pathLst>
                <a:path w="8566" h="3971" extrusionOk="0">
                  <a:moveTo>
                    <a:pt x="1670" y="0"/>
                  </a:moveTo>
                  <a:cubicBezTo>
                    <a:pt x="1670" y="0"/>
                    <a:pt x="0" y="2108"/>
                    <a:pt x="258" y="2701"/>
                  </a:cubicBezTo>
                  <a:cubicBezTo>
                    <a:pt x="299" y="2798"/>
                    <a:pt x="1141" y="3911"/>
                    <a:pt x="2046" y="3967"/>
                  </a:cubicBezTo>
                  <a:cubicBezTo>
                    <a:pt x="2088" y="3969"/>
                    <a:pt x="2139" y="3971"/>
                    <a:pt x="2197" y="3971"/>
                  </a:cubicBezTo>
                  <a:cubicBezTo>
                    <a:pt x="3401" y="3971"/>
                    <a:pt x="7878" y="3389"/>
                    <a:pt x="7878" y="3389"/>
                  </a:cubicBezTo>
                  <a:cubicBezTo>
                    <a:pt x="7878" y="3389"/>
                    <a:pt x="8566" y="2547"/>
                    <a:pt x="7627" y="1330"/>
                  </a:cubicBezTo>
                  <a:cubicBezTo>
                    <a:pt x="6965" y="1360"/>
                    <a:pt x="6130" y="1394"/>
                    <a:pt x="5359" y="1394"/>
                  </a:cubicBezTo>
                  <a:cubicBezTo>
                    <a:pt x="4418" y="1394"/>
                    <a:pt x="3571" y="1344"/>
                    <a:pt x="3250" y="1176"/>
                  </a:cubicBezTo>
                  <a:cubicBezTo>
                    <a:pt x="2442" y="752"/>
                    <a:pt x="1670" y="0"/>
                    <a:pt x="16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0"/>
            <p:cNvSpPr/>
            <p:nvPr/>
          </p:nvSpPr>
          <p:spPr>
            <a:xfrm>
              <a:off x="11673523" y="-878206"/>
              <a:ext cx="157398" cy="196379"/>
            </a:xfrm>
            <a:custGeom>
              <a:avLst/>
              <a:gdLst/>
              <a:ahLst/>
              <a:cxnLst/>
              <a:rect l="l" t="t" r="r" b="b"/>
              <a:pathLst>
                <a:path w="2770" h="3456" extrusionOk="0">
                  <a:moveTo>
                    <a:pt x="682" y="0"/>
                  </a:moveTo>
                  <a:cubicBezTo>
                    <a:pt x="486" y="7"/>
                    <a:pt x="258" y="22"/>
                    <a:pt x="0" y="29"/>
                  </a:cubicBezTo>
                  <a:cubicBezTo>
                    <a:pt x="939" y="1246"/>
                    <a:pt x="251" y="2088"/>
                    <a:pt x="251" y="2088"/>
                  </a:cubicBezTo>
                  <a:cubicBezTo>
                    <a:pt x="251" y="2088"/>
                    <a:pt x="1821" y="3455"/>
                    <a:pt x="2700" y="3455"/>
                  </a:cubicBezTo>
                  <a:cubicBezTo>
                    <a:pt x="2724" y="3455"/>
                    <a:pt x="2747" y="3454"/>
                    <a:pt x="2769" y="3452"/>
                  </a:cubicBezTo>
                  <a:cubicBezTo>
                    <a:pt x="2644" y="2101"/>
                    <a:pt x="1781" y="877"/>
                    <a:pt x="6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0"/>
            <p:cNvSpPr/>
            <p:nvPr/>
          </p:nvSpPr>
          <p:spPr>
            <a:xfrm>
              <a:off x="11712220" y="-878263"/>
              <a:ext cx="168138" cy="196265"/>
            </a:xfrm>
            <a:custGeom>
              <a:avLst/>
              <a:gdLst/>
              <a:ahLst/>
              <a:cxnLst/>
              <a:rect l="l" t="t" r="r" b="b"/>
              <a:pathLst>
                <a:path w="2959" h="3454" extrusionOk="0">
                  <a:moveTo>
                    <a:pt x="83" y="0"/>
                  </a:moveTo>
                  <a:cubicBezTo>
                    <a:pt x="68" y="0"/>
                    <a:pt x="52" y="0"/>
                    <a:pt x="36" y="1"/>
                  </a:cubicBezTo>
                  <a:lnTo>
                    <a:pt x="1" y="1"/>
                  </a:lnTo>
                  <a:cubicBezTo>
                    <a:pt x="1100" y="878"/>
                    <a:pt x="1963" y="2102"/>
                    <a:pt x="2088" y="3453"/>
                  </a:cubicBezTo>
                  <a:cubicBezTo>
                    <a:pt x="2220" y="3438"/>
                    <a:pt x="2339" y="3396"/>
                    <a:pt x="2429" y="3299"/>
                  </a:cubicBezTo>
                  <a:cubicBezTo>
                    <a:pt x="2958" y="2708"/>
                    <a:pt x="1517" y="1038"/>
                    <a:pt x="807" y="307"/>
                  </a:cubicBezTo>
                  <a:cubicBezTo>
                    <a:pt x="616" y="109"/>
                    <a:pt x="358" y="0"/>
                    <a:pt x="83" y="0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0"/>
            <p:cNvSpPr/>
            <p:nvPr/>
          </p:nvSpPr>
          <p:spPr>
            <a:xfrm>
              <a:off x="10163450" y="-1374842"/>
              <a:ext cx="191094" cy="170524"/>
            </a:xfrm>
            <a:custGeom>
              <a:avLst/>
              <a:gdLst/>
              <a:ahLst/>
              <a:cxnLst/>
              <a:rect l="l" t="t" r="r" b="b"/>
              <a:pathLst>
                <a:path w="3363" h="3001" extrusionOk="0">
                  <a:moveTo>
                    <a:pt x="1093" y="1"/>
                  </a:moveTo>
                  <a:cubicBezTo>
                    <a:pt x="1031" y="1"/>
                    <a:pt x="968" y="1"/>
                    <a:pt x="912" y="36"/>
                  </a:cubicBezTo>
                  <a:cubicBezTo>
                    <a:pt x="857" y="63"/>
                    <a:pt x="816" y="120"/>
                    <a:pt x="822" y="181"/>
                  </a:cubicBezTo>
                  <a:cubicBezTo>
                    <a:pt x="822" y="216"/>
                    <a:pt x="836" y="251"/>
                    <a:pt x="857" y="287"/>
                  </a:cubicBezTo>
                  <a:cubicBezTo>
                    <a:pt x="968" y="467"/>
                    <a:pt x="1156" y="627"/>
                    <a:pt x="1337" y="731"/>
                  </a:cubicBezTo>
                  <a:cubicBezTo>
                    <a:pt x="1003" y="731"/>
                    <a:pt x="662" y="731"/>
                    <a:pt x="356" y="863"/>
                  </a:cubicBezTo>
                  <a:cubicBezTo>
                    <a:pt x="306" y="884"/>
                    <a:pt x="258" y="913"/>
                    <a:pt x="238" y="968"/>
                  </a:cubicBezTo>
                  <a:cubicBezTo>
                    <a:pt x="209" y="1038"/>
                    <a:pt x="264" y="1113"/>
                    <a:pt x="321" y="1163"/>
                  </a:cubicBezTo>
                  <a:cubicBezTo>
                    <a:pt x="523" y="1357"/>
                    <a:pt x="836" y="1469"/>
                    <a:pt x="1114" y="1489"/>
                  </a:cubicBezTo>
                  <a:cubicBezTo>
                    <a:pt x="745" y="1643"/>
                    <a:pt x="315" y="1671"/>
                    <a:pt x="36" y="1948"/>
                  </a:cubicBezTo>
                  <a:cubicBezTo>
                    <a:pt x="22" y="1963"/>
                    <a:pt x="7" y="1977"/>
                    <a:pt x="7" y="1998"/>
                  </a:cubicBezTo>
                  <a:cubicBezTo>
                    <a:pt x="1" y="2018"/>
                    <a:pt x="7" y="2047"/>
                    <a:pt x="29" y="2067"/>
                  </a:cubicBezTo>
                  <a:cubicBezTo>
                    <a:pt x="77" y="2130"/>
                    <a:pt x="161" y="2157"/>
                    <a:pt x="244" y="2179"/>
                  </a:cubicBezTo>
                  <a:cubicBezTo>
                    <a:pt x="536" y="2247"/>
                    <a:pt x="844" y="2271"/>
                    <a:pt x="1153" y="2271"/>
                  </a:cubicBezTo>
                  <a:cubicBezTo>
                    <a:pt x="1441" y="2271"/>
                    <a:pt x="1730" y="2250"/>
                    <a:pt x="2011" y="2227"/>
                  </a:cubicBezTo>
                  <a:lnTo>
                    <a:pt x="2011" y="2227"/>
                  </a:lnTo>
                  <a:cubicBezTo>
                    <a:pt x="1796" y="2394"/>
                    <a:pt x="1629" y="2631"/>
                    <a:pt x="1539" y="2895"/>
                  </a:cubicBezTo>
                  <a:cubicBezTo>
                    <a:pt x="1532" y="2908"/>
                    <a:pt x="1532" y="2930"/>
                    <a:pt x="1532" y="2944"/>
                  </a:cubicBezTo>
                  <a:cubicBezTo>
                    <a:pt x="1545" y="2985"/>
                    <a:pt x="1587" y="2992"/>
                    <a:pt x="1629" y="3000"/>
                  </a:cubicBezTo>
                  <a:cubicBezTo>
                    <a:pt x="1838" y="3000"/>
                    <a:pt x="2033" y="2902"/>
                    <a:pt x="2213" y="2798"/>
                  </a:cubicBezTo>
                  <a:cubicBezTo>
                    <a:pt x="2602" y="2574"/>
                    <a:pt x="2965" y="2324"/>
                    <a:pt x="3312" y="2047"/>
                  </a:cubicBezTo>
                  <a:cubicBezTo>
                    <a:pt x="3362" y="1608"/>
                    <a:pt x="3118" y="1212"/>
                    <a:pt x="3160" y="766"/>
                  </a:cubicBezTo>
                  <a:cubicBezTo>
                    <a:pt x="3160" y="753"/>
                    <a:pt x="3167" y="731"/>
                    <a:pt x="3154" y="717"/>
                  </a:cubicBezTo>
                  <a:cubicBezTo>
                    <a:pt x="3145" y="704"/>
                    <a:pt x="3132" y="696"/>
                    <a:pt x="3118" y="689"/>
                  </a:cubicBezTo>
                  <a:cubicBezTo>
                    <a:pt x="2840" y="544"/>
                    <a:pt x="1497" y="1"/>
                    <a:pt x="109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0"/>
            <p:cNvSpPr/>
            <p:nvPr/>
          </p:nvSpPr>
          <p:spPr>
            <a:xfrm>
              <a:off x="10984146" y="-1345976"/>
              <a:ext cx="645106" cy="596295"/>
            </a:xfrm>
            <a:custGeom>
              <a:avLst/>
              <a:gdLst/>
              <a:ahLst/>
              <a:cxnLst/>
              <a:rect l="l" t="t" r="r" b="b"/>
              <a:pathLst>
                <a:path w="11353" h="10494" extrusionOk="0">
                  <a:moveTo>
                    <a:pt x="5395" y="0"/>
                  </a:moveTo>
                  <a:cubicBezTo>
                    <a:pt x="4426" y="0"/>
                    <a:pt x="0" y="5419"/>
                    <a:pt x="212" y="5943"/>
                  </a:cubicBezTo>
                  <a:cubicBezTo>
                    <a:pt x="212" y="5943"/>
                    <a:pt x="2438" y="9562"/>
                    <a:pt x="4359" y="10493"/>
                  </a:cubicBezTo>
                  <a:cubicBezTo>
                    <a:pt x="4359" y="10493"/>
                    <a:pt x="7483" y="7544"/>
                    <a:pt x="7582" y="7015"/>
                  </a:cubicBezTo>
                  <a:lnTo>
                    <a:pt x="4901" y="4259"/>
                  </a:lnTo>
                  <a:lnTo>
                    <a:pt x="4901" y="4259"/>
                  </a:lnTo>
                  <a:cubicBezTo>
                    <a:pt x="4902" y="4259"/>
                    <a:pt x="8406" y="5449"/>
                    <a:pt x="8890" y="5449"/>
                  </a:cubicBezTo>
                  <a:cubicBezTo>
                    <a:pt x="8897" y="5449"/>
                    <a:pt x="8904" y="5449"/>
                    <a:pt x="8909" y="5448"/>
                  </a:cubicBezTo>
                  <a:cubicBezTo>
                    <a:pt x="8909" y="5448"/>
                    <a:pt x="11352" y="1976"/>
                    <a:pt x="11289" y="981"/>
                  </a:cubicBezTo>
                  <a:cubicBezTo>
                    <a:pt x="11289" y="981"/>
                    <a:pt x="6147" y="640"/>
                    <a:pt x="5514" y="42"/>
                  </a:cubicBezTo>
                  <a:cubicBezTo>
                    <a:pt x="5484" y="14"/>
                    <a:pt x="5444" y="0"/>
                    <a:pt x="53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0"/>
            <p:cNvSpPr/>
            <p:nvPr/>
          </p:nvSpPr>
          <p:spPr>
            <a:xfrm>
              <a:off x="11007614" y="-1053393"/>
              <a:ext cx="257065" cy="282749"/>
            </a:xfrm>
            <a:custGeom>
              <a:avLst/>
              <a:gdLst/>
              <a:ahLst/>
              <a:cxnLst/>
              <a:rect l="l" t="t" r="r" b="b"/>
              <a:pathLst>
                <a:path w="4524" h="4976" extrusionOk="0">
                  <a:moveTo>
                    <a:pt x="146" y="0"/>
                  </a:moveTo>
                  <a:cubicBezTo>
                    <a:pt x="91" y="84"/>
                    <a:pt x="43" y="167"/>
                    <a:pt x="1" y="244"/>
                  </a:cubicBezTo>
                  <a:cubicBezTo>
                    <a:pt x="1170" y="2068"/>
                    <a:pt x="2554" y="3786"/>
                    <a:pt x="4336" y="4975"/>
                  </a:cubicBezTo>
                  <a:cubicBezTo>
                    <a:pt x="4391" y="4920"/>
                    <a:pt x="4455" y="4858"/>
                    <a:pt x="4523" y="4795"/>
                  </a:cubicBezTo>
                  <a:cubicBezTo>
                    <a:pt x="2715" y="3598"/>
                    <a:pt x="1315" y="1852"/>
                    <a:pt x="14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0"/>
            <p:cNvSpPr/>
            <p:nvPr/>
          </p:nvSpPr>
          <p:spPr>
            <a:xfrm>
              <a:off x="11037218" y="-1096862"/>
              <a:ext cx="278487" cy="276385"/>
            </a:xfrm>
            <a:custGeom>
              <a:avLst/>
              <a:gdLst/>
              <a:ahLst/>
              <a:cxnLst/>
              <a:rect l="l" t="t" r="r" b="b"/>
              <a:pathLst>
                <a:path w="4901" h="4864" extrusionOk="0">
                  <a:moveTo>
                    <a:pt x="155" y="0"/>
                  </a:moveTo>
                  <a:cubicBezTo>
                    <a:pt x="100" y="71"/>
                    <a:pt x="51" y="139"/>
                    <a:pt x="1" y="209"/>
                  </a:cubicBezTo>
                  <a:cubicBezTo>
                    <a:pt x="1379" y="1941"/>
                    <a:pt x="2959" y="3507"/>
                    <a:pt x="4712" y="4864"/>
                  </a:cubicBezTo>
                  <a:cubicBezTo>
                    <a:pt x="4776" y="4802"/>
                    <a:pt x="4837" y="4732"/>
                    <a:pt x="4901" y="4670"/>
                  </a:cubicBezTo>
                  <a:cubicBezTo>
                    <a:pt x="3141" y="3312"/>
                    <a:pt x="1546" y="1747"/>
                    <a:pt x="15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0"/>
            <p:cNvSpPr/>
            <p:nvPr/>
          </p:nvSpPr>
          <p:spPr>
            <a:xfrm>
              <a:off x="11064550" y="-1133229"/>
              <a:ext cx="298261" cy="264168"/>
            </a:xfrm>
            <a:custGeom>
              <a:avLst/>
              <a:gdLst/>
              <a:ahLst/>
              <a:cxnLst/>
              <a:rect l="l" t="t" r="r" b="b"/>
              <a:pathLst>
                <a:path w="5249" h="4649" extrusionOk="0">
                  <a:moveTo>
                    <a:pt x="161" y="1"/>
                  </a:moveTo>
                  <a:cubicBezTo>
                    <a:pt x="104" y="69"/>
                    <a:pt x="56" y="133"/>
                    <a:pt x="1" y="201"/>
                  </a:cubicBezTo>
                  <a:cubicBezTo>
                    <a:pt x="1504" y="1886"/>
                    <a:pt x="3202" y="3374"/>
                    <a:pt x="5066" y="4648"/>
                  </a:cubicBezTo>
                  <a:cubicBezTo>
                    <a:pt x="5130" y="4578"/>
                    <a:pt x="5185" y="4517"/>
                    <a:pt x="5248" y="4446"/>
                  </a:cubicBezTo>
                  <a:cubicBezTo>
                    <a:pt x="3383" y="3181"/>
                    <a:pt x="1671" y="1691"/>
                    <a:pt x="16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0"/>
            <p:cNvSpPr/>
            <p:nvPr/>
          </p:nvSpPr>
          <p:spPr>
            <a:xfrm>
              <a:off x="11105690" y="-1184257"/>
              <a:ext cx="300534" cy="264622"/>
            </a:xfrm>
            <a:custGeom>
              <a:avLst/>
              <a:gdLst/>
              <a:ahLst/>
              <a:cxnLst/>
              <a:rect l="l" t="t" r="r" b="b"/>
              <a:pathLst>
                <a:path w="5289" h="4657" extrusionOk="0">
                  <a:moveTo>
                    <a:pt x="167" y="0"/>
                  </a:moveTo>
                  <a:cubicBezTo>
                    <a:pt x="112" y="64"/>
                    <a:pt x="57" y="126"/>
                    <a:pt x="0" y="196"/>
                  </a:cubicBezTo>
                  <a:cubicBezTo>
                    <a:pt x="1525" y="1886"/>
                    <a:pt x="3243" y="3389"/>
                    <a:pt x="5129" y="4656"/>
                  </a:cubicBezTo>
                  <a:cubicBezTo>
                    <a:pt x="5192" y="4580"/>
                    <a:pt x="5247" y="4509"/>
                    <a:pt x="5289" y="4448"/>
                  </a:cubicBezTo>
                  <a:cubicBezTo>
                    <a:pt x="3410" y="3180"/>
                    <a:pt x="1692" y="1692"/>
                    <a:pt x="1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0"/>
            <p:cNvSpPr/>
            <p:nvPr/>
          </p:nvSpPr>
          <p:spPr>
            <a:xfrm>
              <a:off x="11151092" y="-1236818"/>
              <a:ext cx="366278" cy="173990"/>
            </a:xfrm>
            <a:custGeom>
              <a:avLst/>
              <a:gdLst/>
              <a:ahLst/>
              <a:cxnLst/>
              <a:rect l="l" t="t" r="r" b="b"/>
              <a:pathLst>
                <a:path w="6446" h="3062" extrusionOk="0">
                  <a:moveTo>
                    <a:pt x="176" y="0"/>
                  </a:moveTo>
                  <a:cubicBezTo>
                    <a:pt x="120" y="62"/>
                    <a:pt x="58" y="125"/>
                    <a:pt x="1" y="187"/>
                  </a:cubicBezTo>
                  <a:cubicBezTo>
                    <a:pt x="1972" y="1406"/>
                    <a:pt x="4086" y="2373"/>
                    <a:pt x="6292" y="3061"/>
                  </a:cubicBezTo>
                  <a:cubicBezTo>
                    <a:pt x="6334" y="2993"/>
                    <a:pt x="6389" y="2916"/>
                    <a:pt x="6446" y="2833"/>
                  </a:cubicBezTo>
                  <a:cubicBezTo>
                    <a:pt x="4246" y="2150"/>
                    <a:pt x="2145" y="1204"/>
                    <a:pt x="17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0"/>
            <p:cNvSpPr/>
            <p:nvPr/>
          </p:nvSpPr>
          <p:spPr>
            <a:xfrm>
              <a:off x="11174105" y="-1262161"/>
              <a:ext cx="383950" cy="136147"/>
            </a:xfrm>
            <a:custGeom>
              <a:avLst/>
              <a:gdLst/>
              <a:ahLst/>
              <a:cxnLst/>
              <a:rect l="l" t="t" r="r" b="b"/>
              <a:pathLst>
                <a:path w="6757" h="2396" extrusionOk="0">
                  <a:moveTo>
                    <a:pt x="180" y="0"/>
                  </a:moveTo>
                  <a:cubicBezTo>
                    <a:pt x="125" y="64"/>
                    <a:pt x="64" y="126"/>
                    <a:pt x="0" y="196"/>
                  </a:cubicBezTo>
                  <a:cubicBezTo>
                    <a:pt x="2101" y="1204"/>
                    <a:pt x="4322" y="1943"/>
                    <a:pt x="6603" y="2395"/>
                  </a:cubicBezTo>
                  <a:cubicBezTo>
                    <a:pt x="6652" y="2318"/>
                    <a:pt x="6709" y="2235"/>
                    <a:pt x="6757" y="2158"/>
                  </a:cubicBezTo>
                  <a:cubicBezTo>
                    <a:pt x="4481" y="1712"/>
                    <a:pt x="2276" y="989"/>
                    <a:pt x="1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0"/>
            <p:cNvSpPr/>
            <p:nvPr/>
          </p:nvSpPr>
          <p:spPr>
            <a:xfrm>
              <a:off x="11200926" y="-1290289"/>
              <a:ext cx="393894" cy="100576"/>
            </a:xfrm>
            <a:custGeom>
              <a:avLst/>
              <a:gdLst/>
              <a:ahLst/>
              <a:cxnLst/>
              <a:rect l="l" t="t" r="r" b="b"/>
              <a:pathLst>
                <a:path w="6932" h="1770" extrusionOk="0">
                  <a:moveTo>
                    <a:pt x="203" y="1"/>
                  </a:moveTo>
                  <a:cubicBezTo>
                    <a:pt x="134" y="64"/>
                    <a:pt x="71" y="135"/>
                    <a:pt x="1" y="203"/>
                  </a:cubicBezTo>
                  <a:cubicBezTo>
                    <a:pt x="2187" y="1003"/>
                    <a:pt x="4476" y="1539"/>
                    <a:pt x="6793" y="1770"/>
                  </a:cubicBezTo>
                  <a:cubicBezTo>
                    <a:pt x="6841" y="1686"/>
                    <a:pt x="6883" y="1603"/>
                    <a:pt x="6931" y="1519"/>
                  </a:cubicBezTo>
                  <a:cubicBezTo>
                    <a:pt x="4628" y="1289"/>
                    <a:pt x="2374" y="781"/>
                    <a:pt x="20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0"/>
            <p:cNvSpPr/>
            <p:nvPr/>
          </p:nvSpPr>
          <p:spPr>
            <a:xfrm>
              <a:off x="11230246" y="-1318246"/>
              <a:ext cx="389916" cy="71994"/>
            </a:xfrm>
            <a:custGeom>
              <a:avLst/>
              <a:gdLst/>
              <a:ahLst/>
              <a:cxnLst/>
              <a:rect l="l" t="t" r="r" b="b"/>
              <a:pathLst>
                <a:path w="6862" h="1267" extrusionOk="0">
                  <a:moveTo>
                    <a:pt x="230" y="0"/>
                  </a:moveTo>
                  <a:cubicBezTo>
                    <a:pt x="153" y="62"/>
                    <a:pt x="78" y="126"/>
                    <a:pt x="1" y="201"/>
                  </a:cubicBezTo>
                  <a:cubicBezTo>
                    <a:pt x="2199" y="835"/>
                    <a:pt x="4475" y="1196"/>
                    <a:pt x="6764" y="1266"/>
                  </a:cubicBezTo>
                  <a:cubicBezTo>
                    <a:pt x="6799" y="1176"/>
                    <a:pt x="6833" y="1093"/>
                    <a:pt x="6861" y="1009"/>
                  </a:cubicBezTo>
                  <a:cubicBezTo>
                    <a:pt x="4613" y="939"/>
                    <a:pt x="2394" y="605"/>
                    <a:pt x="23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0"/>
            <p:cNvSpPr/>
            <p:nvPr/>
          </p:nvSpPr>
          <p:spPr>
            <a:xfrm>
              <a:off x="11128249" y="-1211134"/>
              <a:ext cx="181491" cy="123078"/>
            </a:xfrm>
            <a:custGeom>
              <a:avLst/>
              <a:gdLst/>
              <a:ahLst/>
              <a:cxnLst/>
              <a:rect l="l" t="t" r="r" b="b"/>
              <a:pathLst>
                <a:path w="3194" h="2166" extrusionOk="0">
                  <a:moveTo>
                    <a:pt x="174" y="1"/>
                  </a:moveTo>
                  <a:cubicBezTo>
                    <a:pt x="119" y="63"/>
                    <a:pt x="62" y="126"/>
                    <a:pt x="1" y="194"/>
                  </a:cubicBezTo>
                  <a:cubicBezTo>
                    <a:pt x="396" y="528"/>
                    <a:pt x="800" y="856"/>
                    <a:pt x="1231" y="1148"/>
                  </a:cubicBezTo>
                  <a:cubicBezTo>
                    <a:pt x="1607" y="1414"/>
                    <a:pt x="1998" y="1656"/>
                    <a:pt x="2387" y="1906"/>
                  </a:cubicBezTo>
                  <a:lnTo>
                    <a:pt x="2365" y="1886"/>
                  </a:lnTo>
                  <a:lnTo>
                    <a:pt x="2365" y="1886"/>
                  </a:lnTo>
                  <a:cubicBezTo>
                    <a:pt x="2365" y="1886"/>
                    <a:pt x="2708" y="2005"/>
                    <a:pt x="3194" y="2165"/>
                  </a:cubicBezTo>
                  <a:cubicBezTo>
                    <a:pt x="2721" y="1809"/>
                    <a:pt x="2227" y="1497"/>
                    <a:pt x="1732" y="1176"/>
                  </a:cubicBezTo>
                  <a:cubicBezTo>
                    <a:pt x="1183" y="821"/>
                    <a:pt x="675" y="418"/>
                    <a:pt x="17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0"/>
            <p:cNvSpPr/>
            <p:nvPr/>
          </p:nvSpPr>
          <p:spPr>
            <a:xfrm>
              <a:off x="10307042" y="-1445246"/>
              <a:ext cx="449580" cy="249110"/>
            </a:xfrm>
            <a:custGeom>
              <a:avLst/>
              <a:gdLst/>
              <a:ahLst/>
              <a:cxnLst/>
              <a:rect l="l" t="t" r="r" b="b"/>
              <a:pathLst>
                <a:path w="7912" h="4384" extrusionOk="0">
                  <a:moveTo>
                    <a:pt x="5997" y="1"/>
                  </a:moveTo>
                  <a:cubicBezTo>
                    <a:pt x="5434" y="432"/>
                    <a:pt x="4571" y="968"/>
                    <a:pt x="3848" y="1058"/>
                  </a:cubicBezTo>
                  <a:cubicBezTo>
                    <a:pt x="3629" y="1085"/>
                    <a:pt x="3374" y="1092"/>
                    <a:pt x="3105" y="1092"/>
                  </a:cubicBezTo>
                  <a:cubicBezTo>
                    <a:pt x="2799" y="1092"/>
                    <a:pt x="2474" y="1083"/>
                    <a:pt x="2160" y="1083"/>
                  </a:cubicBezTo>
                  <a:cubicBezTo>
                    <a:pt x="1390" y="1083"/>
                    <a:pt x="687" y="1139"/>
                    <a:pt x="493" y="1526"/>
                  </a:cubicBezTo>
                  <a:cubicBezTo>
                    <a:pt x="152" y="2214"/>
                    <a:pt x="0" y="3438"/>
                    <a:pt x="994" y="3974"/>
                  </a:cubicBezTo>
                  <a:cubicBezTo>
                    <a:pt x="1509" y="4251"/>
                    <a:pt x="2161" y="4383"/>
                    <a:pt x="2925" y="4383"/>
                  </a:cubicBezTo>
                  <a:cubicBezTo>
                    <a:pt x="3637" y="4383"/>
                    <a:pt x="4447" y="4269"/>
                    <a:pt x="5336" y="4051"/>
                  </a:cubicBezTo>
                  <a:cubicBezTo>
                    <a:pt x="6254" y="3828"/>
                    <a:pt x="7004" y="3625"/>
                    <a:pt x="7631" y="3625"/>
                  </a:cubicBezTo>
                  <a:cubicBezTo>
                    <a:pt x="7727" y="3625"/>
                    <a:pt x="7820" y="3630"/>
                    <a:pt x="7911" y="3640"/>
                  </a:cubicBezTo>
                  <a:cubicBezTo>
                    <a:pt x="7766" y="2227"/>
                    <a:pt x="7105" y="884"/>
                    <a:pt x="59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0"/>
            <p:cNvSpPr/>
            <p:nvPr/>
          </p:nvSpPr>
          <p:spPr>
            <a:xfrm>
              <a:off x="10647810" y="-1637025"/>
              <a:ext cx="688007" cy="646697"/>
            </a:xfrm>
            <a:custGeom>
              <a:avLst/>
              <a:gdLst/>
              <a:ahLst/>
              <a:cxnLst/>
              <a:rect l="l" t="t" r="r" b="b"/>
              <a:pathLst>
                <a:path w="12108" h="11381" extrusionOk="0">
                  <a:moveTo>
                    <a:pt x="6179" y="1"/>
                  </a:moveTo>
                  <a:cubicBezTo>
                    <a:pt x="6179" y="1"/>
                    <a:pt x="4635" y="245"/>
                    <a:pt x="3995" y="711"/>
                  </a:cubicBezTo>
                  <a:cubicBezTo>
                    <a:pt x="3347" y="1185"/>
                    <a:pt x="550" y="2882"/>
                    <a:pt x="550" y="2882"/>
                  </a:cubicBezTo>
                  <a:cubicBezTo>
                    <a:pt x="475" y="2980"/>
                    <a:pt x="272" y="3167"/>
                    <a:pt x="0" y="3376"/>
                  </a:cubicBezTo>
                  <a:cubicBezTo>
                    <a:pt x="1108" y="4259"/>
                    <a:pt x="1769" y="5602"/>
                    <a:pt x="1914" y="7015"/>
                  </a:cubicBezTo>
                  <a:cubicBezTo>
                    <a:pt x="2422" y="7072"/>
                    <a:pt x="2839" y="7287"/>
                    <a:pt x="3195" y="7788"/>
                  </a:cubicBezTo>
                  <a:cubicBezTo>
                    <a:pt x="3939" y="8824"/>
                    <a:pt x="4894" y="11381"/>
                    <a:pt x="5970" y="11381"/>
                  </a:cubicBezTo>
                  <a:cubicBezTo>
                    <a:pt x="6101" y="11381"/>
                    <a:pt x="6234" y="11343"/>
                    <a:pt x="6368" y="11260"/>
                  </a:cubicBezTo>
                  <a:cubicBezTo>
                    <a:pt x="7614" y="10502"/>
                    <a:pt x="7467" y="9625"/>
                    <a:pt x="8407" y="9234"/>
                  </a:cubicBezTo>
                  <a:cubicBezTo>
                    <a:pt x="9117" y="8935"/>
                    <a:pt x="11189" y="7265"/>
                    <a:pt x="11831" y="5749"/>
                  </a:cubicBezTo>
                  <a:cubicBezTo>
                    <a:pt x="12108" y="5081"/>
                    <a:pt x="11725" y="4323"/>
                    <a:pt x="11037" y="4127"/>
                  </a:cubicBezTo>
                  <a:cubicBezTo>
                    <a:pt x="9701" y="3738"/>
                    <a:pt x="7230" y="2958"/>
                    <a:pt x="6937" y="2374"/>
                  </a:cubicBezTo>
                  <a:cubicBezTo>
                    <a:pt x="6535" y="1561"/>
                    <a:pt x="6179" y="1"/>
                    <a:pt x="6179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0"/>
            <p:cNvSpPr/>
            <p:nvPr/>
          </p:nvSpPr>
          <p:spPr>
            <a:xfrm>
              <a:off x="10915106" y="-1289437"/>
              <a:ext cx="163365" cy="167683"/>
            </a:xfrm>
            <a:custGeom>
              <a:avLst/>
              <a:gdLst/>
              <a:ahLst/>
              <a:cxnLst/>
              <a:rect l="l" t="t" r="r" b="b"/>
              <a:pathLst>
                <a:path w="2875" h="2951" extrusionOk="0">
                  <a:moveTo>
                    <a:pt x="1837" y="0"/>
                  </a:moveTo>
                  <a:cubicBezTo>
                    <a:pt x="1823" y="0"/>
                    <a:pt x="1810" y="0"/>
                    <a:pt x="1796" y="1"/>
                  </a:cubicBezTo>
                  <a:cubicBezTo>
                    <a:pt x="1545" y="14"/>
                    <a:pt x="1288" y="21"/>
                    <a:pt x="1115" y="195"/>
                  </a:cubicBezTo>
                  <a:cubicBezTo>
                    <a:pt x="974" y="348"/>
                    <a:pt x="842" y="509"/>
                    <a:pt x="710" y="669"/>
                  </a:cubicBezTo>
                  <a:cubicBezTo>
                    <a:pt x="550" y="863"/>
                    <a:pt x="390" y="1058"/>
                    <a:pt x="265" y="1274"/>
                  </a:cubicBezTo>
                  <a:cubicBezTo>
                    <a:pt x="139" y="1489"/>
                    <a:pt x="42" y="1726"/>
                    <a:pt x="7" y="1977"/>
                  </a:cubicBezTo>
                  <a:cubicBezTo>
                    <a:pt x="1" y="2025"/>
                    <a:pt x="1" y="2073"/>
                    <a:pt x="14" y="2124"/>
                  </a:cubicBezTo>
                  <a:cubicBezTo>
                    <a:pt x="21" y="2165"/>
                    <a:pt x="49" y="2199"/>
                    <a:pt x="84" y="2220"/>
                  </a:cubicBezTo>
                  <a:cubicBezTo>
                    <a:pt x="104" y="2240"/>
                    <a:pt x="133" y="2256"/>
                    <a:pt x="161" y="2256"/>
                  </a:cubicBezTo>
                  <a:cubicBezTo>
                    <a:pt x="203" y="2256"/>
                    <a:pt x="245" y="2234"/>
                    <a:pt x="280" y="2214"/>
                  </a:cubicBezTo>
                  <a:cubicBezTo>
                    <a:pt x="453" y="2109"/>
                    <a:pt x="620" y="1990"/>
                    <a:pt x="772" y="1858"/>
                  </a:cubicBezTo>
                  <a:lnTo>
                    <a:pt x="772" y="1858"/>
                  </a:lnTo>
                  <a:cubicBezTo>
                    <a:pt x="724" y="2012"/>
                    <a:pt x="675" y="2137"/>
                    <a:pt x="627" y="2282"/>
                  </a:cubicBezTo>
                  <a:cubicBezTo>
                    <a:pt x="579" y="2429"/>
                    <a:pt x="563" y="2596"/>
                    <a:pt x="634" y="2735"/>
                  </a:cubicBezTo>
                  <a:cubicBezTo>
                    <a:pt x="647" y="2763"/>
                    <a:pt x="675" y="2798"/>
                    <a:pt x="704" y="2818"/>
                  </a:cubicBezTo>
                  <a:cubicBezTo>
                    <a:pt x="724" y="2828"/>
                    <a:pt x="747" y="2832"/>
                    <a:pt x="771" y="2832"/>
                  </a:cubicBezTo>
                  <a:cubicBezTo>
                    <a:pt x="803" y="2832"/>
                    <a:pt x="835" y="2824"/>
                    <a:pt x="864" y="2812"/>
                  </a:cubicBezTo>
                  <a:cubicBezTo>
                    <a:pt x="913" y="2783"/>
                    <a:pt x="948" y="2750"/>
                    <a:pt x="989" y="2708"/>
                  </a:cubicBezTo>
                  <a:cubicBezTo>
                    <a:pt x="1135" y="2561"/>
                    <a:pt x="1282" y="2407"/>
                    <a:pt x="1427" y="2262"/>
                  </a:cubicBezTo>
                  <a:lnTo>
                    <a:pt x="1427" y="2262"/>
                  </a:lnTo>
                  <a:cubicBezTo>
                    <a:pt x="1372" y="2464"/>
                    <a:pt x="1378" y="2638"/>
                    <a:pt x="1427" y="2840"/>
                  </a:cubicBezTo>
                  <a:cubicBezTo>
                    <a:pt x="1440" y="2895"/>
                    <a:pt x="1497" y="2950"/>
                    <a:pt x="1552" y="2950"/>
                  </a:cubicBezTo>
                  <a:cubicBezTo>
                    <a:pt x="1587" y="2950"/>
                    <a:pt x="1622" y="2930"/>
                    <a:pt x="1649" y="2909"/>
                  </a:cubicBezTo>
                  <a:cubicBezTo>
                    <a:pt x="1886" y="2728"/>
                    <a:pt x="2046" y="2478"/>
                    <a:pt x="2185" y="2220"/>
                  </a:cubicBezTo>
                  <a:cubicBezTo>
                    <a:pt x="2367" y="1880"/>
                    <a:pt x="2519" y="1517"/>
                    <a:pt x="2666" y="1163"/>
                  </a:cubicBezTo>
                  <a:cubicBezTo>
                    <a:pt x="2721" y="1038"/>
                    <a:pt x="2770" y="913"/>
                    <a:pt x="2811" y="779"/>
                  </a:cubicBezTo>
                  <a:cubicBezTo>
                    <a:pt x="2833" y="696"/>
                    <a:pt x="2875" y="599"/>
                    <a:pt x="2853" y="515"/>
                  </a:cubicBezTo>
                  <a:cubicBezTo>
                    <a:pt x="2785" y="293"/>
                    <a:pt x="2471" y="153"/>
                    <a:pt x="2275" y="85"/>
                  </a:cubicBezTo>
                  <a:cubicBezTo>
                    <a:pt x="2136" y="33"/>
                    <a:pt x="1984" y="0"/>
                    <a:pt x="1837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0"/>
            <p:cNvSpPr/>
            <p:nvPr/>
          </p:nvSpPr>
          <p:spPr>
            <a:xfrm>
              <a:off x="10948688" y="-1637423"/>
              <a:ext cx="349572" cy="429919"/>
            </a:xfrm>
            <a:custGeom>
              <a:avLst/>
              <a:gdLst/>
              <a:ahLst/>
              <a:cxnLst/>
              <a:rect l="l" t="t" r="r" b="b"/>
              <a:pathLst>
                <a:path w="6152" h="7566" extrusionOk="0">
                  <a:moveTo>
                    <a:pt x="1034" y="0"/>
                  </a:moveTo>
                  <a:cubicBezTo>
                    <a:pt x="983" y="0"/>
                    <a:pt x="933" y="3"/>
                    <a:pt x="884" y="8"/>
                  </a:cubicBezTo>
                  <a:cubicBezTo>
                    <a:pt x="148" y="843"/>
                    <a:pt x="1768" y="3939"/>
                    <a:pt x="1768" y="3939"/>
                  </a:cubicBezTo>
                  <a:cubicBezTo>
                    <a:pt x="1768" y="3939"/>
                    <a:pt x="579" y="5450"/>
                    <a:pt x="293" y="6083"/>
                  </a:cubicBezTo>
                  <a:cubicBezTo>
                    <a:pt x="1" y="6710"/>
                    <a:pt x="1135" y="7044"/>
                    <a:pt x="1796" y="7413"/>
                  </a:cubicBezTo>
                  <a:cubicBezTo>
                    <a:pt x="1969" y="7508"/>
                    <a:pt x="2078" y="7566"/>
                    <a:pt x="2181" y="7566"/>
                  </a:cubicBezTo>
                  <a:cubicBezTo>
                    <a:pt x="2472" y="7566"/>
                    <a:pt x="2709" y="7106"/>
                    <a:pt x="4169" y="5763"/>
                  </a:cubicBezTo>
                  <a:cubicBezTo>
                    <a:pt x="6152" y="3947"/>
                    <a:pt x="4523" y="2124"/>
                    <a:pt x="3877" y="1504"/>
                  </a:cubicBezTo>
                  <a:cubicBezTo>
                    <a:pt x="3261" y="915"/>
                    <a:pt x="2011" y="0"/>
                    <a:pt x="1034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0"/>
            <p:cNvSpPr/>
            <p:nvPr/>
          </p:nvSpPr>
          <p:spPr>
            <a:xfrm>
              <a:off x="11038468" y="-1454054"/>
              <a:ext cx="129328" cy="53981"/>
            </a:xfrm>
            <a:custGeom>
              <a:avLst/>
              <a:gdLst/>
              <a:ahLst/>
              <a:cxnLst/>
              <a:rect l="l" t="t" r="r" b="b"/>
              <a:pathLst>
                <a:path w="2276" h="950" extrusionOk="0">
                  <a:moveTo>
                    <a:pt x="2091" y="0"/>
                  </a:moveTo>
                  <a:cubicBezTo>
                    <a:pt x="2083" y="0"/>
                    <a:pt x="2075" y="1"/>
                    <a:pt x="2066" y="2"/>
                  </a:cubicBezTo>
                  <a:cubicBezTo>
                    <a:pt x="1398" y="136"/>
                    <a:pt x="752" y="336"/>
                    <a:pt x="133" y="608"/>
                  </a:cubicBezTo>
                  <a:cubicBezTo>
                    <a:pt x="168" y="670"/>
                    <a:pt x="188" y="712"/>
                    <a:pt x="188" y="712"/>
                  </a:cubicBezTo>
                  <a:cubicBezTo>
                    <a:pt x="188" y="712"/>
                    <a:pt x="113" y="804"/>
                    <a:pt x="1" y="949"/>
                  </a:cubicBezTo>
                  <a:cubicBezTo>
                    <a:pt x="682" y="637"/>
                    <a:pt x="1385" y="406"/>
                    <a:pt x="2123" y="253"/>
                  </a:cubicBezTo>
                  <a:cubicBezTo>
                    <a:pt x="2275" y="221"/>
                    <a:pt x="2232" y="0"/>
                    <a:pt x="2091" y="0"/>
                  </a:cubicBezTo>
                  <a:close/>
                </a:path>
              </a:pathLst>
            </a:custGeom>
            <a:solidFill>
              <a:srgbClr val="DA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0"/>
            <p:cNvSpPr/>
            <p:nvPr/>
          </p:nvSpPr>
          <p:spPr>
            <a:xfrm>
              <a:off x="10644287" y="-1637536"/>
              <a:ext cx="306501" cy="213482"/>
            </a:xfrm>
            <a:custGeom>
              <a:avLst/>
              <a:gdLst/>
              <a:ahLst/>
              <a:cxnLst/>
              <a:rect l="l" t="t" r="r" b="b"/>
              <a:pathLst>
                <a:path w="5394" h="3757" extrusionOk="0">
                  <a:moveTo>
                    <a:pt x="3911" y="1"/>
                  </a:moveTo>
                  <a:cubicBezTo>
                    <a:pt x="3862" y="1"/>
                    <a:pt x="3811" y="4"/>
                    <a:pt x="3758" y="10"/>
                  </a:cubicBezTo>
                  <a:cubicBezTo>
                    <a:pt x="2728" y="122"/>
                    <a:pt x="1976" y="970"/>
                    <a:pt x="1976" y="970"/>
                  </a:cubicBezTo>
                  <a:cubicBezTo>
                    <a:pt x="1614" y="1144"/>
                    <a:pt x="0" y="2446"/>
                    <a:pt x="730" y="3281"/>
                  </a:cubicBezTo>
                  <a:cubicBezTo>
                    <a:pt x="1034" y="3625"/>
                    <a:pt x="1578" y="3757"/>
                    <a:pt x="2150" y="3757"/>
                  </a:cubicBezTo>
                  <a:cubicBezTo>
                    <a:pt x="2966" y="3757"/>
                    <a:pt x="3839" y="3489"/>
                    <a:pt x="4154" y="3189"/>
                  </a:cubicBezTo>
                  <a:cubicBezTo>
                    <a:pt x="4673" y="2691"/>
                    <a:pt x="5394" y="1"/>
                    <a:pt x="391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0"/>
            <p:cNvSpPr/>
            <p:nvPr/>
          </p:nvSpPr>
          <p:spPr>
            <a:xfrm>
              <a:off x="10745432" y="-1583952"/>
              <a:ext cx="108417" cy="105803"/>
            </a:xfrm>
            <a:custGeom>
              <a:avLst/>
              <a:gdLst/>
              <a:ahLst/>
              <a:cxnLst/>
              <a:rect l="l" t="t" r="r" b="b"/>
              <a:pathLst>
                <a:path w="1908" h="1862" extrusionOk="0">
                  <a:moveTo>
                    <a:pt x="1345" y="0"/>
                  </a:moveTo>
                  <a:lnTo>
                    <a:pt x="1" y="1016"/>
                  </a:lnTo>
                  <a:lnTo>
                    <a:pt x="523" y="1857"/>
                  </a:lnTo>
                  <a:cubicBezTo>
                    <a:pt x="523" y="1857"/>
                    <a:pt x="559" y="1861"/>
                    <a:pt x="620" y="1861"/>
                  </a:cubicBezTo>
                  <a:cubicBezTo>
                    <a:pt x="881" y="1861"/>
                    <a:pt x="1608" y="1792"/>
                    <a:pt x="1908" y="1051"/>
                  </a:cubicBezTo>
                  <a:lnTo>
                    <a:pt x="1345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0"/>
            <p:cNvSpPr/>
            <p:nvPr/>
          </p:nvSpPr>
          <p:spPr>
            <a:xfrm>
              <a:off x="10239763" y="-1823633"/>
              <a:ext cx="278487" cy="353436"/>
            </a:xfrm>
            <a:custGeom>
              <a:avLst/>
              <a:gdLst/>
              <a:ahLst/>
              <a:cxnLst/>
              <a:rect l="l" t="t" r="r" b="b"/>
              <a:pathLst>
                <a:path w="4901" h="6220" extrusionOk="0">
                  <a:moveTo>
                    <a:pt x="4231" y="0"/>
                  </a:moveTo>
                  <a:cubicBezTo>
                    <a:pt x="3752" y="0"/>
                    <a:pt x="3236" y="264"/>
                    <a:pt x="2881" y="564"/>
                  </a:cubicBezTo>
                  <a:cubicBezTo>
                    <a:pt x="2617" y="780"/>
                    <a:pt x="2402" y="1045"/>
                    <a:pt x="2248" y="1351"/>
                  </a:cubicBezTo>
                  <a:cubicBezTo>
                    <a:pt x="2081" y="1678"/>
                    <a:pt x="2081" y="2039"/>
                    <a:pt x="1942" y="2381"/>
                  </a:cubicBezTo>
                  <a:cubicBezTo>
                    <a:pt x="1635" y="3133"/>
                    <a:pt x="934" y="3634"/>
                    <a:pt x="424" y="4260"/>
                  </a:cubicBezTo>
                  <a:cubicBezTo>
                    <a:pt x="251" y="4469"/>
                    <a:pt x="99" y="4704"/>
                    <a:pt x="57" y="4970"/>
                  </a:cubicBezTo>
                  <a:cubicBezTo>
                    <a:pt x="0" y="5414"/>
                    <a:pt x="293" y="5853"/>
                    <a:pt x="675" y="6069"/>
                  </a:cubicBezTo>
                  <a:cubicBezTo>
                    <a:pt x="802" y="6138"/>
                    <a:pt x="939" y="6196"/>
                    <a:pt x="1083" y="6196"/>
                  </a:cubicBezTo>
                  <a:cubicBezTo>
                    <a:pt x="1098" y="6196"/>
                    <a:pt x="1113" y="6195"/>
                    <a:pt x="1128" y="6194"/>
                  </a:cubicBezTo>
                  <a:cubicBezTo>
                    <a:pt x="1274" y="6187"/>
                    <a:pt x="1406" y="6117"/>
                    <a:pt x="1545" y="6069"/>
                  </a:cubicBezTo>
                  <a:cubicBezTo>
                    <a:pt x="1674" y="6018"/>
                    <a:pt x="1814" y="5986"/>
                    <a:pt x="1955" y="5986"/>
                  </a:cubicBezTo>
                  <a:cubicBezTo>
                    <a:pt x="2027" y="5986"/>
                    <a:pt x="2100" y="5994"/>
                    <a:pt x="2171" y="6014"/>
                  </a:cubicBezTo>
                  <a:cubicBezTo>
                    <a:pt x="2297" y="6047"/>
                    <a:pt x="2408" y="6110"/>
                    <a:pt x="2534" y="6152"/>
                  </a:cubicBezTo>
                  <a:cubicBezTo>
                    <a:pt x="2665" y="6198"/>
                    <a:pt x="2803" y="6219"/>
                    <a:pt x="2941" y="6219"/>
                  </a:cubicBezTo>
                  <a:cubicBezTo>
                    <a:pt x="3219" y="6219"/>
                    <a:pt x="3500" y="6136"/>
                    <a:pt x="3751" y="6005"/>
                  </a:cubicBezTo>
                  <a:cubicBezTo>
                    <a:pt x="3946" y="5902"/>
                    <a:pt x="4134" y="5763"/>
                    <a:pt x="4265" y="5581"/>
                  </a:cubicBezTo>
                  <a:cubicBezTo>
                    <a:pt x="4412" y="5366"/>
                    <a:pt x="4474" y="5115"/>
                    <a:pt x="4531" y="4865"/>
                  </a:cubicBezTo>
                  <a:cubicBezTo>
                    <a:pt x="4808" y="3599"/>
                    <a:pt x="4900" y="2289"/>
                    <a:pt x="4817" y="1004"/>
                  </a:cubicBezTo>
                  <a:cubicBezTo>
                    <a:pt x="4795" y="745"/>
                    <a:pt x="4795" y="118"/>
                    <a:pt x="4489" y="28"/>
                  </a:cubicBezTo>
                  <a:cubicBezTo>
                    <a:pt x="4419" y="15"/>
                    <a:pt x="4357" y="1"/>
                    <a:pt x="4287" y="1"/>
                  </a:cubicBezTo>
                  <a:cubicBezTo>
                    <a:pt x="4269" y="1"/>
                    <a:pt x="4250" y="0"/>
                    <a:pt x="4231" y="0"/>
                  </a:cubicBezTo>
                  <a:close/>
                </a:path>
              </a:pathLst>
            </a:custGeom>
            <a:solidFill>
              <a:srgbClr val="F5E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0"/>
            <p:cNvSpPr/>
            <p:nvPr/>
          </p:nvSpPr>
          <p:spPr>
            <a:xfrm>
              <a:off x="10274710" y="-1804881"/>
              <a:ext cx="274453" cy="280760"/>
            </a:xfrm>
            <a:custGeom>
              <a:avLst/>
              <a:gdLst/>
              <a:ahLst/>
              <a:cxnLst/>
              <a:rect l="l" t="t" r="r" b="b"/>
              <a:pathLst>
                <a:path w="4830" h="4941" extrusionOk="0">
                  <a:moveTo>
                    <a:pt x="4667" y="1"/>
                  </a:moveTo>
                  <a:cubicBezTo>
                    <a:pt x="4656" y="1"/>
                    <a:pt x="4645" y="2"/>
                    <a:pt x="4632" y="6"/>
                  </a:cubicBezTo>
                  <a:cubicBezTo>
                    <a:pt x="3707" y="256"/>
                    <a:pt x="2824" y="742"/>
                    <a:pt x="2343" y="1599"/>
                  </a:cubicBezTo>
                  <a:cubicBezTo>
                    <a:pt x="1889" y="2393"/>
                    <a:pt x="1519" y="4686"/>
                    <a:pt x="370" y="4686"/>
                  </a:cubicBezTo>
                  <a:cubicBezTo>
                    <a:pt x="322" y="4686"/>
                    <a:pt x="272" y="4682"/>
                    <a:pt x="220" y="4673"/>
                  </a:cubicBezTo>
                  <a:cubicBezTo>
                    <a:pt x="212" y="4672"/>
                    <a:pt x="204" y="4671"/>
                    <a:pt x="196" y="4671"/>
                  </a:cubicBezTo>
                  <a:cubicBezTo>
                    <a:pt x="61" y="4671"/>
                    <a:pt x="0" y="4877"/>
                    <a:pt x="152" y="4910"/>
                  </a:cubicBezTo>
                  <a:cubicBezTo>
                    <a:pt x="244" y="4931"/>
                    <a:pt x="333" y="4941"/>
                    <a:pt x="420" y="4941"/>
                  </a:cubicBezTo>
                  <a:cubicBezTo>
                    <a:pt x="1183" y="4941"/>
                    <a:pt x="1727" y="4184"/>
                    <a:pt x="1939" y="3421"/>
                  </a:cubicBezTo>
                  <a:cubicBezTo>
                    <a:pt x="2121" y="2781"/>
                    <a:pt x="2281" y="2113"/>
                    <a:pt x="2663" y="1557"/>
                  </a:cubicBezTo>
                  <a:cubicBezTo>
                    <a:pt x="3143" y="861"/>
                    <a:pt x="3888" y="478"/>
                    <a:pt x="4688" y="248"/>
                  </a:cubicBezTo>
                  <a:cubicBezTo>
                    <a:pt x="4829" y="209"/>
                    <a:pt x="4793" y="1"/>
                    <a:pt x="4667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0"/>
            <p:cNvSpPr/>
            <p:nvPr/>
          </p:nvSpPr>
          <p:spPr>
            <a:xfrm>
              <a:off x="10395800" y="-1750899"/>
              <a:ext cx="112679" cy="234166"/>
            </a:xfrm>
            <a:custGeom>
              <a:avLst/>
              <a:gdLst/>
              <a:ahLst/>
              <a:cxnLst/>
              <a:rect l="l" t="t" r="r" b="b"/>
              <a:pathLst>
                <a:path w="1983" h="4121" extrusionOk="0">
                  <a:moveTo>
                    <a:pt x="1800" y="1"/>
                  </a:moveTo>
                  <a:cubicBezTo>
                    <a:pt x="1772" y="1"/>
                    <a:pt x="1742" y="11"/>
                    <a:pt x="1715" y="36"/>
                  </a:cubicBezTo>
                  <a:cubicBezTo>
                    <a:pt x="1269" y="453"/>
                    <a:pt x="1054" y="851"/>
                    <a:pt x="963" y="1455"/>
                  </a:cubicBezTo>
                  <a:cubicBezTo>
                    <a:pt x="825" y="2381"/>
                    <a:pt x="790" y="3216"/>
                    <a:pt x="93" y="3905"/>
                  </a:cubicBezTo>
                  <a:cubicBezTo>
                    <a:pt x="1" y="3991"/>
                    <a:pt x="87" y="4121"/>
                    <a:pt x="182" y="4121"/>
                  </a:cubicBezTo>
                  <a:cubicBezTo>
                    <a:pt x="208" y="4121"/>
                    <a:pt x="236" y="4110"/>
                    <a:pt x="260" y="4086"/>
                  </a:cubicBezTo>
                  <a:cubicBezTo>
                    <a:pt x="713" y="3655"/>
                    <a:pt x="943" y="3167"/>
                    <a:pt x="1060" y="2563"/>
                  </a:cubicBezTo>
                  <a:cubicBezTo>
                    <a:pt x="1221" y="1686"/>
                    <a:pt x="1207" y="877"/>
                    <a:pt x="1895" y="216"/>
                  </a:cubicBezTo>
                  <a:cubicBezTo>
                    <a:pt x="1982" y="130"/>
                    <a:pt x="1900" y="1"/>
                    <a:pt x="1800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0"/>
            <p:cNvSpPr/>
            <p:nvPr/>
          </p:nvSpPr>
          <p:spPr>
            <a:xfrm>
              <a:off x="10698837" y="-2014502"/>
              <a:ext cx="406508" cy="233654"/>
            </a:xfrm>
            <a:custGeom>
              <a:avLst/>
              <a:gdLst/>
              <a:ahLst/>
              <a:cxnLst/>
              <a:rect l="l" t="t" r="r" b="b"/>
              <a:pathLst>
                <a:path w="7154" h="4112" extrusionOk="0">
                  <a:moveTo>
                    <a:pt x="6114" y="0"/>
                  </a:moveTo>
                  <a:cubicBezTo>
                    <a:pt x="5953" y="0"/>
                    <a:pt x="5789" y="31"/>
                    <a:pt x="5630" y="69"/>
                  </a:cubicBezTo>
                  <a:cubicBezTo>
                    <a:pt x="4893" y="244"/>
                    <a:pt x="4180" y="617"/>
                    <a:pt x="3422" y="617"/>
                  </a:cubicBezTo>
                  <a:cubicBezTo>
                    <a:pt x="3371" y="617"/>
                    <a:pt x="3321" y="615"/>
                    <a:pt x="3271" y="612"/>
                  </a:cubicBezTo>
                  <a:cubicBezTo>
                    <a:pt x="2916" y="590"/>
                    <a:pt x="2597" y="444"/>
                    <a:pt x="2237" y="444"/>
                  </a:cubicBezTo>
                  <a:cubicBezTo>
                    <a:pt x="2229" y="444"/>
                    <a:pt x="2221" y="445"/>
                    <a:pt x="2214" y="445"/>
                  </a:cubicBezTo>
                  <a:cubicBezTo>
                    <a:pt x="1873" y="445"/>
                    <a:pt x="1539" y="521"/>
                    <a:pt x="1232" y="660"/>
                  </a:cubicBezTo>
                  <a:cubicBezTo>
                    <a:pt x="787" y="862"/>
                    <a:pt x="306" y="1231"/>
                    <a:pt x="111" y="1690"/>
                  </a:cubicBezTo>
                  <a:cubicBezTo>
                    <a:pt x="84" y="1752"/>
                    <a:pt x="63" y="1816"/>
                    <a:pt x="49" y="1878"/>
                  </a:cubicBezTo>
                  <a:cubicBezTo>
                    <a:pt x="1" y="2198"/>
                    <a:pt x="557" y="2469"/>
                    <a:pt x="779" y="2594"/>
                  </a:cubicBezTo>
                  <a:cubicBezTo>
                    <a:pt x="1906" y="3242"/>
                    <a:pt x="3117" y="3721"/>
                    <a:pt x="4378" y="4029"/>
                  </a:cubicBezTo>
                  <a:cubicBezTo>
                    <a:pt x="4567" y="4070"/>
                    <a:pt x="4760" y="4112"/>
                    <a:pt x="4953" y="4112"/>
                  </a:cubicBezTo>
                  <a:cubicBezTo>
                    <a:pt x="5016" y="4112"/>
                    <a:pt x="5080" y="4107"/>
                    <a:pt x="5143" y="4097"/>
                  </a:cubicBezTo>
                  <a:cubicBezTo>
                    <a:pt x="5358" y="4062"/>
                    <a:pt x="5567" y="3952"/>
                    <a:pt x="5747" y="3820"/>
                  </a:cubicBezTo>
                  <a:cubicBezTo>
                    <a:pt x="6090" y="3569"/>
                    <a:pt x="6367" y="3207"/>
                    <a:pt x="6409" y="2789"/>
                  </a:cubicBezTo>
                  <a:cubicBezTo>
                    <a:pt x="6424" y="2664"/>
                    <a:pt x="6415" y="2532"/>
                    <a:pt x="6444" y="2407"/>
                  </a:cubicBezTo>
                  <a:cubicBezTo>
                    <a:pt x="6485" y="2198"/>
                    <a:pt x="6611" y="2009"/>
                    <a:pt x="6764" y="1864"/>
                  </a:cubicBezTo>
                  <a:cubicBezTo>
                    <a:pt x="6868" y="1759"/>
                    <a:pt x="6993" y="1669"/>
                    <a:pt x="7063" y="1544"/>
                  </a:cubicBezTo>
                  <a:cubicBezTo>
                    <a:pt x="7140" y="1405"/>
                    <a:pt x="7153" y="1245"/>
                    <a:pt x="7147" y="1084"/>
                  </a:cubicBezTo>
                  <a:cubicBezTo>
                    <a:pt x="7118" y="638"/>
                    <a:pt x="6854" y="187"/>
                    <a:pt x="6430" y="47"/>
                  </a:cubicBezTo>
                  <a:cubicBezTo>
                    <a:pt x="6328" y="14"/>
                    <a:pt x="6221" y="0"/>
                    <a:pt x="6114" y="0"/>
                  </a:cubicBezTo>
                  <a:close/>
                </a:path>
              </a:pathLst>
            </a:custGeom>
            <a:solidFill>
              <a:srgbClr val="F5E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0"/>
            <p:cNvSpPr/>
            <p:nvPr/>
          </p:nvSpPr>
          <p:spPr>
            <a:xfrm>
              <a:off x="10694007" y="-1976715"/>
              <a:ext cx="367357" cy="126714"/>
            </a:xfrm>
            <a:custGeom>
              <a:avLst/>
              <a:gdLst/>
              <a:ahLst/>
              <a:cxnLst/>
              <a:rect l="l" t="t" r="r" b="b"/>
              <a:pathLst>
                <a:path w="6465" h="2230" extrusionOk="0">
                  <a:moveTo>
                    <a:pt x="6331" y="1"/>
                  </a:moveTo>
                  <a:cubicBezTo>
                    <a:pt x="6277" y="1"/>
                    <a:pt x="6220" y="31"/>
                    <a:pt x="6201" y="99"/>
                  </a:cubicBezTo>
                  <a:cubicBezTo>
                    <a:pt x="6029" y="672"/>
                    <a:pt x="5419" y="819"/>
                    <a:pt x="4721" y="819"/>
                  </a:cubicBezTo>
                  <a:cubicBezTo>
                    <a:pt x="3992" y="819"/>
                    <a:pt x="3166" y="659"/>
                    <a:pt x="2640" y="659"/>
                  </a:cubicBezTo>
                  <a:cubicBezTo>
                    <a:pt x="2594" y="659"/>
                    <a:pt x="2549" y="660"/>
                    <a:pt x="2507" y="663"/>
                  </a:cubicBezTo>
                  <a:cubicBezTo>
                    <a:pt x="1532" y="725"/>
                    <a:pt x="705" y="1303"/>
                    <a:pt x="79" y="2027"/>
                  </a:cubicBezTo>
                  <a:cubicBezTo>
                    <a:pt x="1" y="2121"/>
                    <a:pt x="89" y="2229"/>
                    <a:pt x="182" y="2229"/>
                  </a:cubicBezTo>
                  <a:cubicBezTo>
                    <a:pt x="214" y="2229"/>
                    <a:pt x="246" y="2216"/>
                    <a:pt x="273" y="2186"/>
                  </a:cubicBezTo>
                  <a:cubicBezTo>
                    <a:pt x="822" y="1568"/>
                    <a:pt x="1499" y="1067"/>
                    <a:pt x="2334" y="942"/>
                  </a:cubicBezTo>
                  <a:cubicBezTo>
                    <a:pt x="2495" y="917"/>
                    <a:pt x="2656" y="906"/>
                    <a:pt x="2818" y="906"/>
                  </a:cubicBezTo>
                  <a:cubicBezTo>
                    <a:pt x="3326" y="906"/>
                    <a:pt x="3834" y="1012"/>
                    <a:pt x="4329" y="1101"/>
                  </a:cubicBezTo>
                  <a:cubicBezTo>
                    <a:pt x="4497" y="1130"/>
                    <a:pt x="4671" y="1147"/>
                    <a:pt x="4845" y="1147"/>
                  </a:cubicBezTo>
                  <a:cubicBezTo>
                    <a:pt x="5567" y="1147"/>
                    <a:pt x="6277" y="868"/>
                    <a:pt x="6445" y="134"/>
                  </a:cubicBezTo>
                  <a:cubicBezTo>
                    <a:pt x="6465" y="49"/>
                    <a:pt x="6400" y="1"/>
                    <a:pt x="6331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0"/>
            <p:cNvSpPr/>
            <p:nvPr/>
          </p:nvSpPr>
          <p:spPr>
            <a:xfrm>
              <a:off x="10760206" y="-1887445"/>
              <a:ext cx="258826" cy="45969"/>
            </a:xfrm>
            <a:custGeom>
              <a:avLst/>
              <a:gdLst/>
              <a:ahLst/>
              <a:cxnLst/>
              <a:rect l="l" t="t" r="r" b="b"/>
              <a:pathLst>
                <a:path w="4555" h="809" extrusionOk="0">
                  <a:moveTo>
                    <a:pt x="1016" y="0"/>
                  </a:moveTo>
                  <a:cubicBezTo>
                    <a:pt x="732" y="0"/>
                    <a:pt x="453" y="62"/>
                    <a:pt x="138" y="184"/>
                  </a:cubicBezTo>
                  <a:cubicBezTo>
                    <a:pt x="0" y="234"/>
                    <a:pt x="59" y="430"/>
                    <a:pt x="183" y="430"/>
                  </a:cubicBezTo>
                  <a:cubicBezTo>
                    <a:pt x="197" y="430"/>
                    <a:pt x="213" y="427"/>
                    <a:pt x="228" y="421"/>
                  </a:cubicBezTo>
                  <a:cubicBezTo>
                    <a:pt x="483" y="326"/>
                    <a:pt x="724" y="288"/>
                    <a:pt x="958" y="288"/>
                  </a:cubicBezTo>
                  <a:cubicBezTo>
                    <a:pt x="1541" y="288"/>
                    <a:pt x="2083" y="524"/>
                    <a:pt x="2698" y="692"/>
                  </a:cubicBezTo>
                  <a:cubicBezTo>
                    <a:pt x="2979" y="767"/>
                    <a:pt x="3244" y="808"/>
                    <a:pt x="3507" y="808"/>
                  </a:cubicBezTo>
                  <a:cubicBezTo>
                    <a:pt x="3806" y="808"/>
                    <a:pt x="4102" y="755"/>
                    <a:pt x="4417" y="637"/>
                  </a:cubicBezTo>
                  <a:cubicBezTo>
                    <a:pt x="4554" y="588"/>
                    <a:pt x="4497" y="398"/>
                    <a:pt x="4373" y="398"/>
                  </a:cubicBezTo>
                  <a:cubicBezTo>
                    <a:pt x="4358" y="398"/>
                    <a:pt x="4343" y="401"/>
                    <a:pt x="4327" y="406"/>
                  </a:cubicBezTo>
                  <a:cubicBezTo>
                    <a:pt x="4056" y="503"/>
                    <a:pt x="3798" y="542"/>
                    <a:pt x="3546" y="542"/>
                  </a:cubicBezTo>
                  <a:cubicBezTo>
                    <a:pt x="2943" y="542"/>
                    <a:pt x="2374" y="318"/>
                    <a:pt x="1745" y="122"/>
                  </a:cubicBezTo>
                  <a:cubicBezTo>
                    <a:pt x="1483" y="41"/>
                    <a:pt x="1247" y="0"/>
                    <a:pt x="1016" y="0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0"/>
            <p:cNvSpPr/>
            <p:nvPr/>
          </p:nvSpPr>
          <p:spPr>
            <a:xfrm>
              <a:off x="10768047" y="-1853635"/>
              <a:ext cx="134499" cy="122623"/>
            </a:xfrm>
            <a:custGeom>
              <a:avLst/>
              <a:gdLst/>
              <a:ahLst/>
              <a:cxnLst/>
              <a:rect l="l" t="t" r="r" b="b"/>
              <a:pathLst>
                <a:path w="2367" h="2158" extrusionOk="0">
                  <a:moveTo>
                    <a:pt x="1183" y="0"/>
                  </a:moveTo>
                  <a:cubicBezTo>
                    <a:pt x="530" y="0"/>
                    <a:pt x="0" y="488"/>
                    <a:pt x="0" y="1079"/>
                  </a:cubicBezTo>
                  <a:cubicBezTo>
                    <a:pt x="0" y="1677"/>
                    <a:pt x="530" y="2158"/>
                    <a:pt x="1183" y="2158"/>
                  </a:cubicBezTo>
                  <a:cubicBezTo>
                    <a:pt x="1837" y="2158"/>
                    <a:pt x="2367" y="1677"/>
                    <a:pt x="2367" y="1079"/>
                  </a:cubicBezTo>
                  <a:cubicBezTo>
                    <a:pt x="2367" y="488"/>
                    <a:pt x="1837" y="0"/>
                    <a:pt x="118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0"/>
            <p:cNvSpPr/>
            <p:nvPr/>
          </p:nvSpPr>
          <p:spPr>
            <a:xfrm>
              <a:off x="10448134" y="-1716805"/>
              <a:ext cx="134499" cy="122566"/>
            </a:xfrm>
            <a:custGeom>
              <a:avLst/>
              <a:gdLst/>
              <a:ahLst/>
              <a:cxnLst/>
              <a:rect l="l" t="t" r="r" b="b"/>
              <a:pathLst>
                <a:path w="2367" h="2157" extrusionOk="0">
                  <a:moveTo>
                    <a:pt x="1183" y="0"/>
                  </a:moveTo>
                  <a:cubicBezTo>
                    <a:pt x="530" y="0"/>
                    <a:pt x="1" y="480"/>
                    <a:pt x="1" y="1077"/>
                  </a:cubicBezTo>
                  <a:cubicBezTo>
                    <a:pt x="1" y="1670"/>
                    <a:pt x="530" y="2156"/>
                    <a:pt x="1183" y="2156"/>
                  </a:cubicBezTo>
                  <a:cubicBezTo>
                    <a:pt x="1838" y="2156"/>
                    <a:pt x="2367" y="1670"/>
                    <a:pt x="2367" y="1077"/>
                  </a:cubicBezTo>
                  <a:cubicBezTo>
                    <a:pt x="2367" y="480"/>
                    <a:pt x="1838" y="0"/>
                    <a:pt x="118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0"/>
            <p:cNvSpPr/>
            <p:nvPr/>
          </p:nvSpPr>
          <p:spPr>
            <a:xfrm>
              <a:off x="10487455" y="-1882104"/>
              <a:ext cx="524585" cy="386563"/>
            </a:xfrm>
            <a:custGeom>
              <a:avLst/>
              <a:gdLst/>
              <a:ahLst/>
              <a:cxnLst/>
              <a:rect l="l" t="t" r="r" b="b"/>
              <a:pathLst>
                <a:path w="9232" h="6803" extrusionOk="0">
                  <a:moveTo>
                    <a:pt x="4826" y="0"/>
                  </a:moveTo>
                  <a:cubicBezTo>
                    <a:pt x="4826" y="0"/>
                    <a:pt x="812" y="1114"/>
                    <a:pt x="115" y="2936"/>
                  </a:cubicBezTo>
                  <a:cubicBezTo>
                    <a:pt x="1" y="3252"/>
                    <a:pt x="633" y="6803"/>
                    <a:pt x="3206" y="6803"/>
                  </a:cubicBezTo>
                  <a:cubicBezTo>
                    <a:pt x="3744" y="6803"/>
                    <a:pt x="4366" y="6648"/>
                    <a:pt x="5083" y="6276"/>
                  </a:cubicBezTo>
                  <a:cubicBezTo>
                    <a:pt x="9232" y="4127"/>
                    <a:pt x="4826" y="0"/>
                    <a:pt x="4826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0"/>
            <p:cNvSpPr/>
            <p:nvPr/>
          </p:nvSpPr>
          <p:spPr>
            <a:xfrm>
              <a:off x="10455236" y="-1937791"/>
              <a:ext cx="351959" cy="239450"/>
            </a:xfrm>
            <a:custGeom>
              <a:avLst/>
              <a:gdLst/>
              <a:ahLst/>
              <a:cxnLst/>
              <a:rect l="l" t="t" r="r" b="b"/>
              <a:pathLst>
                <a:path w="6194" h="4214" extrusionOk="0">
                  <a:moveTo>
                    <a:pt x="3980" y="1"/>
                  </a:moveTo>
                  <a:cubicBezTo>
                    <a:pt x="2730" y="1"/>
                    <a:pt x="1540" y="726"/>
                    <a:pt x="807" y="1718"/>
                  </a:cubicBezTo>
                  <a:cubicBezTo>
                    <a:pt x="794" y="1738"/>
                    <a:pt x="781" y="1760"/>
                    <a:pt x="766" y="1780"/>
                  </a:cubicBezTo>
                  <a:cubicBezTo>
                    <a:pt x="328" y="2393"/>
                    <a:pt x="1" y="3151"/>
                    <a:pt x="154" y="3896"/>
                  </a:cubicBezTo>
                  <a:cubicBezTo>
                    <a:pt x="168" y="3973"/>
                    <a:pt x="190" y="4048"/>
                    <a:pt x="245" y="4111"/>
                  </a:cubicBezTo>
                  <a:cubicBezTo>
                    <a:pt x="300" y="4160"/>
                    <a:pt x="370" y="4188"/>
                    <a:pt x="440" y="4202"/>
                  </a:cubicBezTo>
                  <a:cubicBezTo>
                    <a:pt x="482" y="4210"/>
                    <a:pt x="524" y="4214"/>
                    <a:pt x="566" y="4214"/>
                  </a:cubicBezTo>
                  <a:cubicBezTo>
                    <a:pt x="701" y="4214"/>
                    <a:pt x="836" y="4173"/>
                    <a:pt x="948" y="4105"/>
                  </a:cubicBezTo>
                  <a:cubicBezTo>
                    <a:pt x="1212" y="3938"/>
                    <a:pt x="1359" y="3604"/>
                    <a:pt x="1657" y="3520"/>
                  </a:cubicBezTo>
                  <a:cubicBezTo>
                    <a:pt x="1713" y="3504"/>
                    <a:pt x="1770" y="3498"/>
                    <a:pt x="1828" y="3498"/>
                  </a:cubicBezTo>
                  <a:cubicBezTo>
                    <a:pt x="1953" y="3498"/>
                    <a:pt x="2081" y="3524"/>
                    <a:pt x="2207" y="3524"/>
                  </a:cubicBezTo>
                  <a:cubicBezTo>
                    <a:pt x="2249" y="3524"/>
                    <a:pt x="2291" y="3521"/>
                    <a:pt x="2332" y="3514"/>
                  </a:cubicBezTo>
                  <a:cubicBezTo>
                    <a:pt x="2589" y="3457"/>
                    <a:pt x="2763" y="3235"/>
                    <a:pt x="2937" y="3039"/>
                  </a:cubicBezTo>
                  <a:cubicBezTo>
                    <a:pt x="3093" y="2858"/>
                    <a:pt x="3304" y="2676"/>
                    <a:pt x="3541" y="2676"/>
                  </a:cubicBezTo>
                  <a:cubicBezTo>
                    <a:pt x="3558" y="2676"/>
                    <a:pt x="3574" y="2677"/>
                    <a:pt x="3591" y="2679"/>
                  </a:cubicBezTo>
                  <a:cubicBezTo>
                    <a:pt x="3655" y="2685"/>
                    <a:pt x="3710" y="2705"/>
                    <a:pt x="3772" y="2712"/>
                  </a:cubicBezTo>
                  <a:cubicBezTo>
                    <a:pt x="3791" y="2714"/>
                    <a:pt x="3809" y="2715"/>
                    <a:pt x="3828" y="2715"/>
                  </a:cubicBezTo>
                  <a:cubicBezTo>
                    <a:pt x="4030" y="2715"/>
                    <a:pt x="4216" y="2580"/>
                    <a:pt x="4343" y="2413"/>
                  </a:cubicBezTo>
                  <a:cubicBezTo>
                    <a:pt x="4455" y="2268"/>
                    <a:pt x="4552" y="2094"/>
                    <a:pt x="4712" y="2002"/>
                  </a:cubicBezTo>
                  <a:cubicBezTo>
                    <a:pt x="4866" y="1912"/>
                    <a:pt x="5053" y="1919"/>
                    <a:pt x="5226" y="1905"/>
                  </a:cubicBezTo>
                  <a:cubicBezTo>
                    <a:pt x="5450" y="1899"/>
                    <a:pt x="5679" y="1857"/>
                    <a:pt x="5868" y="1738"/>
                  </a:cubicBezTo>
                  <a:cubicBezTo>
                    <a:pt x="6055" y="1620"/>
                    <a:pt x="6193" y="1398"/>
                    <a:pt x="6167" y="1182"/>
                  </a:cubicBezTo>
                  <a:cubicBezTo>
                    <a:pt x="6131" y="938"/>
                    <a:pt x="5916" y="765"/>
                    <a:pt x="5721" y="624"/>
                  </a:cubicBezTo>
                  <a:cubicBezTo>
                    <a:pt x="5512" y="472"/>
                    <a:pt x="5303" y="319"/>
                    <a:pt x="5066" y="215"/>
                  </a:cubicBezTo>
                  <a:cubicBezTo>
                    <a:pt x="4815" y="97"/>
                    <a:pt x="4538" y="40"/>
                    <a:pt x="4259" y="13"/>
                  </a:cubicBezTo>
                  <a:cubicBezTo>
                    <a:pt x="4166" y="5"/>
                    <a:pt x="4073" y="1"/>
                    <a:pt x="3980" y="1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0"/>
            <p:cNvSpPr/>
            <p:nvPr/>
          </p:nvSpPr>
          <p:spPr>
            <a:xfrm>
              <a:off x="10524049" y="-1849089"/>
              <a:ext cx="27502" cy="71028"/>
            </a:xfrm>
            <a:custGeom>
              <a:avLst/>
              <a:gdLst/>
              <a:ahLst/>
              <a:cxnLst/>
              <a:rect l="l" t="t" r="r" b="b"/>
              <a:pathLst>
                <a:path w="484" h="1250" extrusionOk="0">
                  <a:moveTo>
                    <a:pt x="313" y="1"/>
                  </a:moveTo>
                  <a:cubicBezTo>
                    <a:pt x="274" y="1"/>
                    <a:pt x="237" y="18"/>
                    <a:pt x="216" y="59"/>
                  </a:cubicBezTo>
                  <a:cubicBezTo>
                    <a:pt x="56" y="408"/>
                    <a:pt x="1" y="775"/>
                    <a:pt x="56" y="1151"/>
                  </a:cubicBezTo>
                  <a:cubicBezTo>
                    <a:pt x="67" y="1220"/>
                    <a:pt x="115" y="1250"/>
                    <a:pt x="165" y="1250"/>
                  </a:cubicBezTo>
                  <a:cubicBezTo>
                    <a:pt x="236" y="1250"/>
                    <a:pt x="312" y="1190"/>
                    <a:pt x="300" y="1096"/>
                  </a:cubicBezTo>
                  <a:cubicBezTo>
                    <a:pt x="264" y="775"/>
                    <a:pt x="315" y="456"/>
                    <a:pt x="446" y="164"/>
                  </a:cubicBezTo>
                  <a:cubicBezTo>
                    <a:pt x="484" y="75"/>
                    <a:pt x="395" y="1"/>
                    <a:pt x="31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0"/>
            <p:cNvSpPr/>
            <p:nvPr/>
          </p:nvSpPr>
          <p:spPr>
            <a:xfrm>
              <a:off x="10580986" y="-1872103"/>
              <a:ext cx="25400" cy="72903"/>
            </a:xfrm>
            <a:custGeom>
              <a:avLst/>
              <a:gdLst/>
              <a:ahLst/>
              <a:cxnLst/>
              <a:rect l="l" t="t" r="r" b="b"/>
              <a:pathLst>
                <a:path w="447" h="1283" extrusionOk="0">
                  <a:moveTo>
                    <a:pt x="133" y="0"/>
                  </a:moveTo>
                  <a:cubicBezTo>
                    <a:pt x="73" y="0"/>
                    <a:pt x="14" y="39"/>
                    <a:pt x="14" y="116"/>
                  </a:cubicBezTo>
                  <a:cubicBezTo>
                    <a:pt x="1" y="485"/>
                    <a:pt x="49" y="846"/>
                    <a:pt x="168" y="1195"/>
                  </a:cubicBezTo>
                  <a:cubicBezTo>
                    <a:pt x="190" y="1255"/>
                    <a:pt x="246" y="1282"/>
                    <a:pt x="299" y="1282"/>
                  </a:cubicBezTo>
                  <a:cubicBezTo>
                    <a:pt x="375" y="1282"/>
                    <a:pt x="446" y="1228"/>
                    <a:pt x="418" y="1138"/>
                  </a:cubicBezTo>
                  <a:cubicBezTo>
                    <a:pt x="306" y="804"/>
                    <a:pt x="251" y="479"/>
                    <a:pt x="264" y="130"/>
                  </a:cubicBezTo>
                  <a:cubicBezTo>
                    <a:pt x="264" y="44"/>
                    <a:pt x="198" y="0"/>
                    <a:pt x="133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0"/>
            <p:cNvSpPr/>
            <p:nvPr/>
          </p:nvSpPr>
          <p:spPr>
            <a:xfrm>
              <a:off x="10625763" y="-1889889"/>
              <a:ext cx="37162" cy="62789"/>
            </a:xfrm>
            <a:custGeom>
              <a:avLst/>
              <a:gdLst/>
              <a:ahLst/>
              <a:cxnLst/>
              <a:rect l="l" t="t" r="r" b="b"/>
              <a:pathLst>
                <a:path w="654" h="1105" extrusionOk="0">
                  <a:moveTo>
                    <a:pt x="165" y="1"/>
                  </a:moveTo>
                  <a:cubicBezTo>
                    <a:pt x="85" y="1"/>
                    <a:pt x="0" y="87"/>
                    <a:pt x="48" y="186"/>
                  </a:cubicBezTo>
                  <a:cubicBezTo>
                    <a:pt x="173" y="458"/>
                    <a:pt x="285" y="728"/>
                    <a:pt x="375" y="1014"/>
                  </a:cubicBezTo>
                  <a:cubicBezTo>
                    <a:pt x="398" y="1077"/>
                    <a:pt x="452" y="1105"/>
                    <a:pt x="505" y="1105"/>
                  </a:cubicBezTo>
                  <a:cubicBezTo>
                    <a:pt x="581" y="1105"/>
                    <a:pt x="654" y="1048"/>
                    <a:pt x="625" y="959"/>
                  </a:cubicBezTo>
                  <a:cubicBezTo>
                    <a:pt x="529" y="651"/>
                    <a:pt x="410" y="353"/>
                    <a:pt x="263" y="67"/>
                  </a:cubicBezTo>
                  <a:cubicBezTo>
                    <a:pt x="241" y="20"/>
                    <a:pt x="204" y="1"/>
                    <a:pt x="16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0"/>
            <p:cNvSpPr/>
            <p:nvPr/>
          </p:nvSpPr>
          <p:spPr>
            <a:xfrm>
              <a:off x="10656731" y="-1906822"/>
              <a:ext cx="77960" cy="58073"/>
            </a:xfrm>
            <a:custGeom>
              <a:avLst/>
              <a:gdLst/>
              <a:ahLst/>
              <a:cxnLst/>
              <a:rect l="l" t="t" r="r" b="b"/>
              <a:pathLst>
                <a:path w="1372" h="1022" extrusionOk="0">
                  <a:moveTo>
                    <a:pt x="157" y="0"/>
                  </a:moveTo>
                  <a:cubicBezTo>
                    <a:pt x="39" y="0"/>
                    <a:pt x="0" y="198"/>
                    <a:pt x="129" y="246"/>
                  </a:cubicBezTo>
                  <a:cubicBezTo>
                    <a:pt x="526" y="400"/>
                    <a:pt x="845" y="651"/>
                    <a:pt x="1111" y="978"/>
                  </a:cubicBezTo>
                  <a:cubicBezTo>
                    <a:pt x="1136" y="1008"/>
                    <a:pt x="1166" y="1021"/>
                    <a:pt x="1195" y="1021"/>
                  </a:cubicBezTo>
                  <a:cubicBezTo>
                    <a:pt x="1286" y="1021"/>
                    <a:pt x="1371" y="899"/>
                    <a:pt x="1298" y="804"/>
                  </a:cubicBezTo>
                  <a:cubicBezTo>
                    <a:pt x="1012" y="435"/>
                    <a:pt x="637" y="171"/>
                    <a:pt x="206" y="11"/>
                  </a:cubicBezTo>
                  <a:cubicBezTo>
                    <a:pt x="188" y="4"/>
                    <a:pt x="172" y="0"/>
                    <a:pt x="15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0"/>
            <p:cNvSpPr/>
            <p:nvPr/>
          </p:nvSpPr>
          <p:spPr>
            <a:xfrm>
              <a:off x="10804357" y="-1787209"/>
              <a:ext cx="67732" cy="90007"/>
            </a:xfrm>
            <a:custGeom>
              <a:avLst/>
              <a:gdLst/>
              <a:ahLst/>
              <a:cxnLst/>
              <a:rect l="l" t="t" r="r" b="b"/>
              <a:pathLst>
                <a:path w="1192" h="1584" extrusionOk="0">
                  <a:moveTo>
                    <a:pt x="579" y="0"/>
                  </a:moveTo>
                  <a:cubicBezTo>
                    <a:pt x="433" y="62"/>
                    <a:pt x="308" y="174"/>
                    <a:pt x="216" y="321"/>
                  </a:cubicBezTo>
                  <a:cubicBezTo>
                    <a:pt x="84" y="521"/>
                    <a:pt x="1" y="765"/>
                    <a:pt x="29" y="1009"/>
                  </a:cubicBezTo>
                  <a:cubicBezTo>
                    <a:pt x="58" y="1246"/>
                    <a:pt x="210" y="1481"/>
                    <a:pt x="447" y="1558"/>
                  </a:cubicBezTo>
                  <a:cubicBezTo>
                    <a:pt x="507" y="1577"/>
                    <a:pt x="571" y="1584"/>
                    <a:pt x="636" y="1584"/>
                  </a:cubicBezTo>
                  <a:cubicBezTo>
                    <a:pt x="668" y="1584"/>
                    <a:pt x="700" y="1582"/>
                    <a:pt x="732" y="1580"/>
                  </a:cubicBezTo>
                  <a:cubicBezTo>
                    <a:pt x="899" y="1558"/>
                    <a:pt x="1060" y="1490"/>
                    <a:pt x="1192" y="1385"/>
                  </a:cubicBezTo>
                  <a:cubicBezTo>
                    <a:pt x="1066" y="890"/>
                    <a:pt x="836" y="418"/>
                    <a:pt x="57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0"/>
            <p:cNvSpPr/>
            <p:nvPr/>
          </p:nvSpPr>
          <p:spPr>
            <a:xfrm>
              <a:off x="10516151" y="-1633047"/>
              <a:ext cx="92223" cy="82336"/>
            </a:xfrm>
            <a:custGeom>
              <a:avLst/>
              <a:gdLst/>
              <a:ahLst/>
              <a:cxnLst/>
              <a:rect l="l" t="t" r="r" b="b"/>
              <a:pathLst>
                <a:path w="1623" h="1449" extrusionOk="0">
                  <a:moveTo>
                    <a:pt x="647" y="1"/>
                  </a:moveTo>
                  <a:cubicBezTo>
                    <a:pt x="397" y="1"/>
                    <a:pt x="146" y="104"/>
                    <a:pt x="1" y="286"/>
                  </a:cubicBezTo>
                  <a:cubicBezTo>
                    <a:pt x="168" y="682"/>
                    <a:pt x="397" y="1093"/>
                    <a:pt x="689" y="1449"/>
                  </a:cubicBezTo>
                  <a:cubicBezTo>
                    <a:pt x="737" y="1449"/>
                    <a:pt x="788" y="1449"/>
                    <a:pt x="836" y="1440"/>
                  </a:cubicBezTo>
                  <a:cubicBezTo>
                    <a:pt x="1058" y="1414"/>
                    <a:pt x="1274" y="1295"/>
                    <a:pt x="1414" y="1128"/>
                  </a:cubicBezTo>
                  <a:cubicBezTo>
                    <a:pt x="1476" y="1051"/>
                    <a:pt x="1531" y="968"/>
                    <a:pt x="1552" y="871"/>
                  </a:cubicBezTo>
                  <a:cubicBezTo>
                    <a:pt x="1623" y="641"/>
                    <a:pt x="1511" y="377"/>
                    <a:pt x="1322" y="223"/>
                  </a:cubicBezTo>
                  <a:cubicBezTo>
                    <a:pt x="1142" y="63"/>
                    <a:pt x="891" y="1"/>
                    <a:pt x="647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0"/>
            <p:cNvSpPr/>
            <p:nvPr/>
          </p:nvSpPr>
          <p:spPr>
            <a:xfrm>
              <a:off x="10661277" y="-1716407"/>
              <a:ext cx="53356" cy="50402"/>
            </a:xfrm>
            <a:custGeom>
              <a:avLst/>
              <a:gdLst/>
              <a:ahLst/>
              <a:cxnLst/>
              <a:rect l="l" t="t" r="r" b="b"/>
              <a:pathLst>
                <a:path w="939" h="887" extrusionOk="0">
                  <a:moveTo>
                    <a:pt x="511" y="0"/>
                  </a:moveTo>
                  <a:cubicBezTo>
                    <a:pt x="433" y="0"/>
                    <a:pt x="354" y="20"/>
                    <a:pt x="286" y="55"/>
                  </a:cubicBezTo>
                  <a:cubicBezTo>
                    <a:pt x="84" y="152"/>
                    <a:pt x="0" y="361"/>
                    <a:pt x="71" y="578"/>
                  </a:cubicBezTo>
                  <a:cubicBezTo>
                    <a:pt x="104" y="695"/>
                    <a:pt x="196" y="807"/>
                    <a:pt x="313" y="855"/>
                  </a:cubicBezTo>
                  <a:cubicBezTo>
                    <a:pt x="361" y="876"/>
                    <a:pt x="414" y="886"/>
                    <a:pt x="467" y="886"/>
                  </a:cubicBezTo>
                  <a:cubicBezTo>
                    <a:pt x="606" y="886"/>
                    <a:pt x="748" y="818"/>
                    <a:pt x="829" y="703"/>
                  </a:cubicBezTo>
                  <a:cubicBezTo>
                    <a:pt x="939" y="543"/>
                    <a:pt x="932" y="312"/>
                    <a:pt x="822" y="152"/>
                  </a:cubicBezTo>
                  <a:cubicBezTo>
                    <a:pt x="750" y="47"/>
                    <a:pt x="632" y="0"/>
                    <a:pt x="511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0"/>
            <p:cNvSpPr/>
            <p:nvPr/>
          </p:nvSpPr>
          <p:spPr>
            <a:xfrm>
              <a:off x="10706338" y="-1794085"/>
              <a:ext cx="74494" cy="56652"/>
            </a:xfrm>
            <a:custGeom>
              <a:avLst/>
              <a:gdLst/>
              <a:ahLst/>
              <a:cxnLst/>
              <a:rect l="l" t="t" r="r" b="b"/>
              <a:pathLst>
                <a:path w="1311" h="997" extrusionOk="0">
                  <a:moveTo>
                    <a:pt x="736" y="0"/>
                  </a:moveTo>
                  <a:cubicBezTo>
                    <a:pt x="610" y="0"/>
                    <a:pt x="484" y="43"/>
                    <a:pt x="363" y="128"/>
                  </a:cubicBezTo>
                  <a:cubicBezTo>
                    <a:pt x="146" y="275"/>
                    <a:pt x="1" y="545"/>
                    <a:pt x="7" y="859"/>
                  </a:cubicBezTo>
                  <a:cubicBezTo>
                    <a:pt x="11" y="947"/>
                    <a:pt x="79" y="997"/>
                    <a:pt x="143" y="997"/>
                  </a:cubicBezTo>
                  <a:cubicBezTo>
                    <a:pt x="195" y="997"/>
                    <a:pt x="245" y="964"/>
                    <a:pt x="258" y="893"/>
                  </a:cubicBezTo>
                  <a:cubicBezTo>
                    <a:pt x="302" y="615"/>
                    <a:pt x="596" y="345"/>
                    <a:pt x="890" y="345"/>
                  </a:cubicBezTo>
                  <a:cubicBezTo>
                    <a:pt x="963" y="345"/>
                    <a:pt x="1037" y="362"/>
                    <a:pt x="1106" y="400"/>
                  </a:cubicBezTo>
                  <a:cubicBezTo>
                    <a:pt x="1128" y="412"/>
                    <a:pt x="1149" y="417"/>
                    <a:pt x="1168" y="417"/>
                  </a:cubicBezTo>
                  <a:cubicBezTo>
                    <a:pt x="1259" y="417"/>
                    <a:pt x="1311" y="299"/>
                    <a:pt x="1218" y="218"/>
                  </a:cubicBezTo>
                  <a:cubicBezTo>
                    <a:pt x="1065" y="73"/>
                    <a:pt x="900" y="0"/>
                    <a:pt x="73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0"/>
            <p:cNvSpPr/>
            <p:nvPr/>
          </p:nvSpPr>
          <p:spPr>
            <a:xfrm>
              <a:off x="10562405" y="-1715668"/>
              <a:ext cx="78472" cy="52959"/>
            </a:xfrm>
            <a:custGeom>
              <a:avLst/>
              <a:gdLst/>
              <a:ahLst/>
              <a:cxnLst/>
              <a:rect l="l" t="t" r="r" b="b"/>
              <a:pathLst>
                <a:path w="1381" h="932" extrusionOk="0">
                  <a:moveTo>
                    <a:pt x="752" y="1"/>
                  </a:moveTo>
                  <a:cubicBezTo>
                    <a:pt x="649" y="1"/>
                    <a:pt x="550" y="19"/>
                    <a:pt x="460" y="55"/>
                  </a:cubicBezTo>
                  <a:cubicBezTo>
                    <a:pt x="154" y="181"/>
                    <a:pt x="0" y="460"/>
                    <a:pt x="64" y="822"/>
                  </a:cubicBezTo>
                  <a:cubicBezTo>
                    <a:pt x="77" y="895"/>
                    <a:pt x="131" y="932"/>
                    <a:pt x="181" y="932"/>
                  </a:cubicBezTo>
                  <a:cubicBezTo>
                    <a:pt x="230" y="932"/>
                    <a:pt x="276" y="897"/>
                    <a:pt x="279" y="829"/>
                  </a:cubicBezTo>
                  <a:cubicBezTo>
                    <a:pt x="306" y="521"/>
                    <a:pt x="625" y="343"/>
                    <a:pt x="920" y="343"/>
                  </a:cubicBezTo>
                  <a:cubicBezTo>
                    <a:pt x="1005" y="343"/>
                    <a:pt x="1089" y="358"/>
                    <a:pt x="1163" y="389"/>
                  </a:cubicBezTo>
                  <a:cubicBezTo>
                    <a:pt x="1184" y="399"/>
                    <a:pt x="1204" y="404"/>
                    <a:pt x="1222" y="404"/>
                  </a:cubicBezTo>
                  <a:cubicBezTo>
                    <a:pt x="1331" y="404"/>
                    <a:pt x="1381" y="245"/>
                    <a:pt x="1268" y="167"/>
                  </a:cubicBezTo>
                  <a:cubicBezTo>
                    <a:pt x="1105" y="54"/>
                    <a:pt x="924" y="1"/>
                    <a:pt x="752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0"/>
            <p:cNvSpPr/>
            <p:nvPr/>
          </p:nvSpPr>
          <p:spPr>
            <a:xfrm>
              <a:off x="10625706" y="-1702656"/>
              <a:ext cx="174331" cy="106031"/>
            </a:xfrm>
            <a:custGeom>
              <a:avLst/>
              <a:gdLst/>
              <a:ahLst/>
              <a:cxnLst/>
              <a:rect l="l" t="t" r="r" b="b"/>
              <a:pathLst>
                <a:path w="3068" h="1866" extrusionOk="0">
                  <a:moveTo>
                    <a:pt x="2906" y="1"/>
                  </a:moveTo>
                  <a:cubicBezTo>
                    <a:pt x="2868" y="1"/>
                    <a:pt x="2828" y="18"/>
                    <a:pt x="2797" y="57"/>
                  </a:cubicBezTo>
                  <a:cubicBezTo>
                    <a:pt x="2400" y="571"/>
                    <a:pt x="2108" y="870"/>
                    <a:pt x="1607" y="1156"/>
                  </a:cubicBezTo>
                  <a:cubicBezTo>
                    <a:pt x="1198" y="1390"/>
                    <a:pt x="922" y="1520"/>
                    <a:pt x="338" y="1520"/>
                  </a:cubicBezTo>
                  <a:cubicBezTo>
                    <a:pt x="297" y="1520"/>
                    <a:pt x="254" y="1519"/>
                    <a:pt x="209" y="1518"/>
                  </a:cubicBezTo>
                  <a:cubicBezTo>
                    <a:pt x="49" y="1518"/>
                    <a:pt x="0" y="1714"/>
                    <a:pt x="154" y="1762"/>
                  </a:cubicBezTo>
                  <a:cubicBezTo>
                    <a:pt x="369" y="1831"/>
                    <a:pt x="592" y="1865"/>
                    <a:pt x="812" y="1865"/>
                  </a:cubicBezTo>
                  <a:cubicBezTo>
                    <a:pt x="1169" y="1865"/>
                    <a:pt x="1521" y="1775"/>
                    <a:pt x="1831" y="1595"/>
                  </a:cubicBezTo>
                  <a:cubicBezTo>
                    <a:pt x="2367" y="1281"/>
                    <a:pt x="2776" y="712"/>
                    <a:pt x="3020" y="182"/>
                  </a:cubicBezTo>
                  <a:cubicBezTo>
                    <a:pt x="3068" y="81"/>
                    <a:pt x="2991" y="1"/>
                    <a:pt x="2906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0"/>
            <p:cNvSpPr/>
            <p:nvPr/>
          </p:nvSpPr>
          <p:spPr>
            <a:xfrm>
              <a:off x="10817881" y="-1457463"/>
              <a:ext cx="43867" cy="127680"/>
            </a:xfrm>
            <a:custGeom>
              <a:avLst/>
              <a:gdLst/>
              <a:ahLst/>
              <a:cxnLst/>
              <a:rect l="l" t="t" r="r" b="b"/>
              <a:pathLst>
                <a:path w="772" h="2247" extrusionOk="0">
                  <a:moveTo>
                    <a:pt x="171" y="0"/>
                  </a:moveTo>
                  <a:cubicBezTo>
                    <a:pt x="87" y="0"/>
                    <a:pt x="0" y="86"/>
                    <a:pt x="48" y="181"/>
                  </a:cubicBezTo>
                  <a:cubicBezTo>
                    <a:pt x="362" y="794"/>
                    <a:pt x="501" y="1433"/>
                    <a:pt x="494" y="2123"/>
                  </a:cubicBezTo>
                  <a:cubicBezTo>
                    <a:pt x="494" y="2205"/>
                    <a:pt x="558" y="2247"/>
                    <a:pt x="621" y="2247"/>
                  </a:cubicBezTo>
                  <a:cubicBezTo>
                    <a:pt x="681" y="2247"/>
                    <a:pt x="741" y="2208"/>
                    <a:pt x="745" y="2130"/>
                  </a:cubicBezTo>
                  <a:cubicBezTo>
                    <a:pt x="771" y="1407"/>
                    <a:pt x="604" y="703"/>
                    <a:pt x="270" y="62"/>
                  </a:cubicBezTo>
                  <a:cubicBezTo>
                    <a:pt x="247" y="18"/>
                    <a:pt x="209" y="0"/>
                    <a:pt x="17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0"/>
            <p:cNvSpPr/>
            <p:nvPr/>
          </p:nvSpPr>
          <p:spPr>
            <a:xfrm>
              <a:off x="10874534" y="-1498944"/>
              <a:ext cx="111429" cy="61766"/>
            </a:xfrm>
            <a:custGeom>
              <a:avLst/>
              <a:gdLst/>
              <a:ahLst/>
              <a:cxnLst/>
              <a:rect l="l" t="t" r="r" b="b"/>
              <a:pathLst>
                <a:path w="1961" h="1087" extrusionOk="0">
                  <a:moveTo>
                    <a:pt x="170" y="0"/>
                  </a:moveTo>
                  <a:cubicBezTo>
                    <a:pt x="85" y="0"/>
                    <a:pt x="1" y="85"/>
                    <a:pt x="53" y="181"/>
                  </a:cubicBezTo>
                  <a:cubicBezTo>
                    <a:pt x="386" y="736"/>
                    <a:pt x="976" y="1086"/>
                    <a:pt x="1619" y="1086"/>
                  </a:cubicBezTo>
                  <a:cubicBezTo>
                    <a:pt x="1677" y="1086"/>
                    <a:pt x="1735" y="1084"/>
                    <a:pt x="1794" y="1078"/>
                  </a:cubicBezTo>
                  <a:cubicBezTo>
                    <a:pt x="1943" y="1065"/>
                    <a:pt x="1960" y="827"/>
                    <a:pt x="1807" y="827"/>
                  </a:cubicBezTo>
                  <a:cubicBezTo>
                    <a:pt x="1804" y="827"/>
                    <a:pt x="1802" y="827"/>
                    <a:pt x="1800" y="827"/>
                  </a:cubicBezTo>
                  <a:cubicBezTo>
                    <a:pt x="1754" y="831"/>
                    <a:pt x="1708" y="833"/>
                    <a:pt x="1662" y="833"/>
                  </a:cubicBezTo>
                  <a:cubicBezTo>
                    <a:pt x="1095" y="833"/>
                    <a:pt x="572" y="558"/>
                    <a:pt x="275" y="62"/>
                  </a:cubicBezTo>
                  <a:cubicBezTo>
                    <a:pt x="249" y="18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0"/>
            <p:cNvSpPr/>
            <p:nvPr/>
          </p:nvSpPr>
          <p:spPr>
            <a:xfrm>
              <a:off x="10945222" y="-1472010"/>
              <a:ext cx="57334" cy="50515"/>
            </a:xfrm>
            <a:custGeom>
              <a:avLst/>
              <a:gdLst/>
              <a:ahLst/>
              <a:cxnLst/>
              <a:rect l="l" t="t" r="r" b="b"/>
              <a:pathLst>
                <a:path w="1009" h="889" extrusionOk="0">
                  <a:moveTo>
                    <a:pt x="502" y="0"/>
                  </a:moveTo>
                  <a:cubicBezTo>
                    <a:pt x="431" y="0"/>
                    <a:pt x="359" y="18"/>
                    <a:pt x="292" y="54"/>
                  </a:cubicBezTo>
                  <a:cubicBezTo>
                    <a:pt x="75" y="173"/>
                    <a:pt x="0" y="443"/>
                    <a:pt x="117" y="652"/>
                  </a:cubicBezTo>
                  <a:cubicBezTo>
                    <a:pt x="194" y="802"/>
                    <a:pt x="348" y="888"/>
                    <a:pt x="507" y="888"/>
                  </a:cubicBezTo>
                  <a:cubicBezTo>
                    <a:pt x="578" y="888"/>
                    <a:pt x="650" y="871"/>
                    <a:pt x="717" y="834"/>
                  </a:cubicBezTo>
                  <a:cubicBezTo>
                    <a:pt x="932" y="722"/>
                    <a:pt x="1009" y="452"/>
                    <a:pt x="897" y="235"/>
                  </a:cubicBezTo>
                  <a:cubicBezTo>
                    <a:pt x="815" y="86"/>
                    <a:pt x="661" y="0"/>
                    <a:pt x="50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0"/>
            <p:cNvSpPr/>
            <p:nvPr/>
          </p:nvSpPr>
          <p:spPr>
            <a:xfrm>
              <a:off x="10821859" y="-1360523"/>
              <a:ext cx="57732" cy="50515"/>
            </a:xfrm>
            <a:custGeom>
              <a:avLst/>
              <a:gdLst/>
              <a:ahLst/>
              <a:cxnLst/>
              <a:rect l="l" t="t" r="r" b="b"/>
              <a:pathLst>
                <a:path w="1016" h="889" extrusionOk="0">
                  <a:moveTo>
                    <a:pt x="508" y="1"/>
                  </a:moveTo>
                  <a:cubicBezTo>
                    <a:pt x="437" y="1"/>
                    <a:pt x="366" y="18"/>
                    <a:pt x="299" y="55"/>
                  </a:cubicBezTo>
                  <a:cubicBezTo>
                    <a:pt x="84" y="166"/>
                    <a:pt x="0" y="437"/>
                    <a:pt x="117" y="652"/>
                  </a:cubicBezTo>
                  <a:cubicBezTo>
                    <a:pt x="194" y="802"/>
                    <a:pt x="348" y="889"/>
                    <a:pt x="507" y="889"/>
                  </a:cubicBezTo>
                  <a:cubicBezTo>
                    <a:pt x="578" y="889"/>
                    <a:pt x="650" y="871"/>
                    <a:pt x="717" y="835"/>
                  </a:cubicBezTo>
                  <a:cubicBezTo>
                    <a:pt x="932" y="716"/>
                    <a:pt x="1015" y="452"/>
                    <a:pt x="897" y="235"/>
                  </a:cubicBezTo>
                  <a:cubicBezTo>
                    <a:pt x="815" y="86"/>
                    <a:pt x="664" y="1"/>
                    <a:pt x="508" y="1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8" name="Google Shape;2468;p60"/>
          <p:cNvGrpSpPr/>
          <p:nvPr/>
        </p:nvGrpSpPr>
        <p:grpSpPr>
          <a:xfrm>
            <a:off x="5430975" y="3996274"/>
            <a:ext cx="843621" cy="882538"/>
            <a:chOff x="4491113" y="4336724"/>
            <a:chExt cx="843621" cy="882538"/>
          </a:xfrm>
        </p:grpSpPr>
        <p:sp>
          <p:nvSpPr>
            <p:cNvPr id="2469" name="Google Shape;2469;p60"/>
            <p:cNvSpPr/>
            <p:nvPr/>
          </p:nvSpPr>
          <p:spPr>
            <a:xfrm rot="2048519">
              <a:off x="4693385" y="4405328"/>
              <a:ext cx="473146" cy="744712"/>
            </a:xfrm>
            <a:custGeom>
              <a:avLst/>
              <a:gdLst/>
              <a:ahLst/>
              <a:cxnLst/>
              <a:rect l="l" t="t" r="r" b="b"/>
              <a:pathLst>
                <a:path w="7733" h="12171" extrusionOk="0">
                  <a:moveTo>
                    <a:pt x="3926" y="0"/>
                  </a:moveTo>
                  <a:cubicBezTo>
                    <a:pt x="3812" y="0"/>
                    <a:pt x="3700" y="27"/>
                    <a:pt x="3600" y="88"/>
                  </a:cubicBezTo>
                  <a:cubicBezTo>
                    <a:pt x="3398" y="207"/>
                    <a:pt x="3279" y="436"/>
                    <a:pt x="3237" y="673"/>
                  </a:cubicBezTo>
                  <a:cubicBezTo>
                    <a:pt x="3202" y="903"/>
                    <a:pt x="3224" y="1139"/>
                    <a:pt x="3237" y="1376"/>
                  </a:cubicBezTo>
                  <a:cubicBezTo>
                    <a:pt x="3299" y="2615"/>
                    <a:pt x="3070" y="3874"/>
                    <a:pt x="2563" y="5002"/>
                  </a:cubicBezTo>
                  <a:cubicBezTo>
                    <a:pt x="2528" y="5078"/>
                    <a:pt x="2486" y="5162"/>
                    <a:pt x="2416" y="5210"/>
                  </a:cubicBezTo>
                  <a:cubicBezTo>
                    <a:pt x="2360" y="5252"/>
                    <a:pt x="2296" y="5267"/>
                    <a:pt x="2228" y="5267"/>
                  </a:cubicBezTo>
                  <a:cubicBezTo>
                    <a:pt x="2126" y="5267"/>
                    <a:pt x="2015" y="5233"/>
                    <a:pt x="1915" y="5204"/>
                  </a:cubicBezTo>
                  <a:cubicBezTo>
                    <a:pt x="1742" y="5158"/>
                    <a:pt x="1562" y="5134"/>
                    <a:pt x="1382" y="5134"/>
                  </a:cubicBezTo>
                  <a:cubicBezTo>
                    <a:pt x="1150" y="5134"/>
                    <a:pt x="919" y="5173"/>
                    <a:pt x="704" y="5252"/>
                  </a:cubicBezTo>
                  <a:cubicBezTo>
                    <a:pt x="600" y="5294"/>
                    <a:pt x="502" y="5336"/>
                    <a:pt x="433" y="5419"/>
                  </a:cubicBezTo>
                  <a:cubicBezTo>
                    <a:pt x="251" y="5634"/>
                    <a:pt x="377" y="5968"/>
                    <a:pt x="552" y="6197"/>
                  </a:cubicBezTo>
                  <a:cubicBezTo>
                    <a:pt x="752" y="6463"/>
                    <a:pt x="1268" y="6636"/>
                    <a:pt x="1477" y="6900"/>
                  </a:cubicBezTo>
                  <a:cubicBezTo>
                    <a:pt x="1693" y="7157"/>
                    <a:pt x="1609" y="7533"/>
                    <a:pt x="1602" y="7867"/>
                  </a:cubicBezTo>
                  <a:cubicBezTo>
                    <a:pt x="1596" y="8230"/>
                    <a:pt x="1379" y="8550"/>
                    <a:pt x="1163" y="8843"/>
                  </a:cubicBezTo>
                  <a:cubicBezTo>
                    <a:pt x="878" y="9212"/>
                    <a:pt x="579" y="9572"/>
                    <a:pt x="370" y="9983"/>
                  </a:cubicBezTo>
                  <a:cubicBezTo>
                    <a:pt x="210" y="10297"/>
                    <a:pt x="1" y="10840"/>
                    <a:pt x="141" y="11194"/>
                  </a:cubicBezTo>
                  <a:cubicBezTo>
                    <a:pt x="211" y="11365"/>
                    <a:pt x="406" y="11423"/>
                    <a:pt x="610" y="11423"/>
                  </a:cubicBezTo>
                  <a:cubicBezTo>
                    <a:pt x="788" y="11423"/>
                    <a:pt x="973" y="11378"/>
                    <a:pt x="1086" y="11326"/>
                  </a:cubicBezTo>
                  <a:cubicBezTo>
                    <a:pt x="1379" y="11187"/>
                    <a:pt x="1616" y="10957"/>
                    <a:pt x="1866" y="10748"/>
                  </a:cubicBezTo>
                  <a:cubicBezTo>
                    <a:pt x="2110" y="10548"/>
                    <a:pt x="2402" y="10359"/>
                    <a:pt x="2723" y="10346"/>
                  </a:cubicBezTo>
                  <a:cubicBezTo>
                    <a:pt x="2738" y="10345"/>
                    <a:pt x="2752" y="10344"/>
                    <a:pt x="2767" y="10344"/>
                  </a:cubicBezTo>
                  <a:cubicBezTo>
                    <a:pt x="3134" y="10344"/>
                    <a:pt x="3486" y="10603"/>
                    <a:pt x="3600" y="10950"/>
                  </a:cubicBezTo>
                  <a:cubicBezTo>
                    <a:pt x="3668" y="11174"/>
                    <a:pt x="3648" y="11424"/>
                    <a:pt x="3690" y="11653"/>
                  </a:cubicBezTo>
                  <a:cubicBezTo>
                    <a:pt x="3732" y="11890"/>
                    <a:pt x="3877" y="12134"/>
                    <a:pt x="4114" y="12168"/>
                  </a:cubicBezTo>
                  <a:cubicBezTo>
                    <a:pt x="4131" y="12170"/>
                    <a:pt x="4148" y="12171"/>
                    <a:pt x="4165" y="12171"/>
                  </a:cubicBezTo>
                  <a:cubicBezTo>
                    <a:pt x="4353" y="12171"/>
                    <a:pt x="4521" y="12030"/>
                    <a:pt x="4650" y="11890"/>
                  </a:cubicBezTo>
                  <a:cubicBezTo>
                    <a:pt x="5415" y="11034"/>
                    <a:pt x="5505" y="9788"/>
                    <a:pt x="6000" y="8759"/>
                  </a:cubicBezTo>
                  <a:cubicBezTo>
                    <a:pt x="6041" y="8661"/>
                    <a:pt x="6096" y="8570"/>
                    <a:pt x="6173" y="8502"/>
                  </a:cubicBezTo>
                  <a:cubicBezTo>
                    <a:pt x="6297" y="8397"/>
                    <a:pt x="6456" y="8381"/>
                    <a:pt x="6623" y="8381"/>
                  </a:cubicBezTo>
                  <a:cubicBezTo>
                    <a:pt x="6698" y="8381"/>
                    <a:pt x="6774" y="8384"/>
                    <a:pt x="6849" y="8384"/>
                  </a:cubicBezTo>
                  <a:cubicBezTo>
                    <a:pt x="6987" y="8384"/>
                    <a:pt x="7121" y="8373"/>
                    <a:pt x="7239" y="8313"/>
                  </a:cubicBezTo>
                  <a:cubicBezTo>
                    <a:pt x="7516" y="8175"/>
                    <a:pt x="7599" y="7805"/>
                    <a:pt x="7509" y="7507"/>
                  </a:cubicBezTo>
                  <a:cubicBezTo>
                    <a:pt x="7426" y="7214"/>
                    <a:pt x="7210" y="6977"/>
                    <a:pt x="7002" y="6748"/>
                  </a:cubicBezTo>
                  <a:cubicBezTo>
                    <a:pt x="6799" y="6518"/>
                    <a:pt x="6591" y="6267"/>
                    <a:pt x="6529" y="5968"/>
                  </a:cubicBezTo>
                  <a:cubicBezTo>
                    <a:pt x="6410" y="5397"/>
                    <a:pt x="6821" y="4870"/>
                    <a:pt x="7120" y="4369"/>
                  </a:cubicBezTo>
                  <a:cubicBezTo>
                    <a:pt x="7412" y="3874"/>
                    <a:pt x="7608" y="3325"/>
                    <a:pt x="7691" y="2754"/>
                  </a:cubicBezTo>
                  <a:cubicBezTo>
                    <a:pt x="7718" y="2573"/>
                    <a:pt x="7733" y="2378"/>
                    <a:pt x="7676" y="2189"/>
                  </a:cubicBezTo>
                  <a:cubicBezTo>
                    <a:pt x="7628" y="2009"/>
                    <a:pt x="7489" y="1842"/>
                    <a:pt x="7307" y="1800"/>
                  </a:cubicBezTo>
                  <a:cubicBezTo>
                    <a:pt x="7275" y="1792"/>
                    <a:pt x="7242" y="1789"/>
                    <a:pt x="7209" y="1789"/>
                  </a:cubicBezTo>
                  <a:cubicBezTo>
                    <a:pt x="7041" y="1789"/>
                    <a:pt x="6873" y="1886"/>
                    <a:pt x="6744" y="2002"/>
                  </a:cubicBezTo>
                  <a:cubicBezTo>
                    <a:pt x="6591" y="2134"/>
                    <a:pt x="6472" y="2308"/>
                    <a:pt x="6313" y="2440"/>
                  </a:cubicBezTo>
                  <a:cubicBezTo>
                    <a:pt x="6228" y="2510"/>
                    <a:pt x="6118" y="2570"/>
                    <a:pt x="6009" y="2570"/>
                  </a:cubicBezTo>
                  <a:cubicBezTo>
                    <a:pt x="5976" y="2570"/>
                    <a:pt x="5942" y="2565"/>
                    <a:pt x="5909" y="2552"/>
                  </a:cubicBezTo>
                  <a:cubicBezTo>
                    <a:pt x="5784" y="2503"/>
                    <a:pt x="5714" y="2371"/>
                    <a:pt x="5652" y="2253"/>
                  </a:cubicBezTo>
                  <a:cubicBezTo>
                    <a:pt x="5457" y="1849"/>
                    <a:pt x="5261" y="1453"/>
                    <a:pt x="5068" y="1049"/>
                  </a:cubicBezTo>
                  <a:cubicBezTo>
                    <a:pt x="4921" y="750"/>
                    <a:pt x="4769" y="444"/>
                    <a:pt x="4518" y="227"/>
                  </a:cubicBezTo>
                  <a:cubicBezTo>
                    <a:pt x="4356" y="92"/>
                    <a:pt x="4137" y="0"/>
                    <a:pt x="3926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0"/>
            <p:cNvSpPr/>
            <p:nvPr/>
          </p:nvSpPr>
          <p:spPr>
            <a:xfrm rot="2048519">
              <a:off x="4569183" y="4693045"/>
              <a:ext cx="484588" cy="427027"/>
            </a:xfrm>
            <a:custGeom>
              <a:avLst/>
              <a:gdLst/>
              <a:ahLst/>
              <a:cxnLst/>
              <a:rect l="l" t="t" r="r" b="b"/>
              <a:pathLst>
                <a:path w="7920" h="6979" extrusionOk="0">
                  <a:moveTo>
                    <a:pt x="716" y="0"/>
                  </a:moveTo>
                  <a:cubicBezTo>
                    <a:pt x="457" y="0"/>
                    <a:pt x="276" y="71"/>
                    <a:pt x="264" y="264"/>
                  </a:cubicBezTo>
                  <a:cubicBezTo>
                    <a:pt x="223" y="988"/>
                    <a:pt x="1866" y="1544"/>
                    <a:pt x="1866" y="1544"/>
                  </a:cubicBezTo>
                  <a:cubicBezTo>
                    <a:pt x="1866" y="1544"/>
                    <a:pt x="1" y="5684"/>
                    <a:pt x="523" y="5948"/>
                  </a:cubicBezTo>
                  <a:cubicBezTo>
                    <a:pt x="569" y="5973"/>
                    <a:pt x="619" y="5984"/>
                    <a:pt x="671" y="5984"/>
                  </a:cubicBezTo>
                  <a:cubicBezTo>
                    <a:pt x="1203" y="5984"/>
                    <a:pt x="2005" y="4836"/>
                    <a:pt x="2005" y="4836"/>
                  </a:cubicBezTo>
                  <a:cubicBezTo>
                    <a:pt x="2005" y="4836"/>
                    <a:pt x="3250" y="5385"/>
                    <a:pt x="3806" y="5414"/>
                  </a:cubicBezTo>
                  <a:cubicBezTo>
                    <a:pt x="3806" y="5414"/>
                    <a:pt x="3714" y="6979"/>
                    <a:pt x="4238" y="6979"/>
                  </a:cubicBezTo>
                  <a:cubicBezTo>
                    <a:pt x="4286" y="6979"/>
                    <a:pt x="4339" y="6965"/>
                    <a:pt x="4398" y="6937"/>
                  </a:cubicBezTo>
                  <a:cubicBezTo>
                    <a:pt x="5101" y="6590"/>
                    <a:pt x="5665" y="2880"/>
                    <a:pt x="5665" y="2880"/>
                  </a:cubicBezTo>
                  <a:cubicBezTo>
                    <a:pt x="5665" y="2880"/>
                    <a:pt x="6495" y="3126"/>
                    <a:pt x="7057" y="3126"/>
                  </a:cubicBezTo>
                  <a:cubicBezTo>
                    <a:pt x="7304" y="3126"/>
                    <a:pt x="7500" y="3078"/>
                    <a:pt x="7551" y="2942"/>
                  </a:cubicBezTo>
                  <a:cubicBezTo>
                    <a:pt x="7920" y="1962"/>
                    <a:pt x="5164" y="1037"/>
                    <a:pt x="5164" y="1037"/>
                  </a:cubicBezTo>
                  <a:lnTo>
                    <a:pt x="2701" y="521"/>
                  </a:lnTo>
                  <a:cubicBezTo>
                    <a:pt x="2701" y="521"/>
                    <a:pt x="1421" y="0"/>
                    <a:pt x="716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0"/>
            <p:cNvSpPr/>
            <p:nvPr/>
          </p:nvSpPr>
          <p:spPr>
            <a:xfrm rot="2048519">
              <a:off x="4691827" y="4727545"/>
              <a:ext cx="230608" cy="214401"/>
            </a:xfrm>
            <a:custGeom>
              <a:avLst/>
              <a:gdLst/>
              <a:ahLst/>
              <a:cxnLst/>
              <a:rect l="l" t="t" r="r" b="b"/>
              <a:pathLst>
                <a:path w="3769" h="3504" extrusionOk="0">
                  <a:moveTo>
                    <a:pt x="1976" y="0"/>
                  </a:moveTo>
                  <a:cubicBezTo>
                    <a:pt x="1934" y="15"/>
                    <a:pt x="0" y="2861"/>
                    <a:pt x="1745" y="3424"/>
                  </a:cubicBezTo>
                  <a:cubicBezTo>
                    <a:pt x="1916" y="3479"/>
                    <a:pt x="2071" y="3504"/>
                    <a:pt x="2211" y="3504"/>
                  </a:cubicBezTo>
                  <a:cubicBezTo>
                    <a:pt x="3769" y="3504"/>
                    <a:pt x="3569" y="418"/>
                    <a:pt x="3569" y="418"/>
                  </a:cubicBezTo>
                  <a:lnTo>
                    <a:pt x="197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0"/>
            <p:cNvSpPr/>
            <p:nvPr/>
          </p:nvSpPr>
          <p:spPr>
            <a:xfrm rot="2048519">
              <a:off x="5089425" y="4596613"/>
              <a:ext cx="192856" cy="193169"/>
            </a:xfrm>
            <a:custGeom>
              <a:avLst/>
              <a:gdLst/>
              <a:ahLst/>
              <a:cxnLst/>
              <a:rect l="l" t="t" r="r" b="b"/>
              <a:pathLst>
                <a:path w="3152" h="3157" extrusionOk="0">
                  <a:moveTo>
                    <a:pt x="2223" y="1"/>
                  </a:moveTo>
                  <a:cubicBezTo>
                    <a:pt x="1435" y="1"/>
                    <a:pt x="0" y="2391"/>
                    <a:pt x="0" y="2391"/>
                  </a:cubicBezTo>
                  <a:lnTo>
                    <a:pt x="814" y="3156"/>
                  </a:lnTo>
                  <a:cubicBezTo>
                    <a:pt x="814" y="3156"/>
                    <a:pt x="3152" y="706"/>
                    <a:pt x="2449" y="87"/>
                  </a:cubicBezTo>
                  <a:cubicBezTo>
                    <a:pt x="2382" y="28"/>
                    <a:pt x="2306" y="1"/>
                    <a:pt x="22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0"/>
            <p:cNvSpPr/>
            <p:nvPr/>
          </p:nvSpPr>
          <p:spPr>
            <a:xfrm rot="2048519">
              <a:off x="5089403" y="4628730"/>
              <a:ext cx="108849" cy="128494"/>
            </a:xfrm>
            <a:custGeom>
              <a:avLst/>
              <a:gdLst/>
              <a:ahLst/>
              <a:cxnLst/>
              <a:rect l="l" t="t" r="r" b="b"/>
              <a:pathLst>
                <a:path w="1779" h="2100" extrusionOk="0">
                  <a:moveTo>
                    <a:pt x="1591" y="0"/>
                  </a:moveTo>
                  <a:cubicBezTo>
                    <a:pt x="1558" y="0"/>
                    <a:pt x="1525" y="14"/>
                    <a:pt x="1498" y="46"/>
                  </a:cubicBezTo>
                  <a:cubicBezTo>
                    <a:pt x="1003" y="645"/>
                    <a:pt x="517" y="1250"/>
                    <a:pt x="72" y="1883"/>
                  </a:cubicBezTo>
                  <a:cubicBezTo>
                    <a:pt x="0" y="1986"/>
                    <a:pt x="91" y="2099"/>
                    <a:pt x="182" y="2099"/>
                  </a:cubicBezTo>
                  <a:cubicBezTo>
                    <a:pt x="215" y="2099"/>
                    <a:pt x="248" y="2085"/>
                    <a:pt x="274" y="2050"/>
                  </a:cubicBezTo>
                  <a:cubicBezTo>
                    <a:pt x="740" y="1430"/>
                    <a:pt x="1205" y="812"/>
                    <a:pt x="1700" y="206"/>
                  </a:cubicBezTo>
                  <a:cubicBezTo>
                    <a:pt x="1778" y="113"/>
                    <a:pt x="1686" y="0"/>
                    <a:pt x="1591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0"/>
            <p:cNvSpPr/>
            <p:nvPr/>
          </p:nvSpPr>
          <p:spPr>
            <a:xfrm rot="2048519">
              <a:off x="4992700" y="4441621"/>
              <a:ext cx="114172" cy="205651"/>
            </a:xfrm>
            <a:custGeom>
              <a:avLst/>
              <a:gdLst/>
              <a:ahLst/>
              <a:cxnLst/>
              <a:rect l="l" t="t" r="r" b="b"/>
              <a:pathLst>
                <a:path w="1866" h="3361" extrusionOk="0">
                  <a:moveTo>
                    <a:pt x="946" y="1"/>
                  </a:moveTo>
                  <a:cubicBezTo>
                    <a:pt x="942" y="1"/>
                    <a:pt x="938" y="1"/>
                    <a:pt x="934" y="1"/>
                  </a:cubicBezTo>
                  <a:cubicBezTo>
                    <a:pt x="1" y="28"/>
                    <a:pt x="725" y="3354"/>
                    <a:pt x="725" y="3354"/>
                  </a:cubicBezTo>
                  <a:lnTo>
                    <a:pt x="1844" y="3361"/>
                  </a:lnTo>
                  <a:cubicBezTo>
                    <a:pt x="1844" y="3361"/>
                    <a:pt x="1866" y="1"/>
                    <a:pt x="946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0"/>
            <p:cNvSpPr/>
            <p:nvPr/>
          </p:nvSpPr>
          <p:spPr>
            <a:xfrm rot="2048519">
              <a:off x="5023011" y="4508095"/>
              <a:ext cx="30348" cy="157068"/>
            </a:xfrm>
            <a:custGeom>
              <a:avLst/>
              <a:gdLst/>
              <a:ahLst/>
              <a:cxnLst/>
              <a:rect l="l" t="t" r="r" b="b"/>
              <a:pathLst>
                <a:path w="496" h="2567" extrusionOk="0">
                  <a:moveTo>
                    <a:pt x="138" y="1"/>
                  </a:moveTo>
                  <a:cubicBezTo>
                    <a:pt x="70" y="1"/>
                    <a:pt x="1" y="49"/>
                    <a:pt x="4" y="138"/>
                  </a:cubicBezTo>
                  <a:cubicBezTo>
                    <a:pt x="53" y="909"/>
                    <a:pt x="116" y="1682"/>
                    <a:pt x="228" y="2454"/>
                  </a:cubicBezTo>
                  <a:cubicBezTo>
                    <a:pt x="237" y="2530"/>
                    <a:pt x="300" y="2567"/>
                    <a:pt x="362" y="2567"/>
                  </a:cubicBezTo>
                  <a:cubicBezTo>
                    <a:pt x="430" y="2567"/>
                    <a:pt x="496" y="2522"/>
                    <a:pt x="485" y="2434"/>
                  </a:cubicBezTo>
                  <a:cubicBezTo>
                    <a:pt x="402" y="1661"/>
                    <a:pt x="318" y="889"/>
                    <a:pt x="261" y="116"/>
                  </a:cubicBezTo>
                  <a:cubicBezTo>
                    <a:pt x="255" y="38"/>
                    <a:pt x="197" y="1"/>
                    <a:pt x="138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0"/>
            <p:cNvSpPr/>
            <p:nvPr/>
          </p:nvSpPr>
          <p:spPr>
            <a:xfrm rot="2048519">
              <a:off x="4810837" y="4586050"/>
              <a:ext cx="316818" cy="251358"/>
            </a:xfrm>
            <a:custGeom>
              <a:avLst/>
              <a:gdLst/>
              <a:ahLst/>
              <a:cxnLst/>
              <a:rect l="l" t="t" r="r" b="b"/>
              <a:pathLst>
                <a:path w="5178" h="4108" extrusionOk="0">
                  <a:moveTo>
                    <a:pt x="3012" y="1"/>
                  </a:moveTo>
                  <a:cubicBezTo>
                    <a:pt x="2178" y="1"/>
                    <a:pt x="1422" y="739"/>
                    <a:pt x="794" y="1798"/>
                  </a:cubicBezTo>
                  <a:cubicBezTo>
                    <a:pt x="1" y="3148"/>
                    <a:pt x="1519" y="3906"/>
                    <a:pt x="2479" y="4053"/>
                  </a:cubicBezTo>
                  <a:cubicBezTo>
                    <a:pt x="2720" y="4089"/>
                    <a:pt x="2953" y="4108"/>
                    <a:pt x="3175" y="4108"/>
                  </a:cubicBezTo>
                  <a:cubicBezTo>
                    <a:pt x="3921" y="4108"/>
                    <a:pt x="4531" y="3897"/>
                    <a:pt x="4809" y="3447"/>
                  </a:cubicBezTo>
                  <a:cubicBezTo>
                    <a:pt x="5178" y="2869"/>
                    <a:pt x="4824" y="740"/>
                    <a:pt x="3717" y="177"/>
                  </a:cubicBezTo>
                  <a:cubicBezTo>
                    <a:pt x="3477" y="56"/>
                    <a:pt x="3242" y="1"/>
                    <a:pt x="301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0"/>
            <p:cNvSpPr/>
            <p:nvPr/>
          </p:nvSpPr>
          <p:spPr>
            <a:xfrm rot="2048519">
              <a:off x="5022314" y="4709272"/>
              <a:ext cx="29063" cy="31756"/>
            </a:xfrm>
            <a:custGeom>
              <a:avLst/>
              <a:gdLst/>
              <a:ahLst/>
              <a:cxnLst/>
              <a:rect l="l" t="t" r="r" b="b"/>
              <a:pathLst>
                <a:path w="475" h="519" extrusionOk="0">
                  <a:moveTo>
                    <a:pt x="248" y="1"/>
                  </a:moveTo>
                  <a:cubicBezTo>
                    <a:pt x="136" y="1"/>
                    <a:pt x="40" y="98"/>
                    <a:pt x="22" y="225"/>
                  </a:cubicBezTo>
                  <a:cubicBezTo>
                    <a:pt x="0" y="372"/>
                    <a:pt x="77" y="497"/>
                    <a:pt x="202" y="517"/>
                  </a:cubicBezTo>
                  <a:cubicBezTo>
                    <a:pt x="210" y="518"/>
                    <a:pt x="218" y="519"/>
                    <a:pt x="226" y="519"/>
                  </a:cubicBezTo>
                  <a:cubicBezTo>
                    <a:pt x="336" y="519"/>
                    <a:pt x="434" y="424"/>
                    <a:pt x="453" y="289"/>
                  </a:cubicBezTo>
                  <a:cubicBezTo>
                    <a:pt x="475" y="150"/>
                    <a:pt x="398" y="16"/>
                    <a:pt x="279" y="3"/>
                  </a:cubicBezTo>
                  <a:cubicBezTo>
                    <a:pt x="269" y="1"/>
                    <a:pt x="258" y="1"/>
                    <a:pt x="248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0"/>
            <p:cNvSpPr/>
            <p:nvPr/>
          </p:nvSpPr>
          <p:spPr>
            <a:xfrm rot="2048519">
              <a:off x="4970908" y="4653924"/>
              <a:ext cx="29430" cy="31879"/>
            </a:xfrm>
            <a:custGeom>
              <a:avLst/>
              <a:gdLst/>
              <a:ahLst/>
              <a:cxnLst/>
              <a:rect l="l" t="t" r="r" b="b"/>
              <a:pathLst>
                <a:path w="481" h="521" extrusionOk="0">
                  <a:moveTo>
                    <a:pt x="249" y="1"/>
                  </a:moveTo>
                  <a:cubicBezTo>
                    <a:pt x="141" y="1"/>
                    <a:pt x="41" y="98"/>
                    <a:pt x="21" y="227"/>
                  </a:cubicBezTo>
                  <a:cubicBezTo>
                    <a:pt x="1" y="372"/>
                    <a:pt x="84" y="498"/>
                    <a:pt x="201" y="519"/>
                  </a:cubicBezTo>
                  <a:cubicBezTo>
                    <a:pt x="209" y="520"/>
                    <a:pt x="216" y="520"/>
                    <a:pt x="223" y="520"/>
                  </a:cubicBezTo>
                  <a:cubicBezTo>
                    <a:pt x="334" y="520"/>
                    <a:pt x="440" y="427"/>
                    <a:pt x="460" y="295"/>
                  </a:cubicBezTo>
                  <a:cubicBezTo>
                    <a:pt x="480" y="150"/>
                    <a:pt x="397" y="18"/>
                    <a:pt x="278" y="3"/>
                  </a:cubicBezTo>
                  <a:cubicBezTo>
                    <a:pt x="268" y="2"/>
                    <a:pt x="258" y="1"/>
                    <a:pt x="249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0"/>
            <p:cNvSpPr/>
            <p:nvPr/>
          </p:nvSpPr>
          <p:spPr>
            <a:xfrm rot="2048519">
              <a:off x="4975138" y="4700905"/>
              <a:ext cx="34080" cy="27167"/>
            </a:xfrm>
            <a:custGeom>
              <a:avLst/>
              <a:gdLst/>
              <a:ahLst/>
              <a:cxnLst/>
              <a:rect l="l" t="t" r="r" b="b"/>
              <a:pathLst>
                <a:path w="557" h="444" extrusionOk="0">
                  <a:moveTo>
                    <a:pt x="262" y="0"/>
                  </a:moveTo>
                  <a:cubicBezTo>
                    <a:pt x="140" y="0"/>
                    <a:pt x="39" y="72"/>
                    <a:pt x="20" y="173"/>
                  </a:cubicBezTo>
                  <a:cubicBezTo>
                    <a:pt x="0" y="291"/>
                    <a:pt x="90" y="410"/>
                    <a:pt x="236" y="438"/>
                  </a:cubicBezTo>
                  <a:cubicBezTo>
                    <a:pt x="255" y="442"/>
                    <a:pt x="274" y="444"/>
                    <a:pt x="292" y="444"/>
                  </a:cubicBezTo>
                  <a:cubicBezTo>
                    <a:pt x="410" y="444"/>
                    <a:pt x="511" y="374"/>
                    <a:pt x="528" y="271"/>
                  </a:cubicBezTo>
                  <a:cubicBezTo>
                    <a:pt x="556" y="153"/>
                    <a:pt x="459" y="34"/>
                    <a:pt x="319" y="6"/>
                  </a:cubicBezTo>
                  <a:cubicBezTo>
                    <a:pt x="300" y="2"/>
                    <a:pt x="280" y="0"/>
                    <a:pt x="2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0"/>
            <p:cNvSpPr/>
            <p:nvPr/>
          </p:nvSpPr>
          <p:spPr>
            <a:xfrm rot="2048519">
              <a:off x="4926289" y="4718108"/>
              <a:ext cx="96795" cy="40751"/>
            </a:xfrm>
            <a:custGeom>
              <a:avLst/>
              <a:gdLst/>
              <a:ahLst/>
              <a:cxnLst/>
              <a:rect l="l" t="t" r="r" b="b"/>
              <a:pathLst>
                <a:path w="1582" h="666" extrusionOk="0">
                  <a:moveTo>
                    <a:pt x="167" y="0"/>
                  </a:moveTo>
                  <a:cubicBezTo>
                    <a:pt x="85" y="0"/>
                    <a:pt x="1" y="76"/>
                    <a:pt x="42" y="174"/>
                  </a:cubicBezTo>
                  <a:cubicBezTo>
                    <a:pt x="191" y="514"/>
                    <a:pt x="488" y="665"/>
                    <a:pt x="803" y="665"/>
                  </a:cubicBezTo>
                  <a:cubicBezTo>
                    <a:pt x="1031" y="665"/>
                    <a:pt x="1269" y="586"/>
                    <a:pt x="1468" y="440"/>
                  </a:cubicBezTo>
                  <a:cubicBezTo>
                    <a:pt x="1581" y="360"/>
                    <a:pt x="1496" y="205"/>
                    <a:pt x="1388" y="205"/>
                  </a:cubicBezTo>
                  <a:cubicBezTo>
                    <a:pt x="1364" y="205"/>
                    <a:pt x="1339" y="213"/>
                    <a:pt x="1314" y="231"/>
                  </a:cubicBezTo>
                  <a:cubicBezTo>
                    <a:pt x="1168" y="344"/>
                    <a:pt x="984" y="410"/>
                    <a:pt x="808" y="410"/>
                  </a:cubicBezTo>
                  <a:cubicBezTo>
                    <a:pt x="593" y="410"/>
                    <a:pt x="389" y="311"/>
                    <a:pt x="279" y="78"/>
                  </a:cubicBezTo>
                  <a:cubicBezTo>
                    <a:pt x="256" y="23"/>
                    <a:pt x="212" y="0"/>
                    <a:pt x="16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iêu đề 2">
            <a:extLst>
              <a:ext uri="{FF2B5EF4-FFF2-40B4-BE49-F238E27FC236}">
                <a16:creationId xmlns:a16="http://schemas.microsoft.com/office/drawing/2014/main" id="{CB58975B-08A5-6624-3F18-0FB41ECF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103" y="1696713"/>
            <a:ext cx="7755989" cy="1634384"/>
          </a:xfrm>
        </p:spPr>
        <p:txBody>
          <a:bodyPr/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THỰC HÀNH – LUYỆN TẬP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!! Bảng 123">
            <a:extLst>
              <a:ext uri="{FF2B5EF4-FFF2-40B4-BE49-F238E27FC236}">
                <a16:creationId xmlns:a16="http://schemas.microsoft.com/office/drawing/2014/main" id="{36AD8DF7-0AA7-BA97-8E77-90FF05060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32577"/>
              </p:ext>
            </p:extLst>
          </p:nvPr>
        </p:nvGraphicFramePr>
        <p:xfrm>
          <a:off x="1316029" y="1275903"/>
          <a:ext cx="6392991" cy="2345828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188623">
                  <a:extLst>
                    <a:ext uri="{9D8B030D-6E8A-4147-A177-3AD203B41FA5}">
                      <a16:colId xmlns:a16="http://schemas.microsoft.com/office/drawing/2014/main" val="2480034747"/>
                    </a:ext>
                  </a:extLst>
                </a:gridCol>
                <a:gridCol w="3204368">
                  <a:extLst>
                    <a:ext uri="{9D8B030D-6E8A-4147-A177-3AD203B41FA5}">
                      <a16:colId xmlns:a16="http://schemas.microsoft.com/office/drawing/2014/main" val="1034286495"/>
                    </a:ext>
                  </a:extLst>
                </a:gridCol>
              </a:tblGrid>
              <a:tr h="234582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  <a:p>
                      <a:pPr algn="ctr"/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</a:p>
                    <a:p>
                      <a:pPr algn="ctr"/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86304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D1E8AA-10A9-C916-1E0B-53B36A12EEC6}"/>
              </a:ext>
            </a:extLst>
          </p:cNvPr>
          <p:cNvSpPr txBox="1"/>
          <p:nvPr/>
        </p:nvSpPr>
        <p:spPr>
          <a:xfrm>
            <a:off x="222255" y="295797"/>
            <a:ext cx="8699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CHỚP NHOÁNG CHỚP NHOÁNG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879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!! Bảng 123">
            <a:extLst>
              <a:ext uri="{FF2B5EF4-FFF2-40B4-BE49-F238E27FC236}">
                <a16:creationId xmlns:a16="http://schemas.microsoft.com/office/drawing/2014/main" id="{36AD8DF7-0AA7-BA97-8E77-90FF05060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441225"/>
              </p:ext>
            </p:extLst>
          </p:nvPr>
        </p:nvGraphicFramePr>
        <p:xfrm>
          <a:off x="1389888" y="346483"/>
          <a:ext cx="6392991" cy="3828856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188623">
                  <a:extLst>
                    <a:ext uri="{9D8B030D-6E8A-4147-A177-3AD203B41FA5}">
                      <a16:colId xmlns:a16="http://schemas.microsoft.com/office/drawing/2014/main" val="2480034747"/>
                    </a:ext>
                  </a:extLst>
                </a:gridCol>
                <a:gridCol w="3204368">
                  <a:extLst>
                    <a:ext uri="{9D8B030D-6E8A-4147-A177-3AD203B41FA5}">
                      <a16:colId xmlns:a16="http://schemas.microsoft.com/office/drawing/2014/main" val="1034286495"/>
                    </a:ext>
                  </a:extLst>
                </a:gridCol>
              </a:tblGrid>
              <a:tr h="119486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</a:p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86304"/>
                  </a:ext>
                </a:extLst>
              </a:tr>
              <a:tr h="2633993">
                <a:tc>
                  <a:txBody>
                    <a:bodyPr/>
                    <a:lstStyle/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vua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nhảy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dây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xô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đẩy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leo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trèo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Rửa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tay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Nghịch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ổ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điện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Trêu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đùa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trong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học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Giỡn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nhau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trong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ăn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Rủ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nhau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bơi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xin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phép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  <a:p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74707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95292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61"/>
          <p:cNvGrpSpPr/>
          <p:nvPr/>
        </p:nvGrpSpPr>
        <p:grpSpPr>
          <a:xfrm>
            <a:off x="181205" y="2125104"/>
            <a:ext cx="1261563" cy="2286701"/>
            <a:chOff x="4202050" y="1750475"/>
            <a:chExt cx="1006914" cy="1825127"/>
          </a:xfrm>
        </p:grpSpPr>
        <p:sp>
          <p:nvSpPr>
            <p:cNvPr id="2492" name="Google Shape;2492;p61"/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1"/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1"/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1"/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1"/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1"/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1"/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1"/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1"/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1"/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1"/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1"/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1"/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1"/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1"/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1"/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1"/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1"/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1"/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1"/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1"/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1"/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1"/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1"/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1"/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1"/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1"/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1"/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1"/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1"/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1"/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1"/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1"/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1"/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1"/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1"/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1"/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1"/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1"/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1"/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1"/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1"/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1"/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1"/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1"/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1"/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1"/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1"/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32;p57">
            <a:extLst>
              <a:ext uri="{FF2B5EF4-FFF2-40B4-BE49-F238E27FC236}">
                <a16:creationId xmlns:a16="http://schemas.microsoft.com/office/drawing/2014/main" id="{69C0E093-077F-ED9E-DCFC-0568E6BA59CA}"/>
              </a:ext>
            </a:extLst>
          </p:cNvPr>
          <p:cNvGrpSpPr/>
          <p:nvPr/>
        </p:nvGrpSpPr>
        <p:grpSpPr>
          <a:xfrm>
            <a:off x="7037748" y="1770168"/>
            <a:ext cx="1780747" cy="2666965"/>
            <a:chOff x="250763" y="2106850"/>
            <a:chExt cx="1623288" cy="2430922"/>
          </a:xfrm>
        </p:grpSpPr>
        <p:sp>
          <p:nvSpPr>
            <p:cNvPr id="11" name="Google Shape;2333;p57">
              <a:extLst>
                <a:ext uri="{FF2B5EF4-FFF2-40B4-BE49-F238E27FC236}">
                  <a16:creationId xmlns:a16="http://schemas.microsoft.com/office/drawing/2014/main" id="{040B722B-8488-9E79-0DB2-AAC04028EAF5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4;p57">
              <a:extLst>
                <a:ext uri="{FF2B5EF4-FFF2-40B4-BE49-F238E27FC236}">
                  <a16:creationId xmlns:a16="http://schemas.microsoft.com/office/drawing/2014/main" id="{C1BB763E-F69F-5A43-B7C2-94D838582D65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5;p57">
              <a:extLst>
                <a:ext uri="{FF2B5EF4-FFF2-40B4-BE49-F238E27FC236}">
                  <a16:creationId xmlns:a16="http://schemas.microsoft.com/office/drawing/2014/main" id="{1B98FC97-7DCE-BAF9-B377-595FC044B56C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6;p57">
              <a:extLst>
                <a:ext uri="{FF2B5EF4-FFF2-40B4-BE49-F238E27FC236}">
                  <a16:creationId xmlns:a16="http://schemas.microsoft.com/office/drawing/2014/main" id="{49A8E3C8-3B46-87E7-F3CA-599692F1424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7;p57">
              <a:extLst>
                <a:ext uri="{FF2B5EF4-FFF2-40B4-BE49-F238E27FC236}">
                  <a16:creationId xmlns:a16="http://schemas.microsoft.com/office/drawing/2014/main" id="{518F24B7-5A41-1BD7-C16D-C2E18209550D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8;p57">
              <a:extLst>
                <a:ext uri="{FF2B5EF4-FFF2-40B4-BE49-F238E27FC236}">
                  <a16:creationId xmlns:a16="http://schemas.microsoft.com/office/drawing/2014/main" id="{D9A7B2FC-E287-08E6-3C9F-0A8F6E8BD31B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9;p57">
              <a:extLst>
                <a:ext uri="{FF2B5EF4-FFF2-40B4-BE49-F238E27FC236}">
                  <a16:creationId xmlns:a16="http://schemas.microsoft.com/office/drawing/2014/main" id="{F5B278A6-2F45-7823-13FC-8CD1E9C2B87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0;p57">
              <a:extLst>
                <a:ext uri="{FF2B5EF4-FFF2-40B4-BE49-F238E27FC236}">
                  <a16:creationId xmlns:a16="http://schemas.microsoft.com/office/drawing/2014/main" id="{67FB268A-867D-F09E-C7C7-0659A6BA403D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1;p57">
              <a:extLst>
                <a:ext uri="{FF2B5EF4-FFF2-40B4-BE49-F238E27FC236}">
                  <a16:creationId xmlns:a16="http://schemas.microsoft.com/office/drawing/2014/main" id="{9F82BD8D-F263-1D81-D5CB-42839CBD449C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2;p57">
              <a:extLst>
                <a:ext uri="{FF2B5EF4-FFF2-40B4-BE49-F238E27FC236}">
                  <a16:creationId xmlns:a16="http://schemas.microsoft.com/office/drawing/2014/main" id="{2923D70B-72AC-CE53-F080-8B0D0F8A2DBB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3;p57">
              <a:extLst>
                <a:ext uri="{FF2B5EF4-FFF2-40B4-BE49-F238E27FC236}">
                  <a16:creationId xmlns:a16="http://schemas.microsoft.com/office/drawing/2014/main" id="{C7D135A5-FCA5-7F25-6FF7-8398C2912E4C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4;p57">
              <a:extLst>
                <a:ext uri="{FF2B5EF4-FFF2-40B4-BE49-F238E27FC236}">
                  <a16:creationId xmlns:a16="http://schemas.microsoft.com/office/drawing/2014/main" id="{E2F78EF4-025D-D4A8-9C06-1C954703FB94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5;p57">
              <a:extLst>
                <a:ext uri="{FF2B5EF4-FFF2-40B4-BE49-F238E27FC236}">
                  <a16:creationId xmlns:a16="http://schemas.microsoft.com/office/drawing/2014/main" id="{F9CCC2A2-FB0A-0BC6-F015-0911FBDEB363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6;p57">
              <a:extLst>
                <a:ext uri="{FF2B5EF4-FFF2-40B4-BE49-F238E27FC236}">
                  <a16:creationId xmlns:a16="http://schemas.microsoft.com/office/drawing/2014/main" id="{DB478CC8-986C-E8F8-E1FC-F7B88124220E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7;p57">
              <a:extLst>
                <a:ext uri="{FF2B5EF4-FFF2-40B4-BE49-F238E27FC236}">
                  <a16:creationId xmlns:a16="http://schemas.microsoft.com/office/drawing/2014/main" id="{8C243896-8E72-36C9-5548-8A4EEA23CB33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8;p57">
              <a:extLst>
                <a:ext uri="{FF2B5EF4-FFF2-40B4-BE49-F238E27FC236}">
                  <a16:creationId xmlns:a16="http://schemas.microsoft.com/office/drawing/2014/main" id="{B257436F-9806-C4C4-DFCC-8D5B7CEFF598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9;p57">
              <a:extLst>
                <a:ext uri="{FF2B5EF4-FFF2-40B4-BE49-F238E27FC236}">
                  <a16:creationId xmlns:a16="http://schemas.microsoft.com/office/drawing/2014/main" id="{C3259B7B-3A8F-1E1C-5D46-D5B069C43C2B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0;p57">
              <a:extLst>
                <a:ext uri="{FF2B5EF4-FFF2-40B4-BE49-F238E27FC236}">
                  <a16:creationId xmlns:a16="http://schemas.microsoft.com/office/drawing/2014/main" id="{1A38E479-D488-0484-C9FB-4E05F6FDB544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1;p57">
              <a:extLst>
                <a:ext uri="{FF2B5EF4-FFF2-40B4-BE49-F238E27FC236}">
                  <a16:creationId xmlns:a16="http://schemas.microsoft.com/office/drawing/2014/main" id="{E264CDD2-DC8E-A0C8-44AF-5E3E25A6B484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2;p57">
              <a:extLst>
                <a:ext uri="{FF2B5EF4-FFF2-40B4-BE49-F238E27FC236}">
                  <a16:creationId xmlns:a16="http://schemas.microsoft.com/office/drawing/2014/main" id="{D918078B-5E0C-1735-6FFB-75CE43DE1457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3;p57">
              <a:extLst>
                <a:ext uri="{FF2B5EF4-FFF2-40B4-BE49-F238E27FC236}">
                  <a16:creationId xmlns:a16="http://schemas.microsoft.com/office/drawing/2014/main" id="{62130955-01F7-BEB5-2CA4-B0CFCFE91856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4;p57">
              <a:extLst>
                <a:ext uri="{FF2B5EF4-FFF2-40B4-BE49-F238E27FC236}">
                  <a16:creationId xmlns:a16="http://schemas.microsoft.com/office/drawing/2014/main" id="{1137D639-38A6-3EAE-A65B-7EF6B502A5BA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5;p57">
              <a:extLst>
                <a:ext uri="{FF2B5EF4-FFF2-40B4-BE49-F238E27FC236}">
                  <a16:creationId xmlns:a16="http://schemas.microsoft.com/office/drawing/2014/main" id="{9CADDECF-C895-545E-62CD-395ACD2EA134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6;p57">
              <a:extLst>
                <a:ext uri="{FF2B5EF4-FFF2-40B4-BE49-F238E27FC236}">
                  <a16:creationId xmlns:a16="http://schemas.microsoft.com/office/drawing/2014/main" id="{9774DCD6-3FA0-8AA1-E0F2-86B2E0DBB0D3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7;p57">
              <a:extLst>
                <a:ext uri="{FF2B5EF4-FFF2-40B4-BE49-F238E27FC236}">
                  <a16:creationId xmlns:a16="http://schemas.microsoft.com/office/drawing/2014/main" id="{C94AB459-926A-6C7A-A80A-5744DCFFA961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8;p57">
              <a:extLst>
                <a:ext uri="{FF2B5EF4-FFF2-40B4-BE49-F238E27FC236}">
                  <a16:creationId xmlns:a16="http://schemas.microsoft.com/office/drawing/2014/main" id="{29956080-8832-ACE4-7F31-FB3C5BA60602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9;p57">
              <a:extLst>
                <a:ext uri="{FF2B5EF4-FFF2-40B4-BE49-F238E27FC236}">
                  <a16:creationId xmlns:a16="http://schemas.microsoft.com/office/drawing/2014/main" id="{B7807F16-46C1-B7A0-ABAB-877EE4A7B7F8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0;p57">
              <a:extLst>
                <a:ext uri="{FF2B5EF4-FFF2-40B4-BE49-F238E27FC236}">
                  <a16:creationId xmlns:a16="http://schemas.microsoft.com/office/drawing/2014/main" id="{0CE28596-F130-BA91-9132-13A5454E8379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1;p57">
              <a:extLst>
                <a:ext uri="{FF2B5EF4-FFF2-40B4-BE49-F238E27FC236}">
                  <a16:creationId xmlns:a16="http://schemas.microsoft.com/office/drawing/2014/main" id="{8BA3A2BD-2E88-729C-5F53-BCB590E02CDF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2;p57">
              <a:extLst>
                <a:ext uri="{FF2B5EF4-FFF2-40B4-BE49-F238E27FC236}">
                  <a16:creationId xmlns:a16="http://schemas.microsoft.com/office/drawing/2014/main" id="{AA80FF73-6C89-A28A-1478-B6284C129CF7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3;p57">
              <a:extLst>
                <a:ext uri="{FF2B5EF4-FFF2-40B4-BE49-F238E27FC236}">
                  <a16:creationId xmlns:a16="http://schemas.microsoft.com/office/drawing/2014/main" id="{AA3121B4-1FDB-C6C2-8E34-3B363DBBF810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4;p57">
              <a:extLst>
                <a:ext uri="{FF2B5EF4-FFF2-40B4-BE49-F238E27FC236}">
                  <a16:creationId xmlns:a16="http://schemas.microsoft.com/office/drawing/2014/main" id="{FEFB0CD2-2D7C-361D-9579-A68550CE9AAB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5;p57">
              <a:extLst>
                <a:ext uri="{FF2B5EF4-FFF2-40B4-BE49-F238E27FC236}">
                  <a16:creationId xmlns:a16="http://schemas.microsoft.com/office/drawing/2014/main" id="{3FBF5024-8C22-05BA-2256-6F22E5998718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A92C55E7-E39F-21F8-E937-F1BD410B1A12}"/>
              </a:ext>
            </a:extLst>
          </p:cNvPr>
          <p:cNvSpPr txBox="1"/>
          <p:nvPr/>
        </p:nvSpPr>
        <p:spPr>
          <a:xfrm>
            <a:off x="899953" y="873869"/>
            <a:ext cx="67882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an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.”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84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314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BÀI 8: AN TOÀN KHI Ở TRƯỜNG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TIẾT 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314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000000"/>
                </a:solidFill>
              </a:rPr>
              <a:t>TIẾT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527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56"/>
          <p:cNvSpPr/>
          <p:nvPr/>
        </p:nvSpPr>
        <p:spPr>
          <a:xfrm flipH="1">
            <a:off x="3142740" y="2154550"/>
            <a:ext cx="2141610" cy="65280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2" name="Google Shape;2272;p56"/>
          <p:cNvGrpSpPr/>
          <p:nvPr/>
        </p:nvGrpSpPr>
        <p:grpSpPr>
          <a:xfrm>
            <a:off x="7473479" y="1859507"/>
            <a:ext cx="1308008" cy="2771533"/>
            <a:chOff x="7555549" y="2262750"/>
            <a:chExt cx="1117669" cy="2368225"/>
          </a:xfrm>
        </p:grpSpPr>
        <p:sp>
          <p:nvSpPr>
            <p:cNvPr id="2273" name="Google Shape;2273;p56"/>
            <p:cNvSpPr/>
            <p:nvPr/>
          </p:nvSpPr>
          <p:spPr>
            <a:xfrm>
              <a:off x="8250808" y="2702616"/>
              <a:ext cx="422411" cy="585057"/>
            </a:xfrm>
            <a:custGeom>
              <a:avLst/>
              <a:gdLst/>
              <a:ahLst/>
              <a:cxnLst/>
              <a:rect l="l" t="t" r="r" b="b"/>
              <a:pathLst>
                <a:path w="5665" h="7846" extrusionOk="0">
                  <a:moveTo>
                    <a:pt x="2679" y="1"/>
                  </a:moveTo>
                  <a:cubicBezTo>
                    <a:pt x="2621" y="1"/>
                    <a:pt x="2563" y="4"/>
                    <a:pt x="2505" y="11"/>
                  </a:cubicBezTo>
                  <a:cubicBezTo>
                    <a:pt x="2186" y="46"/>
                    <a:pt x="1872" y="213"/>
                    <a:pt x="1670" y="463"/>
                  </a:cubicBezTo>
                  <a:cubicBezTo>
                    <a:pt x="1476" y="707"/>
                    <a:pt x="1525" y="971"/>
                    <a:pt x="1476" y="1263"/>
                  </a:cubicBezTo>
                  <a:cubicBezTo>
                    <a:pt x="1406" y="1696"/>
                    <a:pt x="1101" y="2037"/>
                    <a:pt x="870" y="2412"/>
                  </a:cubicBezTo>
                  <a:cubicBezTo>
                    <a:pt x="641" y="2781"/>
                    <a:pt x="488" y="3267"/>
                    <a:pt x="725" y="3637"/>
                  </a:cubicBezTo>
                  <a:cubicBezTo>
                    <a:pt x="870" y="3860"/>
                    <a:pt x="1156" y="4027"/>
                    <a:pt x="1169" y="4298"/>
                  </a:cubicBezTo>
                  <a:cubicBezTo>
                    <a:pt x="1169" y="4472"/>
                    <a:pt x="1051" y="4618"/>
                    <a:pt x="919" y="4722"/>
                  </a:cubicBezTo>
                  <a:cubicBezTo>
                    <a:pt x="787" y="4827"/>
                    <a:pt x="626" y="4904"/>
                    <a:pt x="494" y="5008"/>
                  </a:cubicBezTo>
                  <a:cubicBezTo>
                    <a:pt x="22" y="5390"/>
                    <a:pt x="0" y="6170"/>
                    <a:pt x="383" y="6636"/>
                  </a:cubicBezTo>
                  <a:cubicBezTo>
                    <a:pt x="667" y="6981"/>
                    <a:pt x="1118" y="7151"/>
                    <a:pt x="1570" y="7151"/>
                  </a:cubicBezTo>
                  <a:cubicBezTo>
                    <a:pt x="1729" y="7151"/>
                    <a:pt x="1887" y="7130"/>
                    <a:pt x="2039" y="7088"/>
                  </a:cubicBezTo>
                  <a:cubicBezTo>
                    <a:pt x="2068" y="7079"/>
                    <a:pt x="2098" y="7068"/>
                    <a:pt x="2127" y="7057"/>
                  </a:cubicBezTo>
                  <a:lnTo>
                    <a:pt x="2127" y="7057"/>
                  </a:lnTo>
                  <a:cubicBezTo>
                    <a:pt x="2156" y="7092"/>
                    <a:pt x="2188" y="7126"/>
                    <a:pt x="2220" y="7159"/>
                  </a:cubicBezTo>
                  <a:cubicBezTo>
                    <a:pt x="2683" y="7608"/>
                    <a:pt x="3330" y="7845"/>
                    <a:pt x="3974" y="7845"/>
                  </a:cubicBezTo>
                  <a:cubicBezTo>
                    <a:pt x="4386" y="7845"/>
                    <a:pt x="4796" y="7748"/>
                    <a:pt x="5157" y="7548"/>
                  </a:cubicBezTo>
                  <a:cubicBezTo>
                    <a:pt x="5276" y="7478"/>
                    <a:pt x="5401" y="7387"/>
                    <a:pt x="5456" y="7262"/>
                  </a:cubicBezTo>
                  <a:cubicBezTo>
                    <a:pt x="5575" y="6998"/>
                    <a:pt x="5373" y="6691"/>
                    <a:pt x="5122" y="6552"/>
                  </a:cubicBezTo>
                  <a:cubicBezTo>
                    <a:pt x="4872" y="6414"/>
                    <a:pt x="4579" y="6379"/>
                    <a:pt x="4322" y="6253"/>
                  </a:cubicBezTo>
                  <a:lnTo>
                    <a:pt x="4322" y="6253"/>
                  </a:lnTo>
                  <a:cubicBezTo>
                    <a:pt x="4396" y="6256"/>
                    <a:pt x="4470" y="6258"/>
                    <a:pt x="4545" y="6258"/>
                  </a:cubicBezTo>
                  <a:cubicBezTo>
                    <a:pt x="4709" y="6258"/>
                    <a:pt x="4873" y="6247"/>
                    <a:pt x="5032" y="6205"/>
                  </a:cubicBezTo>
                  <a:cubicBezTo>
                    <a:pt x="5261" y="6142"/>
                    <a:pt x="5476" y="5996"/>
                    <a:pt x="5568" y="5772"/>
                  </a:cubicBezTo>
                  <a:cubicBezTo>
                    <a:pt x="5665" y="5544"/>
                    <a:pt x="5610" y="5280"/>
                    <a:pt x="5511" y="5043"/>
                  </a:cubicBezTo>
                  <a:cubicBezTo>
                    <a:pt x="5302" y="4500"/>
                    <a:pt x="4927" y="4027"/>
                    <a:pt x="4447" y="3693"/>
                  </a:cubicBezTo>
                  <a:cubicBezTo>
                    <a:pt x="4259" y="3560"/>
                    <a:pt x="4030" y="3421"/>
                    <a:pt x="3981" y="3192"/>
                  </a:cubicBezTo>
                  <a:cubicBezTo>
                    <a:pt x="3953" y="3074"/>
                    <a:pt x="3988" y="2948"/>
                    <a:pt x="4023" y="2830"/>
                  </a:cubicBezTo>
                  <a:cubicBezTo>
                    <a:pt x="4204" y="2307"/>
                    <a:pt x="4579" y="1815"/>
                    <a:pt x="4496" y="1272"/>
                  </a:cubicBezTo>
                  <a:cubicBezTo>
                    <a:pt x="4426" y="777"/>
                    <a:pt x="3995" y="415"/>
                    <a:pt x="3542" y="213"/>
                  </a:cubicBezTo>
                  <a:cubicBezTo>
                    <a:pt x="3268" y="86"/>
                    <a:pt x="2976" y="1"/>
                    <a:pt x="2679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6"/>
            <p:cNvSpPr/>
            <p:nvPr/>
          </p:nvSpPr>
          <p:spPr>
            <a:xfrm>
              <a:off x="8295995" y="2702393"/>
              <a:ext cx="295277" cy="307293"/>
            </a:xfrm>
            <a:custGeom>
              <a:avLst/>
              <a:gdLst/>
              <a:ahLst/>
              <a:cxnLst/>
              <a:rect l="l" t="t" r="r" b="b"/>
              <a:pathLst>
                <a:path w="3960" h="4121" extrusionOk="0">
                  <a:moveTo>
                    <a:pt x="119" y="3640"/>
                  </a:moveTo>
                  <a:cubicBezTo>
                    <a:pt x="229" y="3813"/>
                    <a:pt x="418" y="3947"/>
                    <a:pt x="508" y="4120"/>
                  </a:cubicBezTo>
                  <a:lnTo>
                    <a:pt x="508" y="4120"/>
                  </a:lnTo>
                  <a:cubicBezTo>
                    <a:pt x="418" y="3947"/>
                    <a:pt x="229" y="3813"/>
                    <a:pt x="119" y="3640"/>
                  </a:cubicBezTo>
                  <a:close/>
                  <a:moveTo>
                    <a:pt x="119" y="3640"/>
                  </a:moveTo>
                  <a:lnTo>
                    <a:pt x="119" y="3640"/>
                  </a:lnTo>
                  <a:lnTo>
                    <a:pt x="119" y="3640"/>
                  </a:lnTo>
                  <a:close/>
                  <a:moveTo>
                    <a:pt x="2923" y="209"/>
                  </a:moveTo>
                  <a:cubicBezTo>
                    <a:pt x="2930" y="209"/>
                    <a:pt x="2930" y="209"/>
                    <a:pt x="2936" y="216"/>
                  </a:cubicBezTo>
                  <a:cubicBezTo>
                    <a:pt x="3389" y="418"/>
                    <a:pt x="3820" y="780"/>
                    <a:pt x="3890" y="1275"/>
                  </a:cubicBezTo>
                  <a:cubicBezTo>
                    <a:pt x="3960" y="1726"/>
                    <a:pt x="3709" y="2143"/>
                    <a:pt x="3521" y="2569"/>
                  </a:cubicBezTo>
                  <a:lnTo>
                    <a:pt x="3521" y="2569"/>
                  </a:lnTo>
                  <a:cubicBezTo>
                    <a:pt x="3709" y="2143"/>
                    <a:pt x="3960" y="1726"/>
                    <a:pt x="3890" y="1275"/>
                  </a:cubicBezTo>
                  <a:cubicBezTo>
                    <a:pt x="3820" y="780"/>
                    <a:pt x="3389" y="418"/>
                    <a:pt x="2936" y="216"/>
                  </a:cubicBezTo>
                  <a:cubicBezTo>
                    <a:pt x="2930" y="209"/>
                    <a:pt x="2930" y="209"/>
                    <a:pt x="2923" y="209"/>
                  </a:cubicBezTo>
                  <a:close/>
                  <a:moveTo>
                    <a:pt x="2066" y="1"/>
                  </a:moveTo>
                  <a:cubicBezTo>
                    <a:pt x="2011" y="1"/>
                    <a:pt x="1956" y="7"/>
                    <a:pt x="1899" y="14"/>
                  </a:cubicBezTo>
                  <a:cubicBezTo>
                    <a:pt x="1580" y="49"/>
                    <a:pt x="1266" y="216"/>
                    <a:pt x="1064" y="466"/>
                  </a:cubicBezTo>
                  <a:cubicBezTo>
                    <a:pt x="870" y="710"/>
                    <a:pt x="919" y="974"/>
                    <a:pt x="870" y="1266"/>
                  </a:cubicBezTo>
                  <a:cubicBezTo>
                    <a:pt x="800" y="1699"/>
                    <a:pt x="495" y="2040"/>
                    <a:pt x="264" y="2415"/>
                  </a:cubicBezTo>
                  <a:cubicBezTo>
                    <a:pt x="119" y="2653"/>
                    <a:pt x="0" y="2945"/>
                    <a:pt x="0" y="3215"/>
                  </a:cubicBezTo>
                  <a:cubicBezTo>
                    <a:pt x="0" y="2945"/>
                    <a:pt x="119" y="2653"/>
                    <a:pt x="264" y="2415"/>
                  </a:cubicBezTo>
                  <a:cubicBezTo>
                    <a:pt x="495" y="2040"/>
                    <a:pt x="800" y="1699"/>
                    <a:pt x="870" y="1266"/>
                  </a:cubicBezTo>
                  <a:cubicBezTo>
                    <a:pt x="919" y="974"/>
                    <a:pt x="870" y="710"/>
                    <a:pt x="1064" y="466"/>
                  </a:cubicBezTo>
                  <a:cubicBezTo>
                    <a:pt x="1266" y="216"/>
                    <a:pt x="1580" y="49"/>
                    <a:pt x="1899" y="14"/>
                  </a:cubicBezTo>
                  <a:cubicBezTo>
                    <a:pt x="1956" y="7"/>
                    <a:pt x="2011" y="1"/>
                    <a:pt x="2066" y="1"/>
                  </a:cubicBezTo>
                  <a:close/>
                  <a:moveTo>
                    <a:pt x="2066" y="1"/>
                  </a:moveTo>
                  <a:lnTo>
                    <a:pt x="2066" y="1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DD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6"/>
            <p:cNvSpPr/>
            <p:nvPr/>
          </p:nvSpPr>
          <p:spPr>
            <a:xfrm>
              <a:off x="8295995" y="2702393"/>
              <a:ext cx="295277" cy="307815"/>
            </a:xfrm>
            <a:custGeom>
              <a:avLst/>
              <a:gdLst/>
              <a:ahLst/>
              <a:cxnLst/>
              <a:rect l="l" t="t" r="r" b="b"/>
              <a:pathLst>
                <a:path w="3960" h="4128" extrusionOk="0">
                  <a:moveTo>
                    <a:pt x="2066" y="1"/>
                  </a:moveTo>
                  <a:cubicBezTo>
                    <a:pt x="2011" y="1"/>
                    <a:pt x="1956" y="7"/>
                    <a:pt x="1899" y="14"/>
                  </a:cubicBezTo>
                  <a:cubicBezTo>
                    <a:pt x="1580" y="49"/>
                    <a:pt x="1266" y="216"/>
                    <a:pt x="1064" y="466"/>
                  </a:cubicBezTo>
                  <a:cubicBezTo>
                    <a:pt x="870" y="710"/>
                    <a:pt x="919" y="974"/>
                    <a:pt x="870" y="1266"/>
                  </a:cubicBezTo>
                  <a:cubicBezTo>
                    <a:pt x="800" y="1699"/>
                    <a:pt x="495" y="2040"/>
                    <a:pt x="264" y="2415"/>
                  </a:cubicBezTo>
                  <a:cubicBezTo>
                    <a:pt x="119" y="2653"/>
                    <a:pt x="0" y="2945"/>
                    <a:pt x="0" y="3215"/>
                  </a:cubicBezTo>
                  <a:cubicBezTo>
                    <a:pt x="0" y="3362"/>
                    <a:pt x="35" y="3508"/>
                    <a:pt x="119" y="3640"/>
                  </a:cubicBezTo>
                  <a:cubicBezTo>
                    <a:pt x="229" y="3813"/>
                    <a:pt x="418" y="3947"/>
                    <a:pt x="508" y="4120"/>
                  </a:cubicBezTo>
                  <a:cubicBezTo>
                    <a:pt x="563" y="4127"/>
                    <a:pt x="620" y="4127"/>
                    <a:pt x="675" y="4127"/>
                  </a:cubicBezTo>
                  <a:cubicBezTo>
                    <a:pt x="842" y="4127"/>
                    <a:pt x="1016" y="4099"/>
                    <a:pt x="1169" y="4064"/>
                  </a:cubicBezTo>
                  <a:cubicBezTo>
                    <a:pt x="2024" y="3883"/>
                    <a:pt x="2804" y="3459"/>
                    <a:pt x="3360" y="2784"/>
                  </a:cubicBezTo>
                  <a:cubicBezTo>
                    <a:pt x="3417" y="2714"/>
                    <a:pt x="3472" y="2644"/>
                    <a:pt x="3521" y="2569"/>
                  </a:cubicBezTo>
                  <a:cubicBezTo>
                    <a:pt x="3709" y="2143"/>
                    <a:pt x="3960" y="1726"/>
                    <a:pt x="3890" y="1275"/>
                  </a:cubicBezTo>
                  <a:cubicBezTo>
                    <a:pt x="3820" y="780"/>
                    <a:pt x="3389" y="418"/>
                    <a:pt x="2936" y="216"/>
                  </a:cubicBezTo>
                  <a:cubicBezTo>
                    <a:pt x="2930" y="209"/>
                    <a:pt x="2930" y="209"/>
                    <a:pt x="2923" y="209"/>
                  </a:cubicBezTo>
                  <a:cubicBezTo>
                    <a:pt x="2657" y="84"/>
                    <a:pt x="2365" y="1"/>
                    <a:pt x="206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6"/>
            <p:cNvSpPr/>
            <p:nvPr/>
          </p:nvSpPr>
          <p:spPr>
            <a:xfrm>
              <a:off x="8005931" y="3130850"/>
              <a:ext cx="560431" cy="640311"/>
            </a:xfrm>
            <a:custGeom>
              <a:avLst/>
              <a:gdLst/>
              <a:ahLst/>
              <a:cxnLst/>
              <a:rect l="l" t="t" r="r" b="b"/>
              <a:pathLst>
                <a:path w="7516" h="8587" extrusionOk="0">
                  <a:moveTo>
                    <a:pt x="4128" y="0"/>
                  </a:moveTo>
                  <a:cubicBezTo>
                    <a:pt x="2769" y="0"/>
                    <a:pt x="1615" y="206"/>
                    <a:pt x="1482" y="372"/>
                  </a:cubicBezTo>
                  <a:cubicBezTo>
                    <a:pt x="201" y="2000"/>
                    <a:pt x="1" y="7601"/>
                    <a:pt x="577" y="8192"/>
                  </a:cubicBezTo>
                  <a:cubicBezTo>
                    <a:pt x="846" y="8468"/>
                    <a:pt x="2089" y="8587"/>
                    <a:pt x="3400" y="8587"/>
                  </a:cubicBezTo>
                  <a:cubicBezTo>
                    <a:pt x="4902" y="8587"/>
                    <a:pt x="6496" y="8431"/>
                    <a:pt x="6826" y="8179"/>
                  </a:cubicBezTo>
                  <a:cubicBezTo>
                    <a:pt x="7446" y="7705"/>
                    <a:pt x="7349" y="4567"/>
                    <a:pt x="7432" y="3238"/>
                  </a:cubicBezTo>
                  <a:cubicBezTo>
                    <a:pt x="7516" y="1902"/>
                    <a:pt x="7237" y="260"/>
                    <a:pt x="5407" y="65"/>
                  </a:cubicBezTo>
                  <a:cubicBezTo>
                    <a:pt x="4977" y="19"/>
                    <a:pt x="4543" y="0"/>
                    <a:pt x="4128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6"/>
            <p:cNvSpPr/>
            <p:nvPr/>
          </p:nvSpPr>
          <p:spPr>
            <a:xfrm>
              <a:off x="8392484" y="3157396"/>
              <a:ext cx="172320" cy="603549"/>
            </a:xfrm>
            <a:custGeom>
              <a:avLst/>
              <a:gdLst/>
              <a:ahLst/>
              <a:cxnLst/>
              <a:rect l="l" t="t" r="r" b="b"/>
              <a:pathLst>
                <a:path w="2311" h="8094" extrusionOk="0">
                  <a:moveTo>
                    <a:pt x="1170" y="1"/>
                  </a:moveTo>
                  <a:cubicBezTo>
                    <a:pt x="1023" y="91"/>
                    <a:pt x="897" y="225"/>
                    <a:pt x="794" y="377"/>
                  </a:cubicBezTo>
                  <a:cubicBezTo>
                    <a:pt x="550" y="739"/>
                    <a:pt x="445" y="1170"/>
                    <a:pt x="383" y="1594"/>
                  </a:cubicBezTo>
                  <a:cubicBezTo>
                    <a:pt x="236" y="2576"/>
                    <a:pt x="139" y="3565"/>
                    <a:pt x="69" y="4545"/>
                  </a:cubicBezTo>
                  <a:cubicBezTo>
                    <a:pt x="36" y="5053"/>
                    <a:pt x="7" y="5554"/>
                    <a:pt x="7" y="6061"/>
                  </a:cubicBezTo>
                  <a:cubicBezTo>
                    <a:pt x="1" y="6362"/>
                    <a:pt x="7" y="6667"/>
                    <a:pt x="42" y="6966"/>
                  </a:cubicBezTo>
                  <a:cubicBezTo>
                    <a:pt x="77" y="7252"/>
                    <a:pt x="139" y="7531"/>
                    <a:pt x="271" y="7773"/>
                  </a:cubicBezTo>
                  <a:cubicBezTo>
                    <a:pt x="355" y="7920"/>
                    <a:pt x="460" y="8024"/>
                    <a:pt x="585" y="8094"/>
                  </a:cubicBezTo>
                  <a:cubicBezTo>
                    <a:pt x="1106" y="8024"/>
                    <a:pt x="1497" y="7933"/>
                    <a:pt x="1642" y="7823"/>
                  </a:cubicBezTo>
                  <a:cubicBezTo>
                    <a:pt x="2262" y="7349"/>
                    <a:pt x="2165" y="4211"/>
                    <a:pt x="2248" y="2882"/>
                  </a:cubicBezTo>
                  <a:cubicBezTo>
                    <a:pt x="2310" y="1824"/>
                    <a:pt x="2150" y="572"/>
                    <a:pt x="117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6"/>
            <p:cNvSpPr/>
            <p:nvPr/>
          </p:nvSpPr>
          <p:spPr>
            <a:xfrm>
              <a:off x="7555549" y="3078952"/>
              <a:ext cx="212287" cy="300731"/>
            </a:xfrm>
            <a:custGeom>
              <a:avLst/>
              <a:gdLst/>
              <a:ahLst/>
              <a:cxnLst/>
              <a:rect l="l" t="t" r="r" b="b"/>
              <a:pathLst>
                <a:path w="2847" h="4033" extrusionOk="0">
                  <a:moveTo>
                    <a:pt x="1018" y="1"/>
                  </a:moveTo>
                  <a:cubicBezTo>
                    <a:pt x="1013" y="1"/>
                    <a:pt x="1008" y="1"/>
                    <a:pt x="1002" y="2"/>
                  </a:cubicBezTo>
                  <a:cubicBezTo>
                    <a:pt x="752" y="57"/>
                    <a:pt x="1141" y="1373"/>
                    <a:pt x="1141" y="1373"/>
                  </a:cubicBezTo>
                  <a:cubicBezTo>
                    <a:pt x="1141" y="1373"/>
                    <a:pt x="588" y="416"/>
                    <a:pt x="401" y="416"/>
                  </a:cubicBezTo>
                  <a:cubicBezTo>
                    <a:pt x="394" y="416"/>
                    <a:pt x="388" y="418"/>
                    <a:pt x="383" y="420"/>
                  </a:cubicBezTo>
                  <a:cubicBezTo>
                    <a:pt x="209" y="497"/>
                    <a:pt x="697" y="1672"/>
                    <a:pt x="697" y="1672"/>
                  </a:cubicBezTo>
                  <a:cubicBezTo>
                    <a:pt x="697" y="1672"/>
                    <a:pt x="285" y="1090"/>
                    <a:pt x="144" y="1090"/>
                  </a:cubicBezTo>
                  <a:cubicBezTo>
                    <a:pt x="137" y="1090"/>
                    <a:pt x="131" y="1092"/>
                    <a:pt x="126" y="1095"/>
                  </a:cubicBezTo>
                  <a:cubicBezTo>
                    <a:pt x="0" y="1165"/>
                    <a:pt x="572" y="2195"/>
                    <a:pt x="739" y="2613"/>
                  </a:cubicBezTo>
                  <a:cubicBezTo>
                    <a:pt x="906" y="3030"/>
                    <a:pt x="1190" y="4032"/>
                    <a:pt x="1190" y="4032"/>
                  </a:cubicBezTo>
                  <a:lnTo>
                    <a:pt x="2708" y="3773"/>
                  </a:lnTo>
                  <a:cubicBezTo>
                    <a:pt x="2708" y="3773"/>
                    <a:pt x="2554" y="3072"/>
                    <a:pt x="2554" y="2765"/>
                  </a:cubicBezTo>
                  <a:cubicBezTo>
                    <a:pt x="2547" y="2452"/>
                    <a:pt x="2846" y="928"/>
                    <a:pt x="2651" y="879"/>
                  </a:cubicBezTo>
                  <a:cubicBezTo>
                    <a:pt x="2646" y="878"/>
                    <a:pt x="2641" y="877"/>
                    <a:pt x="2635" y="877"/>
                  </a:cubicBezTo>
                  <a:cubicBezTo>
                    <a:pt x="2453" y="877"/>
                    <a:pt x="2262" y="1582"/>
                    <a:pt x="2262" y="1582"/>
                  </a:cubicBezTo>
                  <a:cubicBezTo>
                    <a:pt x="2262" y="1582"/>
                    <a:pt x="1910" y="191"/>
                    <a:pt x="1692" y="191"/>
                  </a:cubicBezTo>
                  <a:cubicBezTo>
                    <a:pt x="1692" y="191"/>
                    <a:pt x="1691" y="191"/>
                    <a:pt x="1691" y="191"/>
                  </a:cubicBezTo>
                  <a:cubicBezTo>
                    <a:pt x="1468" y="198"/>
                    <a:pt x="1622" y="1241"/>
                    <a:pt x="1622" y="1241"/>
                  </a:cubicBezTo>
                  <a:cubicBezTo>
                    <a:pt x="1622" y="1241"/>
                    <a:pt x="1268" y="1"/>
                    <a:pt x="1018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6"/>
            <p:cNvSpPr/>
            <p:nvPr/>
          </p:nvSpPr>
          <p:spPr>
            <a:xfrm>
              <a:off x="7742861" y="3161273"/>
              <a:ext cx="228915" cy="406020"/>
            </a:xfrm>
            <a:custGeom>
              <a:avLst/>
              <a:gdLst/>
              <a:ahLst/>
              <a:cxnLst/>
              <a:rect l="l" t="t" r="r" b="b"/>
              <a:pathLst>
                <a:path w="3070" h="5445" extrusionOk="0">
                  <a:moveTo>
                    <a:pt x="2288" y="1"/>
                  </a:moveTo>
                  <a:cubicBezTo>
                    <a:pt x="2165" y="1"/>
                    <a:pt x="2036" y="30"/>
                    <a:pt x="1921" y="74"/>
                  </a:cubicBezTo>
                  <a:cubicBezTo>
                    <a:pt x="1266" y="331"/>
                    <a:pt x="919" y="916"/>
                    <a:pt x="661" y="1535"/>
                  </a:cubicBezTo>
                  <a:cubicBezTo>
                    <a:pt x="578" y="1737"/>
                    <a:pt x="501" y="1939"/>
                    <a:pt x="431" y="2148"/>
                  </a:cubicBezTo>
                  <a:cubicBezTo>
                    <a:pt x="167" y="2977"/>
                    <a:pt x="0" y="3888"/>
                    <a:pt x="119" y="4750"/>
                  </a:cubicBezTo>
                  <a:cubicBezTo>
                    <a:pt x="147" y="5001"/>
                    <a:pt x="231" y="5279"/>
                    <a:pt x="453" y="5391"/>
                  </a:cubicBezTo>
                  <a:cubicBezTo>
                    <a:pt x="524" y="5429"/>
                    <a:pt x="602" y="5444"/>
                    <a:pt x="681" y="5444"/>
                  </a:cubicBezTo>
                  <a:cubicBezTo>
                    <a:pt x="794" y="5444"/>
                    <a:pt x="910" y="5412"/>
                    <a:pt x="1016" y="5363"/>
                  </a:cubicBezTo>
                  <a:cubicBezTo>
                    <a:pt x="1433" y="5174"/>
                    <a:pt x="1705" y="4772"/>
                    <a:pt x="1927" y="4381"/>
                  </a:cubicBezTo>
                  <a:cubicBezTo>
                    <a:pt x="2178" y="3943"/>
                    <a:pt x="2387" y="3478"/>
                    <a:pt x="2560" y="3003"/>
                  </a:cubicBezTo>
                  <a:cubicBezTo>
                    <a:pt x="2853" y="2232"/>
                    <a:pt x="3070" y="1390"/>
                    <a:pt x="2888" y="582"/>
                  </a:cubicBezTo>
                  <a:cubicBezTo>
                    <a:pt x="2846" y="408"/>
                    <a:pt x="2784" y="228"/>
                    <a:pt x="2644" y="116"/>
                  </a:cubicBezTo>
                  <a:cubicBezTo>
                    <a:pt x="2544" y="33"/>
                    <a:pt x="2419" y="1"/>
                    <a:pt x="2288" y="1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6"/>
            <p:cNvSpPr/>
            <p:nvPr/>
          </p:nvSpPr>
          <p:spPr>
            <a:xfrm>
              <a:off x="7615203" y="3280430"/>
              <a:ext cx="278127" cy="301849"/>
            </a:xfrm>
            <a:custGeom>
              <a:avLst/>
              <a:gdLst/>
              <a:ahLst/>
              <a:cxnLst/>
              <a:rect l="l" t="t" r="r" b="b"/>
              <a:pathLst>
                <a:path w="3730" h="4048" extrusionOk="0">
                  <a:moveTo>
                    <a:pt x="1969" y="1"/>
                  </a:moveTo>
                  <a:lnTo>
                    <a:pt x="0" y="592"/>
                  </a:lnTo>
                  <a:cubicBezTo>
                    <a:pt x="307" y="1893"/>
                    <a:pt x="911" y="4047"/>
                    <a:pt x="2109" y="4047"/>
                  </a:cubicBezTo>
                  <a:cubicBezTo>
                    <a:pt x="2192" y="4047"/>
                    <a:pt x="2278" y="4037"/>
                    <a:pt x="2367" y="4015"/>
                  </a:cubicBezTo>
                  <a:cubicBezTo>
                    <a:pt x="3730" y="3681"/>
                    <a:pt x="1969" y="1"/>
                    <a:pt x="196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6"/>
            <p:cNvSpPr/>
            <p:nvPr/>
          </p:nvSpPr>
          <p:spPr>
            <a:xfrm>
              <a:off x="7812953" y="3662880"/>
              <a:ext cx="615832" cy="875348"/>
            </a:xfrm>
            <a:custGeom>
              <a:avLst/>
              <a:gdLst/>
              <a:ahLst/>
              <a:cxnLst/>
              <a:rect l="l" t="t" r="r" b="b"/>
              <a:pathLst>
                <a:path w="8259" h="11739" extrusionOk="0">
                  <a:moveTo>
                    <a:pt x="0" y="0"/>
                  </a:moveTo>
                  <a:cubicBezTo>
                    <a:pt x="0" y="2178"/>
                    <a:pt x="97" y="4272"/>
                    <a:pt x="229" y="5169"/>
                  </a:cubicBezTo>
                  <a:cubicBezTo>
                    <a:pt x="334" y="5894"/>
                    <a:pt x="451" y="6909"/>
                    <a:pt x="570" y="7933"/>
                  </a:cubicBezTo>
                  <a:cubicBezTo>
                    <a:pt x="577" y="7953"/>
                    <a:pt x="577" y="7975"/>
                    <a:pt x="577" y="7995"/>
                  </a:cubicBezTo>
                  <a:cubicBezTo>
                    <a:pt x="800" y="9873"/>
                    <a:pt x="994" y="11739"/>
                    <a:pt x="994" y="11739"/>
                  </a:cubicBezTo>
                  <a:lnTo>
                    <a:pt x="3409" y="11739"/>
                  </a:lnTo>
                  <a:cubicBezTo>
                    <a:pt x="3402" y="11029"/>
                    <a:pt x="3354" y="9561"/>
                    <a:pt x="3305" y="8008"/>
                  </a:cubicBezTo>
                  <a:cubicBezTo>
                    <a:pt x="3299" y="7981"/>
                    <a:pt x="3299" y="7953"/>
                    <a:pt x="3299" y="7933"/>
                  </a:cubicBezTo>
                  <a:cubicBezTo>
                    <a:pt x="3215" y="5351"/>
                    <a:pt x="3123" y="2547"/>
                    <a:pt x="3215" y="2532"/>
                  </a:cubicBezTo>
                  <a:cubicBezTo>
                    <a:pt x="3242" y="2525"/>
                    <a:pt x="3270" y="2519"/>
                    <a:pt x="3299" y="2519"/>
                  </a:cubicBezTo>
                  <a:lnTo>
                    <a:pt x="3305" y="2519"/>
                  </a:lnTo>
                  <a:cubicBezTo>
                    <a:pt x="3319" y="2518"/>
                    <a:pt x="3333" y="2518"/>
                    <a:pt x="3348" y="2518"/>
                  </a:cubicBezTo>
                  <a:cubicBezTo>
                    <a:pt x="3466" y="2518"/>
                    <a:pt x="3616" y="2545"/>
                    <a:pt x="3820" y="2651"/>
                  </a:cubicBezTo>
                  <a:cubicBezTo>
                    <a:pt x="3848" y="2664"/>
                    <a:pt x="3875" y="2679"/>
                    <a:pt x="3903" y="2692"/>
                  </a:cubicBezTo>
                  <a:cubicBezTo>
                    <a:pt x="4140" y="2824"/>
                    <a:pt x="4690" y="5393"/>
                    <a:pt x="5142" y="7766"/>
                  </a:cubicBezTo>
                  <a:cubicBezTo>
                    <a:pt x="5142" y="7779"/>
                    <a:pt x="5149" y="7793"/>
                    <a:pt x="5149" y="7814"/>
                  </a:cubicBezTo>
                  <a:cubicBezTo>
                    <a:pt x="5545" y="9860"/>
                    <a:pt x="5872" y="11739"/>
                    <a:pt x="5872" y="11739"/>
                  </a:cubicBezTo>
                  <a:lnTo>
                    <a:pt x="8259" y="11739"/>
                  </a:lnTo>
                  <a:cubicBezTo>
                    <a:pt x="8175" y="10924"/>
                    <a:pt x="7981" y="9456"/>
                    <a:pt x="7766" y="7841"/>
                  </a:cubicBezTo>
                  <a:cubicBezTo>
                    <a:pt x="7758" y="7814"/>
                    <a:pt x="7758" y="7793"/>
                    <a:pt x="7751" y="7766"/>
                  </a:cubicBezTo>
                  <a:cubicBezTo>
                    <a:pt x="7340" y="4738"/>
                    <a:pt x="6832" y="1224"/>
                    <a:pt x="6771" y="556"/>
                  </a:cubicBezTo>
                  <a:cubicBezTo>
                    <a:pt x="6764" y="445"/>
                    <a:pt x="6756" y="278"/>
                    <a:pt x="6756" y="69"/>
                  </a:cubicBezTo>
                  <a:cubicBezTo>
                    <a:pt x="6604" y="91"/>
                    <a:pt x="6450" y="104"/>
                    <a:pt x="6290" y="126"/>
                  </a:cubicBezTo>
                  <a:cubicBezTo>
                    <a:pt x="6270" y="126"/>
                    <a:pt x="6248" y="126"/>
                    <a:pt x="6221" y="132"/>
                  </a:cubicBezTo>
                  <a:cubicBezTo>
                    <a:pt x="5349" y="211"/>
                    <a:pt x="4472" y="246"/>
                    <a:pt x="3599" y="246"/>
                  </a:cubicBezTo>
                  <a:cubicBezTo>
                    <a:pt x="3322" y="246"/>
                    <a:pt x="3045" y="243"/>
                    <a:pt x="2769" y="236"/>
                  </a:cubicBezTo>
                  <a:cubicBezTo>
                    <a:pt x="2080" y="222"/>
                    <a:pt x="1398" y="174"/>
                    <a:pt x="717" y="84"/>
                  </a:cubicBezTo>
                  <a:cubicBezTo>
                    <a:pt x="480" y="55"/>
                    <a:pt x="236" y="34"/>
                    <a:pt x="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6"/>
            <p:cNvSpPr/>
            <p:nvPr/>
          </p:nvSpPr>
          <p:spPr>
            <a:xfrm>
              <a:off x="8206664" y="4291100"/>
              <a:ext cx="222129" cy="247639"/>
            </a:xfrm>
            <a:custGeom>
              <a:avLst/>
              <a:gdLst/>
              <a:ahLst/>
              <a:cxnLst/>
              <a:rect l="l" t="t" r="r" b="b"/>
              <a:pathLst>
                <a:path w="2979" h="3321" extrusionOk="0">
                  <a:moveTo>
                    <a:pt x="2561" y="1"/>
                  </a:moveTo>
                  <a:cubicBezTo>
                    <a:pt x="1706" y="16"/>
                    <a:pt x="849" y="29"/>
                    <a:pt x="1" y="57"/>
                  </a:cubicBezTo>
                  <a:cubicBezTo>
                    <a:pt x="335" y="1824"/>
                    <a:pt x="585" y="3321"/>
                    <a:pt x="585" y="3321"/>
                  </a:cubicBezTo>
                  <a:lnTo>
                    <a:pt x="2979" y="3321"/>
                  </a:lnTo>
                  <a:cubicBezTo>
                    <a:pt x="2903" y="2604"/>
                    <a:pt x="2750" y="1378"/>
                    <a:pt x="2561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6"/>
            <p:cNvSpPr/>
            <p:nvPr/>
          </p:nvSpPr>
          <p:spPr>
            <a:xfrm>
              <a:off x="7861123" y="4299974"/>
              <a:ext cx="206023" cy="238765"/>
            </a:xfrm>
            <a:custGeom>
              <a:avLst/>
              <a:gdLst/>
              <a:ahLst/>
              <a:cxnLst/>
              <a:rect l="l" t="t" r="r" b="b"/>
              <a:pathLst>
                <a:path w="2763" h="3202" extrusionOk="0">
                  <a:moveTo>
                    <a:pt x="2673" y="0"/>
                  </a:moveTo>
                  <a:cubicBezTo>
                    <a:pt x="2165" y="15"/>
                    <a:pt x="1664" y="29"/>
                    <a:pt x="1156" y="35"/>
                  </a:cubicBezTo>
                  <a:cubicBezTo>
                    <a:pt x="774" y="35"/>
                    <a:pt x="383" y="35"/>
                    <a:pt x="1" y="29"/>
                  </a:cubicBezTo>
                  <a:lnTo>
                    <a:pt x="1" y="29"/>
                  </a:lnTo>
                  <a:cubicBezTo>
                    <a:pt x="189" y="1699"/>
                    <a:pt x="348" y="3202"/>
                    <a:pt x="348" y="3202"/>
                  </a:cubicBezTo>
                  <a:lnTo>
                    <a:pt x="2763" y="3202"/>
                  </a:lnTo>
                  <a:cubicBezTo>
                    <a:pt x="2756" y="2569"/>
                    <a:pt x="2721" y="1351"/>
                    <a:pt x="267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6"/>
            <p:cNvSpPr/>
            <p:nvPr/>
          </p:nvSpPr>
          <p:spPr>
            <a:xfrm>
              <a:off x="7784916" y="3113700"/>
              <a:ext cx="575418" cy="642474"/>
            </a:xfrm>
            <a:custGeom>
              <a:avLst/>
              <a:gdLst/>
              <a:ahLst/>
              <a:cxnLst/>
              <a:rect l="l" t="t" r="r" b="b"/>
              <a:pathLst>
                <a:path w="7717" h="8616" extrusionOk="0">
                  <a:moveTo>
                    <a:pt x="4662" y="1"/>
                  </a:moveTo>
                  <a:cubicBezTo>
                    <a:pt x="3573" y="1"/>
                    <a:pt x="2187" y="327"/>
                    <a:pt x="1495" y="602"/>
                  </a:cubicBezTo>
                  <a:cubicBezTo>
                    <a:pt x="1273" y="692"/>
                    <a:pt x="1120" y="775"/>
                    <a:pt x="1078" y="837"/>
                  </a:cubicBezTo>
                  <a:cubicBezTo>
                    <a:pt x="968" y="991"/>
                    <a:pt x="856" y="1283"/>
                    <a:pt x="752" y="1679"/>
                  </a:cubicBezTo>
                  <a:cubicBezTo>
                    <a:pt x="675" y="1965"/>
                    <a:pt x="605" y="2305"/>
                    <a:pt x="528" y="2681"/>
                  </a:cubicBezTo>
                  <a:cubicBezTo>
                    <a:pt x="467" y="3030"/>
                    <a:pt x="403" y="3419"/>
                    <a:pt x="348" y="3823"/>
                  </a:cubicBezTo>
                  <a:cubicBezTo>
                    <a:pt x="285" y="4219"/>
                    <a:pt x="236" y="4630"/>
                    <a:pt x="194" y="5054"/>
                  </a:cubicBezTo>
                  <a:cubicBezTo>
                    <a:pt x="153" y="5437"/>
                    <a:pt x="118" y="5821"/>
                    <a:pt x="91" y="6210"/>
                  </a:cubicBezTo>
                  <a:cubicBezTo>
                    <a:pt x="62" y="6557"/>
                    <a:pt x="42" y="6906"/>
                    <a:pt x="27" y="7247"/>
                  </a:cubicBezTo>
                  <a:cubicBezTo>
                    <a:pt x="14" y="7581"/>
                    <a:pt x="7" y="7900"/>
                    <a:pt x="1" y="8214"/>
                  </a:cubicBezTo>
                  <a:cubicBezTo>
                    <a:pt x="1463" y="8523"/>
                    <a:pt x="2995" y="8616"/>
                    <a:pt x="4309" y="8616"/>
                  </a:cubicBezTo>
                  <a:cubicBezTo>
                    <a:pt x="6040" y="8616"/>
                    <a:pt x="7393" y="8455"/>
                    <a:pt x="7709" y="8416"/>
                  </a:cubicBezTo>
                  <a:cubicBezTo>
                    <a:pt x="7716" y="8137"/>
                    <a:pt x="7716" y="7790"/>
                    <a:pt x="7709" y="7385"/>
                  </a:cubicBezTo>
                  <a:cubicBezTo>
                    <a:pt x="7703" y="7093"/>
                    <a:pt x="7696" y="6773"/>
                    <a:pt x="7683" y="6439"/>
                  </a:cubicBezTo>
                  <a:cubicBezTo>
                    <a:pt x="7668" y="6036"/>
                    <a:pt x="7654" y="5612"/>
                    <a:pt x="7633" y="5179"/>
                  </a:cubicBezTo>
                  <a:cubicBezTo>
                    <a:pt x="7619" y="4790"/>
                    <a:pt x="7599" y="4401"/>
                    <a:pt x="7584" y="4010"/>
                  </a:cubicBezTo>
                  <a:cubicBezTo>
                    <a:pt x="7564" y="3573"/>
                    <a:pt x="7536" y="3149"/>
                    <a:pt x="7516" y="2758"/>
                  </a:cubicBezTo>
                  <a:cubicBezTo>
                    <a:pt x="7494" y="2410"/>
                    <a:pt x="7474" y="2090"/>
                    <a:pt x="7452" y="1813"/>
                  </a:cubicBezTo>
                  <a:cubicBezTo>
                    <a:pt x="7410" y="1200"/>
                    <a:pt x="7369" y="775"/>
                    <a:pt x="7340" y="699"/>
                  </a:cubicBezTo>
                  <a:cubicBezTo>
                    <a:pt x="7327" y="657"/>
                    <a:pt x="7299" y="615"/>
                    <a:pt x="7265" y="580"/>
                  </a:cubicBezTo>
                  <a:cubicBezTo>
                    <a:pt x="6980" y="281"/>
                    <a:pt x="6068" y="31"/>
                    <a:pt x="4787" y="2"/>
                  </a:cubicBezTo>
                  <a:cubicBezTo>
                    <a:pt x="4746" y="1"/>
                    <a:pt x="4704" y="1"/>
                    <a:pt x="4662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6"/>
            <p:cNvSpPr/>
            <p:nvPr/>
          </p:nvSpPr>
          <p:spPr>
            <a:xfrm>
              <a:off x="7784916" y="3654007"/>
              <a:ext cx="575418" cy="102157"/>
            </a:xfrm>
            <a:custGeom>
              <a:avLst/>
              <a:gdLst/>
              <a:ahLst/>
              <a:cxnLst/>
              <a:rect l="l" t="t" r="r" b="b"/>
              <a:pathLst>
                <a:path w="7717" h="1370" extrusionOk="0">
                  <a:moveTo>
                    <a:pt x="27" y="1"/>
                  </a:moveTo>
                  <a:cubicBezTo>
                    <a:pt x="14" y="335"/>
                    <a:pt x="7" y="654"/>
                    <a:pt x="1" y="968"/>
                  </a:cubicBezTo>
                  <a:cubicBezTo>
                    <a:pt x="1463" y="1277"/>
                    <a:pt x="2995" y="1370"/>
                    <a:pt x="4309" y="1370"/>
                  </a:cubicBezTo>
                  <a:cubicBezTo>
                    <a:pt x="6040" y="1370"/>
                    <a:pt x="7393" y="1209"/>
                    <a:pt x="7709" y="1170"/>
                  </a:cubicBezTo>
                  <a:cubicBezTo>
                    <a:pt x="7716" y="891"/>
                    <a:pt x="7716" y="544"/>
                    <a:pt x="7709" y="139"/>
                  </a:cubicBezTo>
                  <a:cubicBezTo>
                    <a:pt x="7404" y="188"/>
                    <a:pt x="7098" y="230"/>
                    <a:pt x="6798" y="265"/>
                  </a:cubicBezTo>
                  <a:cubicBezTo>
                    <a:pt x="5921" y="370"/>
                    <a:pt x="5044" y="412"/>
                    <a:pt x="4167" y="412"/>
                  </a:cubicBezTo>
                  <a:cubicBezTo>
                    <a:pt x="2790" y="397"/>
                    <a:pt x="1405" y="265"/>
                    <a:pt x="27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6"/>
            <p:cNvSpPr/>
            <p:nvPr/>
          </p:nvSpPr>
          <p:spPr>
            <a:xfrm>
              <a:off x="7791627" y="3490557"/>
              <a:ext cx="566172" cy="120203"/>
            </a:xfrm>
            <a:custGeom>
              <a:avLst/>
              <a:gdLst/>
              <a:ahLst/>
              <a:cxnLst/>
              <a:rect l="l" t="t" r="r" b="b"/>
              <a:pathLst>
                <a:path w="7593" h="1612" extrusionOk="0">
                  <a:moveTo>
                    <a:pt x="104" y="0"/>
                  </a:moveTo>
                  <a:cubicBezTo>
                    <a:pt x="63" y="383"/>
                    <a:pt x="28" y="767"/>
                    <a:pt x="1" y="1156"/>
                  </a:cubicBezTo>
                  <a:cubicBezTo>
                    <a:pt x="348" y="1226"/>
                    <a:pt x="704" y="1294"/>
                    <a:pt x="1051" y="1351"/>
                  </a:cubicBezTo>
                  <a:cubicBezTo>
                    <a:pt x="2186" y="1523"/>
                    <a:pt x="3320" y="1612"/>
                    <a:pt x="4453" y="1612"/>
                  </a:cubicBezTo>
                  <a:cubicBezTo>
                    <a:pt x="5099" y="1612"/>
                    <a:pt x="5744" y="1583"/>
                    <a:pt x="6389" y="1525"/>
                  </a:cubicBezTo>
                  <a:cubicBezTo>
                    <a:pt x="6791" y="1490"/>
                    <a:pt x="7189" y="1441"/>
                    <a:pt x="7593" y="1385"/>
                  </a:cubicBezTo>
                  <a:cubicBezTo>
                    <a:pt x="7578" y="982"/>
                    <a:pt x="7564" y="558"/>
                    <a:pt x="7543" y="125"/>
                  </a:cubicBezTo>
                  <a:cubicBezTo>
                    <a:pt x="7265" y="167"/>
                    <a:pt x="6986" y="209"/>
                    <a:pt x="6708" y="237"/>
                  </a:cubicBezTo>
                  <a:cubicBezTo>
                    <a:pt x="5831" y="341"/>
                    <a:pt x="4954" y="383"/>
                    <a:pt x="4077" y="383"/>
                  </a:cubicBezTo>
                  <a:cubicBezTo>
                    <a:pt x="2750" y="376"/>
                    <a:pt x="1427" y="244"/>
                    <a:pt x="104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6"/>
            <p:cNvSpPr/>
            <p:nvPr/>
          </p:nvSpPr>
          <p:spPr>
            <a:xfrm>
              <a:off x="7810865" y="3313537"/>
              <a:ext cx="539627" cy="115356"/>
            </a:xfrm>
            <a:custGeom>
              <a:avLst/>
              <a:gdLst/>
              <a:ahLst/>
              <a:cxnLst/>
              <a:rect l="l" t="t" r="r" b="b"/>
              <a:pathLst>
                <a:path w="7237" h="1547" extrusionOk="0">
                  <a:moveTo>
                    <a:pt x="180" y="1"/>
                  </a:moveTo>
                  <a:cubicBezTo>
                    <a:pt x="119" y="350"/>
                    <a:pt x="55" y="739"/>
                    <a:pt x="0" y="1143"/>
                  </a:cubicBezTo>
                  <a:cubicBezTo>
                    <a:pt x="264" y="1192"/>
                    <a:pt x="529" y="1240"/>
                    <a:pt x="793" y="1282"/>
                  </a:cubicBezTo>
                  <a:cubicBezTo>
                    <a:pt x="1928" y="1459"/>
                    <a:pt x="3062" y="1546"/>
                    <a:pt x="4194" y="1546"/>
                  </a:cubicBezTo>
                  <a:cubicBezTo>
                    <a:pt x="4840" y="1546"/>
                    <a:pt x="5486" y="1518"/>
                    <a:pt x="6131" y="1462"/>
                  </a:cubicBezTo>
                  <a:cubicBezTo>
                    <a:pt x="6500" y="1429"/>
                    <a:pt x="6867" y="1387"/>
                    <a:pt x="7236" y="1330"/>
                  </a:cubicBezTo>
                  <a:cubicBezTo>
                    <a:pt x="7216" y="893"/>
                    <a:pt x="7188" y="469"/>
                    <a:pt x="7168" y="78"/>
                  </a:cubicBezTo>
                  <a:cubicBezTo>
                    <a:pt x="6924" y="113"/>
                    <a:pt x="6687" y="148"/>
                    <a:pt x="6450" y="176"/>
                  </a:cubicBezTo>
                  <a:cubicBezTo>
                    <a:pt x="5626" y="267"/>
                    <a:pt x="4803" y="316"/>
                    <a:pt x="3979" y="316"/>
                  </a:cubicBezTo>
                  <a:cubicBezTo>
                    <a:pt x="3926" y="316"/>
                    <a:pt x="3873" y="315"/>
                    <a:pt x="3819" y="315"/>
                  </a:cubicBezTo>
                  <a:cubicBezTo>
                    <a:pt x="2609" y="308"/>
                    <a:pt x="1391" y="203"/>
                    <a:pt x="1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6"/>
            <p:cNvSpPr/>
            <p:nvPr/>
          </p:nvSpPr>
          <p:spPr>
            <a:xfrm>
              <a:off x="7840990" y="3156948"/>
              <a:ext cx="499660" cy="106632"/>
            </a:xfrm>
            <a:custGeom>
              <a:avLst/>
              <a:gdLst/>
              <a:ahLst/>
              <a:cxnLst/>
              <a:rect l="l" t="t" r="r" b="b"/>
              <a:pathLst>
                <a:path w="6701" h="1430" extrusionOk="0">
                  <a:moveTo>
                    <a:pt x="6513" y="0"/>
                  </a:moveTo>
                  <a:cubicBezTo>
                    <a:pt x="6353" y="22"/>
                    <a:pt x="6199" y="35"/>
                    <a:pt x="6046" y="55"/>
                  </a:cubicBezTo>
                  <a:cubicBezTo>
                    <a:pt x="5169" y="154"/>
                    <a:pt x="4292" y="202"/>
                    <a:pt x="3415" y="202"/>
                  </a:cubicBezTo>
                  <a:cubicBezTo>
                    <a:pt x="2525" y="195"/>
                    <a:pt x="1635" y="132"/>
                    <a:pt x="743" y="22"/>
                  </a:cubicBezTo>
                  <a:cubicBezTo>
                    <a:pt x="521" y="112"/>
                    <a:pt x="368" y="195"/>
                    <a:pt x="326" y="257"/>
                  </a:cubicBezTo>
                  <a:cubicBezTo>
                    <a:pt x="216" y="411"/>
                    <a:pt x="104" y="703"/>
                    <a:pt x="0" y="1099"/>
                  </a:cubicBezTo>
                  <a:cubicBezTo>
                    <a:pt x="132" y="1121"/>
                    <a:pt x="264" y="1141"/>
                    <a:pt x="389" y="1162"/>
                  </a:cubicBezTo>
                  <a:cubicBezTo>
                    <a:pt x="1525" y="1340"/>
                    <a:pt x="2661" y="1430"/>
                    <a:pt x="3795" y="1430"/>
                  </a:cubicBezTo>
                  <a:cubicBezTo>
                    <a:pt x="4439" y="1430"/>
                    <a:pt x="5083" y="1401"/>
                    <a:pt x="5727" y="1343"/>
                  </a:cubicBezTo>
                  <a:cubicBezTo>
                    <a:pt x="6054" y="1316"/>
                    <a:pt x="6373" y="1274"/>
                    <a:pt x="6700" y="1233"/>
                  </a:cubicBezTo>
                  <a:cubicBezTo>
                    <a:pt x="6658" y="620"/>
                    <a:pt x="6617" y="195"/>
                    <a:pt x="6588" y="119"/>
                  </a:cubicBezTo>
                  <a:cubicBezTo>
                    <a:pt x="6575" y="77"/>
                    <a:pt x="6547" y="35"/>
                    <a:pt x="651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6"/>
            <p:cNvSpPr/>
            <p:nvPr/>
          </p:nvSpPr>
          <p:spPr>
            <a:xfrm>
              <a:off x="7946800" y="3032870"/>
              <a:ext cx="221085" cy="14346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1" y="559"/>
                  </a:lnTo>
                  <a:lnTo>
                    <a:pt x="320" y="1719"/>
                  </a:lnTo>
                  <a:cubicBezTo>
                    <a:pt x="320" y="1719"/>
                    <a:pt x="447" y="1924"/>
                    <a:pt x="962" y="1924"/>
                  </a:cubicBezTo>
                  <a:cubicBezTo>
                    <a:pt x="1170" y="1924"/>
                    <a:pt x="1443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6"/>
            <p:cNvSpPr/>
            <p:nvPr/>
          </p:nvSpPr>
          <p:spPr>
            <a:xfrm>
              <a:off x="7769332" y="4528743"/>
              <a:ext cx="324358" cy="102232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4" y="0"/>
                  </a:moveTo>
                  <a:cubicBezTo>
                    <a:pt x="1783" y="0"/>
                    <a:pt x="1562" y="5"/>
                    <a:pt x="1537" y="15"/>
                  </a:cubicBezTo>
                  <a:cubicBezTo>
                    <a:pt x="1537" y="15"/>
                    <a:pt x="1329" y="37"/>
                    <a:pt x="702" y="446"/>
                  </a:cubicBezTo>
                  <a:cubicBezTo>
                    <a:pt x="320" y="696"/>
                    <a:pt x="126" y="927"/>
                    <a:pt x="34" y="1101"/>
                  </a:cubicBezTo>
                  <a:cubicBezTo>
                    <a:pt x="1" y="1177"/>
                    <a:pt x="56" y="1274"/>
                    <a:pt x="146" y="1281"/>
                  </a:cubicBezTo>
                  <a:cubicBezTo>
                    <a:pt x="637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50" y="1059"/>
                    <a:pt x="4119" y="78"/>
                    <a:pt x="4009" y="43"/>
                  </a:cubicBezTo>
                  <a:cubicBezTo>
                    <a:pt x="3930" y="23"/>
                    <a:pt x="2788" y="0"/>
                    <a:pt x="2084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6"/>
            <p:cNvSpPr/>
            <p:nvPr/>
          </p:nvSpPr>
          <p:spPr>
            <a:xfrm>
              <a:off x="7769332" y="4552604"/>
              <a:ext cx="114681" cy="75910"/>
            </a:xfrm>
            <a:custGeom>
              <a:avLst/>
              <a:gdLst/>
              <a:ahLst/>
              <a:cxnLst/>
              <a:rect l="l" t="t" r="r" b="b"/>
              <a:pathLst>
                <a:path w="1538" h="1018" extrusionOk="0">
                  <a:moveTo>
                    <a:pt x="898" y="1"/>
                  </a:moveTo>
                  <a:cubicBezTo>
                    <a:pt x="843" y="36"/>
                    <a:pt x="772" y="77"/>
                    <a:pt x="702" y="126"/>
                  </a:cubicBezTo>
                  <a:cubicBezTo>
                    <a:pt x="320" y="376"/>
                    <a:pt x="126" y="607"/>
                    <a:pt x="34" y="781"/>
                  </a:cubicBezTo>
                  <a:cubicBezTo>
                    <a:pt x="1" y="857"/>
                    <a:pt x="56" y="954"/>
                    <a:pt x="146" y="961"/>
                  </a:cubicBezTo>
                  <a:cubicBezTo>
                    <a:pt x="410" y="976"/>
                    <a:pt x="946" y="996"/>
                    <a:pt x="1537" y="1018"/>
                  </a:cubicBezTo>
                  <a:cubicBezTo>
                    <a:pt x="1531" y="989"/>
                    <a:pt x="1517" y="961"/>
                    <a:pt x="1511" y="934"/>
                  </a:cubicBezTo>
                  <a:cubicBezTo>
                    <a:pt x="1385" y="578"/>
                    <a:pt x="1170" y="259"/>
                    <a:pt x="89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6"/>
            <p:cNvSpPr/>
            <p:nvPr/>
          </p:nvSpPr>
          <p:spPr>
            <a:xfrm>
              <a:off x="8133589" y="4528743"/>
              <a:ext cx="324358" cy="102232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7" y="0"/>
                  </a:moveTo>
                  <a:cubicBezTo>
                    <a:pt x="1786" y="0"/>
                    <a:pt x="1565" y="5"/>
                    <a:pt x="1537" y="15"/>
                  </a:cubicBezTo>
                  <a:cubicBezTo>
                    <a:pt x="1537" y="15"/>
                    <a:pt x="1337" y="37"/>
                    <a:pt x="710" y="446"/>
                  </a:cubicBezTo>
                  <a:cubicBezTo>
                    <a:pt x="326" y="696"/>
                    <a:pt x="126" y="927"/>
                    <a:pt x="42" y="1101"/>
                  </a:cubicBezTo>
                  <a:cubicBezTo>
                    <a:pt x="1" y="1177"/>
                    <a:pt x="56" y="1274"/>
                    <a:pt x="153" y="1281"/>
                  </a:cubicBezTo>
                  <a:cubicBezTo>
                    <a:pt x="639" y="1307"/>
                    <a:pt x="2042" y="1370"/>
                    <a:pt x="3068" y="1370"/>
                  </a:cubicBezTo>
                  <a:cubicBezTo>
                    <a:pt x="3700" y="1370"/>
                    <a:pt x="4188" y="1346"/>
                    <a:pt x="4231" y="1274"/>
                  </a:cubicBezTo>
                  <a:cubicBezTo>
                    <a:pt x="4349" y="1059"/>
                    <a:pt x="4119" y="78"/>
                    <a:pt x="4009" y="43"/>
                  </a:cubicBezTo>
                  <a:cubicBezTo>
                    <a:pt x="3930" y="23"/>
                    <a:pt x="2792" y="0"/>
                    <a:pt x="208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6"/>
            <p:cNvSpPr/>
            <p:nvPr/>
          </p:nvSpPr>
          <p:spPr>
            <a:xfrm>
              <a:off x="8133589" y="4546415"/>
              <a:ext cx="128699" cy="82621"/>
            </a:xfrm>
            <a:custGeom>
              <a:avLst/>
              <a:gdLst/>
              <a:ahLst/>
              <a:cxnLst/>
              <a:rect l="l" t="t" r="r" b="b"/>
              <a:pathLst>
                <a:path w="1726" h="1108" extrusionOk="0">
                  <a:moveTo>
                    <a:pt x="1051" y="0"/>
                  </a:moveTo>
                  <a:cubicBezTo>
                    <a:pt x="953" y="50"/>
                    <a:pt x="842" y="119"/>
                    <a:pt x="710" y="209"/>
                  </a:cubicBezTo>
                  <a:cubicBezTo>
                    <a:pt x="326" y="459"/>
                    <a:pt x="126" y="690"/>
                    <a:pt x="42" y="864"/>
                  </a:cubicBezTo>
                  <a:cubicBezTo>
                    <a:pt x="1" y="940"/>
                    <a:pt x="56" y="1037"/>
                    <a:pt x="153" y="1044"/>
                  </a:cubicBezTo>
                  <a:cubicBezTo>
                    <a:pt x="438" y="1059"/>
                    <a:pt x="1058" y="1086"/>
                    <a:pt x="1726" y="1107"/>
                  </a:cubicBezTo>
                  <a:cubicBezTo>
                    <a:pt x="1684" y="960"/>
                    <a:pt x="1629" y="815"/>
                    <a:pt x="1559" y="676"/>
                  </a:cubicBezTo>
                  <a:cubicBezTo>
                    <a:pt x="1434" y="433"/>
                    <a:pt x="1260" y="189"/>
                    <a:pt x="1051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6"/>
            <p:cNvSpPr/>
            <p:nvPr/>
          </p:nvSpPr>
          <p:spPr>
            <a:xfrm>
              <a:off x="8223292" y="3129732"/>
              <a:ext cx="364921" cy="425035"/>
            </a:xfrm>
            <a:custGeom>
              <a:avLst/>
              <a:gdLst/>
              <a:ahLst/>
              <a:cxnLst/>
              <a:rect l="l" t="t" r="r" b="b"/>
              <a:pathLst>
                <a:path w="4894" h="5700" extrusionOk="0">
                  <a:moveTo>
                    <a:pt x="611" y="1"/>
                  </a:moveTo>
                  <a:cubicBezTo>
                    <a:pt x="466" y="1"/>
                    <a:pt x="328" y="37"/>
                    <a:pt x="202" y="121"/>
                  </a:cubicBezTo>
                  <a:cubicBezTo>
                    <a:pt x="15" y="247"/>
                    <a:pt x="0" y="532"/>
                    <a:pt x="8" y="734"/>
                  </a:cubicBezTo>
                  <a:cubicBezTo>
                    <a:pt x="42" y="1222"/>
                    <a:pt x="266" y="1701"/>
                    <a:pt x="488" y="2132"/>
                  </a:cubicBezTo>
                  <a:cubicBezTo>
                    <a:pt x="843" y="2800"/>
                    <a:pt x="1288" y="3420"/>
                    <a:pt x="1789" y="3984"/>
                  </a:cubicBezTo>
                  <a:cubicBezTo>
                    <a:pt x="2276" y="4533"/>
                    <a:pt x="2847" y="5131"/>
                    <a:pt x="3487" y="5507"/>
                  </a:cubicBezTo>
                  <a:cubicBezTo>
                    <a:pt x="3529" y="5535"/>
                    <a:pt x="3577" y="5549"/>
                    <a:pt x="3619" y="5571"/>
                  </a:cubicBezTo>
                  <a:cubicBezTo>
                    <a:pt x="3772" y="5641"/>
                    <a:pt x="3976" y="5700"/>
                    <a:pt x="4170" y="5700"/>
                  </a:cubicBezTo>
                  <a:cubicBezTo>
                    <a:pt x="4339" y="5700"/>
                    <a:pt x="4501" y="5655"/>
                    <a:pt x="4614" y="5535"/>
                  </a:cubicBezTo>
                  <a:cubicBezTo>
                    <a:pt x="4893" y="5243"/>
                    <a:pt x="4760" y="4784"/>
                    <a:pt x="4614" y="4463"/>
                  </a:cubicBezTo>
                  <a:cubicBezTo>
                    <a:pt x="4168" y="3455"/>
                    <a:pt x="3487" y="2529"/>
                    <a:pt x="2797" y="1681"/>
                  </a:cubicBezTo>
                  <a:cubicBezTo>
                    <a:pt x="2569" y="1396"/>
                    <a:pt x="2325" y="1117"/>
                    <a:pt x="2081" y="846"/>
                  </a:cubicBezTo>
                  <a:cubicBezTo>
                    <a:pt x="1773" y="510"/>
                    <a:pt x="1153" y="1"/>
                    <a:pt x="611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6"/>
            <p:cNvSpPr/>
            <p:nvPr/>
          </p:nvSpPr>
          <p:spPr>
            <a:xfrm>
              <a:off x="8148055" y="3109599"/>
              <a:ext cx="241889" cy="550830"/>
            </a:xfrm>
            <a:custGeom>
              <a:avLst/>
              <a:gdLst/>
              <a:ahLst/>
              <a:cxnLst/>
              <a:rect l="l" t="t" r="r" b="b"/>
              <a:pathLst>
                <a:path w="3244" h="7387" extrusionOk="0">
                  <a:moveTo>
                    <a:pt x="623" y="0"/>
                  </a:moveTo>
                  <a:cubicBezTo>
                    <a:pt x="606" y="0"/>
                    <a:pt x="589" y="13"/>
                    <a:pt x="578" y="31"/>
                  </a:cubicBezTo>
                  <a:cubicBezTo>
                    <a:pt x="0" y="1178"/>
                    <a:pt x="0" y="2681"/>
                    <a:pt x="369" y="4010"/>
                  </a:cubicBezTo>
                  <a:cubicBezTo>
                    <a:pt x="745" y="5375"/>
                    <a:pt x="1644" y="6605"/>
                    <a:pt x="2798" y="7337"/>
                  </a:cubicBezTo>
                  <a:cubicBezTo>
                    <a:pt x="2846" y="7370"/>
                    <a:pt x="2901" y="7386"/>
                    <a:pt x="2955" y="7386"/>
                  </a:cubicBezTo>
                  <a:cubicBezTo>
                    <a:pt x="3047" y="7386"/>
                    <a:pt x="3134" y="7338"/>
                    <a:pt x="3173" y="7245"/>
                  </a:cubicBezTo>
                  <a:cubicBezTo>
                    <a:pt x="3244" y="7071"/>
                    <a:pt x="3125" y="6849"/>
                    <a:pt x="3000" y="6689"/>
                  </a:cubicBezTo>
                  <a:cubicBezTo>
                    <a:pt x="2666" y="6251"/>
                    <a:pt x="1782" y="5082"/>
                    <a:pt x="1400" y="3634"/>
                  </a:cubicBezTo>
                  <a:cubicBezTo>
                    <a:pt x="1017" y="2187"/>
                    <a:pt x="1385" y="1018"/>
                    <a:pt x="1657" y="343"/>
                  </a:cubicBezTo>
                  <a:cubicBezTo>
                    <a:pt x="1670" y="301"/>
                    <a:pt x="1664" y="259"/>
                    <a:pt x="1622" y="239"/>
                  </a:cubicBezTo>
                  <a:cubicBezTo>
                    <a:pt x="1371" y="127"/>
                    <a:pt x="892" y="31"/>
                    <a:pt x="633" y="2"/>
                  </a:cubicBezTo>
                  <a:cubicBezTo>
                    <a:pt x="630" y="1"/>
                    <a:pt x="626" y="0"/>
                    <a:pt x="62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6"/>
            <p:cNvSpPr/>
            <p:nvPr/>
          </p:nvSpPr>
          <p:spPr>
            <a:xfrm>
              <a:off x="8130979" y="3197139"/>
              <a:ext cx="234581" cy="230190"/>
            </a:xfrm>
            <a:custGeom>
              <a:avLst/>
              <a:gdLst/>
              <a:ahLst/>
              <a:cxnLst/>
              <a:rect l="l" t="t" r="r" b="b"/>
              <a:pathLst>
                <a:path w="3146" h="3087" extrusionOk="0">
                  <a:moveTo>
                    <a:pt x="499" y="0"/>
                  </a:moveTo>
                  <a:cubicBezTo>
                    <a:pt x="362" y="0"/>
                    <a:pt x="241" y="50"/>
                    <a:pt x="168" y="184"/>
                  </a:cubicBezTo>
                  <a:cubicBezTo>
                    <a:pt x="133" y="241"/>
                    <a:pt x="104" y="303"/>
                    <a:pt x="84" y="380"/>
                  </a:cubicBezTo>
                  <a:cubicBezTo>
                    <a:pt x="62" y="463"/>
                    <a:pt x="62" y="547"/>
                    <a:pt x="69" y="630"/>
                  </a:cubicBezTo>
                  <a:cubicBezTo>
                    <a:pt x="91" y="755"/>
                    <a:pt x="119" y="874"/>
                    <a:pt x="84" y="999"/>
                  </a:cubicBezTo>
                  <a:cubicBezTo>
                    <a:pt x="49" y="1103"/>
                    <a:pt x="1" y="1180"/>
                    <a:pt x="49" y="1285"/>
                  </a:cubicBezTo>
                  <a:cubicBezTo>
                    <a:pt x="91" y="1375"/>
                    <a:pt x="139" y="1458"/>
                    <a:pt x="139" y="1555"/>
                  </a:cubicBezTo>
                  <a:cubicBezTo>
                    <a:pt x="139" y="1681"/>
                    <a:pt x="84" y="1779"/>
                    <a:pt x="111" y="1911"/>
                  </a:cubicBezTo>
                  <a:cubicBezTo>
                    <a:pt x="119" y="1931"/>
                    <a:pt x="126" y="1953"/>
                    <a:pt x="133" y="1973"/>
                  </a:cubicBezTo>
                  <a:cubicBezTo>
                    <a:pt x="139" y="1979"/>
                    <a:pt x="139" y="1979"/>
                    <a:pt x="146" y="1988"/>
                  </a:cubicBezTo>
                  <a:cubicBezTo>
                    <a:pt x="174" y="2001"/>
                    <a:pt x="203" y="2021"/>
                    <a:pt x="229" y="2043"/>
                  </a:cubicBezTo>
                  <a:cubicBezTo>
                    <a:pt x="487" y="2217"/>
                    <a:pt x="807" y="2280"/>
                    <a:pt x="1093" y="2390"/>
                  </a:cubicBezTo>
                  <a:cubicBezTo>
                    <a:pt x="1539" y="2572"/>
                    <a:pt x="1934" y="2823"/>
                    <a:pt x="2332" y="3087"/>
                  </a:cubicBezTo>
                  <a:lnTo>
                    <a:pt x="3145" y="1555"/>
                  </a:lnTo>
                  <a:cubicBezTo>
                    <a:pt x="2236" y="1174"/>
                    <a:pt x="2233" y="116"/>
                    <a:pt x="1593" y="116"/>
                  </a:cubicBezTo>
                  <a:cubicBezTo>
                    <a:pt x="1591" y="116"/>
                    <a:pt x="1589" y="116"/>
                    <a:pt x="1587" y="116"/>
                  </a:cubicBezTo>
                  <a:cubicBezTo>
                    <a:pt x="1527" y="368"/>
                    <a:pt x="1525" y="441"/>
                    <a:pt x="1499" y="441"/>
                  </a:cubicBezTo>
                  <a:cubicBezTo>
                    <a:pt x="1487" y="441"/>
                    <a:pt x="1468" y="424"/>
                    <a:pt x="1433" y="401"/>
                  </a:cubicBezTo>
                  <a:cubicBezTo>
                    <a:pt x="1363" y="355"/>
                    <a:pt x="868" y="0"/>
                    <a:pt x="499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6"/>
            <p:cNvSpPr/>
            <p:nvPr/>
          </p:nvSpPr>
          <p:spPr>
            <a:xfrm>
              <a:off x="8236864" y="3260670"/>
              <a:ext cx="359030" cy="302819"/>
            </a:xfrm>
            <a:custGeom>
              <a:avLst/>
              <a:gdLst/>
              <a:ahLst/>
              <a:cxnLst/>
              <a:rect l="l" t="t" r="r" b="b"/>
              <a:pathLst>
                <a:path w="4815" h="4061" extrusionOk="0">
                  <a:moveTo>
                    <a:pt x="1121" y="0"/>
                  </a:moveTo>
                  <a:cubicBezTo>
                    <a:pt x="1071" y="154"/>
                    <a:pt x="69" y="1740"/>
                    <a:pt x="0" y="1872"/>
                  </a:cubicBezTo>
                  <a:cubicBezTo>
                    <a:pt x="299" y="2151"/>
                    <a:pt x="1294" y="2923"/>
                    <a:pt x="1622" y="3153"/>
                  </a:cubicBezTo>
                  <a:cubicBezTo>
                    <a:pt x="1802" y="3278"/>
                    <a:pt x="1989" y="3390"/>
                    <a:pt x="2184" y="3501"/>
                  </a:cubicBezTo>
                  <a:cubicBezTo>
                    <a:pt x="2580" y="3717"/>
                    <a:pt x="3315" y="4061"/>
                    <a:pt x="3901" y="4061"/>
                  </a:cubicBezTo>
                  <a:cubicBezTo>
                    <a:pt x="4182" y="4061"/>
                    <a:pt x="4428" y="3982"/>
                    <a:pt x="4586" y="3773"/>
                  </a:cubicBezTo>
                  <a:cubicBezTo>
                    <a:pt x="4815" y="3474"/>
                    <a:pt x="4578" y="2555"/>
                    <a:pt x="2741" y="1219"/>
                  </a:cubicBezTo>
                  <a:cubicBezTo>
                    <a:pt x="2380" y="954"/>
                    <a:pt x="1538" y="182"/>
                    <a:pt x="11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6"/>
            <p:cNvSpPr/>
            <p:nvPr/>
          </p:nvSpPr>
          <p:spPr>
            <a:xfrm>
              <a:off x="8236864" y="3400258"/>
              <a:ext cx="117216" cy="92986"/>
            </a:xfrm>
            <a:custGeom>
              <a:avLst/>
              <a:gdLst/>
              <a:ahLst/>
              <a:cxnLst/>
              <a:rect l="l" t="t" r="r" b="b"/>
              <a:pathLst>
                <a:path w="1572" h="1247" extrusionOk="0">
                  <a:moveTo>
                    <a:pt x="0" y="0"/>
                  </a:moveTo>
                  <a:cubicBezTo>
                    <a:pt x="110" y="126"/>
                    <a:pt x="236" y="237"/>
                    <a:pt x="361" y="349"/>
                  </a:cubicBezTo>
                  <a:cubicBezTo>
                    <a:pt x="486" y="460"/>
                    <a:pt x="620" y="565"/>
                    <a:pt x="752" y="668"/>
                  </a:cubicBezTo>
                  <a:cubicBezTo>
                    <a:pt x="877" y="774"/>
                    <a:pt x="1015" y="870"/>
                    <a:pt x="1147" y="967"/>
                  </a:cubicBezTo>
                  <a:cubicBezTo>
                    <a:pt x="1288" y="1066"/>
                    <a:pt x="1426" y="1163"/>
                    <a:pt x="1572" y="1246"/>
                  </a:cubicBezTo>
                  <a:cubicBezTo>
                    <a:pt x="1446" y="1134"/>
                    <a:pt x="1314" y="1031"/>
                    <a:pt x="1189" y="919"/>
                  </a:cubicBezTo>
                  <a:cubicBezTo>
                    <a:pt x="1057" y="815"/>
                    <a:pt x="925" y="710"/>
                    <a:pt x="793" y="607"/>
                  </a:cubicBezTo>
                  <a:cubicBezTo>
                    <a:pt x="668" y="501"/>
                    <a:pt x="536" y="404"/>
                    <a:pt x="403" y="29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6"/>
            <p:cNvSpPr/>
            <p:nvPr/>
          </p:nvSpPr>
          <p:spPr>
            <a:xfrm>
              <a:off x="7736075" y="2371319"/>
              <a:ext cx="655352" cy="735981"/>
            </a:xfrm>
            <a:custGeom>
              <a:avLst/>
              <a:gdLst/>
              <a:ahLst/>
              <a:cxnLst/>
              <a:rect l="l" t="t" r="r" b="b"/>
              <a:pathLst>
                <a:path w="8789" h="9870" extrusionOk="0">
                  <a:moveTo>
                    <a:pt x="3799" y="1"/>
                  </a:moveTo>
                  <a:cubicBezTo>
                    <a:pt x="1534" y="1"/>
                    <a:pt x="278" y="1782"/>
                    <a:pt x="63" y="4691"/>
                  </a:cubicBezTo>
                  <a:cubicBezTo>
                    <a:pt x="29" y="5172"/>
                    <a:pt x="1" y="5638"/>
                    <a:pt x="8" y="6082"/>
                  </a:cubicBezTo>
                  <a:cubicBezTo>
                    <a:pt x="29" y="7106"/>
                    <a:pt x="210" y="7996"/>
                    <a:pt x="801" y="8657"/>
                  </a:cubicBezTo>
                  <a:cubicBezTo>
                    <a:pt x="1302" y="9228"/>
                    <a:pt x="2102" y="9631"/>
                    <a:pt x="3369" y="9806"/>
                  </a:cubicBezTo>
                  <a:cubicBezTo>
                    <a:pt x="3480" y="9820"/>
                    <a:pt x="3605" y="9833"/>
                    <a:pt x="3730" y="9848"/>
                  </a:cubicBezTo>
                  <a:cubicBezTo>
                    <a:pt x="3877" y="9863"/>
                    <a:pt x="4022" y="9870"/>
                    <a:pt x="4166" y="9870"/>
                  </a:cubicBezTo>
                  <a:cubicBezTo>
                    <a:pt x="5663" y="9870"/>
                    <a:pt x="7001" y="9093"/>
                    <a:pt x="7795" y="7844"/>
                  </a:cubicBezTo>
                  <a:cubicBezTo>
                    <a:pt x="8204" y="7209"/>
                    <a:pt x="8470" y="6445"/>
                    <a:pt x="8546" y="5603"/>
                  </a:cubicBezTo>
                  <a:cubicBezTo>
                    <a:pt x="8789" y="2841"/>
                    <a:pt x="6890" y="301"/>
                    <a:pt x="4301" y="28"/>
                  </a:cubicBezTo>
                  <a:cubicBezTo>
                    <a:pt x="4129" y="10"/>
                    <a:pt x="3961" y="1"/>
                    <a:pt x="3799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6"/>
            <p:cNvSpPr/>
            <p:nvPr/>
          </p:nvSpPr>
          <p:spPr>
            <a:xfrm>
              <a:off x="8062005" y="2598074"/>
              <a:ext cx="447" cy="671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5" y="0"/>
                  </a:moveTo>
                  <a:cubicBezTo>
                    <a:pt x="5" y="0"/>
                    <a:pt x="3" y="2"/>
                    <a:pt x="0" y="8"/>
                  </a:cubicBezTo>
                  <a:cubicBezTo>
                    <a:pt x="4" y="5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6"/>
            <p:cNvSpPr/>
            <p:nvPr/>
          </p:nvSpPr>
          <p:spPr>
            <a:xfrm>
              <a:off x="7735106" y="2262750"/>
              <a:ext cx="814101" cy="566937"/>
            </a:xfrm>
            <a:custGeom>
              <a:avLst/>
              <a:gdLst/>
              <a:ahLst/>
              <a:cxnLst/>
              <a:rect l="l" t="t" r="r" b="b"/>
              <a:pathLst>
                <a:path w="10918" h="7603" extrusionOk="0">
                  <a:moveTo>
                    <a:pt x="5212" y="1"/>
                  </a:moveTo>
                  <a:cubicBezTo>
                    <a:pt x="4784" y="1"/>
                    <a:pt x="4357" y="43"/>
                    <a:pt x="3939" y="128"/>
                  </a:cubicBezTo>
                  <a:cubicBezTo>
                    <a:pt x="3277" y="254"/>
                    <a:pt x="2644" y="491"/>
                    <a:pt x="2060" y="825"/>
                  </a:cubicBezTo>
                  <a:cubicBezTo>
                    <a:pt x="1851" y="942"/>
                    <a:pt x="1649" y="1082"/>
                    <a:pt x="1447" y="1227"/>
                  </a:cubicBezTo>
                  <a:cubicBezTo>
                    <a:pt x="1238" y="1388"/>
                    <a:pt x="1036" y="1568"/>
                    <a:pt x="849" y="1757"/>
                  </a:cubicBezTo>
                  <a:cubicBezTo>
                    <a:pt x="515" y="2104"/>
                    <a:pt x="216" y="2501"/>
                    <a:pt x="91" y="2967"/>
                  </a:cubicBezTo>
                  <a:cubicBezTo>
                    <a:pt x="1" y="3295"/>
                    <a:pt x="7" y="3774"/>
                    <a:pt x="201" y="4101"/>
                  </a:cubicBezTo>
                  <a:cubicBezTo>
                    <a:pt x="528" y="4071"/>
                    <a:pt x="857" y="4058"/>
                    <a:pt x="1187" y="4058"/>
                  </a:cubicBezTo>
                  <a:cubicBezTo>
                    <a:pt x="1778" y="4058"/>
                    <a:pt x="2370" y="4102"/>
                    <a:pt x="2950" y="4178"/>
                  </a:cubicBezTo>
                  <a:cubicBezTo>
                    <a:pt x="3082" y="4191"/>
                    <a:pt x="3207" y="4213"/>
                    <a:pt x="3341" y="4233"/>
                  </a:cubicBezTo>
                  <a:cubicBezTo>
                    <a:pt x="3341" y="4150"/>
                    <a:pt x="3332" y="4066"/>
                    <a:pt x="3326" y="3998"/>
                  </a:cubicBezTo>
                  <a:cubicBezTo>
                    <a:pt x="3306" y="3684"/>
                    <a:pt x="3347" y="3363"/>
                    <a:pt x="3438" y="3064"/>
                  </a:cubicBezTo>
                  <a:lnTo>
                    <a:pt x="3438" y="3064"/>
                  </a:lnTo>
                  <a:cubicBezTo>
                    <a:pt x="3409" y="3266"/>
                    <a:pt x="3402" y="3475"/>
                    <a:pt x="3424" y="3684"/>
                  </a:cubicBezTo>
                  <a:cubicBezTo>
                    <a:pt x="3451" y="3872"/>
                    <a:pt x="3493" y="4060"/>
                    <a:pt x="3569" y="4240"/>
                  </a:cubicBezTo>
                  <a:cubicBezTo>
                    <a:pt x="3572" y="4246"/>
                    <a:pt x="3578" y="4248"/>
                    <a:pt x="3584" y="4248"/>
                  </a:cubicBezTo>
                  <a:cubicBezTo>
                    <a:pt x="3593" y="4248"/>
                    <a:pt x="3602" y="4242"/>
                    <a:pt x="3598" y="4233"/>
                  </a:cubicBezTo>
                  <a:cubicBezTo>
                    <a:pt x="3473" y="3831"/>
                    <a:pt x="3438" y="3392"/>
                    <a:pt x="3514" y="2974"/>
                  </a:cubicBezTo>
                  <a:cubicBezTo>
                    <a:pt x="3534" y="2862"/>
                    <a:pt x="3563" y="2752"/>
                    <a:pt x="3598" y="2640"/>
                  </a:cubicBezTo>
                  <a:cubicBezTo>
                    <a:pt x="3618" y="2598"/>
                    <a:pt x="3646" y="2550"/>
                    <a:pt x="3666" y="2508"/>
                  </a:cubicBezTo>
                  <a:lnTo>
                    <a:pt x="3666" y="2508"/>
                  </a:lnTo>
                  <a:cubicBezTo>
                    <a:pt x="3563" y="2877"/>
                    <a:pt x="3473" y="3816"/>
                    <a:pt x="3723" y="4310"/>
                  </a:cubicBezTo>
                  <a:cubicBezTo>
                    <a:pt x="3952" y="4358"/>
                    <a:pt x="4176" y="4422"/>
                    <a:pt x="4398" y="4484"/>
                  </a:cubicBezTo>
                  <a:cubicBezTo>
                    <a:pt x="4475" y="4332"/>
                    <a:pt x="4460" y="4213"/>
                    <a:pt x="4404" y="4053"/>
                  </a:cubicBezTo>
                  <a:cubicBezTo>
                    <a:pt x="4259" y="3635"/>
                    <a:pt x="4189" y="3231"/>
                    <a:pt x="4266" y="2787"/>
                  </a:cubicBezTo>
                  <a:cubicBezTo>
                    <a:pt x="4301" y="2570"/>
                    <a:pt x="4363" y="2369"/>
                    <a:pt x="4453" y="2167"/>
                  </a:cubicBezTo>
                  <a:cubicBezTo>
                    <a:pt x="4460" y="2146"/>
                    <a:pt x="4475" y="2132"/>
                    <a:pt x="4481" y="2111"/>
                  </a:cubicBezTo>
                  <a:lnTo>
                    <a:pt x="4481" y="2111"/>
                  </a:lnTo>
                  <a:cubicBezTo>
                    <a:pt x="4460" y="2251"/>
                    <a:pt x="4426" y="2383"/>
                    <a:pt x="4411" y="2521"/>
                  </a:cubicBezTo>
                  <a:cubicBezTo>
                    <a:pt x="4384" y="2703"/>
                    <a:pt x="4376" y="2884"/>
                    <a:pt x="4376" y="3064"/>
                  </a:cubicBezTo>
                  <a:cubicBezTo>
                    <a:pt x="4376" y="3398"/>
                    <a:pt x="4433" y="3754"/>
                    <a:pt x="4571" y="4060"/>
                  </a:cubicBezTo>
                  <a:cubicBezTo>
                    <a:pt x="4752" y="4464"/>
                    <a:pt x="4982" y="4672"/>
                    <a:pt x="5281" y="4818"/>
                  </a:cubicBezTo>
                  <a:cubicBezTo>
                    <a:pt x="5358" y="4846"/>
                    <a:pt x="5428" y="4881"/>
                    <a:pt x="5503" y="4916"/>
                  </a:cubicBezTo>
                  <a:cubicBezTo>
                    <a:pt x="5609" y="4958"/>
                    <a:pt x="5727" y="4991"/>
                    <a:pt x="5846" y="5033"/>
                  </a:cubicBezTo>
                  <a:cubicBezTo>
                    <a:pt x="6347" y="5209"/>
                    <a:pt x="6861" y="5639"/>
                    <a:pt x="7035" y="6160"/>
                  </a:cubicBezTo>
                  <a:cubicBezTo>
                    <a:pt x="7132" y="6446"/>
                    <a:pt x="7035" y="6760"/>
                    <a:pt x="7021" y="7052"/>
                  </a:cubicBezTo>
                  <a:cubicBezTo>
                    <a:pt x="7006" y="7323"/>
                    <a:pt x="6965" y="7588"/>
                    <a:pt x="7272" y="7602"/>
                  </a:cubicBezTo>
                  <a:cubicBezTo>
                    <a:pt x="7277" y="7602"/>
                    <a:pt x="7282" y="7602"/>
                    <a:pt x="7286" y="7602"/>
                  </a:cubicBezTo>
                  <a:cubicBezTo>
                    <a:pt x="7572" y="7602"/>
                    <a:pt x="7747" y="7037"/>
                    <a:pt x="8255" y="7037"/>
                  </a:cubicBezTo>
                  <a:cubicBezTo>
                    <a:pt x="8263" y="7037"/>
                    <a:pt x="8272" y="7037"/>
                    <a:pt x="8281" y="7037"/>
                  </a:cubicBezTo>
                  <a:cubicBezTo>
                    <a:pt x="8755" y="7051"/>
                    <a:pt x="8826" y="7510"/>
                    <a:pt x="9076" y="7510"/>
                  </a:cubicBezTo>
                  <a:cubicBezTo>
                    <a:pt x="9105" y="7510"/>
                    <a:pt x="9136" y="7503"/>
                    <a:pt x="9171" y="7490"/>
                  </a:cubicBezTo>
                  <a:cubicBezTo>
                    <a:pt x="9366" y="7413"/>
                    <a:pt x="9526" y="7171"/>
                    <a:pt x="9658" y="7017"/>
                  </a:cubicBezTo>
                  <a:cubicBezTo>
                    <a:pt x="10597" y="5967"/>
                    <a:pt x="10917" y="4422"/>
                    <a:pt x="10388" y="3079"/>
                  </a:cubicBezTo>
                  <a:cubicBezTo>
                    <a:pt x="10326" y="2932"/>
                    <a:pt x="10263" y="2794"/>
                    <a:pt x="10188" y="2662"/>
                  </a:cubicBezTo>
                  <a:cubicBezTo>
                    <a:pt x="9922" y="2174"/>
                    <a:pt x="9553" y="1757"/>
                    <a:pt x="9144" y="1401"/>
                  </a:cubicBezTo>
                  <a:cubicBezTo>
                    <a:pt x="8962" y="1249"/>
                    <a:pt x="8775" y="1102"/>
                    <a:pt x="8579" y="977"/>
                  </a:cubicBezTo>
                  <a:cubicBezTo>
                    <a:pt x="7583" y="327"/>
                    <a:pt x="6397" y="1"/>
                    <a:pt x="52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6"/>
            <p:cNvSpPr/>
            <p:nvPr/>
          </p:nvSpPr>
          <p:spPr>
            <a:xfrm>
              <a:off x="8305838" y="2766072"/>
              <a:ext cx="191483" cy="194919"/>
            </a:xfrm>
            <a:custGeom>
              <a:avLst/>
              <a:gdLst/>
              <a:ahLst/>
              <a:cxnLst/>
              <a:rect l="l" t="t" r="r" b="b"/>
              <a:pathLst>
                <a:path w="2568" h="2614" extrusionOk="0">
                  <a:moveTo>
                    <a:pt x="1577" y="1"/>
                  </a:moveTo>
                  <a:cubicBezTo>
                    <a:pt x="1227" y="1"/>
                    <a:pt x="862" y="130"/>
                    <a:pt x="627" y="287"/>
                  </a:cubicBezTo>
                  <a:cubicBezTo>
                    <a:pt x="216" y="559"/>
                    <a:pt x="70" y="1157"/>
                    <a:pt x="20" y="1652"/>
                  </a:cubicBezTo>
                  <a:cubicBezTo>
                    <a:pt x="0" y="1882"/>
                    <a:pt x="20" y="2139"/>
                    <a:pt x="174" y="2326"/>
                  </a:cubicBezTo>
                  <a:cubicBezTo>
                    <a:pt x="349" y="2540"/>
                    <a:pt x="596" y="2614"/>
                    <a:pt x="847" y="2614"/>
                  </a:cubicBezTo>
                  <a:cubicBezTo>
                    <a:pt x="1096" y="2614"/>
                    <a:pt x="1348" y="2541"/>
                    <a:pt x="1538" y="2458"/>
                  </a:cubicBezTo>
                  <a:cubicBezTo>
                    <a:pt x="1998" y="2249"/>
                    <a:pt x="2352" y="1847"/>
                    <a:pt x="2484" y="1339"/>
                  </a:cubicBezTo>
                  <a:cubicBezTo>
                    <a:pt x="2547" y="1102"/>
                    <a:pt x="2567" y="845"/>
                    <a:pt x="2477" y="601"/>
                  </a:cubicBezTo>
                  <a:cubicBezTo>
                    <a:pt x="2400" y="371"/>
                    <a:pt x="2268" y="225"/>
                    <a:pt x="2108" y="129"/>
                  </a:cubicBezTo>
                  <a:cubicBezTo>
                    <a:pt x="1950" y="38"/>
                    <a:pt x="1766" y="1"/>
                    <a:pt x="157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6"/>
            <p:cNvSpPr/>
            <p:nvPr/>
          </p:nvSpPr>
          <p:spPr>
            <a:xfrm>
              <a:off x="7932707" y="2634686"/>
              <a:ext cx="87688" cy="56820"/>
            </a:xfrm>
            <a:custGeom>
              <a:avLst/>
              <a:gdLst/>
              <a:ahLst/>
              <a:cxnLst/>
              <a:rect l="l" t="t" r="r" b="b"/>
              <a:pathLst>
                <a:path w="1176" h="762" extrusionOk="0">
                  <a:moveTo>
                    <a:pt x="201" y="0"/>
                  </a:moveTo>
                  <a:cubicBezTo>
                    <a:pt x="147" y="0"/>
                    <a:pt x="94" y="8"/>
                    <a:pt x="56" y="32"/>
                  </a:cubicBezTo>
                  <a:cubicBezTo>
                    <a:pt x="8" y="60"/>
                    <a:pt x="1" y="150"/>
                    <a:pt x="84" y="185"/>
                  </a:cubicBezTo>
                  <a:cubicBezTo>
                    <a:pt x="181" y="227"/>
                    <a:pt x="265" y="221"/>
                    <a:pt x="348" y="234"/>
                  </a:cubicBezTo>
                  <a:cubicBezTo>
                    <a:pt x="425" y="241"/>
                    <a:pt x="502" y="254"/>
                    <a:pt x="565" y="276"/>
                  </a:cubicBezTo>
                  <a:cubicBezTo>
                    <a:pt x="829" y="346"/>
                    <a:pt x="1010" y="519"/>
                    <a:pt x="1108" y="706"/>
                  </a:cubicBezTo>
                  <a:cubicBezTo>
                    <a:pt x="1115" y="728"/>
                    <a:pt x="1122" y="742"/>
                    <a:pt x="1135" y="755"/>
                  </a:cubicBezTo>
                  <a:cubicBezTo>
                    <a:pt x="1142" y="760"/>
                    <a:pt x="1149" y="762"/>
                    <a:pt x="1154" y="762"/>
                  </a:cubicBezTo>
                  <a:cubicBezTo>
                    <a:pt x="1172" y="762"/>
                    <a:pt x="1175" y="734"/>
                    <a:pt x="1170" y="706"/>
                  </a:cubicBezTo>
                  <a:cubicBezTo>
                    <a:pt x="1170" y="693"/>
                    <a:pt x="1170" y="680"/>
                    <a:pt x="1163" y="658"/>
                  </a:cubicBezTo>
                  <a:cubicBezTo>
                    <a:pt x="1142" y="498"/>
                    <a:pt x="1038" y="359"/>
                    <a:pt x="919" y="262"/>
                  </a:cubicBezTo>
                  <a:cubicBezTo>
                    <a:pt x="836" y="179"/>
                    <a:pt x="724" y="115"/>
                    <a:pt x="599" y="67"/>
                  </a:cubicBezTo>
                  <a:cubicBezTo>
                    <a:pt x="524" y="45"/>
                    <a:pt x="440" y="25"/>
                    <a:pt x="357" y="12"/>
                  </a:cubicBezTo>
                  <a:cubicBezTo>
                    <a:pt x="311" y="8"/>
                    <a:pt x="255" y="0"/>
                    <a:pt x="201" y="0"/>
                  </a:cubicBezTo>
                  <a:close/>
                </a:path>
              </a:pathLst>
            </a:custGeom>
            <a:solidFill>
              <a:srgbClr val="FF5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6"/>
            <p:cNvSpPr/>
            <p:nvPr/>
          </p:nvSpPr>
          <p:spPr>
            <a:xfrm>
              <a:off x="7918166" y="2619475"/>
              <a:ext cx="117887" cy="87095"/>
            </a:xfrm>
            <a:custGeom>
              <a:avLst/>
              <a:gdLst/>
              <a:ahLst/>
              <a:cxnLst/>
              <a:rect l="l" t="t" r="r" b="b"/>
              <a:pathLst>
                <a:path w="1581" h="1168" extrusionOk="0">
                  <a:moveTo>
                    <a:pt x="401" y="0"/>
                  </a:moveTo>
                  <a:cubicBezTo>
                    <a:pt x="318" y="0"/>
                    <a:pt x="228" y="14"/>
                    <a:pt x="148" y="62"/>
                  </a:cubicBezTo>
                  <a:cubicBezTo>
                    <a:pt x="57" y="117"/>
                    <a:pt x="1" y="222"/>
                    <a:pt x="9" y="326"/>
                  </a:cubicBezTo>
                  <a:cubicBezTo>
                    <a:pt x="22" y="438"/>
                    <a:pt x="92" y="535"/>
                    <a:pt x="203" y="583"/>
                  </a:cubicBezTo>
                  <a:cubicBezTo>
                    <a:pt x="301" y="618"/>
                    <a:pt x="391" y="625"/>
                    <a:pt x="468" y="633"/>
                  </a:cubicBezTo>
                  <a:cubicBezTo>
                    <a:pt x="482" y="633"/>
                    <a:pt x="502" y="640"/>
                    <a:pt x="517" y="640"/>
                  </a:cubicBezTo>
                  <a:cubicBezTo>
                    <a:pt x="585" y="647"/>
                    <a:pt x="649" y="660"/>
                    <a:pt x="704" y="675"/>
                  </a:cubicBezTo>
                  <a:cubicBezTo>
                    <a:pt x="954" y="743"/>
                    <a:pt x="1073" y="910"/>
                    <a:pt x="1121" y="1009"/>
                  </a:cubicBezTo>
                  <a:cubicBezTo>
                    <a:pt x="1136" y="1036"/>
                    <a:pt x="1163" y="1084"/>
                    <a:pt x="1220" y="1126"/>
                  </a:cubicBezTo>
                  <a:cubicBezTo>
                    <a:pt x="1261" y="1154"/>
                    <a:pt x="1310" y="1168"/>
                    <a:pt x="1352" y="1168"/>
                  </a:cubicBezTo>
                  <a:cubicBezTo>
                    <a:pt x="1387" y="1168"/>
                    <a:pt x="1428" y="1154"/>
                    <a:pt x="1455" y="1141"/>
                  </a:cubicBezTo>
                  <a:cubicBezTo>
                    <a:pt x="1504" y="1113"/>
                    <a:pt x="1580" y="1051"/>
                    <a:pt x="1567" y="904"/>
                  </a:cubicBezTo>
                  <a:cubicBezTo>
                    <a:pt x="1567" y="875"/>
                    <a:pt x="1567" y="855"/>
                    <a:pt x="1560" y="834"/>
                  </a:cubicBezTo>
                  <a:cubicBezTo>
                    <a:pt x="1532" y="640"/>
                    <a:pt x="1428" y="466"/>
                    <a:pt x="1253" y="313"/>
                  </a:cubicBezTo>
                  <a:cubicBezTo>
                    <a:pt x="1143" y="216"/>
                    <a:pt x="1003" y="132"/>
                    <a:pt x="857" y="82"/>
                  </a:cubicBezTo>
                  <a:cubicBezTo>
                    <a:pt x="767" y="49"/>
                    <a:pt x="669" y="27"/>
                    <a:pt x="572" y="14"/>
                  </a:cubicBezTo>
                  <a:lnTo>
                    <a:pt x="565" y="14"/>
                  </a:lnTo>
                  <a:cubicBezTo>
                    <a:pt x="518" y="7"/>
                    <a:pt x="461" y="0"/>
                    <a:pt x="40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6"/>
            <p:cNvSpPr/>
            <p:nvPr/>
          </p:nvSpPr>
          <p:spPr>
            <a:xfrm>
              <a:off x="7778727" y="2628647"/>
              <a:ext cx="66885" cy="47127"/>
            </a:xfrm>
            <a:custGeom>
              <a:avLst/>
              <a:gdLst/>
              <a:ahLst/>
              <a:cxnLst/>
              <a:rect l="l" t="t" r="r" b="b"/>
              <a:pathLst>
                <a:path w="897" h="632" extrusionOk="0">
                  <a:moveTo>
                    <a:pt x="646" y="1"/>
                  </a:moveTo>
                  <a:cubicBezTo>
                    <a:pt x="585" y="1"/>
                    <a:pt x="521" y="9"/>
                    <a:pt x="466" y="29"/>
                  </a:cubicBezTo>
                  <a:cubicBezTo>
                    <a:pt x="368" y="51"/>
                    <a:pt x="284" y="106"/>
                    <a:pt x="216" y="168"/>
                  </a:cubicBezTo>
                  <a:cubicBezTo>
                    <a:pt x="125" y="251"/>
                    <a:pt x="34" y="377"/>
                    <a:pt x="7" y="530"/>
                  </a:cubicBezTo>
                  <a:cubicBezTo>
                    <a:pt x="7" y="544"/>
                    <a:pt x="0" y="565"/>
                    <a:pt x="0" y="579"/>
                  </a:cubicBezTo>
                  <a:cubicBezTo>
                    <a:pt x="0" y="607"/>
                    <a:pt x="0" y="631"/>
                    <a:pt x="11" y="631"/>
                  </a:cubicBezTo>
                  <a:cubicBezTo>
                    <a:pt x="13" y="631"/>
                    <a:pt x="16" y="630"/>
                    <a:pt x="20" y="627"/>
                  </a:cubicBezTo>
                  <a:cubicBezTo>
                    <a:pt x="34" y="620"/>
                    <a:pt x="42" y="600"/>
                    <a:pt x="49" y="585"/>
                  </a:cubicBezTo>
                  <a:cubicBezTo>
                    <a:pt x="132" y="412"/>
                    <a:pt x="277" y="273"/>
                    <a:pt x="473" y="231"/>
                  </a:cubicBezTo>
                  <a:cubicBezTo>
                    <a:pt x="512" y="227"/>
                    <a:pt x="547" y="222"/>
                    <a:pt x="587" y="222"/>
                  </a:cubicBezTo>
                  <a:cubicBezTo>
                    <a:pt x="604" y="222"/>
                    <a:pt x="621" y="223"/>
                    <a:pt x="640" y="225"/>
                  </a:cubicBezTo>
                  <a:cubicBezTo>
                    <a:pt x="671" y="225"/>
                    <a:pt x="708" y="229"/>
                    <a:pt x="746" y="229"/>
                  </a:cubicBezTo>
                  <a:cubicBezTo>
                    <a:pt x="775" y="229"/>
                    <a:pt x="805" y="227"/>
                    <a:pt x="835" y="218"/>
                  </a:cubicBezTo>
                  <a:cubicBezTo>
                    <a:pt x="897" y="190"/>
                    <a:pt x="897" y="99"/>
                    <a:pt x="862" y="64"/>
                  </a:cubicBezTo>
                  <a:cubicBezTo>
                    <a:pt x="807" y="1"/>
                    <a:pt x="717" y="1"/>
                    <a:pt x="646" y="1"/>
                  </a:cubicBezTo>
                  <a:close/>
                </a:path>
              </a:pathLst>
            </a:custGeom>
            <a:solidFill>
              <a:srgbClr val="FF5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6"/>
            <p:cNvSpPr/>
            <p:nvPr/>
          </p:nvSpPr>
          <p:spPr>
            <a:xfrm>
              <a:off x="7762546" y="2613733"/>
              <a:ext cx="98649" cy="77252"/>
            </a:xfrm>
            <a:custGeom>
              <a:avLst/>
              <a:gdLst/>
              <a:ahLst/>
              <a:cxnLst/>
              <a:rect l="l" t="t" r="r" b="b"/>
              <a:pathLst>
                <a:path w="1323" h="1036" extrusionOk="0">
                  <a:moveTo>
                    <a:pt x="870" y="1"/>
                  </a:moveTo>
                  <a:cubicBezTo>
                    <a:pt x="787" y="1"/>
                    <a:pt x="710" y="7"/>
                    <a:pt x="626" y="27"/>
                  </a:cubicBezTo>
                  <a:cubicBezTo>
                    <a:pt x="501" y="62"/>
                    <a:pt x="391" y="132"/>
                    <a:pt x="292" y="216"/>
                  </a:cubicBezTo>
                  <a:cubicBezTo>
                    <a:pt x="154" y="348"/>
                    <a:pt x="57" y="515"/>
                    <a:pt x="22" y="695"/>
                  </a:cubicBezTo>
                  <a:cubicBezTo>
                    <a:pt x="22" y="717"/>
                    <a:pt x="15" y="737"/>
                    <a:pt x="15" y="759"/>
                  </a:cubicBezTo>
                  <a:cubicBezTo>
                    <a:pt x="0" y="897"/>
                    <a:pt x="63" y="974"/>
                    <a:pt x="119" y="1003"/>
                  </a:cubicBezTo>
                  <a:cubicBezTo>
                    <a:pt x="154" y="1023"/>
                    <a:pt x="189" y="1036"/>
                    <a:pt x="230" y="1036"/>
                  </a:cubicBezTo>
                  <a:cubicBezTo>
                    <a:pt x="272" y="1036"/>
                    <a:pt x="314" y="1023"/>
                    <a:pt x="356" y="994"/>
                  </a:cubicBezTo>
                  <a:cubicBezTo>
                    <a:pt x="411" y="961"/>
                    <a:pt x="433" y="904"/>
                    <a:pt x="446" y="877"/>
                  </a:cubicBezTo>
                  <a:cubicBezTo>
                    <a:pt x="488" y="800"/>
                    <a:pt x="571" y="660"/>
                    <a:pt x="732" y="633"/>
                  </a:cubicBezTo>
                  <a:cubicBezTo>
                    <a:pt x="767" y="627"/>
                    <a:pt x="808" y="627"/>
                    <a:pt x="850" y="627"/>
                  </a:cubicBezTo>
                  <a:lnTo>
                    <a:pt x="885" y="627"/>
                  </a:lnTo>
                  <a:cubicBezTo>
                    <a:pt x="907" y="629"/>
                    <a:pt x="934" y="632"/>
                    <a:pt x="964" y="632"/>
                  </a:cubicBezTo>
                  <a:cubicBezTo>
                    <a:pt x="1008" y="632"/>
                    <a:pt x="1060" y="626"/>
                    <a:pt x="1114" y="605"/>
                  </a:cubicBezTo>
                  <a:cubicBezTo>
                    <a:pt x="1211" y="577"/>
                    <a:pt x="1274" y="502"/>
                    <a:pt x="1303" y="403"/>
                  </a:cubicBezTo>
                  <a:cubicBezTo>
                    <a:pt x="1323" y="299"/>
                    <a:pt x="1294" y="194"/>
                    <a:pt x="1233" y="126"/>
                  </a:cubicBezTo>
                  <a:cubicBezTo>
                    <a:pt x="1114" y="7"/>
                    <a:pt x="960" y="1"/>
                    <a:pt x="870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6"/>
            <p:cNvSpPr/>
            <p:nvPr/>
          </p:nvSpPr>
          <p:spPr>
            <a:xfrm>
              <a:off x="7830998" y="2728267"/>
              <a:ext cx="119006" cy="92091"/>
            </a:xfrm>
            <a:custGeom>
              <a:avLst/>
              <a:gdLst/>
              <a:ahLst/>
              <a:cxnLst/>
              <a:rect l="l" t="t" r="r" b="b"/>
              <a:pathLst>
                <a:path w="1596" h="1235" extrusionOk="0">
                  <a:moveTo>
                    <a:pt x="784" y="1"/>
                  </a:moveTo>
                  <a:cubicBezTo>
                    <a:pt x="728" y="1"/>
                    <a:pt x="671" y="29"/>
                    <a:pt x="635" y="84"/>
                  </a:cubicBezTo>
                  <a:cubicBezTo>
                    <a:pt x="383" y="451"/>
                    <a:pt x="0" y="1235"/>
                    <a:pt x="691" y="1235"/>
                  </a:cubicBezTo>
                  <a:cubicBezTo>
                    <a:pt x="708" y="1235"/>
                    <a:pt x="726" y="1234"/>
                    <a:pt x="745" y="1233"/>
                  </a:cubicBezTo>
                  <a:cubicBezTo>
                    <a:pt x="1595" y="1185"/>
                    <a:pt x="1170" y="495"/>
                    <a:pt x="941" y="99"/>
                  </a:cubicBezTo>
                  <a:cubicBezTo>
                    <a:pt x="908" y="34"/>
                    <a:pt x="846" y="1"/>
                    <a:pt x="784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6"/>
            <p:cNvSpPr/>
            <p:nvPr/>
          </p:nvSpPr>
          <p:spPr>
            <a:xfrm>
              <a:off x="7953511" y="2737588"/>
              <a:ext cx="63380" cy="57044"/>
            </a:xfrm>
            <a:custGeom>
              <a:avLst/>
              <a:gdLst/>
              <a:ahLst/>
              <a:cxnLst/>
              <a:rect l="l" t="t" r="r" b="b"/>
              <a:pathLst>
                <a:path w="850" h="765" extrusionOk="0">
                  <a:moveTo>
                    <a:pt x="427" y="1"/>
                  </a:moveTo>
                  <a:cubicBezTo>
                    <a:pt x="334" y="1"/>
                    <a:pt x="241" y="36"/>
                    <a:pt x="168" y="106"/>
                  </a:cubicBezTo>
                  <a:cubicBezTo>
                    <a:pt x="8" y="245"/>
                    <a:pt x="1" y="489"/>
                    <a:pt x="146" y="642"/>
                  </a:cubicBezTo>
                  <a:cubicBezTo>
                    <a:pt x="220" y="723"/>
                    <a:pt x="323" y="765"/>
                    <a:pt x="426" y="765"/>
                  </a:cubicBezTo>
                  <a:cubicBezTo>
                    <a:pt x="518" y="765"/>
                    <a:pt x="610" y="732"/>
                    <a:pt x="682" y="662"/>
                  </a:cubicBezTo>
                  <a:cubicBezTo>
                    <a:pt x="843" y="517"/>
                    <a:pt x="849" y="280"/>
                    <a:pt x="704" y="120"/>
                  </a:cubicBezTo>
                  <a:cubicBezTo>
                    <a:pt x="628" y="41"/>
                    <a:pt x="527" y="1"/>
                    <a:pt x="42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6"/>
            <p:cNvSpPr/>
            <p:nvPr/>
          </p:nvSpPr>
          <p:spPr>
            <a:xfrm>
              <a:off x="7767244" y="2728342"/>
              <a:ext cx="63306" cy="57193"/>
            </a:xfrm>
            <a:custGeom>
              <a:avLst/>
              <a:gdLst/>
              <a:ahLst/>
              <a:cxnLst/>
              <a:rect l="l" t="t" r="r" b="b"/>
              <a:pathLst>
                <a:path w="849" h="767" extrusionOk="0">
                  <a:moveTo>
                    <a:pt x="427" y="0"/>
                  </a:moveTo>
                  <a:cubicBezTo>
                    <a:pt x="334" y="0"/>
                    <a:pt x="241" y="35"/>
                    <a:pt x="167" y="105"/>
                  </a:cubicBezTo>
                  <a:cubicBezTo>
                    <a:pt x="14" y="244"/>
                    <a:pt x="0" y="488"/>
                    <a:pt x="146" y="641"/>
                  </a:cubicBezTo>
                  <a:cubicBezTo>
                    <a:pt x="222" y="725"/>
                    <a:pt x="324" y="767"/>
                    <a:pt x="426" y="767"/>
                  </a:cubicBezTo>
                  <a:cubicBezTo>
                    <a:pt x="519" y="767"/>
                    <a:pt x="613" y="732"/>
                    <a:pt x="689" y="661"/>
                  </a:cubicBezTo>
                  <a:cubicBezTo>
                    <a:pt x="842" y="516"/>
                    <a:pt x="849" y="279"/>
                    <a:pt x="704" y="125"/>
                  </a:cubicBezTo>
                  <a:cubicBezTo>
                    <a:pt x="630" y="42"/>
                    <a:pt x="529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6"/>
            <p:cNvSpPr/>
            <p:nvPr/>
          </p:nvSpPr>
          <p:spPr>
            <a:xfrm>
              <a:off x="7785438" y="2861666"/>
              <a:ext cx="232717" cy="99846"/>
            </a:xfrm>
            <a:custGeom>
              <a:avLst/>
              <a:gdLst/>
              <a:ahLst/>
              <a:cxnLst/>
              <a:rect l="l" t="t" r="r" b="b"/>
              <a:pathLst>
                <a:path w="3121" h="1339" extrusionOk="0">
                  <a:moveTo>
                    <a:pt x="360" y="1"/>
                  </a:moveTo>
                  <a:cubicBezTo>
                    <a:pt x="306" y="1"/>
                    <a:pt x="268" y="12"/>
                    <a:pt x="244" y="42"/>
                  </a:cubicBezTo>
                  <a:cubicBezTo>
                    <a:pt x="0" y="350"/>
                    <a:pt x="508" y="1211"/>
                    <a:pt x="1440" y="1330"/>
                  </a:cubicBezTo>
                  <a:cubicBezTo>
                    <a:pt x="1487" y="1336"/>
                    <a:pt x="1533" y="1339"/>
                    <a:pt x="1579" y="1339"/>
                  </a:cubicBezTo>
                  <a:cubicBezTo>
                    <a:pt x="2447" y="1339"/>
                    <a:pt x="3120" y="318"/>
                    <a:pt x="2783" y="132"/>
                  </a:cubicBezTo>
                  <a:cubicBezTo>
                    <a:pt x="2683" y="79"/>
                    <a:pt x="2585" y="60"/>
                    <a:pt x="2479" y="60"/>
                  </a:cubicBezTo>
                  <a:cubicBezTo>
                    <a:pt x="2232" y="60"/>
                    <a:pt x="1946" y="162"/>
                    <a:pt x="1515" y="162"/>
                  </a:cubicBezTo>
                  <a:cubicBezTo>
                    <a:pt x="1486" y="162"/>
                    <a:pt x="1457" y="162"/>
                    <a:pt x="1427" y="161"/>
                  </a:cubicBezTo>
                  <a:cubicBezTo>
                    <a:pt x="904" y="139"/>
                    <a:pt x="544" y="1"/>
                    <a:pt x="360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1" name="Google Shape;2311;p56"/>
          <p:cNvGrpSpPr/>
          <p:nvPr/>
        </p:nvGrpSpPr>
        <p:grpSpPr>
          <a:xfrm>
            <a:off x="3256120" y="3286304"/>
            <a:ext cx="661076" cy="661076"/>
            <a:chOff x="2333550" y="1208100"/>
            <a:chExt cx="260800" cy="260800"/>
          </a:xfrm>
        </p:grpSpPr>
        <p:sp>
          <p:nvSpPr>
            <p:cNvPr id="2312" name="Google Shape;2312;p56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6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6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6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6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6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6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6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6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6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6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6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6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êu đề 2">
            <a:extLst>
              <a:ext uri="{FF2B5EF4-FFF2-40B4-BE49-F238E27FC236}">
                <a16:creationId xmlns:a16="http://schemas.microsoft.com/office/drawing/2014/main" id="{212821CB-5132-985F-8F7C-258C589B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349300"/>
            <a:ext cx="6380400" cy="1634384"/>
          </a:xfrm>
        </p:spPr>
        <p:txBody>
          <a:bodyPr/>
          <a:lstStyle/>
          <a:p>
            <a:r>
              <a:rPr lang="en-US" sz="10000" dirty="0">
                <a:solidFill>
                  <a:schemeClr val="accent5">
                    <a:lumMod val="50000"/>
                  </a:schemeClr>
                </a:solidFill>
              </a:rPr>
              <a:t>KHÁM PHÁ</a:t>
            </a:r>
          </a:p>
        </p:txBody>
      </p:sp>
    </p:spTree>
    <p:custDataLst>
      <p:tags r:id="rId1"/>
    </p:custData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48"/>
          <p:cNvSpPr/>
          <p:nvPr/>
        </p:nvSpPr>
        <p:spPr>
          <a:xfrm>
            <a:off x="212462" y="106009"/>
            <a:ext cx="1115025" cy="1053275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1" name="Google Shape;1851;p48"/>
          <p:cNvSpPr txBox="1">
            <a:spLocks noGrp="1"/>
          </p:cNvSpPr>
          <p:nvPr>
            <p:ph type="title" idx="2"/>
          </p:nvPr>
        </p:nvSpPr>
        <p:spPr>
          <a:xfrm>
            <a:off x="272724" y="211746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853" name="Google Shape;1853;p48"/>
          <p:cNvSpPr txBox="1">
            <a:spLocks noGrp="1"/>
          </p:cNvSpPr>
          <p:nvPr>
            <p:ph type="title"/>
          </p:nvPr>
        </p:nvSpPr>
        <p:spPr>
          <a:xfrm>
            <a:off x="1387749" y="94296"/>
            <a:ext cx="4944916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Quan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sz="40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4000" dirty="0">
              <a:solidFill>
                <a:schemeClr val="accent5"/>
              </a:solidFill>
            </a:endParaRPr>
          </a:p>
        </p:txBody>
      </p:sp>
      <p:grpSp>
        <p:nvGrpSpPr>
          <p:cNvPr id="1854" name="Google Shape;1854;p48"/>
          <p:cNvGrpSpPr/>
          <p:nvPr/>
        </p:nvGrpSpPr>
        <p:grpSpPr>
          <a:xfrm>
            <a:off x="6584934" y="2469052"/>
            <a:ext cx="1986687" cy="2252929"/>
            <a:chOff x="3429850" y="238000"/>
            <a:chExt cx="703850" cy="798175"/>
          </a:xfrm>
        </p:grpSpPr>
        <p:sp>
          <p:nvSpPr>
            <p:cNvPr id="1855" name="Google Shape;1855;p48"/>
            <p:cNvSpPr/>
            <p:nvPr/>
          </p:nvSpPr>
          <p:spPr>
            <a:xfrm>
              <a:off x="3454375" y="269350"/>
              <a:ext cx="679325" cy="766825"/>
            </a:xfrm>
            <a:custGeom>
              <a:avLst/>
              <a:gdLst/>
              <a:ahLst/>
              <a:cxnLst/>
              <a:rect l="l" t="t" r="r" b="b"/>
              <a:pathLst>
                <a:path w="27173" h="30673" extrusionOk="0">
                  <a:moveTo>
                    <a:pt x="11548" y="0"/>
                  </a:moveTo>
                  <a:cubicBezTo>
                    <a:pt x="11457" y="0"/>
                    <a:pt x="11366" y="20"/>
                    <a:pt x="11279" y="67"/>
                  </a:cubicBezTo>
                  <a:cubicBezTo>
                    <a:pt x="11036" y="199"/>
                    <a:pt x="10932" y="505"/>
                    <a:pt x="10967" y="783"/>
                  </a:cubicBezTo>
                  <a:cubicBezTo>
                    <a:pt x="10994" y="1054"/>
                    <a:pt x="11127" y="1304"/>
                    <a:pt x="11266" y="1548"/>
                  </a:cubicBezTo>
                  <a:cubicBezTo>
                    <a:pt x="12031" y="2919"/>
                    <a:pt x="12873" y="4262"/>
                    <a:pt x="13312" y="5772"/>
                  </a:cubicBezTo>
                  <a:cubicBezTo>
                    <a:pt x="13527" y="6503"/>
                    <a:pt x="13639" y="7303"/>
                    <a:pt x="13409" y="8033"/>
                  </a:cubicBezTo>
                  <a:cubicBezTo>
                    <a:pt x="13215" y="8639"/>
                    <a:pt x="12804" y="9147"/>
                    <a:pt x="12352" y="9593"/>
                  </a:cubicBezTo>
                  <a:cubicBezTo>
                    <a:pt x="12136" y="9808"/>
                    <a:pt x="11899" y="10017"/>
                    <a:pt x="11607" y="10100"/>
                  </a:cubicBezTo>
                  <a:cubicBezTo>
                    <a:pt x="11522" y="10123"/>
                    <a:pt x="11437" y="10133"/>
                    <a:pt x="11352" y="10133"/>
                  </a:cubicBezTo>
                  <a:cubicBezTo>
                    <a:pt x="10890" y="10133"/>
                    <a:pt x="10443" y="9824"/>
                    <a:pt x="10090" y="9494"/>
                  </a:cubicBezTo>
                  <a:cubicBezTo>
                    <a:pt x="9290" y="8743"/>
                    <a:pt x="8691" y="7818"/>
                    <a:pt x="8016" y="6947"/>
                  </a:cubicBezTo>
                  <a:cubicBezTo>
                    <a:pt x="7342" y="6086"/>
                    <a:pt x="6555" y="5257"/>
                    <a:pt x="5546" y="4833"/>
                  </a:cubicBezTo>
                  <a:cubicBezTo>
                    <a:pt x="5205" y="4690"/>
                    <a:pt x="4870" y="4630"/>
                    <a:pt x="4538" y="4630"/>
                  </a:cubicBezTo>
                  <a:cubicBezTo>
                    <a:pt x="3888" y="4630"/>
                    <a:pt x="3247" y="4858"/>
                    <a:pt x="2575" y="5139"/>
                  </a:cubicBezTo>
                  <a:cubicBezTo>
                    <a:pt x="1962" y="5396"/>
                    <a:pt x="1615" y="6057"/>
                    <a:pt x="1433" y="6697"/>
                  </a:cubicBezTo>
                  <a:cubicBezTo>
                    <a:pt x="1204" y="7499"/>
                    <a:pt x="1163" y="8360"/>
                    <a:pt x="1391" y="9169"/>
                  </a:cubicBezTo>
                  <a:cubicBezTo>
                    <a:pt x="1622" y="9968"/>
                    <a:pt x="2143" y="10698"/>
                    <a:pt x="2874" y="11096"/>
                  </a:cubicBezTo>
                  <a:cubicBezTo>
                    <a:pt x="3208" y="11283"/>
                    <a:pt x="3577" y="11395"/>
                    <a:pt x="3931" y="11533"/>
                  </a:cubicBezTo>
                  <a:cubicBezTo>
                    <a:pt x="4683" y="11819"/>
                    <a:pt x="5379" y="12223"/>
                    <a:pt x="6076" y="12625"/>
                  </a:cubicBezTo>
                  <a:cubicBezTo>
                    <a:pt x="6144" y="12667"/>
                    <a:pt x="6221" y="12717"/>
                    <a:pt x="6228" y="12801"/>
                  </a:cubicBezTo>
                  <a:cubicBezTo>
                    <a:pt x="6234" y="12856"/>
                    <a:pt x="6208" y="12904"/>
                    <a:pt x="6173" y="12946"/>
                  </a:cubicBezTo>
                  <a:cubicBezTo>
                    <a:pt x="5964" y="13225"/>
                    <a:pt x="5588" y="13309"/>
                    <a:pt x="5241" y="13370"/>
                  </a:cubicBezTo>
                  <a:cubicBezTo>
                    <a:pt x="4540" y="13509"/>
                    <a:pt x="3822" y="13643"/>
                    <a:pt x="3110" y="13643"/>
                  </a:cubicBezTo>
                  <a:cubicBezTo>
                    <a:pt x="2817" y="13643"/>
                    <a:pt x="2524" y="13620"/>
                    <a:pt x="2235" y="13566"/>
                  </a:cubicBezTo>
                  <a:cubicBezTo>
                    <a:pt x="1731" y="13472"/>
                    <a:pt x="1229" y="13277"/>
                    <a:pt x="734" y="13277"/>
                  </a:cubicBezTo>
                  <a:cubicBezTo>
                    <a:pt x="605" y="13277"/>
                    <a:pt x="476" y="13290"/>
                    <a:pt x="348" y="13322"/>
                  </a:cubicBezTo>
                  <a:cubicBezTo>
                    <a:pt x="286" y="13335"/>
                    <a:pt x="222" y="13357"/>
                    <a:pt x="181" y="13399"/>
                  </a:cubicBezTo>
                  <a:cubicBezTo>
                    <a:pt x="112" y="13454"/>
                    <a:pt x="90" y="13544"/>
                    <a:pt x="77" y="13627"/>
                  </a:cubicBezTo>
                  <a:cubicBezTo>
                    <a:pt x="0" y="14220"/>
                    <a:pt x="466" y="14616"/>
                    <a:pt x="905" y="14922"/>
                  </a:cubicBezTo>
                  <a:cubicBezTo>
                    <a:pt x="1994" y="15692"/>
                    <a:pt x="3327" y="16096"/>
                    <a:pt x="4658" y="16096"/>
                  </a:cubicBezTo>
                  <a:cubicBezTo>
                    <a:pt x="5334" y="16096"/>
                    <a:pt x="6010" y="15992"/>
                    <a:pt x="6652" y="15778"/>
                  </a:cubicBezTo>
                  <a:cubicBezTo>
                    <a:pt x="7028" y="15660"/>
                    <a:pt x="7390" y="15500"/>
                    <a:pt x="7766" y="15381"/>
                  </a:cubicBezTo>
                  <a:cubicBezTo>
                    <a:pt x="8364" y="15207"/>
                    <a:pt x="8990" y="15139"/>
                    <a:pt x="9609" y="15124"/>
                  </a:cubicBezTo>
                  <a:cubicBezTo>
                    <a:pt x="9649" y="15123"/>
                    <a:pt x="9689" y="15122"/>
                    <a:pt x="9729" y="15122"/>
                  </a:cubicBezTo>
                  <a:cubicBezTo>
                    <a:pt x="10863" y="15122"/>
                    <a:pt x="11850" y="15494"/>
                    <a:pt x="12637" y="16328"/>
                  </a:cubicBezTo>
                  <a:cubicBezTo>
                    <a:pt x="13075" y="16787"/>
                    <a:pt x="13409" y="17330"/>
                    <a:pt x="13791" y="17838"/>
                  </a:cubicBezTo>
                  <a:cubicBezTo>
                    <a:pt x="14202" y="18380"/>
                    <a:pt x="14676" y="18888"/>
                    <a:pt x="14995" y="19494"/>
                  </a:cubicBezTo>
                  <a:cubicBezTo>
                    <a:pt x="15267" y="20002"/>
                    <a:pt x="15428" y="20558"/>
                    <a:pt x="15580" y="21116"/>
                  </a:cubicBezTo>
                  <a:cubicBezTo>
                    <a:pt x="15663" y="21386"/>
                    <a:pt x="15740" y="21672"/>
                    <a:pt x="15740" y="21958"/>
                  </a:cubicBezTo>
                  <a:cubicBezTo>
                    <a:pt x="15747" y="22243"/>
                    <a:pt x="15678" y="22529"/>
                    <a:pt x="15601" y="22806"/>
                  </a:cubicBezTo>
                  <a:cubicBezTo>
                    <a:pt x="15419" y="23531"/>
                    <a:pt x="15184" y="24260"/>
                    <a:pt x="15107" y="25005"/>
                  </a:cubicBezTo>
                  <a:cubicBezTo>
                    <a:pt x="15059" y="25465"/>
                    <a:pt x="14912" y="25895"/>
                    <a:pt x="14912" y="26361"/>
                  </a:cubicBezTo>
                  <a:cubicBezTo>
                    <a:pt x="14905" y="26779"/>
                    <a:pt x="14968" y="27196"/>
                    <a:pt x="15085" y="27600"/>
                  </a:cubicBezTo>
                  <a:cubicBezTo>
                    <a:pt x="15323" y="28407"/>
                    <a:pt x="15795" y="29167"/>
                    <a:pt x="16485" y="29668"/>
                  </a:cubicBezTo>
                  <a:cubicBezTo>
                    <a:pt x="17048" y="30077"/>
                    <a:pt x="17667" y="30440"/>
                    <a:pt x="18342" y="30628"/>
                  </a:cubicBezTo>
                  <a:cubicBezTo>
                    <a:pt x="18444" y="30654"/>
                    <a:pt x="18557" y="30672"/>
                    <a:pt x="18665" y="30672"/>
                  </a:cubicBezTo>
                  <a:cubicBezTo>
                    <a:pt x="18844" y="30672"/>
                    <a:pt x="19013" y="30622"/>
                    <a:pt x="19108" y="30475"/>
                  </a:cubicBezTo>
                  <a:cubicBezTo>
                    <a:pt x="19227" y="30279"/>
                    <a:pt x="19135" y="30022"/>
                    <a:pt x="19045" y="29813"/>
                  </a:cubicBezTo>
                  <a:cubicBezTo>
                    <a:pt x="18926" y="29528"/>
                    <a:pt x="18801" y="29250"/>
                    <a:pt x="18643" y="28985"/>
                  </a:cubicBezTo>
                  <a:cubicBezTo>
                    <a:pt x="18300" y="28415"/>
                    <a:pt x="17786" y="27963"/>
                    <a:pt x="17480" y="27372"/>
                  </a:cubicBezTo>
                  <a:cubicBezTo>
                    <a:pt x="17243" y="26932"/>
                    <a:pt x="17340" y="26620"/>
                    <a:pt x="17474" y="26174"/>
                  </a:cubicBezTo>
                  <a:cubicBezTo>
                    <a:pt x="17661" y="25555"/>
                    <a:pt x="17654" y="24880"/>
                    <a:pt x="17709" y="24240"/>
                  </a:cubicBezTo>
                  <a:cubicBezTo>
                    <a:pt x="17766" y="23509"/>
                    <a:pt x="17828" y="22786"/>
                    <a:pt x="17891" y="22061"/>
                  </a:cubicBezTo>
                  <a:cubicBezTo>
                    <a:pt x="17953" y="21331"/>
                    <a:pt x="18016" y="20586"/>
                    <a:pt x="18322" y="19918"/>
                  </a:cubicBezTo>
                  <a:cubicBezTo>
                    <a:pt x="18627" y="19257"/>
                    <a:pt x="19227" y="18673"/>
                    <a:pt x="19950" y="18604"/>
                  </a:cubicBezTo>
                  <a:cubicBezTo>
                    <a:pt x="19993" y="18600"/>
                    <a:pt x="20037" y="18598"/>
                    <a:pt x="20081" y="18598"/>
                  </a:cubicBezTo>
                  <a:cubicBezTo>
                    <a:pt x="20262" y="18598"/>
                    <a:pt x="20443" y="18638"/>
                    <a:pt x="20583" y="18749"/>
                  </a:cubicBezTo>
                  <a:cubicBezTo>
                    <a:pt x="20673" y="18820"/>
                    <a:pt x="20737" y="18910"/>
                    <a:pt x="20798" y="19000"/>
                  </a:cubicBezTo>
                  <a:cubicBezTo>
                    <a:pt x="21258" y="19751"/>
                    <a:pt x="21279" y="20683"/>
                    <a:pt x="21598" y="21498"/>
                  </a:cubicBezTo>
                  <a:cubicBezTo>
                    <a:pt x="21822" y="22054"/>
                    <a:pt x="22183" y="22555"/>
                    <a:pt x="22642" y="22938"/>
                  </a:cubicBezTo>
                  <a:cubicBezTo>
                    <a:pt x="23283" y="23461"/>
                    <a:pt x="24077" y="23746"/>
                    <a:pt x="24848" y="24017"/>
                  </a:cubicBezTo>
                  <a:cubicBezTo>
                    <a:pt x="25197" y="24142"/>
                    <a:pt x="25558" y="24205"/>
                    <a:pt x="25927" y="24205"/>
                  </a:cubicBezTo>
                  <a:cubicBezTo>
                    <a:pt x="27173" y="24184"/>
                    <a:pt x="27103" y="23850"/>
                    <a:pt x="27048" y="23481"/>
                  </a:cubicBezTo>
                  <a:cubicBezTo>
                    <a:pt x="26957" y="22883"/>
                    <a:pt x="26261" y="22931"/>
                    <a:pt x="26004" y="22751"/>
                  </a:cubicBezTo>
                  <a:cubicBezTo>
                    <a:pt x="25099" y="22125"/>
                    <a:pt x="24257" y="21366"/>
                    <a:pt x="23708" y="20413"/>
                  </a:cubicBezTo>
                  <a:cubicBezTo>
                    <a:pt x="23136" y="19411"/>
                    <a:pt x="22914" y="18255"/>
                    <a:pt x="22545" y="17163"/>
                  </a:cubicBezTo>
                  <a:cubicBezTo>
                    <a:pt x="22183" y="16071"/>
                    <a:pt x="21607" y="14963"/>
                    <a:pt x="20596" y="14414"/>
                  </a:cubicBezTo>
                  <a:cubicBezTo>
                    <a:pt x="19887" y="14025"/>
                    <a:pt x="19234" y="13559"/>
                    <a:pt x="18566" y="13106"/>
                  </a:cubicBezTo>
                  <a:cubicBezTo>
                    <a:pt x="18091" y="12792"/>
                    <a:pt x="17632" y="12467"/>
                    <a:pt x="17131" y="12201"/>
                  </a:cubicBezTo>
                  <a:cubicBezTo>
                    <a:pt x="16847" y="12056"/>
                    <a:pt x="16533" y="11937"/>
                    <a:pt x="16296" y="11722"/>
                  </a:cubicBezTo>
                  <a:cubicBezTo>
                    <a:pt x="15525" y="11006"/>
                    <a:pt x="15615" y="9815"/>
                    <a:pt x="15727" y="8876"/>
                  </a:cubicBezTo>
                  <a:cubicBezTo>
                    <a:pt x="15768" y="8492"/>
                    <a:pt x="15810" y="8116"/>
                    <a:pt x="15837" y="7734"/>
                  </a:cubicBezTo>
                  <a:cubicBezTo>
                    <a:pt x="15929" y="6635"/>
                    <a:pt x="15962" y="5501"/>
                    <a:pt x="15573" y="4464"/>
                  </a:cubicBezTo>
                  <a:cubicBezTo>
                    <a:pt x="15252" y="3616"/>
                    <a:pt x="14668" y="2898"/>
                    <a:pt x="14035" y="2265"/>
                  </a:cubicBezTo>
                  <a:cubicBezTo>
                    <a:pt x="13450" y="1674"/>
                    <a:pt x="12964" y="1054"/>
                    <a:pt x="12393" y="456"/>
                  </a:cubicBezTo>
                  <a:cubicBezTo>
                    <a:pt x="12168" y="226"/>
                    <a:pt x="11853" y="0"/>
                    <a:pt x="11548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8"/>
            <p:cNvSpPr/>
            <p:nvPr/>
          </p:nvSpPr>
          <p:spPr>
            <a:xfrm>
              <a:off x="4026350" y="754125"/>
              <a:ext cx="97625" cy="74625"/>
            </a:xfrm>
            <a:custGeom>
              <a:avLst/>
              <a:gdLst/>
              <a:ahLst/>
              <a:cxnLst/>
              <a:rect l="l" t="t" r="r" b="b"/>
              <a:pathLst>
                <a:path w="3905" h="2985" extrusionOk="0">
                  <a:moveTo>
                    <a:pt x="1180" y="0"/>
                  </a:moveTo>
                  <a:cubicBezTo>
                    <a:pt x="872" y="0"/>
                    <a:pt x="0" y="925"/>
                    <a:pt x="0" y="925"/>
                  </a:cubicBezTo>
                  <a:cubicBezTo>
                    <a:pt x="0" y="925"/>
                    <a:pt x="77" y="1516"/>
                    <a:pt x="216" y="2030"/>
                  </a:cubicBezTo>
                  <a:cubicBezTo>
                    <a:pt x="1065" y="2589"/>
                    <a:pt x="2109" y="2985"/>
                    <a:pt x="3109" y="2985"/>
                  </a:cubicBezTo>
                  <a:cubicBezTo>
                    <a:pt x="3379" y="2985"/>
                    <a:pt x="3646" y="2956"/>
                    <a:pt x="3905" y="2894"/>
                  </a:cubicBezTo>
                  <a:cubicBezTo>
                    <a:pt x="3279" y="2094"/>
                    <a:pt x="1204" y="826"/>
                    <a:pt x="1281" y="215"/>
                  </a:cubicBezTo>
                  <a:cubicBezTo>
                    <a:pt x="1301" y="61"/>
                    <a:pt x="1259" y="0"/>
                    <a:pt x="1180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8"/>
            <p:cNvSpPr/>
            <p:nvPr/>
          </p:nvSpPr>
          <p:spPr>
            <a:xfrm>
              <a:off x="4031725" y="804875"/>
              <a:ext cx="97650" cy="39175"/>
            </a:xfrm>
            <a:custGeom>
              <a:avLst/>
              <a:gdLst/>
              <a:ahLst/>
              <a:cxnLst/>
              <a:rect l="l" t="t" r="r" b="b"/>
              <a:pathLst>
                <a:path w="3906" h="1567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293"/>
                    <a:pt x="174" y="565"/>
                    <a:pt x="286" y="690"/>
                  </a:cubicBezTo>
                  <a:cubicBezTo>
                    <a:pt x="526" y="950"/>
                    <a:pt x="2246" y="1566"/>
                    <a:pt x="3215" y="1566"/>
                  </a:cubicBezTo>
                  <a:cubicBezTo>
                    <a:pt x="3517" y="1566"/>
                    <a:pt x="3746" y="1507"/>
                    <a:pt x="3835" y="1358"/>
                  </a:cubicBezTo>
                  <a:cubicBezTo>
                    <a:pt x="3905" y="1233"/>
                    <a:pt x="3842" y="1058"/>
                    <a:pt x="3690" y="864"/>
                  </a:cubicBezTo>
                  <a:cubicBezTo>
                    <a:pt x="3431" y="926"/>
                    <a:pt x="3164" y="955"/>
                    <a:pt x="2894" y="955"/>
                  </a:cubicBezTo>
                  <a:cubicBezTo>
                    <a:pt x="1894" y="955"/>
                    <a:pt x="850" y="559"/>
                    <a:pt x="1" y="0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8"/>
            <p:cNvSpPr/>
            <p:nvPr/>
          </p:nvSpPr>
          <p:spPr>
            <a:xfrm>
              <a:off x="3866975" y="927050"/>
              <a:ext cx="78325" cy="92350"/>
            </a:xfrm>
            <a:custGeom>
              <a:avLst/>
              <a:gdLst/>
              <a:ahLst/>
              <a:cxnLst/>
              <a:rect l="l" t="t" r="r" b="b"/>
              <a:pathLst>
                <a:path w="3133" h="3694" extrusionOk="0">
                  <a:moveTo>
                    <a:pt x="1535" y="0"/>
                  </a:moveTo>
                  <a:cubicBezTo>
                    <a:pt x="1147" y="0"/>
                    <a:pt x="203" y="457"/>
                    <a:pt x="203" y="457"/>
                  </a:cubicBezTo>
                  <a:cubicBezTo>
                    <a:pt x="203" y="457"/>
                    <a:pt x="64" y="1035"/>
                    <a:pt x="1" y="1565"/>
                  </a:cubicBezTo>
                  <a:cubicBezTo>
                    <a:pt x="752" y="2608"/>
                    <a:pt x="1895" y="3534"/>
                    <a:pt x="3132" y="3694"/>
                  </a:cubicBezTo>
                  <a:cubicBezTo>
                    <a:pt x="2840" y="2719"/>
                    <a:pt x="1359" y="791"/>
                    <a:pt x="1651" y="255"/>
                  </a:cubicBezTo>
                  <a:cubicBezTo>
                    <a:pt x="1752" y="68"/>
                    <a:pt x="1685" y="0"/>
                    <a:pt x="153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8"/>
            <p:cNvSpPr/>
            <p:nvPr/>
          </p:nvSpPr>
          <p:spPr>
            <a:xfrm>
              <a:off x="3865950" y="966150"/>
              <a:ext cx="81100" cy="67725"/>
            </a:xfrm>
            <a:custGeom>
              <a:avLst/>
              <a:gdLst/>
              <a:ahLst/>
              <a:cxnLst/>
              <a:rect l="l" t="t" r="r" b="b"/>
              <a:pathLst>
                <a:path w="3244" h="2709" extrusionOk="0">
                  <a:moveTo>
                    <a:pt x="42" y="1"/>
                  </a:moveTo>
                  <a:cubicBezTo>
                    <a:pt x="9" y="300"/>
                    <a:pt x="0" y="585"/>
                    <a:pt x="64" y="744"/>
                  </a:cubicBezTo>
                  <a:cubicBezTo>
                    <a:pt x="213" y="1131"/>
                    <a:pt x="2094" y="2708"/>
                    <a:pt x="2897" y="2708"/>
                  </a:cubicBezTo>
                  <a:cubicBezTo>
                    <a:pt x="2992" y="2708"/>
                    <a:pt x="3071" y="2686"/>
                    <a:pt x="3131" y="2638"/>
                  </a:cubicBezTo>
                  <a:cubicBezTo>
                    <a:pt x="3243" y="2554"/>
                    <a:pt x="3243" y="2372"/>
                    <a:pt x="3173" y="2130"/>
                  </a:cubicBezTo>
                  <a:cubicBezTo>
                    <a:pt x="1936" y="1970"/>
                    <a:pt x="793" y="1044"/>
                    <a:pt x="42" y="1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8"/>
            <p:cNvSpPr/>
            <p:nvPr/>
          </p:nvSpPr>
          <p:spPr>
            <a:xfrm>
              <a:off x="3790125" y="572700"/>
              <a:ext cx="285125" cy="371100"/>
            </a:xfrm>
            <a:custGeom>
              <a:avLst/>
              <a:gdLst/>
              <a:ahLst/>
              <a:cxnLst/>
              <a:rect l="l" t="t" r="r" b="b"/>
              <a:pathLst>
                <a:path w="11405" h="14844" extrusionOk="0">
                  <a:moveTo>
                    <a:pt x="6208" y="0"/>
                  </a:moveTo>
                  <a:cubicBezTo>
                    <a:pt x="5403" y="0"/>
                    <a:pt x="4920" y="193"/>
                    <a:pt x="4920" y="193"/>
                  </a:cubicBezTo>
                  <a:lnTo>
                    <a:pt x="0" y="5752"/>
                  </a:lnTo>
                  <a:cubicBezTo>
                    <a:pt x="0" y="5752"/>
                    <a:pt x="3305" y="9935"/>
                    <a:pt x="2596" y="14722"/>
                  </a:cubicBezTo>
                  <a:cubicBezTo>
                    <a:pt x="2596" y="14722"/>
                    <a:pt x="3230" y="14843"/>
                    <a:pt x="3914" y="14843"/>
                  </a:cubicBezTo>
                  <a:cubicBezTo>
                    <a:pt x="4487" y="14843"/>
                    <a:pt x="5095" y="14758"/>
                    <a:pt x="5393" y="14444"/>
                  </a:cubicBezTo>
                  <a:cubicBezTo>
                    <a:pt x="5393" y="14444"/>
                    <a:pt x="6632" y="7951"/>
                    <a:pt x="4140" y="4633"/>
                  </a:cubicBezTo>
                  <a:cubicBezTo>
                    <a:pt x="4140" y="4633"/>
                    <a:pt x="4852" y="3775"/>
                    <a:pt x="5423" y="3775"/>
                  </a:cubicBezTo>
                  <a:cubicBezTo>
                    <a:pt x="5437" y="3775"/>
                    <a:pt x="5450" y="3775"/>
                    <a:pt x="5463" y="3776"/>
                  </a:cubicBezTo>
                  <a:cubicBezTo>
                    <a:pt x="6039" y="3818"/>
                    <a:pt x="7355" y="4563"/>
                    <a:pt x="7724" y="5919"/>
                  </a:cubicBezTo>
                  <a:cubicBezTo>
                    <a:pt x="8093" y="7283"/>
                    <a:pt x="8370" y="8369"/>
                    <a:pt x="8370" y="8369"/>
                  </a:cubicBezTo>
                  <a:cubicBezTo>
                    <a:pt x="8370" y="8369"/>
                    <a:pt x="8652" y="8430"/>
                    <a:pt x="9047" y="8430"/>
                  </a:cubicBezTo>
                  <a:cubicBezTo>
                    <a:pt x="9819" y="8430"/>
                    <a:pt x="11023" y="8196"/>
                    <a:pt x="11405" y="6811"/>
                  </a:cubicBezTo>
                  <a:cubicBezTo>
                    <a:pt x="11405" y="6811"/>
                    <a:pt x="10326" y="1195"/>
                    <a:pt x="8322" y="416"/>
                  </a:cubicBezTo>
                  <a:cubicBezTo>
                    <a:pt x="7496" y="95"/>
                    <a:pt x="6773" y="0"/>
                    <a:pt x="6208" y="0"/>
                  </a:cubicBezTo>
                  <a:close/>
                </a:path>
              </a:pathLst>
            </a:custGeom>
            <a:solidFill>
              <a:srgbClr val="A9A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8"/>
            <p:cNvSpPr/>
            <p:nvPr/>
          </p:nvSpPr>
          <p:spPr>
            <a:xfrm>
              <a:off x="3857600" y="632650"/>
              <a:ext cx="53800" cy="45775"/>
            </a:xfrm>
            <a:custGeom>
              <a:avLst/>
              <a:gdLst/>
              <a:ahLst/>
              <a:cxnLst/>
              <a:rect l="l" t="t" r="r" b="b"/>
              <a:pathLst>
                <a:path w="2152" h="1831" extrusionOk="0">
                  <a:moveTo>
                    <a:pt x="266" y="1"/>
                  </a:moveTo>
                  <a:lnTo>
                    <a:pt x="0" y="300"/>
                  </a:lnTo>
                  <a:cubicBezTo>
                    <a:pt x="411" y="550"/>
                    <a:pt x="815" y="807"/>
                    <a:pt x="1184" y="1150"/>
                  </a:cubicBezTo>
                  <a:cubicBezTo>
                    <a:pt x="1413" y="1372"/>
                    <a:pt x="1637" y="1594"/>
                    <a:pt x="1837" y="1831"/>
                  </a:cubicBezTo>
                  <a:cubicBezTo>
                    <a:pt x="1936" y="1747"/>
                    <a:pt x="2039" y="1664"/>
                    <a:pt x="2151" y="1587"/>
                  </a:cubicBezTo>
                  <a:cubicBezTo>
                    <a:pt x="1936" y="1337"/>
                    <a:pt x="1705" y="1093"/>
                    <a:pt x="1455" y="864"/>
                  </a:cubicBezTo>
                  <a:cubicBezTo>
                    <a:pt x="1086" y="523"/>
                    <a:pt x="683" y="258"/>
                    <a:pt x="266" y="1"/>
                  </a:cubicBezTo>
                  <a:close/>
                </a:path>
              </a:pathLst>
            </a:custGeom>
            <a:solidFill>
              <a:srgbClr val="8B8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8"/>
            <p:cNvSpPr/>
            <p:nvPr/>
          </p:nvSpPr>
          <p:spPr>
            <a:xfrm>
              <a:off x="3429850" y="562950"/>
              <a:ext cx="70625" cy="55825"/>
            </a:xfrm>
            <a:custGeom>
              <a:avLst/>
              <a:gdLst/>
              <a:ahLst/>
              <a:cxnLst/>
              <a:rect l="l" t="t" r="r" b="b"/>
              <a:pathLst>
                <a:path w="2825" h="2233" extrusionOk="0">
                  <a:moveTo>
                    <a:pt x="707" y="1"/>
                  </a:moveTo>
                  <a:cubicBezTo>
                    <a:pt x="670" y="1"/>
                    <a:pt x="637" y="11"/>
                    <a:pt x="619" y="40"/>
                  </a:cubicBezTo>
                  <a:cubicBezTo>
                    <a:pt x="592" y="88"/>
                    <a:pt x="612" y="152"/>
                    <a:pt x="641" y="200"/>
                  </a:cubicBezTo>
                  <a:cubicBezTo>
                    <a:pt x="779" y="437"/>
                    <a:pt x="981" y="681"/>
                    <a:pt x="1197" y="848"/>
                  </a:cubicBezTo>
                  <a:cubicBezTo>
                    <a:pt x="911" y="743"/>
                    <a:pt x="627" y="639"/>
                    <a:pt x="335" y="563"/>
                  </a:cubicBezTo>
                  <a:cubicBezTo>
                    <a:pt x="300" y="547"/>
                    <a:pt x="258" y="541"/>
                    <a:pt x="216" y="541"/>
                  </a:cubicBezTo>
                  <a:cubicBezTo>
                    <a:pt x="168" y="547"/>
                    <a:pt x="126" y="569"/>
                    <a:pt x="111" y="604"/>
                  </a:cubicBezTo>
                  <a:cubicBezTo>
                    <a:pt x="76" y="673"/>
                    <a:pt x="133" y="743"/>
                    <a:pt x="181" y="798"/>
                  </a:cubicBezTo>
                  <a:cubicBezTo>
                    <a:pt x="383" y="1015"/>
                    <a:pt x="647" y="1215"/>
                    <a:pt x="919" y="1341"/>
                  </a:cubicBezTo>
                  <a:cubicBezTo>
                    <a:pt x="788" y="1301"/>
                    <a:pt x="651" y="1283"/>
                    <a:pt x="514" y="1283"/>
                  </a:cubicBezTo>
                  <a:cubicBezTo>
                    <a:pt x="389" y="1283"/>
                    <a:pt x="265" y="1298"/>
                    <a:pt x="146" y="1327"/>
                  </a:cubicBezTo>
                  <a:cubicBezTo>
                    <a:pt x="111" y="1341"/>
                    <a:pt x="69" y="1356"/>
                    <a:pt x="43" y="1382"/>
                  </a:cubicBezTo>
                  <a:cubicBezTo>
                    <a:pt x="1" y="1433"/>
                    <a:pt x="8" y="1516"/>
                    <a:pt x="49" y="1571"/>
                  </a:cubicBezTo>
                  <a:cubicBezTo>
                    <a:pt x="91" y="1626"/>
                    <a:pt x="153" y="1655"/>
                    <a:pt x="216" y="1683"/>
                  </a:cubicBezTo>
                  <a:cubicBezTo>
                    <a:pt x="878" y="1989"/>
                    <a:pt x="1629" y="2037"/>
                    <a:pt x="2331" y="2233"/>
                  </a:cubicBezTo>
                  <a:cubicBezTo>
                    <a:pt x="2353" y="2210"/>
                    <a:pt x="2361" y="2200"/>
                    <a:pt x="2376" y="2200"/>
                  </a:cubicBezTo>
                  <a:cubicBezTo>
                    <a:pt x="2385" y="2200"/>
                    <a:pt x="2396" y="2203"/>
                    <a:pt x="2414" y="2211"/>
                  </a:cubicBezTo>
                  <a:cubicBezTo>
                    <a:pt x="2533" y="2072"/>
                    <a:pt x="2589" y="1899"/>
                    <a:pt x="2638" y="1725"/>
                  </a:cubicBezTo>
                  <a:lnTo>
                    <a:pt x="2825" y="1077"/>
                  </a:lnTo>
                  <a:cubicBezTo>
                    <a:pt x="2526" y="910"/>
                    <a:pt x="2227" y="736"/>
                    <a:pt x="1935" y="569"/>
                  </a:cubicBezTo>
                  <a:cubicBezTo>
                    <a:pt x="1629" y="396"/>
                    <a:pt x="1280" y="180"/>
                    <a:pt x="808" y="20"/>
                  </a:cubicBezTo>
                  <a:cubicBezTo>
                    <a:pt x="777" y="9"/>
                    <a:pt x="741" y="1"/>
                    <a:pt x="707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8"/>
            <p:cNvSpPr/>
            <p:nvPr/>
          </p:nvSpPr>
          <p:spPr>
            <a:xfrm>
              <a:off x="3728000" y="238000"/>
              <a:ext cx="62475" cy="70400"/>
            </a:xfrm>
            <a:custGeom>
              <a:avLst/>
              <a:gdLst/>
              <a:ahLst/>
              <a:cxnLst/>
              <a:rect l="l" t="t" r="r" b="b"/>
              <a:pathLst>
                <a:path w="2499" h="2816" extrusionOk="0">
                  <a:moveTo>
                    <a:pt x="1421" y="0"/>
                  </a:moveTo>
                  <a:cubicBezTo>
                    <a:pt x="1412" y="0"/>
                    <a:pt x="1402" y="2"/>
                    <a:pt x="1393" y="5"/>
                  </a:cubicBezTo>
                  <a:cubicBezTo>
                    <a:pt x="1336" y="18"/>
                    <a:pt x="1323" y="89"/>
                    <a:pt x="1316" y="144"/>
                  </a:cubicBezTo>
                  <a:cubicBezTo>
                    <a:pt x="1275" y="416"/>
                    <a:pt x="1288" y="728"/>
                    <a:pt x="1351" y="994"/>
                  </a:cubicBezTo>
                  <a:cubicBezTo>
                    <a:pt x="1198" y="736"/>
                    <a:pt x="1038" y="478"/>
                    <a:pt x="850" y="242"/>
                  </a:cubicBezTo>
                  <a:cubicBezTo>
                    <a:pt x="829" y="207"/>
                    <a:pt x="800" y="172"/>
                    <a:pt x="767" y="152"/>
                  </a:cubicBezTo>
                  <a:cubicBezTo>
                    <a:pt x="746" y="135"/>
                    <a:pt x="719" y="125"/>
                    <a:pt x="692" y="125"/>
                  </a:cubicBezTo>
                  <a:cubicBezTo>
                    <a:pt x="675" y="125"/>
                    <a:pt x="658" y="129"/>
                    <a:pt x="642" y="137"/>
                  </a:cubicBezTo>
                  <a:cubicBezTo>
                    <a:pt x="578" y="172"/>
                    <a:pt x="572" y="256"/>
                    <a:pt x="585" y="332"/>
                  </a:cubicBezTo>
                  <a:cubicBezTo>
                    <a:pt x="613" y="625"/>
                    <a:pt x="697" y="952"/>
                    <a:pt x="835" y="1209"/>
                  </a:cubicBezTo>
                  <a:cubicBezTo>
                    <a:pt x="683" y="1000"/>
                    <a:pt x="475" y="833"/>
                    <a:pt x="231" y="728"/>
                  </a:cubicBezTo>
                  <a:cubicBezTo>
                    <a:pt x="202" y="717"/>
                    <a:pt x="169" y="706"/>
                    <a:pt x="139" y="706"/>
                  </a:cubicBezTo>
                  <a:cubicBezTo>
                    <a:pt x="132" y="706"/>
                    <a:pt x="125" y="707"/>
                    <a:pt x="119" y="708"/>
                  </a:cubicBezTo>
                  <a:cubicBezTo>
                    <a:pt x="49" y="721"/>
                    <a:pt x="7" y="792"/>
                    <a:pt x="7" y="862"/>
                  </a:cubicBezTo>
                  <a:cubicBezTo>
                    <a:pt x="0" y="930"/>
                    <a:pt x="36" y="994"/>
                    <a:pt x="64" y="1049"/>
                  </a:cubicBezTo>
                  <a:cubicBezTo>
                    <a:pt x="405" y="1697"/>
                    <a:pt x="967" y="2198"/>
                    <a:pt x="1407" y="2782"/>
                  </a:cubicBezTo>
                  <a:cubicBezTo>
                    <a:pt x="1422" y="2780"/>
                    <a:pt x="1433" y="2778"/>
                    <a:pt x="1441" y="2778"/>
                  </a:cubicBezTo>
                  <a:cubicBezTo>
                    <a:pt x="1461" y="2778"/>
                    <a:pt x="1470" y="2787"/>
                    <a:pt x="1490" y="2816"/>
                  </a:cubicBezTo>
                  <a:cubicBezTo>
                    <a:pt x="1664" y="2782"/>
                    <a:pt x="1817" y="2670"/>
                    <a:pt x="1956" y="2565"/>
                  </a:cubicBezTo>
                  <a:cubicBezTo>
                    <a:pt x="2136" y="2433"/>
                    <a:pt x="2318" y="2301"/>
                    <a:pt x="2499" y="2169"/>
                  </a:cubicBezTo>
                  <a:cubicBezTo>
                    <a:pt x="2367" y="1855"/>
                    <a:pt x="2242" y="1536"/>
                    <a:pt x="2110" y="1222"/>
                  </a:cubicBezTo>
                  <a:cubicBezTo>
                    <a:pt x="1949" y="833"/>
                    <a:pt x="1789" y="444"/>
                    <a:pt x="1552" y="95"/>
                  </a:cubicBezTo>
                  <a:cubicBezTo>
                    <a:pt x="1523" y="48"/>
                    <a:pt x="1473" y="0"/>
                    <a:pt x="142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8"/>
            <p:cNvSpPr/>
            <p:nvPr/>
          </p:nvSpPr>
          <p:spPr>
            <a:xfrm>
              <a:off x="3747500" y="279475"/>
              <a:ext cx="129450" cy="215425"/>
            </a:xfrm>
            <a:custGeom>
              <a:avLst/>
              <a:gdLst/>
              <a:ahLst/>
              <a:cxnLst/>
              <a:rect l="l" t="t" r="r" b="b"/>
              <a:pathLst>
                <a:path w="5178" h="8617" extrusionOk="0">
                  <a:moveTo>
                    <a:pt x="1569" y="0"/>
                  </a:moveTo>
                  <a:cubicBezTo>
                    <a:pt x="785" y="0"/>
                    <a:pt x="0" y="768"/>
                    <a:pt x="0" y="768"/>
                  </a:cubicBezTo>
                  <a:cubicBezTo>
                    <a:pt x="2358" y="3481"/>
                    <a:pt x="62" y="7246"/>
                    <a:pt x="62" y="7246"/>
                  </a:cubicBezTo>
                  <a:lnTo>
                    <a:pt x="2435" y="8617"/>
                  </a:lnTo>
                  <a:cubicBezTo>
                    <a:pt x="5177" y="4477"/>
                    <a:pt x="1712" y="9"/>
                    <a:pt x="1712" y="9"/>
                  </a:cubicBezTo>
                  <a:cubicBezTo>
                    <a:pt x="1665" y="3"/>
                    <a:pt x="1617" y="0"/>
                    <a:pt x="1569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8"/>
            <p:cNvSpPr/>
            <p:nvPr/>
          </p:nvSpPr>
          <p:spPr>
            <a:xfrm>
              <a:off x="3753050" y="446325"/>
              <a:ext cx="70125" cy="27375"/>
            </a:xfrm>
            <a:custGeom>
              <a:avLst/>
              <a:gdLst/>
              <a:ahLst/>
              <a:cxnLst/>
              <a:rect l="l" t="t" r="r" b="b"/>
              <a:pathLst>
                <a:path w="2805" h="1095" extrusionOk="0">
                  <a:moveTo>
                    <a:pt x="265" y="1"/>
                  </a:moveTo>
                  <a:cubicBezTo>
                    <a:pt x="218" y="1"/>
                    <a:pt x="174" y="1"/>
                    <a:pt x="132" y="2"/>
                  </a:cubicBezTo>
                  <a:cubicBezTo>
                    <a:pt x="84" y="106"/>
                    <a:pt x="42" y="196"/>
                    <a:pt x="0" y="273"/>
                  </a:cubicBezTo>
                  <a:cubicBezTo>
                    <a:pt x="75" y="269"/>
                    <a:pt x="159" y="267"/>
                    <a:pt x="253" y="267"/>
                  </a:cubicBezTo>
                  <a:cubicBezTo>
                    <a:pt x="938" y="267"/>
                    <a:pt x="2074" y="390"/>
                    <a:pt x="2687" y="1094"/>
                  </a:cubicBezTo>
                  <a:cubicBezTo>
                    <a:pt x="2729" y="1004"/>
                    <a:pt x="2771" y="921"/>
                    <a:pt x="2804" y="829"/>
                  </a:cubicBezTo>
                  <a:cubicBezTo>
                    <a:pt x="2113" y="123"/>
                    <a:pt x="967" y="1"/>
                    <a:pt x="265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8"/>
            <p:cNvSpPr/>
            <p:nvPr/>
          </p:nvSpPr>
          <p:spPr>
            <a:xfrm>
              <a:off x="3767000" y="411700"/>
              <a:ext cx="65225" cy="32400"/>
            </a:xfrm>
            <a:custGeom>
              <a:avLst/>
              <a:gdLst/>
              <a:ahLst/>
              <a:cxnLst/>
              <a:rect l="l" t="t" r="r" b="b"/>
              <a:pathLst>
                <a:path w="2609" h="1296" extrusionOk="0">
                  <a:moveTo>
                    <a:pt x="69" y="1"/>
                  </a:moveTo>
                  <a:cubicBezTo>
                    <a:pt x="49" y="93"/>
                    <a:pt x="27" y="176"/>
                    <a:pt x="0" y="266"/>
                  </a:cubicBezTo>
                  <a:cubicBezTo>
                    <a:pt x="626" y="302"/>
                    <a:pt x="1927" y="475"/>
                    <a:pt x="2539" y="1295"/>
                  </a:cubicBezTo>
                  <a:cubicBezTo>
                    <a:pt x="2567" y="1185"/>
                    <a:pt x="2589" y="1073"/>
                    <a:pt x="2609" y="970"/>
                  </a:cubicBezTo>
                  <a:cubicBezTo>
                    <a:pt x="1912" y="225"/>
                    <a:pt x="717" y="43"/>
                    <a:pt x="6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8"/>
            <p:cNvSpPr/>
            <p:nvPr/>
          </p:nvSpPr>
          <p:spPr>
            <a:xfrm>
              <a:off x="3772375" y="383750"/>
              <a:ext cx="61950" cy="12875"/>
            </a:xfrm>
            <a:custGeom>
              <a:avLst/>
              <a:gdLst/>
              <a:ahLst/>
              <a:cxnLst/>
              <a:rect l="l" t="t" r="r" b="b"/>
              <a:pathLst>
                <a:path w="2478" h="515" extrusionOk="0">
                  <a:moveTo>
                    <a:pt x="1271" y="1"/>
                  </a:moveTo>
                  <a:cubicBezTo>
                    <a:pt x="792" y="1"/>
                    <a:pt x="344" y="80"/>
                    <a:pt x="36" y="152"/>
                  </a:cubicBezTo>
                  <a:cubicBezTo>
                    <a:pt x="21" y="242"/>
                    <a:pt x="14" y="341"/>
                    <a:pt x="1" y="431"/>
                  </a:cubicBezTo>
                  <a:cubicBezTo>
                    <a:pt x="294" y="359"/>
                    <a:pt x="759" y="270"/>
                    <a:pt x="1255" y="270"/>
                  </a:cubicBezTo>
                  <a:cubicBezTo>
                    <a:pt x="1668" y="270"/>
                    <a:pt x="2102" y="331"/>
                    <a:pt x="2477" y="514"/>
                  </a:cubicBezTo>
                  <a:cubicBezTo>
                    <a:pt x="2471" y="409"/>
                    <a:pt x="2464" y="312"/>
                    <a:pt x="2457" y="209"/>
                  </a:cubicBezTo>
                  <a:cubicBezTo>
                    <a:pt x="2080" y="54"/>
                    <a:pt x="1665" y="1"/>
                    <a:pt x="127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8"/>
            <p:cNvSpPr/>
            <p:nvPr/>
          </p:nvSpPr>
          <p:spPr>
            <a:xfrm>
              <a:off x="3773925" y="351650"/>
              <a:ext cx="54125" cy="21675"/>
            </a:xfrm>
            <a:custGeom>
              <a:avLst/>
              <a:gdLst/>
              <a:ahLst/>
              <a:cxnLst/>
              <a:rect l="l" t="t" r="r" b="b"/>
              <a:pathLst>
                <a:path w="2165" h="867" extrusionOk="0">
                  <a:moveTo>
                    <a:pt x="1874" y="0"/>
                  </a:moveTo>
                  <a:cubicBezTo>
                    <a:pt x="1179" y="0"/>
                    <a:pt x="487" y="294"/>
                    <a:pt x="0" y="559"/>
                  </a:cubicBezTo>
                  <a:cubicBezTo>
                    <a:pt x="7" y="664"/>
                    <a:pt x="7" y="768"/>
                    <a:pt x="7" y="867"/>
                  </a:cubicBezTo>
                  <a:cubicBezTo>
                    <a:pt x="472" y="597"/>
                    <a:pt x="1178" y="269"/>
                    <a:pt x="1876" y="269"/>
                  </a:cubicBezTo>
                  <a:cubicBezTo>
                    <a:pt x="1973" y="269"/>
                    <a:pt x="2069" y="275"/>
                    <a:pt x="2165" y="289"/>
                  </a:cubicBezTo>
                  <a:cubicBezTo>
                    <a:pt x="2136" y="190"/>
                    <a:pt x="2116" y="100"/>
                    <a:pt x="2088" y="10"/>
                  </a:cubicBezTo>
                  <a:cubicBezTo>
                    <a:pt x="2017" y="3"/>
                    <a:pt x="1946" y="0"/>
                    <a:pt x="187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8"/>
            <p:cNvSpPr/>
            <p:nvPr/>
          </p:nvSpPr>
          <p:spPr>
            <a:xfrm>
              <a:off x="3769925" y="318650"/>
              <a:ext cx="46150" cy="29075"/>
            </a:xfrm>
            <a:custGeom>
              <a:avLst/>
              <a:gdLst/>
              <a:ahLst/>
              <a:cxnLst/>
              <a:rect l="l" t="t" r="r" b="b"/>
              <a:pathLst>
                <a:path w="1846" h="1163" extrusionOk="0">
                  <a:moveTo>
                    <a:pt x="1734" y="0"/>
                  </a:moveTo>
                  <a:cubicBezTo>
                    <a:pt x="1052" y="132"/>
                    <a:pt x="426" y="543"/>
                    <a:pt x="0" y="877"/>
                  </a:cubicBezTo>
                  <a:cubicBezTo>
                    <a:pt x="29" y="976"/>
                    <a:pt x="50" y="1066"/>
                    <a:pt x="70" y="1163"/>
                  </a:cubicBezTo>
                  <a:cubicBezTo>
                    <a:pt x="481" y="829"/>
                    <a:pt x="1142" y="376"/>
                    <a:pt x="1845" y="251"/>
                  </a:cubicBezTo>
                  <a:cubicBezTo>
                    <a:pt x="1810" y="167"/>
                    <a:pt x="1769" y="84"/>
                    <a:pt x="173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8"/>
            <p:cNvSpPr/>
            <p:nvPr/>
          </p:nvSpPr>
          <p:spPr>
            <a:xfrm>
              <a:off x="3759475" y="291350"/>
              <a:ext cx="42325" cy="30300"/>
            </a:xfrm>
            <a:custGeom>
              <a:avLst/>
              <a:gdLst/>
              <a:ahLst/>
              <a:cxnLst/>
              <a:rect l="l" t="t" r="r" b="b"/>
              <a:pathLst>
                <a:path w="1693" h="1212" extrusionOk="0">
                  <a:moveTo>
                    <a:pt x="1545" y="0"/>
                  </a:moveTo>
                  <a:cubicBezTo>
                    <a:pt x="934" y="174"/>
                    <a:pt x="391" y="585"/>
                    <a:pt x="1" y="961"/>
                  </a:cubicBezTo>
                  <a:cubicBezTo>
                    <a:pt x="51" y="1044"/>
                    <a:pt x="92" y="1128"/>
                    <a:pt x="134" y="1211"/>
                  </a:cubicBezTo>
                  <a:cubicBezTo>
                    <a:pt x="517" y="829"/>
                    <a:pt x="1079" y="389"/>
                    <a:pt x="1692" y="237"/>
                  </a:cubicBezTo>
                  <a:cubicBezTo>
                    <a:pt x="1644" y="147"/>
                    <a:pt x="1595" y="70"/>
                    <a:pt x="154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8"/>
            <p:cNvSpPr/>
            <p:nvPr/>
          </p:nvSpPr>
          <p:spPr>
            <a:xfrm>
              <a:off x="3475250" y="558050"/>
              <a:ext cx="220950" cy="92200"/>
            </a:xfrm>
            <a:custGeom>
              <a:avLst/>
              <a:gdLst/>
              <a:ahLst/>
              <a:cxnLst/>
              <a:rect l="l" t="t" r="r" b="b"/>
              <a:pathLst>
                <a:path w="8838" h="3688" extrusionOk="0">
                  <a:moveTo>
                    <a:pt x="7210" y="0"/>
                  </a:moveTo>
                  <a:cubicBezTo>
                    <a:pt x="7210" y="0"/>
                    <a:pt x="5369" y="1428"/>
                    <a:pt x="3229" y="1428"/>
                  </a:cubicBezTo>
                  <a:cubicBezTo>
                    <a:pt x="2423" y="1428"/>
                    <a:pt x="1574" y="1226"/>
                    <a:pt x="765" y="668"/>
                  </a:cubicBezTo>
                  <a:cubicBezTo>
                    <a:pt x="765" y="668"/>
                    <a:pt x="0" y="1642"/>
                    <a:pt x="202" y="2449"/>
                  </a:cubicBezTo>
                  <a:cubicBezTo>
                    <a:pt x="202" y="2449"/>
                    <a:pt x="2235" y="3688"/>
                    <a:pt x="4702" y="3688"/>
                  </a:cubicBezTo>
                  <a:cubicBezTo>
                    <a:pt x="6038" y="3688"/>
                    <a:pt x="7501" y="3325"/>
                    <a:pt x="8838" y="2205"/>
                  </a:cubicBezTo>
                  <a:lnTo>
                    <a:pt x="721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8"/>
            <p:cNvSpPr/>
            <p:nvPr/>
          </p:nvSpPr>
          <p:spPr>
            <a:xfrm>
              <a:off x="3636850" y="566175"/>
              <a:ext cx="36025" cy="67050"/>
            </a:xfrm>
            <a:custGeom>
              <a:avLst/>
              <a:gdLst/>
              <a:ahLst/>
              <a:cxnLst/>
              <a:rect l="l" t="t" r="r" b="b"/>
              <a:pathLst>
                <a:path w="1441" h="2682" extrusionOk="0">
                  <a:moveTo>
                    <a:pt x="258" y="1"/>
                  </a:moveTo>
                  <a:cubicBezTo>
                    <a:pt x="175" y="51"/>
                    <a:pt x="91" y="106"/>
                    <a:pt x="1" y="155"/>
                  </a:cubicBezTo>
                  <a:cubicBezTo>
                    <a:pt x="56" y="928"/>
                    <a:pt x="300" y="2110"/>
                    <a:pt x="1170" y="2681"/>
                  </a:cubicBezTo>
                  <a:cubicBezTo>
                    <a:pt x="1260" y="2631"/>
                    <a:pt x="1350" y="2583"/>
                    <a:pt x="1440" y="2534"/>
                  </a:cubicBezTo>
                  <a:cubicBezTo>
                    <a:pt x="515" y="2033"/>
                    <a:pt x="300" y="752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8"/>
            <p:cNvSpPr/>
            <p:nvPr/>
          </p:nvSpPr>
          <p:spPr>
            <a:xfrm>
              <a:off x="3611100" y="579750"/>
              <a:ext cx="33975" cy="64575"/>
            </a:xfrm>
            <a:custGeom>
              <a:avLst/>
              <a:gdLst/>
              <a:ahLst/>
              <a:cxnLst/>
              <a:rect l="l" t="t" r="r" b="b"/>
              <a:pathLst>
                <a:path w="1359" h="2583" extrusionOk="0">
                  <a:moveTo>
                    <a:pt x="258" y="1"/>
                  </a:moveTo>
                  <a:cubicBezTo>
                    <a:pt x="174" y="36"/>
                    <a:pt x="84" y="71"/>
                    <a:pt x="0" y="106"/>
                  </a:cubicBezTo>
                  <a:cubicBezTo>
                    <a:pt x="71" y="726"/>
                    <a:pt x="293" y="1908"/>
                    <a:pt x="1051" y="2583"/>
                  </a:cubicBezTo>
                  <a:cubicBezTo>
                    <a:pt x="1149" y="2556"/>
                    <a:pt x="1253" y="2527"/>
                    <a:pt x="1358" y="2492"/>
                  </a:cubicBezTo>
                  <a:cubicBezTo>
                    <a:pt x="537" y="1879"/>
                    <a:pt x="314" y="585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8"/>
            <p:cNvSpPr/>
            <p:nvPr/>
          </p:nvSpPr>
          <p:spPr>
            <a:xfrm>
              <a:off x="3562575" y="592825"/>
              <a:ext cx="20200" cy="57100"/>
            </a:xfrm>
            <a:custGeom>
              <a:avLst/>
              <a:gdLst/>
              <a:ahLst/>
              <a:cxnLst/>
              <a:rect l="l" t="t" r="r" b="b"/>
              <a:pathLst>
                <a:path w="808" h="2284" extrusionOk="0">
                  <a:moveTo>
                    <a:pt x="307" y="0"/>
                  </a:moveTo>
                  <a:cubicBezTo>
                    <a:pt x="216" y="14"/>
                    <a:pt x="126" y="20"/>
                    <a:pt x="36" y="29"/>
                  </a:cubicBezTo>
                  <a:cubicBezTo>
                    <a:pt x="1" y="647"/>
                    <a:pt x="36" y="1565"/>
                    <a:pt x="467" y="2262"/>
                  </a:cubicBezTo>
                  <a:cubicBezTo>
                    <a:pt x="579" y="2268"/>
                    <a:pt x="689" y="2283"/>
                    <a:pt x="808" y="2283"/>
                  </a:cubicBezTo>
                  <a:cubicBezTo>
                    <a:pt x="300" y="1629"/>
                    <a:pt x="265" y="640"/>
                    <a:pt x="307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8"/>
            <p:cNvSpPr/>
            <p:nvPr/>
          </p:nvSpPr>
          <p:spPr>
            <a:xfrm>
              <a:off x="3586600" y="588325"/>
              <a:ext cx="26275" cy="61600"/>
            </a:xfrm>
            <a:custGeom>
              <a:avLst/>
              <a:gdLst/>
              <a:ahLst/>
              <a:cxnLst/>
              <a:rect l="l" t="t" r="r" b="b"/>
              <a:pathLst>
                <a:path w="1051" h="2464" extrusionOk="0">
                  <a:moveTo>
                    <a:pt x="271" y="0"/>
                  </a:moveTo>
                  <a:cubicBezTo>
                    <a:pt x="181" y="27"/>
                    <a:pt x="90" y="49"/>
                    <a:pt x="0" y="69"/>
                  </a:cubicBezTo>
                  <a:cubicBezTo>
                    <a:pt x="0" y="737"/>
                    <a:pt x="119" y="1774"/>
                    <a:pt x="717" y="2463"/>
                  </a:cubicBezTo>
                  <a:cubicBezTo>
                    <a:pt x="828" y="2455"/>
                    <a:pt x="939" y="2442"/>
                    <a:pt x="1051" y="2428"/>
                  </a:cubicBezTo>
                  <a:cubicBezTo>
                    <a:pt x="369" y="1809"/>
                    <a:pt x="264" y="675"/>
                    <a:pt x="271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8"/>
            <p:cNvSpPr/>
            <p:nvPr/>
          </p:nvSpPr>
          <p:spPr>
            <a:xfrm>
              <a:off x="3538200" y="593150"/>
              <a:ext cx="14300" cy="52775"/>
            </a:xfrm>
            <a:custGeom>
              <a:avLst/>
              <a:gdLst/>
              <a:ahLst/>
              <a:cxnLst/>
              <a:rect l="l" t="t" r="r" b="b"/>
              <a:pathLst>
                <a:path w="572" h="2111" extrusionOk="0">
                  <a:moveTo>
                    <a:pt x="293" y="1"/>
                  </a:moveTo>
                  <a:cubicBezTo>
                    <a:pt x="126" y="585"/>
                    <a:pt x="1" y="1359"/>
                    <a:pt x="218" y="2040"/>
                  </a:cubicBezTo>
                  <a:cubicBezTo>
                    <a:pt x="321" y="2068"/>
                    <a:pt x="426" y="2088"/>
                    <a:pt x="530" y="2110"/>
                  </a:cubicBezTo>
                  <a:cubicBezTo>
                    <a:pt x="251" y="1442"/>
                    <a:pt x="391" y="620"/>
                    <a:pt x="572" y="23"/>
                  </a:cubicBezTo>
                  <a:cubicBezTo>
                    <a:pt x="482" y="16"/>
                    <a:pt x="385" y="7"/>
                    <a:pt x="293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8"/>
            <p:cNvSpPr/>
            <p:nvPr/>
          </p:nvSpPr>
          <p:spPr>
            <a:xfrm>
              <a:off x="3511600" y="588325"/>
              <a:ext cx="16725" cy="49075"/>
            </a:xfrm>
            <a:custGeom>
              <a:avLst/>
              <a:gdLst/>
              <a:ahLst/>
              <a:cxnLst/>
              <a:rect l="l" t="t" r="r" b="b"/>
              <a:pathLst>
                <a:path w="669" h="1963" extrusionOk="0">
                  <a:moveTo>
                    <a:pt x="405" y="0"/>
                  </a:moveTo>
                  <a:cubicBezTo>
                    <a:pt x="203" y="508"/>
                    <a:pt x="1" y="1196"/>
                    <a:pt x="71" y="1857"/>
                  </a:cubicBezTo>
                  <a:cubicBezTo>
                    <a:pt x="161" y="1892"/>
                    <a:pt x="258" y="1927"/>
                    <a:pt x="355" y="1962"/>
                  </a:cubicBezTo>
                  <a:cubicBezTo>
                    <a:pt x="245" y="1308"/>
                    <a:pt x="453" y="591"/>
                    <a:pt x="669" y="75"/>
                  </a:cubicBezTo>
                  <a:cubicBezTo>
                    <a:pt x="579" y="55"/>
                    <a:pt x="495" y="27"/>
                    <a:pt x="40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8"/>
            <p:cNvSpPr/>
            <p:nvPr/>
          </p:nvSpPr>
          <p:spPr>
            <a:xfrm>
              <a:off x="3487275" y="577500"/>
              <a:ext cx="17375" cy="49800"/>
            </a:xfrm>
            <a:custGeom>
              <a:avLst/>
              <a:gdLst/>
              <a:ahLst/>
              <a:cxnLst/>
              <a:rect l="l" t="t" r="r" b="b"/>
              <a:pathLst>
                <a:path w="695" h="1992" extrusionOk="0">
                  <a:moveTo>
                    <a:pt x="466" y="1"/>
                  </a:moveTo>
                  <a:cubicBezTo>
                    <a:pt x="229" y="508"/>
                    <a:pt x="0" y="1185"/>
                    <a:pt x="49" y="1853"/>
                  </a:cubicBezTo>
                  <a:cubicBezTo>
                    <a:pt x="125" y="1894"/>
                    <a:pt x="222" y="1943"/>
                    <a:pt x="334" y="1991"/>
                  </a:cubicBezTo>
                  <a:cubicBezTo>
                    <a:pt x="236" y="1343"/>
                    <a:pt x="459" y="655"/>
                    <a:pt x="695" y="141"/>
                  </a:cubicBezTo>
                  <a:cubicBezTo>
                    <a:pt x="618" y="99"/>
                    <a:pt x="543" y="49"/>
                    <a:pt x="466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3656150" y="460600"/>
              <a:ext cx="269850" cy="263600"/>
            </a:xfrm>
            <a:custGeom>
              <a:avLst/>
              <a:gdLst/>
              <a:ahLst/>
              <a:cxnLst/>
              <a:rect l="l" t="t" r="r" b="b"/>
              <a:pathLst>
                <a:path w="10794" h="10544" extrusionOk="0">
                  <a:moveTo>
                    <a:pt x="3716" y="1"/>
                  </a:moveTo>
                  <a:lnTo>
                    <a:pt x="1914" y="1921"/>
                  </a:lnTo>
                  <a:lnTo>
                    <a:pt x="0" y="3918"/>
                  </a:lnTo>
                  <a:cubicBezTo>
                    <a:pt x="167" y="4806"/>
                    <a:pt x="5079" y="10543"/>
                    <a:pt x="5316" y="10543"/>
                  </a:cubicBezTo>
                  <a:cubicBezTo>
                    <a:pt x="5316" y="10543"/>
                    <a:pt x="5317" y="10543"/>
                    <a:pt x="5318" y="10543"/>
                  </a:cubicBezTo>
                  <a:cubicBezTo>
                    <a:pt x="5428" y="10528"/>
                    <a:pt x="7252" y="9102"/>
                    <a:pt x="8664" y="7502"/>
                  </a:cubicBezTo>
                  <a:cubicBezTo>
                    <a:pt x="9917" y="6089"/>
                    <a:pt x="10794" y="4496"/>
                    <a:pt x="10688" y="4287"/>
                  </a:cubicBezTo>
                  <a:cubicBezTo>
                    <a:pt x="10466" y="3848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3661025" y="466350"/>
              <a:ext cx="103700" cy="108600"/>
            </a:xfrm>
            <a:custGeom>
              <a:avLst/>
              <a:gdLst/>
              <a:ahLst/>
              <a:cxnLst/>
              <a:rect l="l" t="t" r="r" b="b"/>
              <a:pathLst>
                <a:path w="4148" h="4344" extrusionOk="0">
                  <a:moveTo>
                    <a:pt x="3919" y="1"/>
                  </a:moveTo>
                  <a:cubicBezTo>
                    <a:pt x="2778" y="1511"/>
                    <a:pt x="954" y="3242"/>
                    <a:pt x="1" y="4113"/>
                  </a:cubicBezTo>
                  <a:cubicBezTo>
                    <a:pt x="43" y="4183"/>
                    <a:pt x="91" y="4260"/>
                    <a:pt x="139" y="4343"/>
                  </a:cubicBezTo>
                  <a:cubicBezTo>
                    <a:pt x="717" y="3814"/>
                    <a:pt x="1642" y="2944"/>
                    <a:pt x="2541" y="1998"/>
                  </a:cubicBezTo>
                  <a:cubicBezTo>
                    <a:pt x="3125" y="1385"/>
                    <a:pt x="3688" y="737"/>
                    <a:pt x="4147" y="133"/>
                  </a:cubicBezTo>
                  <a:cubicBezTo>
                    <a:pt x="4064" y="84"/>
                    <a:pt x="3989" y="43"/>
                    <a:pt x="39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8"/>
            <p:cNvSpPr/>
            <p:nvPr/>
          </p:nvSpPr>
          <p:spPr>
            <a:xfrm>
              <a:off x="3678075" y="480975"/>
              <a:ext cx="112075" cy="118625"/>
            </a:xfrm>
            <a:custGeom>
              <a:avLst/>
              <a:gdLst/>
              <a:ahLst/>
              <a:cxnLst/>
              <a:rect l="l" t="t" r="r" b="b"/>
              <a:pathLst>
                <a:path w="4483" h="4745" extrusionOk="0">
                  <a:moveTo>
                    <a:pt x="4252" y="0"/>
                  </a:moveTo>
                  <a:cubicBezTo>
                    <a:pt x="2944" y="1719"/>
                    <a:pt x="793" y="3785"/>
                    <a:pt x="0" y="4530"/>
                  </a:cubicBezTo>
                  <a:cubicBezTo>
                    <a:pt x="50" y="4600"/>
                    <a:pt x="105" y="4670"/>
                    <a:pt x="160" y="4745"/>
                  </a:cubicBezTo>
                  <a:cubicBezTo>
                    <a:pt x="613" y="4321"/>
                    <a:pt x="1538" y="3431"/>
                    <a:pt x="2505" y="2415"/>
                  </a:cubicBezTo>
                  <a:cubicBezTo>
                    <a:pt x="3202" y="1677"/>
                    <a:pt x="3918" y="871"/>
                    <a:pt x="4482" y="132"/>
                  </a:cubicBezTo>
                  <a:cubicBezTo>
                    <a:pt x="4406" y="91"/>
                    <a:pt x="4329" y="42"/>
                    <a:pt x="4252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8"/>
            <p:cNvSpPr/>
            <p:nvPr/>
          </p:nvSpPr>
          <p:spPr>
            <a:xfrm>
              <a:off x="3691625" y="492450"/>
              <a:ext cx="118175" cy="124900"/>
            </a:xfrm>
            <a:custGeom>
              <a:avLst/>
              <a:gdLst/>
              <a:ahLst/>
              <a:cxnLst/>
              <a:rect l="l" t="t" r="r" b="b"/>
              <a:pathLst>
                <a:path w="4727" h="4996" extrusionOk="0">
                  <a:moveTo>
                    <a:pt x="4497" y="1"/>
                  </a:moveTo>
                  <a:cubicBezTo>
                    <a:pt x="4142" y="432"/>
                    <a:pt x="3697" y="871"/>
                    <a:pt x="3216" y="1322"/>
                  </a:cubicBezTo>
                  <a:cubicBezTo>
                    <a:pt x="2910" y="1622"/>
                    <a:pt x="2589" y="1935"/>
                    <a:pt x="2297" y="2240"/>
                  </a:cubicBezTo>
                  <a:cubicBezTo>
                    <a:pt x="1310" y="3284"/>
                    <a:pt x="427" y="4301"/>
                    <a:pt x="1" y="4787"/>
                  </a:cubicBezTo>
                  <a:cubicBezTo>
                    <a:pt x="58" y="4857"/>
                    <a:pt x="113" y="4927"/>
                    <a:pt x="168" y="4996"/>
                  </a:cubicBezTo>
                  <a:cubicBezTo>
                    <a:pt x="572" y="4530"/>
                    <a:pt x="1484" y="3493"/>
                    <a:pt x="2486" y="2422"/>
                  </a:cubicBezTo>
                  <a:cubicBezTo>
                    <a:pt x="2785" y="2115"/>
                    <a:pt x="3099" y="1809"/>
                    <a:pt x="3404" y="1517"/>
                  </a:cubicBezTo>
                  <a:cubicBezTo>
                    <a:pt x="3892" y="1044"/>
                    <a:pt x="4358" y="592"/>
                    <a:pt x="4727" y="133"/>
                  </a:cubicBezTo>
                  <a:cubicBezTo>
                    <a:pt x="4643" y="84"/>
                    <a:pt x="4567" y="42"/>
                    <a:pt x="4497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8"/>
            <p:cNvSpPr/>
            <p:nvPr/>
          </p:nvSpPr>
          <p:spPr>
            <a:xfrm>
              <a:off x="3709200" y="506200"/>
              <a:ext cx="123900" cy="133075"/>
            </a:xfrm>
            <a:custGeom>
              <a:avLst/>
              <a:gdLst/>
              <a:ahLst/>
              <a:cxnLst/>
              <a:rect l="l" t="t" r="r" b="b"/>
              <a:pathLst>
                <a:path w="4956" h="5323" extrusionOk="0">
                  <a:moveTo>
                    <a:pt x="4725" y="0"/>
                  </a:moveTo>
                  <a:cubicBezTo>
                    <a:pt x="4239" y="571"/>
                    <a:pt x="3578" y="1259"/>
                    <a:pt x="2980" y="1886"/>
                  </a:cubicBezTo>
                  <a:cubicBezTo>
                    <a:pt x="2763" y="2108"/>
                    <a:pt x="2563" y="2316"/>
                    <a:pt x="2381" y="2519"/>
                  </a:cubicBezTo>
                  <a:cubicBezTo>
                    <a:pt x="1337" y="3619"/>
                    <a:pt x="392" y="4676"/>
                    <a:pt x="1" y="5122"/>
                  </a:cubicBezTo>
                  <a:cubicBezTo>
                    <a:pt x="58" y="5184"/>
                    <a:pt x="113" y="5254"/>
                    <a:pt x="168" y="5322"/>
                  </a:cubicBezTo>
                  <a:cubicBezTo>
                    <a:pt x="544" y="4905"/>
                    <a:pt x="1504" y="3819"/>
                    <a:pt x="2569" y="2701"/>
                  </a:cubicBezTo>
                  <a:cubicBezTo>
                    <a:pt x="2756" y="2505"/>
                    <a:pt x="2959" y="2290"/>
                    <a:pt x="3167" y="2066"/>
                  </a:cubicBezTo>
                  <a:cubicBezTo>
                    <a:pt x="3787" y="1426"/>
                    <a:pt x="4462" y="723"/>
                    <a:pt x="4956" y="132"/>
                  </a:cubicBezTo>
                  <a:cubicBezTo>
                    <a:pt x="4879" y="90"/>
                    <a:pt x="4802" y="42"/>
                    <a:pt x="472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8"/>
            <p:cNvSpPr/>
            <p:nvPr/>
          </p:nvSpPr>
          <p:spPr>
            <a:xfrm>
              <a:off x="3726275" y="519425"/>
              <a:ext cx="129250" cy="140550"/>
            </a:xfrm>
            <a:custGeom>
              <a:avLst/>
              <a:gdLst/>
              <a:ahLst/>
              <a:cxnLst/>
              <a:rect l="l" t="t" r="r" b="b"/>
              <a:pathLst>
                <a:path w="5170" h="5622" extrusionOk="0">
                  <a:moveTo>
                    <a:pt x="4941" y="1"/>
                  </a:moveTo>
                  <a:cubicBezTo>
                    <a:pt x="4426" y="689"/>
                    <a:pt x="3354" y="2101"/>
                    <a:pt x="2539" y="2965"/>
                  </a:cubicBezTo>
                  <a:cubicBezTo>
                    <a:pt x="1462" y="4105"/>
                    <a:pt x="397" y="5066"/>
                    <a:pt x="1" y="5413"/>
                  </a:cubicBezTo>
                  <a:cubicBezTo>
                    <a:pt x="56" y="5483"/>
                    <a:pt x="111" y="5553"/>
                    <a:pt x="168" y="5622"/>
                  </a:cubicBezTo>
                  <a:cubicBezTo>
                    <a:pt x="557" y="5274"/>
                    <a:pt x="1614" y="4328"/>
                    <a:pt x="2686" y="3194"/>
                  </a:cubicBezTo>
                  <a:cubicBezTo>
                    <a:pt x="2700" y="3180"/>
                    <a:pt x="2715" y="3159"/>
                    <a:pt x="2735" y="3145"/>
                  </a:cubicBezTo>
                  <a:cubicBezTo>
                    <a:pt x="3563" y="2262"/>
                    <a:pt x="4655" y="821"/>
                    <a:pt x="5170" y="139"/>
                  </a:cubicBezTo>
                  <a:cubicBezTo>
                    <a:pt x="5094" y="91"/>
                    <a:pt x="5018" y="49"/>
                    <a:pt x="494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8"/>
            <p:cNvSpPr/>
            <p:nvPr/>
          </p:nvSpPr>
          <p:spPr>
            <a:xfrm>
              <a:off x="3745900" y="532450"/>
              <a:ext cx="131225" cy="150675"/>
            </a:xfrm>
            <a:custGeom>
              <a:avLst/>
              <a:gdLst/>
              <a:ahLst/>
              <a:cxnLst/>
              <a:rect l="l" t="t" r="r" b="b"/>
              <a:pathLst>
                <a:path w="5249" h="6027" extrusionOk="0">
                  <a:moveTo>
                    <a:pt x="5019" y="1"/>
                  </a:moveTo>
                  <a:cubicBezTo>
                    <a:pt x="4824" y="258"/>
                    <a:pt x="4602" y="557"/>
                    <a:pt x="4365" y="877"/>
                  </a:cubicBezTo>
                  <a:cubicBezTo>
                    <a:pt x="3626" y="1859"/>
                    <a:pt x="2791" y="2972"/>
                    <a:pt x="2277" y="3521"/>
                  </a:cubicBezTo>
                  <a:lnTo>
                    <a:pt x="2235" y="3571"/>
                  </a:lnTo>
                  <a:cubicBezTo>
                    <a:pt x="1330" y="4523"/>
                    <a:pt x="468" y="5366"/>
                    <a:pt x="1" y="5826"/>
                  </a:cubicBezTo>
                  <a:cubicBezTo>
                    <a:pt x="58" y="5894"/>
                    <a:pt x="113" y="5958"/>
                    <a:pt x="176" y="6026"/>
                  </a:cubicBezTo>
                  <a:cubicBezTo>
                    <a:pt x="642" y="5567"/>
                    <a:pt x="1512" y="4712"/>
                    <a:pt x="2422" y="3751"/>
                  </a:cubicBezTo>
                  <a:lnTo>
                    <a:pt x="2472" y="3703"/>
                  </a:lnTo>
                  <a:cubicBezTo>
                    <a:pt x="2994" y="3145"/>
                    <a:pt x="3835" y="2026"/>
                    <a:pt x="4573" y="1038"/>
                  </a:cubicBezTo>
                  <a:cubicBezTo>
                    <a:pt x="4824" y="704"/>
                    <a:pt x="5053" y="405"/>
                    <a:pt x="5248" y="139"/>
                  </a:cubicBezTo>
                  <a:cubicBezTo>
                    <a:pt x="5171" y="97"/>
                    <a:pt x="5094" y="49"/>
                    <a:pt x="50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8"/>
            <p:cNvSpPr/>
            <p:nvPr/>
          </p:nvSpPr>
          <p:spPr>
            <a:xfrm>
              <a:off x="3764200" y="554700"/>
              <a:ext cx="147900" cy="149125"/>
            </a:xfrm>
            <a:custGeom>
              <a:avLst/>
              <a:gdLst/>
              <a:ahLst/>
              <a:cxnLst/>
              <a:rect l="l" t="t" r="r" b="b"/>
              <a:pathLst>
                <a:path w="5916" h="5965" extrusionOk="0">
                  <a:moveTo>
                    <a:pt x="5698" y="1"/>
                  </a:moveTo>
                  <a:cubicBezTo>
                    <a:pt x="5393" y="335"/>
                    <a:pt x="5004" y="774"/>
                    <a:pt x="4564" y="1262"/>
                  </a:cubicBezTo>
                  <a:cubicBezTo>
                    <a:pt x="3903" y="2005"/>
                    <a:pt x="3160" y="2848"/>
                    <a:pt x="2470" y="3571"/>
                  </a:cubicBezTo>
                  <a:lnTo>
                    <a:pt x="2450" y="3591"/>
                  </a:lnTo>
                  <a:cubicBezTo>
                    <a:pt x="1510" y="4587"/>
                    <a:pt x="515" y="5380"/>
                    <a:pt x="0" y="5771"/>
                  </a:cubicBezTo>
                  <a:cubicBezTo>
                    <a:pt x="55" y="5839"/>
                    <a:pt x="119" y="5903"/>
                    <a:pt x="174" y="5964"/>
                  </a:cubicBezTo>
                  <a:cubicBezTo>
                    <a:pt x="703" y="5562"/>
                    <a:pt x="1699" y="4769"/>
                    <a:pt x="2644" y="3773"/>
                  </a:cubicBezTo>
                  <a:lnTo>
                    <a:pt x="2659" y="3758"/>
                  </a:lnTo>
                  <a:cubicBezTo>
                    <a:pt x="3354" y="3022"/>
                    <a:pt x="4105" y="2180"/>
                    <a:pt x="4767" y="1435"/>
                  </a:cubicBezTo>
                  <a:cubicBezTo>
                    <a:pt x="5212" y="934"/>
                    <a:pt x="5608" y="488"/>
                    <a:pt x="5916" y="154"/>
                  </a:cubicBezTo>
                  <a:cubicBezTo>
                    <a:pt x="5852" y="106"/>
                    <a:pt x="5775" y="57"/>
                    <a:pt x="569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8"/>
            <p:cNvSpPr/>
            <p:nvPr/>
          </p:nvSpPr>
          <p:spPr>
            <a:xfrm>
              <a:off x="3669500" y="483675"/>
              <a:ext cx="80750" cy="72250"/>
            </a:xfrm>
            <a:custGeom>
              <a:avLst/>
              <a:gdLst/>
              <a:ahLst/>
              <a:cxnLst/>
              <a:rect l="l" t="t" r="r" b="b"/>
              <a:pathLst>
                <a:path w="3230" h="2890" extrusionOk="0">
                  <a:moveTo>
                    <a:pt x="2213" y="1"/>
                  </a:moveTo>
                  <a:cubicBezTo>
                    <a:pt x="1874" y="1"/>
                    <a:pt x="1525" y="111"/>
                    <a:pt x="1312" y="317"/>
                  </a:cubicBezTo>
                  <a:cubicBezTo>
                    <a:pt x="769" y="831"/>
                    <a:pt x="594" y="1130"/>
                    <a:pt x="594" y="1130"/>
                  </a:cubicBezTo>
                  <a:cubicBezTo>
                    <a:pt x="568" y="1170"/>
                    <a:pt x="0" y="2890"/>
                    <a:pt x="913" y="2890"/>
                  </a:cubicBezTo>
                  <a:cubicBezTo>
                    <a:pt x="944" y="2890"/>
                    <a:pt x="977" y="2888"/>
                    <a:pt x="1011" y="2883"/>
                  </a:cubicBezTo>
                  <a:cubicBezTo>
                    <a:pt x="2063" y="2767"/>
                    <a:pt x="1596" y="1264"/>
                    <a:pt x="1596" y="1264"/>
                  </a:cubicBezTo>
                  <a:lnTo>
                    <a:pt x="1596" y="1264"/>
                  </a:lnTo>
                  <a:cubicBezTo>
                    <a:pt x="1596" y="1264"/>
                    <a:pt x="1700" y="1270"/>
                    <a:pt x="1854" y="1270"/>
                  </a:cubicBezTo>
                  <a:cubicBezTo>
                    <a:pt x="2288" y="1270"/>
                    <a:pt x="3121" y="1221"/>
                    <a:pt x="3162" y="846"/>
                  </a:cubicBezTo>
                  <a:cubicBezTo>
                    <a:pt x="3230" y="263"/>
                    <a:pt x="2734" y="1"/>
                    <a:pt x="2213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8"/>
            <p:cNvSpPr/>
            <p:nvPr/>
          </p:nvSpPr>
          <p:spPr>
            <a:xfrm>
              <a:off x="3685750" y="491250"/>
              <a:ext cx="37050" cy="37750"/>
            </a:xfrm>
            <a:custGeom>
              <a:avLst/>
              <a:gdLst/>
              <a:ahLst/>
              <a:cxnLst/>
              <a:rect l="l" t="t" r="r" b="b"/>
              <a:pathLst>
                <a:path w="1482" h="1510" extrusionOk="0">
                  <a:moveTo>
                    <a:pt x="1009" y="0"/>
                  </a:moveTo>
                  <a:cubicBezTo>
                    <a:pt x="752" y="431"/>
                    <a:pt x="431" y="765"/>
                    <a:pt x="0" y="1044"/>
                  </a:cubicBezTo>
                  <a:lnTo>
                    <a:pt x="438" y="1510"/>
                  </a:lnTo>
                  <a:cubicBezTo>
                    <a:pt x="438" y="1510"/>
                    <a:pt x="1176" y="1343"/>
                    <a:pt x="1482" y="508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8"/>
            <p:cNvSpPr/>
            <p:nvPr/>
          </p:nvSpPr>
          <p:spPr>
            <a:xfrm>
              <a:off x="3676175" y="476100"/>
              <a:ext cx="34825" cy="41275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836" y="0"/>
                  </a:moveTo>
                  <a:lnTo>
                    <a:pt x="1" y="1239"/>
                  </a:lnTo>
                  <a:lnTo>
                    <a:pt x="383" y="1650"/>
                  </a:lnTo>
                  <a:cubicBezTo>
                    <a:pt x="814" y="1371"/>
                    <a:pt x="1135" y="1037"/>
                    <a:pt x="1392" y="606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8"/>
            <p:cNvSpPr/>
            <p:nvPr/>
          </p:nvSpPr>
          <p:spPr>
            <a:xfrm>
              <a:off x="3662400" y="336250"/>
              <a:ext cx="48925" cy="49925"/>
            </a:xfrm>
            <a:custGeom>
              <a:avLst/>
              <a:gdLst/>
              <a:ahLst/>
              <a:cxnLst/>
              <a:rect l="l" t="t" r="r" b="b"/>
              <a:pathLst>
                <a:path w="1957" h="1997" extrusionOk="0">
                  <a:moveTo>
                    <a:pt x="887" y="1"/>
                  </a:moveTo>
                  <a:cubicBezTo>
                    <a:pt x="684" y="1"/>
                    <a:pt x="496" y="85"/>
                    <a:pt x="357" y="167"/>
                  </a:cubicBezTo>
                  <a:cubicBezTo>
                    <a:pt x="36" y="347"/>
                    <a:pt x="1" y="890"/>
                    <a:pt x="286" y="1384"/>
                  </a:cubicBezTo>
                  <a:cubicBezTo>
                    <a:pt x="502" y="1761"/>
                    <a:pt x="843" y="1996"/>
                    <a:pt x="1130" y="1996"/>
                  </a:cubicBezTo>
                  <a:cubicBezTo>
                    <a:pt x="1215" y="1996"/>
                    <a:pt x="1294" y="1976"/>
                    <a:pt x="1365" y="1933"/>
                  </a:cubicBezTo>
                  <a:cubicBezTo>
                    <a:pt x="1686" y="1753"/>
                    <a:pt x="1956" y="1107"/>
                    <a:pt x="1693" y="612"/>
                  </a:cubicBezTo>
                  <a:cubicBezTo>
                    <a:pt x="1441" y="142"/>
                    <a:pt x="1150" y="1"/>
                    <a:pt x="88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8"/>
            <p:cNvSpPr/>
            <p:nvPr/>
          </p:nvSpPr>
          <p:spPr>
            <a:xfrm>
              <a:off x="3518575" y="474650"/>
              <a:ext cx="58275" cy="52650"/>
            </a:xfrm>
            <a:custGeom>
              <a:avLst/>
              <a:gdLst/>
              <a:ahLst/>
              <a:cxnLst/>
              <a:rect l="l" t="t" r="r" b="b"/>
              <a:pathLst>
                <a:path w="2331" h="2106" extrusionOk="0">
                  <a:moveTo>
                    <a:pt x="1391" y="1"/>
                  </a:moveTo>
                  <a:cubicBezTo>
                    <a:pt x="949" y="1"/>
                    <a:pt x="479" y="442"/>
                    <a:pt x="341" y="713"/>
                  </a:cubicBezTo>
                  <a:cubicBezTo>
                    <a:pt x="174" y="1047"/>
                    <a:pt x="1" y="1625"/>
                    <a:pt x="856" y="2020"/>
                  </a:cubicBezTo>
                  <a:cubicBezTo>
                    <a:pt x="983" y="2080"/>
                    <a:pt x="1119" y="2106"/>
                    <a:pt x="1252" y="2106"/>
                  </a:cubicBezTo>
                  <a:cubicBezTo>
                    <a:pt x="1652" y="2106"/>
                    <a:pt x="2038" y="1876"/>
                    <a:pt x="2163" y="1631"/>
                  </a:cubicBezTo>
                  <a:cubicBezTo>
                    <a:pt x="2330" y="1297"/>
                    <a:pt x="2163" y="315"/>
                    <a:pt x="1662" y="65"/>
                  </a:cubicBezTo>
                  <a:cubicBezTo>
                    <a:pt x="1575" y="20"/>
                    <a:pt x="1484" y="1"/>
                    <a:pt x="1391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8"/>
            <p:cNvSpPr/>
            <p:nvPr/>
          </p:nvSpPr>
          <p:spPr>
            <a:xfrm>
              <a:off x="3539450" y="347550"/>
              <a:ext cx="247200" cy="192125"/>
            </a:xfrm>
            <a:custGeom>
              <a:avLst/>
              <a:gdLst/>
              <a:ahLst/>
              <a:cxnLst/>
              <a:rect l="l" t="t" r="r" b="b"/>
              <a:pathLst>
                <a:path w="9888" h="7685" extrusionOk="0">
                  <a:moveTo>
                    <a:pt x="4050" y="0"/>
                  </a:moveTo>
                  <a:cubicBezTo>
                    <a:pt x="4050" y="0"/>
                    <a:pt x="376" y="1747"/>
                    <a:pt x="1" y="4265"/>
                  </a:cubicBezTo>
                  <a:cubicBezTo>
                    <a:pt x="1" y="4265"/>
                    <a:pt x="1103" y="7684"/>
                    <a:pt x="3275" y="7684"/>
                  </a:cubicBezTo>
                  <a:cubicBezTo>
                    <a:pt x="4035" y="7684"/>
                    <a:pt x="4927" y="7264"/>
                    <a:pt x="5949" y="6131"/>
                  </a:cubicBezTo>
                  <a:cubicBezTo>
                    <a:pt x="9887" y="1760"/>
                    <a:pt x="4050" y="0"/>
                    <a:pt x="405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8"/>
            <p:cNvSpPr/>
            <p:nvPr/>
          </p:nvSpPr>
          <p:spPr>
            <a:xfrm>
              <a:off x="3583300" y="491325"/>
              <a:ext cx="32700" cy="27975"/>
            </a:xfrm>
            <a:custGeom>
              <a:avLst/>
              <a:gdLst/>
              <a:ahLst/>
              <a:cxnLst/>
              <a:rect l="l" t="t" r="r" b="b"/>
              <a:pathLst>
                <a:path w="1308" h="1119" extrusionOk="0">
                  <a:moveTo>
                    <a:pt x="614" y="1"/>
                  </a:moveTo>
                  <a:cubicBezTo>
                    <a:pt x="310" y="1"/>
                    <a:pt x="66" y="151"/>
                    <a:pt x="34" y="477"/>
                  </a:cubicBezTo>
                  <a:cubicBezTo>
                    <a:pt x="0" y="832"/>
                    <a:pt x="257" y="1083"/>
                    <a:pt x="598" y="1116"/>
                  </a:cubicBezTo>
                  <a:cubicBezTo>
                    <a:pt x="619" y="1118"/>
                    <a:pt x="640" y="1119"/>
                    <a:pt x="661" y="1119"/>
                  </a:cubicBezTo>
                  <a:cubicBezTo>
                    <a:pt x="976" y="1119"/>
                    <a:pt x="1246" y="920"/>
                    <a:pt x="1273" y="588"/>
                  </a:cubicBezTo>
                  <a:cubicBezTo>
                    <a:pt x="1308" y="233"/>
                    <a:pt x="1036" y="39"/>
                    <a:pt x="695" y="4"/>
                  </a:cubicBezTo>
                  <a:cubicBezTo>
                    <a:pt x="668" y="2"/>
                    <a:pt x="641" y="1"/>
                    <a:pt x="61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8"/>
            <p:cNvSpPr/>
            <p:nvPr/>
          </p:nvSpPr>
          <p:spPr>
            <a:xfrm>
              <a:off x="3679975" y="387125"/>
              <a:ext cx="30300" cy="31325"/>
            </a:xfrm>
            <a:custGeom>
              <a:avLst/>
              <a:gdLst/>
              <a:ahLst/>
              <a:cxnLst/>
              <a:rect l="l" t="t" r="r" b="b"/>
              <a:pathLst>
                <a:path w="1212" h="1253" extrusionOk="0">
                  <a:moveTo>
                    <a:pt x="584" y="1"/>
                  </a:moveTo>
                  <a:cubicBezTo>
                    <a:pt x="549" y="1"/>
                    <a:pt x="513" y="4"/>
                    <a:pt x="475" y="10"/>
                  </a:cubicBezTo>
                  <a:cubicBezTo>
                    <a:pt x="120" y="74"/>
                    <a:pt x="1" y="386"/>
                    <a:pt x="64" y="727"/>
                  </a:cubicBezTo>
                  <a:cubicBezTo>
                    <a:pt x="114" y="1026"/>
                    <a:pt x="291" y="1252"/>
                    <a:pt x="583" y="1252"/>
                  </a:cubicBezTo>
                  <a:cubicBezTo>
                    <a:pt x="618" y="1252"/>
                    <a:pt x="653" y="1249"/>
                    <a:pt x="691" y="1243"/>
                  </a:cubicBezTo>
                  <a:cubicBezTo>
                    <a:pt x="1038" y="1179"/>
                    <a:pt x="1212" y="874"/>
                    <a:pt x="1157" y="533"/>
                  </a:cubicBezTo>
                  <a:cubicBezTo>
                    <a:pt x="1100" y="227"/>
                    <a:pt x="883" y="1"/>
                    <a:pt x="58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8"/>
            <p:cNvSpPr/>
            <p:nvPr/>
          </p:nvSpPr>
          <p:spPr>
            <a:xfrm>
              <a:off x="3484475" y="289800"/>
              <a:ext cx="192225" cy="211800"/>
            </a:xfrm>
            <a:custGeom>
              <a:avLst/>
              <a:gdLst/>
              <a:ahLst/>
              <a:cxnLst/>
              <a:rect l="l" t="t" r="r" b="b"/>
              <a:pathLst>
                <a:path w="7689" h="8472" extrusionOk="0">
                  <a:moveTo>
                    <a:pt x="5015" y="0"/>
                  </a:moveTo>
                  <a:cubicBezTo>
                    <a:pt x="4828" y="0"/>
                    <a:pt x="4673" y="143"/>
                    <a:pt x="4551" y="284"/>
                  </a:cubicBezTo>
                  <a:cubicBezTo>
                    <a:pt x="4321" y="550"/>
                    <a:pt x="4162" y="856"/>
                    <a:pt x="4070" y="1190"/>
                  </a:cubicBezTo>
                  <a:cubicBezTo>
                    <a:pt x="4092" y="952"/>
                    <a:pt x="3980" y="717"/>
                    <a:pt x="3793" y="570"/>
                  </a:cubicBezTo>
                  <a:cubicBezTo>
                    <a:pt x="3729" y="515"/>
                    <a:pt x="3646" y="473"/>
                    <a:pt x="3562" y="473"/>
                  </a:cubicBezTo>
                  <a:cubicBezTo>
                    <a:pt x="3559" y="473"/>
                    <a:pt x="3555" y="473"/>
                    <a:pt x="3551" y="473"/>
                  </a:cubicBezTo>
                  <a:cubicBezTo>
                    <a:pt x="3396" y="473"/>
                    <a:pt x="3268" y="601"/>
                    <a:pt x="3173" y="724"/>
                  </a:cubicBezTo>
                  <a:cubicBezTo>
                    <a:pt x="2923" y="1058"/>
                    <a:pt x="2756" y="1440"/>
                    <a:pt x="2833" y="1844"/>
                  </a:cubicBezTo>
                  <a:cubicBezTo>
                    <a:pt x="2641" y="1763"/>
                    <a:pt x="2432" y="1687"/>
                    <a:pt x="2229" y="1687"/>
                  </a:cubicBezTo>
                  <a:cubicBezTo>
                    <a:pt x="2151" y="1687"/>
                    <a:pt x="2073" y="1699"/>
                    <a:pt x="1998" y="1726"/>
                  </a:cubicBezTo>
                  <a:cubicBezTo>
                    <a:pt x="1754" y="1816"/>
                    <a:pt x="1593" y="2060"/>
                    <a:pt x="1532" y="2310"/>
                  </a:cubicBezTo>
                  <a:cubicBezTo>
                    <a:pt x="1490" y="2512"/>
                    <a:pt x="1538" y="2769"/>
                    <a:pt x="1690" y="2908"/>
                  </a:cubicBezTo>
                  <a:cubicBezTo>
                    <a:pt x="1542" y="2900"/>
                    <a:pt x="1393" y="2890"/>
                    <a:pt x="1246" y="2890"/>
                  </a:cubicBezTo>
                  <a:cubicBezTo>
                    <a:pt x="1132" y="2890"/>
                    <a:pt x="1018" y="2896"/>
                    <a:pt x="905" y="2915"/>
                  </a:cubicBezTo>
                  <a:cubicBezTo>
                    <a:pt x="647" y="2956"/>
                    <a:pt x="389" y="3062"/>
                    <a:pt x="209" y="3249"/>
                  </a:cubicBezTo>
                  <a:cubicBezTo>
                    <a:pt x="97" y="3367"/>
                    <a:pt x="14" y="3528"/>
                    <a:pt x="14" y="3688"/>
                  </a:cubicBezTo>
                  <a:cubicBezTo>
                    <a:pt x="14" y="3883"/>
                    <a:pt x="126" y="4064"/>
                    <a:pt x="271" y="4182"/>
                  </a:cubicBezTo>
                  <a:cubicBezTo>
                    <a:pt x="424" y="4307"/>
                    <a:pt x="613" y="4411"/>
                    <a:pt x="794" y="4488"/>
                  </a:cubicBezTo>
                  <a:cubicBezTo>
                    <a:pt x="348" y="4593"/>
                    <a:pt x="7" y="5024"/>
                    <a:pt x="0" y="5476"/>
                  </a:cubicBezTo>
                  <a:cubicBezTo>
                    <a:pt x="0" y="5538"/>
                    <a:pt x="0" y="5602"/>
                    <a:pt x="29" y="5657"/>
                  </a:cubicBezTo>
                  <a:cubicBezTo>
                    <a:pt x="55" y="5705"/>
                    <a:pt x="97" y="5747"/>
                    <a:pt x="146" y="5789"/>
                  </a:cubicBezTo>
                  <a:cubicBezTo>
                    <a:pt x="354" y="5947"/>
                    <a:pt x="645" y="6033"/>
                    <a:pt x="919" y="6033"/>
                  </a:cubicBezTo>
                  <a:cubicBezTo>
                    <a:pt x="995" y="6033"/>
                    <a:pt x="1070" y="6026"/>
                    <a:pt x="1141" y="6013"/>
                  </a:cubicBezTo>
                  <a:lnTo>
                    <a:pt x="1141" y="6013"/>
                  </a:lnTo>
                  <a:cubicBezTo>
                    <a:pt x="787" y="6694"/>
                    <a:pt x="912" y="7599"/>
                    <a:pt x="1448" y="8155"/>
                  </a:cubicBezTo>
                  <a:cubicBezTo>
                    <a:pt x="1621" y="8328"/>
                    <a:pt x="1858" y="8472"/>
                    <a:pt x="2092" y="8472"/>
                  </a:cubicBezTo>
                  <a:cubicBezTo>
                    <a:pt x="2159" y="8472"/>
                    <a:pt x="2225" y="8460"/>
                    <a:pt x="2290" y="8434"/>
                  </a:cubicBezTo>
                  <a:cubicBezTo>
                    <a:pt x="2525" y="8336"/>
                    <a:pt x="2659" y="8065"/>
                    <a:pt x="2672" y="7808"/>
                  </a:cubicBezTo>
                  <a:cubicBezTo>
                    <a:pt x="2692" y="7549"/>
                    <a:pt x="2624" y="7292"/>
                    <a:pt x="2575" y="7035"/>
                  </a:cubicBezTo>
                  <a:cubicBezTo>
                    <a:pt x="2525" y="6777"/>
                    <a:pt x="2499" y="6505"/>
                    <a:pt x="2609" y="6270"/>
                  </a:cubicBezTo>
                  <a:cubicBezTo>
                    <a:pt x="2624" y="6228"/>
                    <a:pt x="2651" y="6186"/>
                    <a:pt x="2686" y="6164"/>
                  </a:cubicBezTo>
                  <a:cubicBezTo>
                    <a:pt x="2749" y="6123"/>
                    <a:pt x="2833" y="6138"/>
                    <a:pt x="2909" y="6129"/>
                  </a:cubicBezTo>
                  <a:cubicBezTo>
                    <a:pt x="3152" y="6116"/>
                    <a:pt x="3299" y="5859"/>
                    <a:pt x="3354" y="5628"/>
                  </a:cubicBezTo>
                  <a:cubicBezTo>
                    <a:pt x="3382" y="5503"/>
                    <a:pt x="3424" y="5371"/>
                    <a:pt x="3431" y="5239"/>
                  </a:cubicBezTo>
                  <a:cubicBezTo>
                    <a:pt x="3437" y="5164"/>
                    <a:pt x="3437" y="5017"/>
                    <a:pt x="3548" y="5017"/>
                  </a:cubicBezTo>
                  <a:cubicBezTo>
                    <a:pt x="3551" y="5017"/>
                    <a:pt x="3553" y="5017"/>
                    <a:pt x="3556" y="5017"/>
                  </a:cubicBezTo>
                  <a:cubicBezTo>
                    <a:pt x="3591" y="5017"/>
                    <a:pt x="3626" y="5044"/>
                    <a:pt x="3653" y="5059"/>
                  </a:cubicBezTo>
                  <a:cubicBezTo>
                    <a:pt x="3691" y="5077"/>
                    <a:pt x="3732" y="5085"/>
                    <a:pt x="3772" y="5085"/>
                  </a:cubicBezTo>
                  <a:cubicBezTo>
                    <a:pt x="3885" y="5085"/>
                    <a:pt x="3999" y="5021"/>
                    <a:pt x="4070" y="4934"/>
                  </a:cubicBezTo>
                  <a:cubicBezTo>
                    <a:pt x="4169" y="4808"/>
                    <a:pt x="4210" y="4648"/>
                    <a:pt x="4245" y="4494"/>
                  </a:cubicBezTo>
                  <a:cubicBezTo>
                    <a:pt x="4287" y="4343"/>
                    <a:pt x="4336" y="4182"/>
                    <a:pt x="4454" y="4077"/>
                  </a:cubicBezTo>
                  <a:cubicBezTo>
                    <a:pt x="4474" y="4057"/>
                    <a:pt x="4496" y="4035"/>
                    <a:pt x="4523" y="4035"/>
                  </a:cubicBezTo>
                  <a:cubicBezTo>
                    <a:pt x="4529" y="4033"/>
                    <a:pt x="4536" y="4032"/>
                    <a:pt x="4543" y="4032"/>
                  </a:cubicBezTo>
                  <a:cubicBezTo>
                    <a:pt x="4560" y="4032"/>
                    <a:pt x="4577" y="4037"/>
                    <a:pt x="4593" y="4042"/>
                  </a:cubicBezTo>
                  <a:cubicBezTo>
                    <a:pt x="4697" y="4074"/>
                    <a:pt x="4799" y="4149"/>
                    <a:pt x="4908" y="4149"/>
                  </a:cubicBezTo>
                  <a:cubicBezTo>
                    <a:pt x="4916" y="4149"/>
                    <a:pt x="4925" y="4148"/>
                    <a:pt x="4934" y="4147"/>
                  </a:cubicBezTo>
                  <a:cubicBezTo>
                    <a:pt x="4982" y="4140"/>
                    <a:pt x="5030" y="4119"/>
                    <a:pt x="5065" y="4084"/>
                  </a:cubicBezTo>
                  <a:cubicBezTo>
                    <a:pt x="5212" y="3967"/>
                    <a:pt x="5254" y="3771"/>
                    <a:pt x="5323" y="3604"/>
                  </a:cubicBezTo>
                  <a:cubicBezTo>
                    <a:pt x="5386" y="3431"/>
                    <a:pt x="5511" y="3242"/>
                    <a:pt x="5692" y="3235"/>
                  </a:cubicBezTo>
                  <a:cubicBezTo>
                    <a:pt x="5699" y="3235"/>
                    <a:pt x="5707" y="3234"/>
                    <a:pt x="5715" y="3234"/>
                  </a:cubicBezTo>
                  <a:cubicBezTo>
                    <a:pt x="5798" y="3234"/>
                    <a:pt x="5881" y="3264"/>
                    <a:pt x="5964" y="3270"/>
                  </a:cubicBezTo>
                  <a:cubicBezTo>
                    <a:pt x="5970" y="3271"/>
                    <a:pt x="5976" y="3271"/>
                    <a:pt x="5981" y="3271"/>
                  </a:cubicBezTo>
                  <a:cubicBezTo>
                    <a:pt x="6095" y="3271"/>
                    <a:pt x="6211" y="3210"/>
                    <a:pt x="6270" y="3110"/>
                  </a:cubicBezTo>
                  <a:cubicBezTo>
                    <a:pt x="6366" y="2965"/>
                    <a:pt x="6395" y="2824"/>
                    <a:pt x="6590" y="2783"/>
                  </a:cubicBezTo>
                  <a:cubicBezTo>
                    <a:pt x="6622" y="2776"/>
                    <a:pt x="6653" y="2772"/>
                    <a:pt x="6681" y="2772"/>
                  </a:cubicBezTo>
                  <a:cubicBezTo>
                    <a:pt x="6795" y="2772"/>
                    <a:pt x="6885" y="2825"/>
                    <a:pt x="6979" y="2908"/>
                  </a:cubicBezTo>
                  <a:cubicBezTo>
                    <a:pt x="7076" y="2990"/>
                    <a:pt x="7192" y="3034"/>
                    <a:pt x="7300" y="3034"/>
                  </a:cubicBezTo>
                  <a:cubicBezTo>
                    <a:pt x="7467" y="3034"/>
                    <a:pt x="7617" y="2932"/>
                    <a:pt x="7654" y="2714"/>
                  </a:cubicBezTo>
                  <a:cubicBezTo>
                    <a:pt x="7689" y="2554"/>
                    <a:pt x="7641" y="2387"/>
                    <a:pt x="7585" y="2233"/>
                  </a:cubicBezTo>
                  <a:cubicBezTo>
                    <a:pt x="7487" y="1948"/>
                    <a:pt x="7335" y="1662"/>
                    <a:pt x="7076" y="1503"/>
                  </a:cubicBezTo>
                  <a:cubicBezTo>
                    <a:pt x="6966" y="1433"/>
                    <a:pt x="6841" y="1392"/>
                    <a:pt x="6715" y="1363"/>
                  </a:cubicBezTo>
                  <a:cubicBezTo>
                    <a:pt x="6639" y="1343"/>
                    <a:pt x="6485" y="1336"/>
                    <a:pt x="6450" y="1245"/>
                  </a:cubicBezTo>
                  <a:lnTo>
                    <a:pt x="6450" y="1238"/>
                  </a:lnTo>
                  <a:cubicBezTo>
                    <a:pt x="6430" y="1148"/>
                    <a:pt x="6533" y="987"/>
                    <a:pt x="6555" y="897"/>
                  </a:cubicBezTo>
                  <a:cubicBezTo>
                    <a:pt x="6590" y="779"/>
                    <a:pt x="6604" y="653"/>
                    <a:pt x="6604" y="528"/>
                  </a:cubicBezTo>
                  <a:cubicBezTo>
                    <a:pt x="6597" y="438"/>
                    <a:pt x="6575" y="334"/>
                    <a:pt x="6500" y="278"/>
                  </a:cubicBezTo>
                  <a:cubicBezTo>
                    <a:pt x="6472" y="258"/>
                    <a:pt x="6430" y="243"/>
                    <a:pt x="6395" y="236"/>
                  </a:cubicBezTo>
                  <a:cubicBezTo>
                    <a:pt x="6363" y="229"/>
                    <a:pt x="6331" y="226"/>
                    <a:pt x="6298" y="226"/>
                  </a:cubicBezTo>
                  <a:cubicBezTo>
                    <a:pt x="6208" y="226"/>
                    <a:pt x="6115" y="251"/>
                    <a:pt x="6032" y="293"/>
                  </a:cubicBezTo>
                  <a:cubicBezTo>
                    <a:pt x="5922" y="348"/>
                    <a:pt x="5824" y="425"/>
                    <a:pt x="5733" y="515"/>
                  </a:cubicBezTo>
                  <a:cubicBezTo>
                    <a:pt x="5615" y="627"/>
                    <a:pt x="5483" y="807"/>
                    <a:pt x="5399" y="946"/>
                  </a:cubicBezTo>
                  <a:cubicBezTo>
                    <a:pt x="5470" y="759"/>
                    <a:pt x="5511" y="557"/>
                    <a:pt x="5456" y="361"/>
                  </a:cubicBezTo>
                  <a:cubicBezTo>
                    <a:pt x="5399" y="174"/>
                    <a:pt x="5232" y="7"/>
                    <a:pt x="5030" y="0"/>
                  </a:cubicBezTo>
                  <a:cubicBezTo>
                    <a:pt x="5025" y="0"/>
                    <a:pt x="5020" y="0"/>
                    <a:pt x="501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8"/>
            <p:cNvSpPr/>
            <p:nvPr/>
          </p:nvSpPr>
          <p:spPr>
            <a:xfrm>
              <a:off x="3526725" y="379800"/>
              <a:ext cx="12950" cy="32325"/>
            </a:xfrm>
            <a:custGeom>
              <a:avLst/>
              <a:gdLst/>
              <a:ahLst/>
              <a:cxnLst/>
              <a:rect l="l" t="t" r="r" b="b"/>
              <a:pathLst>
                <a:path w="518" h="1293" extrusionOk="0">
                  <a:moveTo>
                    <a:pt x="283" y="0"/>
                  </a:moveTo>
                  <a:cubicBezTo>
                    <a:pt x="244" y="0"/>
                    <a:pt x="206" y="19"/>
                    <a:pt x="182" y="66"/>
                  </a:cubicBezTo>
                  <a:cubicBezTo>
                    <a:pt x="92" y="255"/>
                    <a:pt x="0" y="450"/>
                    <a:pt x="9" y="666"/>
                  </a:cubicBezTo>
                  <a:cubicBezTo>
                    <a:pt x="15" y="874"/>
                    <a:pt x="141" y="1048"/>
                    <a:pt x="237" y="1228"/>
                  </a:cubicBezTo>
                  <a:cubicBezTo>
                    <a:pt x="261" y="1274"/>
                    <a:pt x="299" y="1293"/>
                    <a:pt x="338" y="1293"/>
                  </a:cubicBezTo>
                  <a:cubicBezTo>
                    <a:pt x="426" y="1293"/>
                    <a:pt x="517" y="1198"/>
                    <a:pt x="460" y="1097"/>
                  </a:cubicBezTo>
                  <a:cubicBezTo>
                    <a:pt x="391" y="958"/>
                    <a:pt x="279" y="826"/>
                    <a:pt x="273" y="666"/>
                  </a:cubicBezTo>
                  <a:cubicBezTo>
                    <a:pt x="259" y="505"/>
                    <a:pt x="343" y="345"/>
                    <a:pt x="411" y="200"/>
                  </a:cubicBezTo>
                  <a:cubicBezTo>
                    <a:pt x="464" y="98"/>
                    <a:pt x="371" y="0"/>
                    <a:pt x="283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8"/>
            <p:cNvSpPr/>
            <p:nvPr/>
          </p:nvSpPr>
          <p:spPr>
            <a:xfrm>
              <a:off x="3577700" y="341125"/>
              <a:ext cx="17775" cy="28825"/>
            </a:xfrm>
            <a:custGeom>
              <a:avLst/>
              <a:gdLst/>
              <a:ahLst/>
              <a:cxnLst/>
              <a:rect l="l" t="t" r="r" b="b"/>
              <a:pathLst>
                <a:path w="711" h="1153" extrusionOk="0">
                  <a:moveTo>
                    <a:pt x="208" y="0"/>
                  </a:moveTo>
                  <a:cubicBezTo>
                    <a:pt x="83" y="0"/>
                    <a:pt x="0" y="183"/>
                    <a:pt x="132" y="244"/>
                  </a:cubicBezTo>
                  <a:cubicBezTo>
                    <a:pt x="425" y="382"/>
                    <a:pt x="425" y="710"/>
                    <a:pt x="356" y="987"/>
                  </a:cubicBezTo>
                  <a:cubicBezTo>
                    <a:pt x="331" y="1087"/>
                    <a:pt x="414" y="1153"/>
                    <a:pt x="493" y="1153"/>
                  </a:cubicBezTo>
                  <a:cubicBezTo>
                    <a:pt x="546" y="1153"/>
                    <a:pt x="597" y="1124"/>
                    <a:pt x="613" y="1057"/>
                  </a:cubicBezTo>
                  <a:cubicBezTo>
                    <a:pt x="710" y="675"/>
                    <a:pt x="662" y="209"/>
                    <a:pt x="266" y="13"/>
                  </a:cubicBezTo>
                  <a:cubicBezTo>
                    <a:pt x="246" y="4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8"/>
            <p:cNvSpPr/>
            <p:nvPr/>
          </p:nvSpPr>
          <p:spPr>
            <a:xfrm>
              <a:off x="3556450" y="375125"/>
              <a:ext cx="12250" cy="31400"/>
            </a:xfrm>
            <a:custGeom>
              <a:avLst/>
              <a:gdLst/>
              <a:ahLst/>
              <a:cxnLst/>
              <a:rect l="l" t="t" r="r" b="b"/>
              <a:pathLst>
                <a:path w="490" h="1256" extrusionOk="0">
                  <a:moveTo>
                    <a:pt x="211" y="1"/>
                  </a:moveTo>
                  <a:cubicBezTo>
                    <a:pt x="129" y="1"/>
                    <a:pt x="50" y="63"/>
                    <a:pt x="92" y="156"/>
                  </a:cubicBezTo>
                  <a:cubicBezTo>
                    <a:pt x="218" y="477"/>
                    <a:pt x="127" y="789"/>
                    <a:pt x="30" y="1097"/>
                  </a:cubicBezTo>
                  <a:cubicBezTo>
                    <a:pt x="0" y="1192"/>
                    <a:pt x="80" y="1256"/>
                    <a:pt x="160" y="1256"/>
                  </a:cubicBezTo>
                  <a:cubicBezTo>
                    <a:pt x="212" y="1256"/>
                    <a:pt x="265" y="1228"/>
                    <a:pt x="288" y="1165"/>
                  </a:cubicBezTo>
                  <a:cubicBezTo>
                    <a:pt x="398" y="818"/>
                    <a:pt x="490" y="442"/>
                    <a:pt x="343" y="86"/>
                  </a:cubicBezTo>
                  <a:cubicBezTo>
                    <a:pt x="319" y="27"/>
                    <a:pt x="264" y="1"/>
                    <a:pt x="21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8"/>
            <p:cNvSpPr/>
            <p:nvPr/>
          </p:nvSpPr>
          <p:spPr>
            <a:xfrm>
              <a:off x="3525675" y="444800"/>
              <a:ext cx="8225" cy="23450"/>
            </a:xfrm>
            <a:custGeom>
              <a:avLst/>
              <a:gdLst/>
              <a:ahLst/>
              <a:cxnLst/>
              <a:rect l="l" t="t" r="r" b="b"/>
              <a:pathLst>
                <a:path w="329" h="938" extrusionOk="0">
                  <a:moveTo>
                    <a:pt x="171" y="1"/>
                  </a:moveTo>
                  <a:cubicBezTo>
                    <a:pt x="120" y="1"/>
                    <a:pt x="71" y="30"/>
                    <a:pt x="57" y="96"/>
                  </a:cubicBezTo>
                  <a:cubicBezTo>
                    <a:pt x="1" y="347"/>
                    <a:pt x="1" y="591"/>
                    <a:pt x="42" y="841"/>
                  </a:cubicBezTo>
                  <a:cubicBezTo>
                    <a:pt x="54" y="908"/>
                    <a:pt x="101" y="937"/>
                    <a:pt x="152" y="937"/>
                  </a:cubicBezTo>
                  <a:cubicBezTo>
                    <a:pt x="227" y="937"/>
                    <a:pt x="310" y="873"/>
                    <a:pt x="293" y="773"/>
                  </a:cubicBezTo>
                  <a:cubicBezTo>
                    <a:pt x="266" y="571"/>
                    <a:pt x="266" y="369"/>
                    <a:pt x="308" y="167"/>
                  </a:cubicBezTo>
                  <a:cubicBezTo>
                    <a:pt x="329" y="66"/>
                    <a:pt x="247" y="1"/>
                    <a:pt x="17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8"/>
            <p:cNvSpPr/>
            <p:nvPr/>
          </p:nvSpPr>
          <p:spPr>
            <a:xfrm>
              <a:off x="3602225" y="329250"/>
              <a:ext cx="28900" cy="15900"/>
            </a:xfrm>
            <a:custGeom>
              <a:avLst/>
              <a:gdLst/>
              <a:ahLst/>
              <a:cxnLst/>
              <a:rect l="l" t="t" r="r" b="b"/>
              <a:pathLst>
                <a:path w="1156" h="636" extrusionOk="0">
                  <a:moveTo>
                    <a:pt x="184" y="0"/>
                  </a:moveTo>
                  <a:cubicBezTo>
                    <a:pt x="92" y="0"/>
                    <a:pt x="1" y="95"/>
                    <a:pt x="63" y="196"/>
                  </a:cubicBezTo>
                  <a:cubicBezTo>
                    <a:pt x="259" y="523"/>
                    <a:pt x="628" y="607"/>
                    <a:pt x="988" y="635"/>
                  </a:cubicBezTo>
                  <a:cubicBezTo>
                    <a:pt x="991" y="635"/>
                    <a:pt x="993" y="635"/>
                    <a:pt x="995" y="635"/>
                  </a:cubicBezTo>
                  <a:cubicBezTo>
                    <a:pt x="1155" y="635"/>
                    <a:pt x="1153" y="385"/>
                    <a:pt x="988" y="370"/>
                  </a:cubicBezTo>
                  <a:cubicBezTo>
                    <a:pt x="725" y="350"/>
                    <a:pt x="439" y="308"/>
                    <a:pt x="294" y="64"/>
                  </a:cubicBezTo>
                  <a:cubicBezTo>
                    <a:pt x="266" y="19"/>
                    <a:pt x="225" y="0"/>
                    <a:pt x="184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8"/>
            <p:cNvSpPr/>
            <p:nvPr/>
          </p:nvSpPr>
          <p:spPr>
            <a:xfrm>
              <a:off x="3616450" y="420175"/>
              <a:ext cx="67650" cy="70700"/>
            </a:xfrm>
            <a:custGeom>
              <a:avLst/>
              <a:gdLst/>
              <a:ahLst/>
              <a:cxnLst/>
              <a:rect l="l" t="t" r="r" b="b"/>
              <a:pathLst>
                <a:path w="2706" h="2828" extrusionOk="0">
                  <a:moveTo>
                    <a:pt x="2463" y="1"/>
                  </a:moveTo>
                  <a:cubicBezTo>
                    <a:pt x="2404" y="1"/>
                    <a:pt x="2345" y="33"/>
                    <a:pt x="2306" y="108"/>
                  </a:cubicBezTo>
                  <a:cubicBezTo>
                    <a:pt x="1861" y="985"/>
                    <a:pt x="1074" y="2000"/>
                    <a:pt x="197" y="2481"/>
                  </a:cubicBezTo>
                  <a:cubicBezTo>
                    <a:pt x="0" y="2586"/>
                    <a:pt x="120" y="2828"/>
                    <a:pt x="315" y="2828"/>
                  </a:cubicBezTo>
                  <a:cubicBezTo>
                    <a:pt x="340" y="2828"/>
                    <a:pt x="366" y="2824"/>
                    <a:pt x="393" y="2815"/>
                  </a:cubicBezTo>
                  <a:cubicBezTo>
                    <a:pt x="920" y="2641"/>
                    <a:pt x="1353" y="2272"/>
                    <a:pt x="1735" y="1841"/>
                  </a:cubicBezTo>
                  <a:cubicBezTo>
                    <a:pt x="2181" y="1340"/>
                    <a:pt x="2480" y="881"/>
                    <a:pt x="2654" y="297"/>
                  </a:cubicBezTo>
                  <a:cubicBezTo>
                    <a:pt x="2705" y="133"/>
                    <a:pt x="2584" y="1"/>
                    <a:pt x="246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8"/>
            <p:cNvSpPr/>
            <p:nvPr/>
          </p:nvSpPr>
          <p:spPr>
            <a:xfrm>
              <a:off x="3625700" y="428575"/>
              <a:ext cx="22500" cy="21650"/>
            </a:xfrm>
            <a:custGeom>
              <a:avLst/>
              <a:gdLst/>
              <a:ahLst/>
              <a:cxnLst/>
              <a:rect l="l" t="t" r="r" b="b"/>
              <a:pathLst>
                <a:path w="900" h="866" extrusionOk="0">
                  <a:moveTo>
                    <a:pt x="356" y="1"/>
                  </a:moveTo>
                  <a:cubicBezTo>
                    <a:pt x="253" y="1"/>
                    <a:pt x="153" y="39"/>
                    <a:pt x="78" y="134"/>
                  </a:cubicBezTo>
                  <a:cubicBezTo>
                    <a:pt x="1" y="231"/>
                    <a:pt x="16" y="411"/>
                    <a:pt x="58" y="523"/>
                  </a:cubicBezTo>
                  <a:cubicBezTo>
                    <a:pt x="99" y="655"/>
                    <a:pt x="203" y="774"/>
                    <a:pt x="335" y="829"/>
                  </a:cubicBezTo>
                  <a:cubicBezTo>
                    <a:pt x="382" y="852"/>
                    <a:pt x="428" y="866"/>
                    <a:pt x="478" y="866"/>
                  </a:cubicBezTo>
                  <a:cubicBezTo>
                    <a:pt x="488" y="866"/>
                    <a:pt x="498" y="865"/>
                    <a:pt x="509" y="864"/>
                  </a:cubicBezTo>
                  <a:cubicBezTo>
                    <a:pt x="607" y="864"/>
                    <a:pt x="697" y="809"/>
                    <a:pt x="759" y="725"/>
                  </a:cubicBezTo>
                  <a:cubicBezTo>
                    <a:pt x="899" y="545"/>
                    <a:pt x="878" y="266"/>
                    <a:pt x="684" y="119"/>
                  </a:cubicBezTo>
                  <a:cubicBezTo>
                    <a:pt x="591" y="49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8"/>
            <p:cNvSpPr/>
            <p:nvPr/>
          </p:nvSpPr>
          <p:spPr>
            <a:xfrm>
              <a:off x="3642725" y="387700"/>
              <a:ext cx="29925" cy="26750"/>
            </a:xfrm>
            <a:custGeom>
              <a:avLst/>
              <a:gdLst/>
              <a:ahLst/>
              <a:cxnLst/>
              <a:rect l="l" t="t" r="r" b="b"/>
              <a:pathLst>
                <a:path w="1197" h="1070" extrusionOk="0">
                  <a:moveTo>
                    <a:pt x="928" y="0"/>
                  </a:moveTo>
                  <a:cubicBezTo>
                    <a:pt x="433" y="0"/>
                    <a:pt x="67" y="417"/>
                    <a:pt x="10" y="912"/>
                  </a:cubicBezTo>
                  <a:cubicBezTo>
                    <a:pt x="1" y="1008"/>
                    <a:pt x="84" y="1069"/>
                    <a:pt x="157" y="1069"/>
                  </a:cubicBezTo>
                  <a:cubicBezTo>
                    <a:pt x="206" y="1069"/>
                    <a:pt x="251" y="1041"/>
                    <a:pt x="260" y="976"/>
                  </a:cubicBezTo>
                  <a:cubicBezTo>
                    <a:pt x="312" y="573"/>
                    <a:pt x="561" y="264"/>
                    <a:pt x="960" y="264"/>
                  </a:cubicBezTo>
                  <a:cubicBezTo>
                    <a:pt x="982" y="264"/>
                    <a:pt x="1003" y="264"/>
                    <a:pt x="1025" y="266"/>
                  </a:cubicBezTo>
                  <a:cubicBezTo>
                    <a:pt x="1027" y="266"/>
                    <a:pt x="1029" y="266"/>
                    <a:pt x="1031" y="266"/>
                  </a:cubicBezTo>
                  <a:cubicBezTo>
                    <a:pt x="1173" y="266"/>
                    <a:pt x="1197" y="29"/>
                    <a:pt x="1053" y="9"/>
                  </a:cubicBezTo>
                  <a:cubicBezTo>
                    <a:pt x="1011" y="3"/>
                    <a:pt x="969" y="0"/>
                    <a:pt x="928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8"/>
            <p:cNvSpPr/>
            <p:nvPr/>
          </p:nvSpPr>
          <p:spPr>
            <a:xfrm>
              <a:off x="3582050" y="449600"/>
              <a:ext cx="29575" cy="29475"/>
            </a:xfrm>
            <a:custGeom>
              <a:avLst/>
              <a:gdLst/>
              <a:ahLst/>
              <a:cxnLst/>
              <a:rect l="l" t="t" r="r" b="b"/>
              <a:pathLst>
                <a:path w="1183" h="1179" extrusionOk="0">
                  <a:moveTo>
                    <a:pt x="979" y="1"/>
                  </a:moveTo>
                  <a:cubicBezTo>
                    <a:pt x="971" y="1"/>
                    <a:pt x="962" y="1"/>
                    <a:pt x="954" y="3"/>
                  </a:cubicBezTo>
                  <a:cubicBezTo>
                    <a:pt x="426" y="86"/>
                    <a:pt x="0" y="531"/>
                    <a:pt x="112" y="1088"/>
                  </a:cubicBezTo>
                  <a:cubicBezTo>
                    <a:pt x="124" y="1151"/>
                    <a:pt x="176" y="1179"/>
                    <a:pt x="230" y="1179"/>
                  </a:cubicBezTo>
                  <a:cubicBezTo>
                    <a:pt x="301" y="1179"/>
                    <a:pt x="375" y="1130"/>
                    <a:pt x="363" y="1047"/>
                  </a:cubicBezTo>
                  <a:cubicBezTo>
                    <a:pt x="307" y="608"/>
                    <a:pt x="613" y="322"/>
                    <a:pt x="1031" y="247"/>
                  </a:cubicBezTo>
                  <a:cubicBezTo>
                    <a:pt x="1182" y="220"/>
                    <a:pt x="1122" y="1"/>
                    <a:pt x="97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8"/>
            <p:cNvSpPr/>
            <p:nvPr/>
          </p:nvSpPr>
          <p:spPr>
            <a:xfrm>
              <a:off x="3620850" y="370400"/>
              <a:ext cx="31800" cy="23750"/>
            </a:xfrm>
            <a:custGeom>
              <a:avLst/>
              <a:gdLst/>
              <a:ahLst/>
              <a:cxnLst/>
              <a:rect l="l" t="t" r="r" b="b"/>
              <a:pathLst>
                <a:path w="1272" h="950" extrusionOk="0">
                  <a:moveTo>
                    <a:pt x="886" y="0"/>
                  </a:moveTo>
                  <a:cubicBezTo>
                    <a:pt x="846" y="0"/>
                    <a:pt x="803" y="10"/>
                    <a:pt x="759" y="33"/>
                  </a:cubicBezTo>
                  <a:cubicBezTo>
                    <a:pt x="529" y="150"/>
                    <a:pt x="327" y="317"/>
                    <a:pt x="160" y="512"/>
                  </a:cubicBezTo>
                  <a:cubicBezTo>
                    <a:pt x="1" y="703"/>
                    <a:pt x="173" y="950"/>
                    <a:pt x="362" y="950"/>
                  </a:cubicBezTo>
                  <a:cubicBezTo>
                    <a:pt x="422" y="950"/>
                    <a:pt x="483" y="926"/>
                    <a:pt x="536" y="868"/>
                  </a:cubicBezTo>
                  <a:cubicBezTo>
                    <a:pt x="683" y="708"/>
                    <a:pt x="843" y="582"/>
                    <a:pt x="1023" y="471"/>
                  </a:cubicBezTo>
                  <a:cubicBezTo>
                    <a:pt x="1272" y="328"/>
                    <a:pt x="1118" y="0"/>
                    <a:pt x="886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8"/>
            <p:cNvSpPr/>
            <p:nvPr/>
          </p:nvSpPr>
          <p:spPr>
            <a:xfrm>
              <a:off x="3561175" y="437475"/>
              <a:ext cx="23200" cy="29775"/>
            </a:xfrm>
            <a:custGeom>
              <a:avLst/>
              <a:gdLst/>
              <a:ahLst/>
              <a:cxnLst/>
              <a:rect l="l" t="t" r="r" b="b"/>
              <a:pathLst>
                <a:path w="928" h="1191" extrusionOk="0">
                  <a:moveTo>
                    <a:pt x="556" y="1"/>
                  </a:moveTo>
                  <a:cubicBezTo>
                    <a:pt x="495" y="1"/>
                    <a:pt x="435" y="25"/>
                    <a:pt x="391" y="84"/>
                  </a:cubicBezTo>
                  <a:cubicBezTo>
                    <a:pt x="209" y="321"/>
                    <a:pt x="50" y="578"/>
                    <a:pt x="15" y="877"/>
                  </a:cubicBezTo>
                  <a:cubicBezTo>
                    <a:pt x="0" y="1016"/>
                    <a:pt x="64" y="1149"/>
                    <a:pt x="209" y="1183"/>
                  </a:cubicBezTo>
                  <a:cubicBezTo>
                    <a:pt x="228" y="1188"/>
                    <a:pt x="248" y="1191"/>
                    <a:pt x="269" y="1191"/>
                  </a:cubicBezTo>
                  <a:cubicBezTo>
                    <a:pt x="380" y="1191"/>
                    <a:pt x="498" y="1113"/>
                    <a:pt x="516" y="996"/>
                  </a:cubicBezTo>
                  <a:cubicBezTo>
                    <a:pt x="551" y="759"/>
                    <a:pt x="676" y="578"/>
                    <a:pt x="808" y="389"/>
                  </a:cubicBezTo>
                  <a:cubicBezTo>
                    <a:pt x="928" y="209"/>
                    <a:pt x="734" y="1"/>
                    <a:pt x="556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8"/>
            <p:cNvSpPr/>
            <p:nvPr/>
          </p:nvSpPr>
          <p:spPr>
            <a:xfrm>
              <a:off x="3656525" y="4138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64" y="1"/>
                  </a:moveTo>
                  <a:cubicBezTo>
                    <a:pt x="126" y="1"/>
                    <a:pt x="87" y="15"/>
                    <a:pt x="56" y="42"/>
                  </a:cubicBezTo>
                  <a:cubicBezTo>
                    <a:pt x="0" y="106"/>
                    <a:pt x="7" y="196"/>
                    <a:pt x="62" y="259"/>
                  </a:cubicBezTo>
                  <a:cubicBezTo>
                    <a:pt x="92" y="285"/>
                    <a:pt x="127" y="297"/>
                    <a:pt x="162" y="297"/>
                  </a:cubicBezTo>
                  <a:cubicBezTo>
                    <a:pt x="202" y="297"/>
                    <a:pt x="242" y="281"/>
                    <a:pt x="271" y="251"/>
                  </a:cubicBezTo>
                  <a:cubicBezTo>
                    <a:pt x="334" y="189"/>
                    <a:pt x="328" y="99"/>
                    <a:pt x="271" y="42"/>
                  </a:cubicBezTo>
                  <a:cubicBezTo>
                    <a:pt x="240" y="15"/>
                    <a:pt x="202" y="1"/>
                    <a:pt x="164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8"/>
            <p:cNvSpPr/>
            <p:nvPr/>
          </p:nvSpPr>
          <p:spPr>
            <a:xfrm>
              <a:off x="3664875" y="401025"/>
              <a:ext cx="8200" cy="7425"/>
            </a:xfrm>
            <a:custGeom>
              <a:avLst/>
              <a:gdLst/>
              <a:ahLst/>
              <a:cxnLst/>
              <a:rect l="l" t="t" r="r" b="b"/>
              <a:pathLst>
                <a:path w="328" h="297" extrusionOk="0">
                  <a:moveTo>
                    <a:pt x="167" y="1"/>
                  </a:moveTo>
                  <a:cubicBezTo>
                    <a:pt x="126" y="1"/>
                    <a:pt x="85" y="16"/>
                    <a:pt x="56" y="45"/>
                  </a:cubicBezTo>
                  <a:cubicBezTo>
                    <a:pt x="0" y="109"/>
                    <a:pt x="0" y="199"/>
                    <a:pt x="62" y="254"/>
                  </a:cubicBezTo>
                  <a:cubicBezTo>
                    <a:pt x="90" y="282"/>
                    <a:pt x="127" y="296"/>
                    <a:pt x="164" y="296"/>
                  </a:cubicBezTo>
                  <a:cubicBezTo>
                    <a:pt x="203" y="296"/>
                    <a:pt x="243" y="280"/>
                    <a:pt x="271" y="248"/>
                  </a:cubicBezTo>
                  <a:cubicBezTo>
                    <a:pt x="328" y="192"/>
                    <a:pt x="328" y="94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8"/>
            <p:cNvSpPr/>
            <p:nvPr/>
          </p:nvSpPr>
          <p:spPr>
            <a:xfrm>
              <a:off x="3652675" y="426875"/>
              <a:ext cx="8225" cy="7400"/>
            </a:xfrm>
            <a:custGeom>
              <a:avLst/>
              <a:gdLst/>
              <a:ahLst/>
              <a:cxnLst/>
              <a:rect l="l" t="t" r="r" b="b"/>
              <a:pathLst>
                <a:path w="329" h="296" extrusionOk="0">
                  <a:moveTo>
                    <a:pt x="161" y="1"/>
                  </a:moveTo>
                  <a:cubicBezTo>
                    <a:pt x="123" y="1"/>
                    <a:pt x="84" y="14"/>
                    <a:pt x="56" y="42"/>
                  </a:cubicBezTo>
                  <a:cubicBezTo>
                    <a:pt x="1" y="104"/>
                    <a:pt x="1" y="202"/>
                    <a:pt x="64" y="257"/>
                  </a:cubicBezTo>
                  <a:cubicBezTo>
                    <a:pt x="90" y="283"/>
                    <a:pt x="125" y="295"/>
                    <a:pt x="161" y="295"/>
                  </a:cubicBezTo>
                  <a:cubicBezTo>
                    <a:pt x="201" y="295"/>
                    <a:pt x="243" y="280"/>
                    <a:pt x="273" y="251"/>
                  </a:cubicBezTo>
                  <a:cubicBezTo>
                    <a:pt x="328" y="187"/>
                    <a:pt x="328" y="97"/>
                    <a:pt x="265" y="42"/>
                  </a:cubicBezTo>
                  <a:cubicBezTo>
                    <a:pt x="237" y="14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8"/>
            <p:cNvSpPr/>
            <p:nvPr/>
          </p:nvSpPr>
          <p:spPr>
            <a:xfrm>
              <a:off x="3627475" y="415925"/>
              <a:ext cx="8200" cy="7475"/>
            </a:xfrm>
            <a:custGeom>
              <a:avLst/>
              <a:gdLst/>
              <a:ahLst/>
              <a:cxnLst/>
              <a:rect l="l" t="t" r="r" b="b"/>
              <a:pathLst>
                <a:path w="328" h="299" extrusionOk="0">
                  <a:moveTo>
                    <a:pt x="162" y="0"/>
                  </a:moveTo>
                  <a:cubicBezTo>
                    <a:pt x="123" y="0"/>
                    <a:pt x="85" y="16"/>
                    <a:pt x="55" y="49"/>
                  </a:cubicBezTo>
                  <a:cubicBezTo>
                    <a:pt x="0" y="111"/>
                    <a:pt x="0" y="201"/>
                    <a:pt x="55" y="258"/>
                  </a:cubicBezTo>
                  <a:cubicBezTo>
                    <a:pt x="86" y="284"/>
                    <a:pt x="123" y="298"/>
                    <a:pt x="159" y="298"/>
                  </a:cubicBezTo>
                  <a:cubicBezTo>
                    <a:pt x="199" y="298"/>
                    <a:pt x="239" y="282"/>
                    <a:pt x="271" y="249"/>
                  </a:cubicBezTo>
                  <a:cubicBezTo>
                    <a:pt x="327" y="194"/>
                    <a:pt x="321" y="97"/>
                    <a:pt x="264" y="41"/>
                  </a:cubicBezTo>
                  <a:cubicBezTo>
                    <a:pt x="234" y="14"/>
                    <a:pt x="198" y="0"/>
                    <a:pt x="162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8"/>
            <p:cNvSpPr/>
            <p:nvPr/>
          </p:nvSpPr>
          <p:spPr>
            <a:xfrm>
              <a:off x="3619825" y="403575"/>
              <a:ext cx="8175" cy="7450"/>
            </a:xfrm>
            <a:custGeom>
              <a:avLst/>
              <a:gdLst/>
              <a:ahLst/>
              <a:cxnLst/>
              <a:rect l="l" t="t" r="r" b="b"/>
              <a:pathLst>
                <a:path w="327" h="298" extrusionOk="0">
                  <a:moveTo>
                    <a:pt x="160" y="0"/>
                  </a:moveTo>
                  <a:cubicBezTo>
                    <a:pt x="121" y="0"/>
                    <a:pt x="84" y="16"/>
                    <a:pt x="56" y="49"/>
                  </a:cubicBezTo>
                  <a:cubicBezTo>
                    <a:pt x="0" y="110"/>
                    <a:pt x="0" y="201"/>
                    <a:pt x="62" y="257"/>
                  </a:cubicBezTo>
                  <a:cubicBezTo>
                    <a:pt x="89" y="284"/>
                    <a:pt x="126" y="298"/>
                    <a:pt x="163" y="298"/>
                  </a:cubicBezTo>
                  <a:cubicBezTo>
                    <a:pt x="203" y="298"/>
                    <a:pt x="243" y="283"/>
                    <a:pt x="271" y="251"/>
                  </a:cubicBezTo>
                  <a:cubicBezTo>
                    <a:pt x="326" y="194"/>
                    <a:pt x="319" y="97"/>
                    <a:pt x="264" y="42"/>
                  </a:cubicBezTo>
                  <a:cubicBezTo>
                    <a:pt x="233" y="14"/>
                    <a:pt x="196" y="0"/>
                    <a:pt x="160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8"/>
            <p:cNvSpPr/>
            <p:nvPr/>
          </p:nvSpPr>
          <p:spPr>
            <a:xfrm>
              <a:off x="3605000" y="413650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169" y="1"/>
                  </a:moveTo>
                  <a:cubicBezTo>
                    <a:pt x="130" y="1"/>
                    <a:pt x="92" y="16"/>
                    <a:pt x="64" y="48"/>
                  </a:cubicBezTo>
                  <a:cubicBezTo>
                    <a:pt x="1" y="105"/>
                    <a:pt x="9" y="202"/>
                    <a:pt x="64" y="257"/>
                  </a:cubicBezTo>
                  <a:cubicBezTo>
                    <a:pt x="94" y="285"/>
                    <a:pt x="131" y="299"/>
                    <a:pt x="168" y="299"/>
                  </a:cubicBezTo>
                  <a:cubicBezTo>
                    <a:pt x="206" y="299"/>
                    <a:pt x="245" y="283"/>
                    <a:pt x="273" y="250"/>
                  </a:cubicBezTo>
                  <a:cubicBezTo>
                    <a:pt x="335" y="195"/>
                    <a:pt x="328" y="98"/>
                    <a:pt x="273" y="41"/>
                  </a:cubicBezTo>
                  <a:cubicBezTo>
                    <a:pt x="242" y="15"/>
                    <a:pt x="205" y="1"/>
                    <a:pt x="169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8"/>
            <p:cNvSpPr/>
            <p:nvPr/>
          </p:nvSpPr>
          <p:spPr>
            <a:xfrm>
              <a:off x="3607975" y="432450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4" y="0"/>
                  </a:moveTo>
                  <a:cubicBezTo>
                    <a:pt x="125" y="0"/>
                    <a:pt x="85" y="16"/>
                    <a:pt x="57" y="48"/>
                  </a:cubicBezTo>
                  <a:cubicBezTo>
                    <a:pt x="0" y="104"/>
                    <a:pt x="7" y="201"/>
                    <a:pt x="64" y="256"/>
                  </a:cubicBezTo>
                  <a:cubicBezTo>
                    <a:pt x="93" y="283"/>
                    <a:pt x="128" y="296"/>
                    <a:pt x="163" y="296"/>
                  </a:cubicBezTo>
                  <a:cubicBezTo>
                    <a:pt x="203" y="296"/>
                    <a:pt x="242" y="280"/>
                    <a:pt x="272" y="250"/>
                  </a:cubicBezTo>
                  <a:cubicBezTo>
                    <a:pt x="328" y="188"/>
                    <a:pt x="328" y="98"/>
                    <a:pt x="266" y="41"/>
                  </a:cubicBezTo>
                  <a:cubicBezTo>
                    <a:pt x="238" y="14"/>
                    <a:pt x="201" y="0"/>
                    <a:pt x="164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8"/>
            <p:cNvSpPr/>
            <p:nvPr/>
          </p:nvSpPr>
          <p:spPr>
            <a:xfrm>
              <a:off x="3620875" y="459575"/>
              <a:ext cx="8150" cy="7475"/>
            </a:xfrm>
            <a:custGeom>
              <a:avLst/>
              <a:gdLst/>
              <a:ahLst/>
              <a:cxnLst/>
              <a:rect l="l" t="t" r="r" b="b"/>
              <a:pathLst>
                <a:path w="326" h="299" extrusionOk="0">
                  <a:moveTo>
                    <a:pt x="166" y="1"/>
                  </a:moveTo>
                  <a:cubicBezTo>
                    <a:pt x="127" y="1"/>
                    <a:pt x="87" y="16"/>
                    <a:pt x="55" y="48"/>
                  </a:cubicBezTo>
                  <a:cubicBezTo>
                    <a:pt x="0" y="112"/>
                    <a:pt x="7" y="202"/>
                    <a:pt x="62" y="257"/>
                  </a:cubicBezTo>
                  <a:cubicBezTo>
                    <a:pt x="93" y="285"/>
                    <a:pt x="130" y="299"/>
                    <a:pt x="166" y="299"/>
                  </a:cubicBezTo>
                  <a:cubicBezTo>
                    <a:pt x="205" y="299"/>
                    <a:pt x="242" y="283"/>
                    <a:pt x="271" y="250"/>
                  </a:cubicBezTo>
                  <a:cubicBezTo>
                    <a:pt x="326" y="195"/>
                    <a:pt x="326" y="98"/>
                    <a:pt x="271" y="42"/>
                  </a:cubicBezTo>
                  <a:cubicBezTo>
                    <a:pt x="241" y="15"/>
                    <a:pt x="204" y="1"/>
                    <a:pt x="166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8"/>
            <p:cNvSpPr/>
            <p:nvPr/>
          </p:nvSpPr>
          <p:spPr>
            <a:xfrm>
              <a:off x="3615450" y="446425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5" y="0"/>
                  </a:moveTo>
                  <a:cubicBezTo>
                    <a:pt x="125" y="0"/>
                    <a:pt x="86" y="16"/>
                    <a:pt x="57" y="46"/>
                  </a:cubicBezTo>
                  <a:cubicBezTo>
                    <a:pt x="0" y="108"/>
                    <a:pt x="0" y="198"/>
                    <a:pt x="64" y="255"/>
                  </a:cubicBezTo>
                  <a:cubicBezTo>
                    <a:pt x="90" y="282"/>
                    <a:pt x="127" y="296"/>
                    <a:pt x="165" y="296"/>
                  </a:cubicBezTo>
                  <a:cubicBezTo>
                    <a:pt x="204" y="296"/>
                    <a:pt x="244" y="280"/>
                    <a:pt x="272" y="249"/>
                  </a:cubicBezTo>
                  <a:cubicBezTo>
                    <a:pt x="327" y="192"/>
                    <a:pt x="321" y="95"/>
                    <a:pt x="266" y="40"/>
                  </a:cubicBezTo>
                  <a:cubicBezTo>
                    <a:pt x="236" y="13"/>
                    <a:pt x="200" y="0"/>
                    <a:pt x="165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8"/>
            <p:cNvSpPr/>
            <p:nvPr/>
          </p:nvSpPr>
          <p:spPr>
            <a:xfrm>
              <a:off x="3606925" y="471550"/>
              <a:ext cx="8200" cy="7450"/>
            </a:xfrm>
            <a:custGeom>
              <a:avLst/>
              <a:gdLst/>
              <a:ahLst/>
              <a:cxnLst/>
              <a:rect l="l" t="t" r="r" b="b"/>
              <a:pathLst>
                <a:path w="328" h="298" extrusionOk="0">
                  <a:moveTo>
                    <a:pt x="161" y="1"/>
                  </a:moveTo>
                  <a:cubicBezTo>
                    <a:pt x="123" y="1"/>
                    <a:pt x="85" y="15"/>
                    <a:pt x="57" y="43"/>
                  </a:cubicBezTo>
                  <a:cubicBezTo>
                    <a:pt x="0" y="105"/>
                    <a:pt x="0" y="195"/>
                    <a:pt x="64" y="259"/>
                  </a:cubicBezTo>
                  <a:cubicBezTo>
                    <a:pt x="90" y="285"/>
                    <a:pt x="125" y="297"/>
                    <a:pt x="161" y="297"/>
                  </a:cubicBezTo>
                  <a:cubicBezTo>
                    <a:pt x="201" y="297"/>
                    <a:pt x="243" y="281"/>
                    <a:pt x="273" y="252"/>
                  </a:cubicBezTo>
                  <a:cubicBezTo>
                    <a:pt x="328" y="189"/>
                    <a:pt x="328" y="99"/>
                    <a:pt x="266" y="43"/>
                  </a:cubicBezTo>
                  <a:cubicBezTo>
                    <a:pt x="238" y="15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8"/>
            <p:cNvSpPr/>
            <p:nvPr/>
          </p:nvSpPr>
          <p:spPr>
            <a:xfrm>
              <a:off x="3589025" y="429375"/>
              <a:ext cx="8200" cy="7500"/>
            </a:xfrm>
            <a:custGeom>
              <a:avLst/>
              <a:gdLst/>
              <a:ahLst/>
              <a:cxnLst/>
              <a:rect l="l" t="t" r="r" b="b"/>
              <a:pathLst>
                <a:path w="328" h="300" extrusionOk="0">
                  <a:moveTo>
                    <a:pt x="167" y="1"/>
                  </a:moveTo>
                  <a:cubicBezTo>
                    <a:pt x="127" y="1"/>
                    <a:pt x="85" y="16"/>
                    <a:pt x="55" y="45"/>
                  </a:cubicBezTo>
                  <a:cubicBezTo>
                    <a:pt x="0" y="109"/>
                    <a:pt x="0" y="199"/>
                    <a:pt x="63" y="254"/>
                  </a:cubicBezTo>
                  <a:cubicBezTo>
                    <a:pt x="94" y="285"/>
                    <a:pt x="130" y="299"/>
                    <a:pt x="167" y="299"/>
                  </a:cubicBezTo>
                  <a:cubicBezTo>
                    <a:pt x="205" y="299"/>
                    <a:pt x="243" y="283"/>
                    <a:pt x="272" y="254"/>
                  </a:cubicBezTo>
                  <a:cubicBezTo>
                    <a:pt x="327" y="192"/>
                    <a:pt x="327" y="102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8"/>
            <p:cNvSpPr/>
            <p:nvPr/>
          </p:nvSpPr>
          <p:spPr>
            <a:xfrm>
              <a:off x="3980075" y="579100"/>
              <a:ext cx="66825" cy="72250"/>
            </a:xfrm>
            <a:custGeom>
              <a:avLst/>
              <a:gdLst/>
              <a:ahLst/>
              <a:cxnLst/>
              <a:rect l="l" t="t" r="r" b="b"/>
              <a:pathLst>
                <a:path w="2673" h="2890" extrusionOk="0">
                  <a:moveTo>
                    <a:pt x="251" y="0"/>
                  </a:moveTo>
                  <a:lnTo>
                    <a:pt x="251" y="0"/>
                  </a:lnTo>
                  <a:cubicBezTo>
                    <a:pt x="8" y="661"/>
                    <a:pt x="1" y="1336"/>
                    <a:pt x="487" y="1941"/>
                  </a:cubicBezTo>
                  <a:cubicBezTo>
                    <a:pt x="894" y="2455"/>
                    <a:pt x="1447" y="2890"/>
                    <a:pt x="2073" y="2890"/>
                  </a:cubicBezTo>
                  <a:cubicBezTo>
                    <a:pt x="2251" y="2890"/>
                    <a:pt x="2436" y="2854"/>
                    <a:pt x="2625" y="2776"/>
                  </a:cubicBezTo>
                  <a:cubicBezTo>
                    <a:pt x="2645" y="2769"/>
                    <a:pt x="2658" y="2762"/>
                    <a:pt x="2673" y="2749"/>
                  </a:cubicBezTo>
                  <a:cubicBezTo>
                    <a:pt x="2179" y="1558"/>
                    <a:pt x="1524" y="473"/>
                    <a:pt x="724" y="160"/>
                  </a:cubicBezTo>
                  <a:cubicBezTo>
                    <a:pt x="564" y="97"/>
                    <a:pt x="403" y="42"/>
                    <a:pt x="251" y="0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8"/>
            <p:cNvSpPr/>
            <p:nvPr/>
          </p:nvSpPr>
          <p:spPr>
            <a:xfrm>
              <a:off x="3897075" y="752350"/>
              <a:ext cx="35525" cy="90675"/>
            </a:xfrm>
            <a:custGeom>
              <a:avLst/>
              <a:gdLst/>
              <a:ahLst/>
              <a:cxnLst/>
              <a:rect l="l" t="t" r="r" b="b"/>
              <a:pathLst>
                <a:path w="1421" h="3627" extrusionOk="0">
                  <a:moveTo>
                    <a:pt x="1018" y="1"/>
                  </a:moveTo>
                  <a:cubicBezTo>
                    <a:pt x="392" y="563"/>
                    <a:pt x="1" y="1266"/>
                    <a:pt x="251" y="2130"/>
                  </a:cubicBezTo>
                  <a:cubicBezTo>
                    <a:pt x="440" y="2783"/>
                    <a:pt x="809" y="3409"/>
                    <a:pt x="1420" y="3626"/>
                  </a:cubicBezTo>
                  <a:cubicBezTo>
                    <a:pt x="1420" y="2477"/>
                    <a:pt x="1324" y="1196"/>
                    <a:pt x="1018" y="1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0" name="Google Shape;1920;p48"/>
          <p:cNvGrpSpPr/>
          <p:nvPr/>
        </p:nvGrpSpPr>
        <p:grpSpPr>
          <a:xfrm>
            <a:off x="5812435" y="3843711"/>
            <a:ext cx="994498" cy="793672"/>
            <a:chOff x="5812435" y="3843711"/>
            <a:chExt cx="994498" cy="793672"/>
          </a:xfrm>
        </p:grpSpPr>
        <p:sp>
          <p:nvSpPr>
            <p:cNvPr id="1921" name="Google Shape;1921;p48"/>
            <p:cNvSpPr/>
            <p:nvPr/>
          </p:nvSpPr>
          <p:spPr>
            <a:xfrm>
              <a:off x="5854784" y="3923070"/>
              <a:ext cx="808164" cy="714313"/>
            </a:xfrm>
            <a:custGeom>
              <a:avLst/>
              <a:gdLst/>
              <a:ahLst/>
              <a:cxnLst/>
              <a:rect l="l" t="t" r="r" b="b"/>
              <a:pathLst>
                <a:path w="10744" h="9496" extrusionOk="0">
                  <a:moveTo>
                    <a:pt x="2583" y="0"/>
                  </a:moveTo>
                  <a:cubicBezTo>
                    <a:pt x="2074" y="0"/>
                    <a:pt x="1559" y="95"/>
                    <a:pt x="1198" y="469"/>
                  </a:cubicBezTo>
                  <a:cubicBezTo>
                    <a:pt x="745" y="935"/>
                    <a:pt x="425" y="1526"/>
                    <a:pt x="244" y="2146"/>
                  </a:cubicBezTo>
                  <a:cubicBezTo>
                    <a:pt x="148" y="2495"/>
                    <a:pt x="84" y="2855"/>
                    <a:pt x="64" y="3211"/>
                  </a:cubicBezTo>
                  <a:cubicBezTo>
                    <a:pt x="1" y="4400"/>
                    <a:pt x="356" y="5584"/>
                    <a:pt x="884" y="6648"/>
                  </a:cubicBezTo>
                  <a:cubicBezTo>
                    <a:pt x="1225" y="7329"/>
                    <a:pt x="1651" y="7971"/>
                    <a:pt x="2200" y="8498"/>
                  </a:cubicBezTo>
                  <a:cubicBezTo>
                    <a:pt x="2928" y="9186"/>
                    <a:pt x="3932" y="9495"/>
                    <a:pt x="4940" y="9495"/>
                  </a:cubicBezTo>
                  <a:cubicBezTo>
                    <a:pt x="5676" y="9495"/>
                    <a:pt x="6415" y="9330"/>
                    <a:pt x="7050" y="9028"/>
                  </a:cubicBezTo>
                  <a:cubicBezTo>
                    <a:pt x="7746" y="8700"/>
                    <a:pt x="8392" y="8283"/>
                    <a:pt x="8970" y="7775"/>
                  </a:cubicBezTo>
                  <a:cubicBezTo>
                    <a:pt x="9834" y="7017"/>
                    <a:pt x="10744" y="5800"/>
                    <a:pt x="10425" y="4589"/>
                  </a:cubicBezTo>
                  <a:cubicBezTo>
                    <a:pt x="10326" y="4191"/>
                    <a:pt x="10104" y="3844"/>
                    <a:pt x="9875" y="3510"/>
                  </a:cubicBezTo>
                  <a:cubicBezTo>
                    <a:pt x="9610" y="3106"/>
                    <a:pt x="9241" y="2835"/>
                    <a:pt x="8893" y="2515"/>
                  </a:cubicBezTo>
                  <a:cubicBezTo>
                    <a:pt x="7252" y="1018"/>
                    <a:pt x="5087" y="121"/>
                    <a:pt x="2875" y="10"/>
                  </a:cubicBezTo>
                  <a:cubicBezTo>
                    <a:pt x="2778" y="4"/>
                    <a:pt x="2681" y="0"/>
                    <a:pt x="2583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2" name="Google Shape;1922;p48"/>
            <p:cNvGrpSpPr/>
            <p:nvPr/>
          </p:nvGrpSpPr>
          <p:grpSpPr>
            <a:xfrm>
              <a:off x="5812435" y="3843711"/>
              <a:ext cx="994498" cy="752149"/>
              <a:chOff x="5812435" y="3843711"/>
              <a:chExt cx="994498" cy="752149"/>
            </a:xfrm>
          </p:grpSpPr>
          <p:sp>
            <p:nvSpPr>
              <p:cNvPr id="1923" name="Google Shape;1923;p48"/>
              <p:cNvSpPr/>
              <p:nvPr/>
            </p:nvSpPr>
            <p:spPr>
              <a:xfrm>
                <a:off x="5932338" y="3843711"/>
                <a:ext cx="720232" cy="454645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6044" extrusionOk="0">
                    <a:moveTo>
                      <a:pt x="3461" y="1"/>
                    </a:moveTo>
                    <a:cubicBezTo>
                      <a:pt x="1703" y="1"/>
                      <a:pt x="530" y="844"/>
                      <a:pt x="0" y="1462"/>
                    </a:cubicBezTo>
                    <a:cubicBezTo>
                      <a:pt x="598" y="1691"/>
                      <a:pt x="1231" y="2115"/>
                      <a:pt x="1231" y="2115"/>
                    </a:cubicBezTo>
                    <a:cubicBezTo>
                      <a:pt x="1231" y="2115"/>
                      <a:pt x="4384" y="6043"/>
                      <a:pt x="6746" y="6043"/>
                    </a:cubicBezTo>
                    <a:cubicBezTo>
                      <a:pt x="6786" y="6043"/>
                      <a:pt x="6827" y="6042"/>
                      <a:pt x="6867" y="6040"/>
                    </a:cubicBezTo>
                    <a:cubicBezTo>
                      <a:pt x="9240" y="5908"/>
                      <a:pt x="9442" y="4259"/>
                      <a:pt x="9442" y="4259"/>
                    </a:cubicBezTo>
                    <a:cubicBezTo>
                      <a:pt x="9442" y="4259"/>
                      <a:pt x="9574" y="1955"/>
                      <a:pt x="5970" y="522"/>
                    </a:cubicBezTo>
                    <a:cubicBezTo>
                      <a:pt x="5034" y="148"/>
                      <a:pt x="4196" y="1"/>
                      <a:pt x="3461" y="1"/>
                    </a:cubicBezTo>
                    <a:close/>
                  </a:path>
                </a:pathLst>
              </a:custGeom>
              <a:solidFill>
                <a:srgbClr val="F47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48"/>
              <p:cNvSpPr/>
              <p:nvPr/>
            </p:nvSpPr>
            <p:spPr>
              <a:xfrm>
                <a:off x="5983563" y="3971062"/>
                <a:ext cx="411453" cy="551907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7337" extrusionOk="0">
                    <a:moveTo>
                      <a:pt x="2285" y="0"/>
                    </a:moveTo>
                    <a:cubicBezTo>
                      <a:pt x="1371" y="0"/>
                      <a:pt x="550" y="422"/>
                      <a:pt x="550" y="422"/>
                    </a:cubicBezTo>
                    <a:cubicBezTo>
                      <a:pt x="306" y="582"/>
                      <a:pt x="244" y="881"/>
                      <a:pt x="216" y="1118"/>
                    </a:cubicBezTo>
                    <a:cubicBezTo>
                      <a:pt x="0" y="2788"/>
                      <a:pt x="1149" y="4340"/>
                      <a:pt x="2268" y="5522"/>
                    </a:cubicBezTo>
                    <a:cubicBezTo>
                      <a:pt x="3276" y="6593"/>
                      <a:pt x="4222" y="7336"/>
                      <a:pt x="4785" y="7336"/>
                    </a:cubicBezTo>
                    <a:cubicBezTo>
                      <a:pt x="4910" y="7336"/>
                      <a:pt x="5017" y="7299"/>
                      <a:pt x="5101" y="7221"/>
                    </a:cubicBezTo>
                    <a:cubicBezTo>
                      <a:pt x="5470" y="6867"/>
                      <a:pt x="3835" y="4709"/>
                      <a:pt x="3835" y="4709"/>
                    </a:cubicBezTo>
                    <a:cubicBezTo>
                      <a:pt x="3835" y="4709"/>
                      <a:pt x="5241" y="3011"/>
                      <a:pt x="4239" y="1153"/>
                    </a:cubicBezTo>
                    <a:cubicBezTo>
                      <a:pt x="3758" y="254"/>
                      <a:pt x="2994" y="0"/>
                      <a:pt x="2285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48"/>
              <p:cNvSpPr/>
              <p:nvPr/>
            </p:nvSpPr>
            <p:spPr>
              <a:xfrm>
                <a:off x="6332665" y="4287294"/>
                <a:ext cx="306822" cy="214008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2845" extrusionOk="0">
                    <a:moveTo>
                      <a:pt x="3899" y="0"/>
                    </a:moveTo>
                    <a:cubicBezTo>
                      <a:pt x="3388" y="0"/>
                      <a:pt x="1914" y="742"/>
                      <a:pt x="1914" y="742"/>
                    </a:cubicBezTo>
                    <a:cubicBezTo>
                      <a:pt x="1914" y="742"/>
                      <a:pt x="0" y="2439"/>
                      <a:pt x="1009" y="2808"/>
                    </a:cubicBezTo>
                    <a:cubicBezTo>
                      <a:pt x="1076" y="2833"/>
                      <a:pt x="1147" y="2844"/>
                      <a:pt x="1222" y="2844"/>
                    </a:cubicBezTo>
                    <a:cubicBezTo>
                      <a:pt x="2283" y="2844"/>
                      <a:pt x="4078" y="518"/>
                      <a:pt x="4072" y="107"/>
                    </a:cubicBezTo>
                    <a:cubicBezTo>
                      <a:pt x="4069" y="32"/>
                      <a:pt x="4005" y="0"/>
                      <a:pt x="389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8"/>
              <p:cNvSpPr/>
              <p:nvPr/>
            </p:nvSpPr>
            <p:spPr>
              <a:xfrm>
                <a:off x="6250524" y="4146930"/>
                <a:ext cx="209036" cy="293368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900" extrusionOk="0">
                    <a:moveTo>
                      <a:pt x="2401" y="1"/>
                    </a:moveTo>
                    <a:cubicBezTo>
                      <a:pt x="2392" y="1"/>
                      <a:pt x="2383" y="2"/>
                      <a:pt x="2373" y="5"/>
                    </a:cubicBezTo>
                    <a:cubicBezTo>
                      <a:pt x="1942" y="123"/>
                      <a:pt x="0" y="2850"/>
                      <a:pt x="640" y="3707"/>
                    </a:cubicBezTo>
                    <a:cubicBezTo>
                      <a:pt x="741" y="3843"/>
                      <a:pt x="854" y="3900"/>
                      <a:pt x="971" y="3900"/>
                    </a:cubicBezTo>
                    <a:cubicBezTo>
                      <a:pt x="1602" y="3900"/>
                      <a:pt x="2373" y="2252"/>
                      <a:pt x="2373" y="2252"/>
                    </a:cubicBezTo>
                    <a:cubicBezTo>
                      <a:pt x="2373" y="2252"/>
                      <a:pt x="2778" y="1"/>
                      <a:pt x="2401" y="1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8"/>
              <p:cNvSpPr/>
              <p:nvPr/>
            </p:nvSpPr>
            <p:spPr>
              <a:xfrm>
                <a:off x="6635280" y="4114284"/>
                <a:ext cx="171652" cy="15714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089" extrusionOk="0">
                    <a:moveTo>
                      <a:pt x="1447" y="0"/>
                    </a:moveTo>
                    <a:cubicBezTo>
                      <a:pt x="855" y="0"/>
                      <a:pt x="0" y="377"/>
                      <a:pt x="0" y="377"/>
                    </a:cubicBezTo>
                    <a:lnTo>
                      <a:pt x="389" y="2089"/>
                    </a:lnTo>
                    <a:cubicBezTo>
                      <a:pt x="389" y="2089"/>
                      <a:pt x="2282" y="634"/>
                      <a:pt x="1921" y="168"/>
                    </a:cubicBezTo>
                    <a:cubicBezTo>
                      <a:pt x="1826" y="46"/>
                      <a:pt x="1652" y="0"/>
                      <a:pt x="1447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8"/>
              <p:cNvSpPr/>
              <p:nvPr/>
            </p:nvSpPr>
            <p:spPr>
              <a:xfrm>
                <a:off x="6646714" y="4150616"/>
                <a:ext cx="90640" cy="72063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958" extrusionOk="0">
                    <a:moveTo>
                      <a:pt x="978" y="1"/>
                    </a:moveTo>
                    <a:cubicBezTo>
                      <a:pt x="676" y="1"/>
                      <a:pt x="0" y="290"/>
                      <a:pt x="0" y="290"/>
                    </a:cubicBezTo>
                    <a:lnTo>
                      <a:pt x="279" y="958"/>
                    </a:lnTo>
                    <a:cubicBezTo>
                      <a:pt x="279" y="958"/>
                      <a:pt x="1204" y="248"/>
                      <a:pt x="1114" y="54"/>
                    </a:cubicBezTo>
                    <a:cubicBezTo>
                      <a:pt x="1097" y="16"/>
                      <a:pt x="1048" y="1"/>
                      <a:pt x="978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8"/>
              <p:cNvSpPr/>
              <p:nvPr/>
            </p:nvSpPr>
            <p:spPr>
              <a:xfrm>
                <a:off x="6396603" y="3936760"/>
                <a:ext cx="124038" cy="176021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340" extrusionOk="0">
                    <a:moveTo>
                      <a:pt x="741" y="1"/>
                    </a:moveTo>
                    <a:cubicBezTo>
                      <a:pt x="164" y="1"/>
                      <a:pt x="0" y="2339"/>
                      <a:pt x="0" y="2339"/>
                    </a:cubicBezTo>
                    <a:lnTo>
                      <a:pt x="1649" y="1713"/>
                    </a:lnTo>
                    <a:cubicBezTo>
                      <a:pt x="1649" y="1713"/>
                      <a:pt x="1350" y="43"/>
                      <a:pt x="759" y="1"/>
                    </a:cubicBezTo>
                    <a:cubicBezTo>
                      <a:pt x="753" y="1"/>
                      <a:pt x="747" y="1"/>
                      <a:pt x="741" y="1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8"/>
              <p:cNvSpPr/>
              <p:nvPr/>
            </p:nvSpPr>
            <p:spPr>
              <a:xfrm>
                <a:off x="6435267" y="3992801"/>
                <a:ext cx="54008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199" extrusionOk="0">
                    <a:moveTo>
                      <a:pt x="310" y="0"/>
                    </a:moveTo>
                    <a:cubicBezTo>
                      <a:pt x="306" y="0"/>
                      <a:pt x="303" y="1"/>
                      <a:pt x="300" y="1"/>
                    </a:cubicBezTo>
                    <a:cubicBezTo>
                      <a:pt x="84" y="43"/>
                      <a:pt x="1" y="1198"/>
                      <a:pt x="1" y="1198"/>
                    </a:cubicBezTo>
                    <a:lnTo>
                      <a:pt x="717" y="1058"/>
                    </a:lnTo>
                    <a:cubicBezTo>
                      <a:pt x="717" y="1058"/>
                      <a:pt x="521" y="0"/>
                      <a:pt x="310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48"/>
              <p:cNvSpPr/>
              <p:nvPr/>
            </p:nvSpPr>
            <p:spPr>
              <a:xfrm>
                <a:off x="6348386" y="4063133"/>
                <a:ext cx="357069" cy="299762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985" extrusionOk="0">
                    <a:moveTo>
                      <a:pt x="1893" y="0"/>
                    </a:moveTo>
                    <a:cubicBezTo>
                      <a:pt x="1451" y="0"/>
                      <a:pt x="1083" y="182"/>
                      <a:pt x="703" y="521"/>
                    </a:cubicBezTo>
                    <a:cubicBezTo>
                      <a:pt x="0" y="1147"/>
                      <a:pt x="327" y="3054"/>
                      <a:pt x="1101" y="3639"/>
                    </a:cubicBezTo>
                    <a:cubicBezTo>
                      <a:pt x="1420" y="3881"/>
                      <a:pt x="1774" y="3985"/>
                      <a:pt x="2132" y="3985"/>
                    </a:cubicBezTo>
                    <a:cubicBezTo>
                      <a:pt x="2840" y="3985"/>
                      <a:pt x="3565" y="3581"/>
                      <a:pt x="4078" y="3054"/>
                    </a:cubicBezTo>
                    <a:cubicBezTo>
                      <a:pt x="4746" y="2378"/>
                      <a:pt x="4384" y="1008"/>
                      <a:pt x="3230" y="409"/>
                    </a:cubicBezTo>
                    <a:cubicBezTo>
                      <a:pt x="2696" y="131"/>
                      <a:pt x="2268" y="0"/>
                      <a:pt x="1893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48"/>
              <p:cNvSpPr/>
              <p:nvPr/>
            </p:nvSpPr>
            <p:spPr>
              <a:xfrm>
                <a:off x="6447829" y="4263599"/>
                <a:ext cx="57619" cy="44381"/>
              </a:xfrm>
              <a:custGeom>
                <a:avLst/>
                <a:gdLst/>
                <a:ahLst/>
                <a:cxnLst/>
                <a:rect l="l" t="t" r="r" b="b"/>
                <a:pathLst>
                  <a:path w="766" h="590" extrusionOk="0">
                    <a:moveTo>
                      <a:pt x="267" y="1"/>
                    </a:moveTo>
                    <a:cubicBezTo>
                      <a:pt x="185" y="1"/>
                      <a:pt x="116" y="30"/>
                      <a:pt x="78" y="88"/>
                    </a:cubicBezTo>
                    <a:cubicBezTo>
                      <a:pt x="1" y="200"/>
                      <a:pt x="71" y="389"/>
                      <a:pt x="245" y="506"/>
                    </a:cubicBezTo>
                    <a:cubicBezTo>
                      <a:pt x="328" y="562"/>
                      <a:pt x="420" y="590"/>
                      <a:pt x="501" y="590"/>
                    </a:cubicBezTo>
                    <a:cubicBezTo>
                      <a:pt x="582" y="590"/>
                      <a:pt x="651" y="562"/>
                      <a:pt x="689" y="506"/>
                    </a:cubicBezTo>
                    <a:cubicBezTo>
                      <a:pt x="766" y="389"/>
                      <a:pt x="697" y="207"/>
                      <a:pt x="530" y="88"/>
                    </a:cubicBezTo>
                    <a:cubicBezTo>
                      <a:pt x="442" y="30"/>
                      <a:pt x="349" y="1"/>
                      <a:pt x="267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48"/>
              <p:cNvSpPr/>
              <p:nvPr/>
            </p:nvSpPr>
            <p:spPr>
              <a:xfrm>
                <a:off x="6520493" y="4248780"/>
                <a:ext cx="114861" cy="27682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368" extrusionOk="0">
                    <a:moveTo>
                      <a:pt x="844" y="0"/>
                    </a:moveTo>
                    <a:cubicBezTo>
                      <a:pt x="604" y="0"/>
                      <a:pt x="366" y="37"/>
                      <a:pt x="140" y="112"/>
                    </a:cubicBezTo>
                    <a:cubicBezTo>
                      <a:pt x="0" y="156"/>
                      <a:pt x="19" y="367"/>
                      <a:pt x="147" y="367"/>
                    </a:cubicBezTo>
                    <a:cubicBezTo>
                      <a:pt x="158" y="367"/>
                      <a:pt x="170" y="366"/>
                      <a:pt x="182" y="362"/>
                    </a:cubicBezTo>
                    <a:cubicBezTo>
                      <a:pt x="405" y="303"/>
                      <a:pt x="621" y="276"/>
                      <a:pt x="838" y="276"/>
                    </a:cubicBezTo>
                    <a:cubicBezTo>
                      <a:pt x="1001" y="276"/>
                      <a:pt x="1164" y="291"/>
                      <a:pt x="1331" y="321"/>
                    </a:cubicBezTo>
                    <a:cubicBezTo>
                      <a:pt x="1337" y="321"/>
                      <a:pt x="1343" y="322"/>
                      <a:pt x="1349" y="322"/>
                    </a:cubicBezTo>
                    <a:cubicBezTo>
                      <a:pt x="1481" y="322"/>
                      <a:pt x="1527" y="97"/>
                      <a:pt x="1386" y="63"/>
                    </a:cubicBezTo>
                    <a:cubicBezTo>
                      <a:pt x="1208" y="21"/>
                      <a:pt x="1026" y="0"/>
                      <a:pt x="844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48"/>
              <p:cNvSpPr/>
              <p:nvPr/>
            </p:nvSpPr>
            <p:spPr>
              <a:xfrm>
                <a:off x="6409692" y="4131058"/>
                <a:ext cx="60101" cy="100798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340" extrusionOk="0">
                    <a:moveTo>
                      <a:pt x="189" y="0"/>
                    </a:moveTo>
                    <a:cubicBezTo>
                      <a:pt x="98" y="0"/>
                      <a:pt x="1" y="113"/>
                      <a:pt x="69" y="202"/>
                    </a:cubicBezTo>
                    <a:cubicBezTo>
                      <a:pt x="306" y="523"/>
                      <a:pt x="459" y="857"/>
                      <a:pt x="536" y="1246"/>
                    </a:cubicBezTo>
                    <a:cubicBezTo>
                      <a:pt x="549" y="1312"/>
                      <a:pt x="595" y="1340"/>
                      <a:pt x="643" y="1340"/>
                    </a:cubicBezTo>
                    <a:cubicBezTo>
                      <a:pt x="717" y="1340"/>
                      <a:pt x="799" y="1275"/>
                      <a:pt x="787" y="1182"/>
                    </a:cubicBezTo>
                    <a:cubicBezTo>
                      <a:pt x="723" y="765"/>
                      <a:pt x="543" y="363"/>
                      <a:pt x="271" y="42"/>
                    </a:cubicBezTo>
                    <a:cubicBezTo>
                      <a:pt x="248" y="12"/>
                      <a:pt x="219" y="0"/>
                      <a:pt x="18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48"/>
              <p:cNvSpPr/>
              <p:nvPr/>
            </p:nvSpPr>
            <p:spPr>
              <a:xfrm>
                <a:off x="6596466" y="4291130"/>
                <a:ext cx="173909" cy="99519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323" extrusionOk="0">
                    <a:moveTo>
                      <a:pt x="114" y="0"/>
                    </a:moveTo>
                    <a:cubicBezTo>
                      <a:pt x="76" y="0"/>
                      <a:pt x="37" y="21"/>
                      <a:pt x="22" y="56"/>
                    </a:cubicBezTo>
                    <a:cubicBezTo>
                      <a:pt x="0" y="98"/>
                      <a:pt x="15" y="155"/>
                      <a:pt x="57" y="182"/>
                    </a:cubicBezTo>
                    <a:cubicBezTo>
                      <a:pt x="57" y="182"/>
                      <a:pt x="64" y="190"/>
                      <a:pt x="70" y="190"/>
                    </a:cubicBezTo>
                    <a:cubicBezTo>
                      <a:pt x="84" y="197"/>
                      <a:pt x="1580" y="920"/>
                      <a:pt x="2130" y="1296"/>
                    </a:cubicBezTo>
                    <a:cubicBezTo>
                      <a:pt x="2136" y="1296"/>
                      <a:pt x="2136" y="1302"/>
                      <a:pt x="2145" y="1302"/>
                    </a:cubicBezTo>
                    <a:cubicBezTo>
                      <a:pt x="2161" y="1316"/>
                      <a:pt x="2179" y="1322"/>
                      <a:pt x="2199" y="1322"/>
                    </a:cubicBezTo>
                    <a:cubicBezTo>
                      <a:pt x="2230" y="1322"/>
                      <a:pt x="2262" y="1306"/>
                      <a:pt x="2283" y="1276"/>
                    </a:cubicBezTo>
                    <a:cubicBezTo>
                      <a:pt x="2312" y="1234"/>
                      <a:pt x="2297" y="1170"/>
                      <a:pt x="2255" y="1142"/>
                    </a:cubicBezTo>
                    <a:cubicBezTo>
                      <a:pt x="2248" y="1135"/>
                      <a:pt x="2248" y="1135"/>
                      <a:pt x="2241" y="1129"/>
                    </a:cubicBezTo>
                    <a:cubicBezTo>
                      <a:pt x="1685" y="746"/>
                      <a:pt x="216" y="43"/>
                      <a:pt x="154" y="8"/>
                    </a:cubicBezTo>
                    <a:cubicBezTo>
                      <a:pt x="141" y="3"/>
                      <a:pt x="128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48"/>
              <p:cNvSpPr/>
              <p:nvPr/>
            </p:nvSpPr>
            <p:spPr>
              <a:xfrm>
                <a:off x="6558780" y="4302639"/>
                <a:ext cx="141865" cy="142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90" extrusionOk="0">
                    <a:moveTo>
                      <a:pt x="114" y="0"/>
                    </a:moveTo>
                    <a:cubicBezTo>
                      <a:pt x="85" y="0"/>
                      <a:pt x="56" y="13"/>
                      <a:pt x="35" y="37"/>
                    </a:cubicBezTo>
                    <a:cubicBezTo>
                      <a:pt x="0" y="79"/>
                      <a:pt x="7" y="141"/>
                      <a:pt x="49" y="176"/>
                    </a:cubicBezTo>
                    <a:cubicBezTo>
                      <a:pt x="64" y="189"/>
                      <a:pt x="1301" y="1233"/>
                      <a:pt x="1692" y="1846"/>
                    </a:cubicBezTo>
                    <a:cubicBezTo>
                      <a:pt x="1699" y="1852"/>
                      <a:pt x="1705" y="1866"/>
                      <a:pt x="1719" y="1874"/>
                    </a:cubicBezTo>
                    <a:cubicBezTo>
                      <a:pt x="1733" y="1884"/>
                      <a:pt x="1752" y="1889"/>
                      <a:pt x="1772" y="1889"/>
                    </a:cubicBezTo>
                    <a:cubicBezTo>
                      <a:pt x="1792" y="1889"/>
                      <a:pt x="1813" y="1884"/>
                      <a:pt x="1831" y="1874"/>
                    </a:cubicBezTo>
                    <a:cubicBezTo>
                      <a:pt x="1872" y="1846"/>
                      <a:pt x="1886" y="1782"/>
                      <a:pt x="1859" y="1741"/>
                    </a:cubicBezTo>
                    <a:cubicBezTo>
                      <a:pt x="1455" y="1101"/>
                      <a:pt x="231" y="70"/>
                      <a:pt x="174" y="22"/>
                    </a:cubicBezTo>
                    <a:cubicBezTo>
                      <a:pt x="156" y="7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48"/>
              <p:cNvSpPr/>
              <p:nvPr/>
            </p:nvSpPr>
            <p:spPr>
              <a:xfrm>
                <a:off x="6525382" y="4321219"/>
                <a:ext cx="115087" cy="159773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124" extrusionOk="0">
                    <a:moveTo>
                      <a:pt x="110" y="0"/>
                    </a:moveTo>
                    <a:cubicBezTo>
                      <a:pt x="86" y="0"/>
                      <a:pt x="62" y="9"/>
                      <a:pt x="42" y="26"/>
                    </a:cubicBezTo>
                    <a:cubicBezTo>
                      <a:pt x="7" y="61"/>
                      <a:pt x="0" y="124"/>
                      <a:pt x="34" y="166"/>
                    </a:cubicBezTo>
                    <a:cubicBezTo>
                      <a:pt x="49" y="179"/>
                      <a:pt x="939" y="1181"/>
                      <a:pt x="1328" y="2065"/>
                    </a:cubicBezTo>
                    <a:cubicBezTo>
                      <a:pt x="1336" y="2086"/>
                      <a:pt x="1349" y="2100"/>
                      <a:pt x="1363" y="2106"/>
                    </a:cubicBezTo>
                    <a:cubicBezTo>
                      <a:pt x="1378" y="2118"/>
                      <a:pt x="1396" y="2124"/>
                      <a:pt x="1414" y="2124"/>
                    </a:cubicBezTo>
                    <a:cubicBezTo>
                      <a:pt x="1430" y="2124"/>
                      <a:pt x="1445" y="2120"/>
                      <a:pt x="1461" y="2113"/>
                    </a:cubicBezTo>
                    <a:cubicBezTo>
                      <a:pt x="1510" y="2093"/>
                      <a:pt x="1530" y="2036"/>
                      <a:pt x="1510" y="1988"/>
                    </a:cubicBezTo>
                    <a:cubicBezTo>
                      <a:pt x="1106" y="1069"/>
                      <a:pt x="222" y="74"/>
                      <a:pt x="180" y="32"/>
                    </a:cubicBezTo>
                    <a:cubicBezTo>
                      <a:pt x="162" y="10"/>
                      <a:pt x="137" y="0"/>
                      <a:pt x="110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48"/>
              <p:cNvSpPr/>
              <p:nvPr/>
            </p:nvSpPr>
            <p:spPr>
              <a:xfrm>
                <a:off x="6222767" y="4141364"/>
                <a:ext cx="184289" cy="75599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005" extrusionOk="0">
                    <a:moveTo>
                      <a:pt x="116" y="1"/>
                    </a:moveTo>
                    <a:cubicBezTo>
                      <a:pt x="68" y="1"/>
                      <a:pt x="27" y="29"/>
                      <a:pt x="15" y="79"/>
                    </a:cubicBezTo>
                    <a:cubicBezTo>
                      <a:pt x="0" y="120"/>
                      <a:pt x="22" y="162"/>
                      <a:pt x="57" y="184"/>
                    </a:cubicBezTo>
                    <a:cubicBezTo>
                      <a:pt x="64" y="190"/>
                      <a:pt x="77" y="197"/>
                      <a:pt x="84" y="197"/>
                    </a:cubicBezTo>
                    <a:cubicBezTo>
                      <a:pt x="717" y="351"/>
                      <a:pt x="2283" y="990"/>
                      <a:pt x="2303" y="997"/>
                    </a:cubicBezTo>
                    <a:cubicBezTo>
                      <a:pt x="2315" y="1002"/>
                      <a:pt x="2327" y="1004"/>
                      <a:pt x="2338" y="1004"/>
                    </a:cubicBezTo>
                    <a:cubicBezTo>
                      <a:pt x="2377" y="1004"/>
                      <a:pt x="2413" y="979"/>
                      <a:pt x="2428" y="942"/>
                    </a:cubicBezTo>
                    <a:cubicBezTo>
                      <a:pt x="2450" y="894"/>
                      <a:pt x="2428" y="837"/>
                      <a:pt x="2373" y="817"/>
                    </a:cubicBezTo>
                    <a:cubicBezTo>
                      <a:pt x="2311" y="788"/>
                      <a:pt x="780" y="155"/>
                      <a:pt x="132" y="2"/>
                    </a:cubicBezTo>
                    <a:cubicBezTo>
                      <a:pt x="127" y="1"/>
                      <a:pt x="121" y="1"/>
                      <a:pt x="116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48"/>
              <p:cNvSpPr/>
              <p:nvPr/>
            </p:nvSpPr>
            <p:spPr>
              <a:xfrm>
                <a:off x="6229010" y="4227117"/>
                <a:ext cx="194293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339" extrusionOk="0">
                    <a:moveTo>
                      <a:pt x="674" y="1"/>
                    </a:moveTo>
                    <a:cubicBezTo>
                      <a:pt x="455" y="1"/>
                      <a:pt x="253" y="12"/>
                      <a:pt x="91" y="39"/>
                    </a:cubicBezTo>
                    <a:cubicBezTo>
                      <a:pt x="36" y="46"/>
                      <a:pt x="1" y="94"/>
                      <a:pt x="7" y="149"/>
                    </a:cubicBezTo>
                    <a:cubicBezTo>
                      <a:pt x="16" y="178"/>
                      <a:pt x="29" y="198"/>
                      <a:pt x="49" y="213"/>
                    </a:cubicBezTo>
                    <a:cubicBezTo>
                      <a:pt x="71" y="226"/>
                      <a:pt x="99" y="233"/>
                      <a:pt x="126" y="233"/>
                    </a:cubicBezTo>
                    <a:cubicBezTo>
                      <a:pt x="277" y="206"/>
                      <a:pt x="470" y="196"/>
                      <a:pt x="680" y="196"/>
                    </a:cubicBezTo>
                    <a:cubicBezTo>
                      <a:pt x="1450" y="196"/>
                      <a:pt x="2447" y="338"/>
                      <a:pt x="2457" y="338"/>
                    </a:cubicBezTo>
                    <a:cubicBezTo>
                      <a:pt x="2462" y="339"/>
                      <a:pt x="2466" y="339"/>
                      <a:pt x="2471" y="339"/>
                    </a:cubicBezTo>
                    <a:cubicBezTo>
                      <a:pt x="2520" y="339"/>
                      <a:pt x="2563" y="305"/>
                      <a:pt x="2576" y="255"/>
                    </a:cubicBezTo>
                    <a:cubicBezTo>
                      <a:pt x="2582" y="198"/>
                      <a:pt x="2541" y="149"/>
                      <a:pt x="2486" y="143"/>
                    </a:cubicBezTo>
                    <a:cubicBezTo>
                      <a:pt x="2436" y="137"/>
                      <a:pt x="1454" y="1"/>
                      <a:pt x="674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48"/>
              <p:cNvSpPr/>
              <p:nvPr/>
            </p:nvSpPr>
            <p:spPr>
              <a:xfrm>
                <a:off x="6242099" y="4274958"/>
                <a:ext cx="189103" cy="38589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513" extrusionOk="0">
                    <a:moveTo>
                      <a:pt x="2415" y="1"/>
                    </a:moveTo>
                    <a:cubicBezTo>
                      <a:pt x="2360" y="1"/>
                      <a:pt x="1031" y="8"/>
                      <a:pt x="77" y="322"/>
                    </a:cubicBezTo>
                    <a:cubicBezTo>
                      <a:pt x="29" y="335"/>
                      <a:pt x="0" y="390"/>
                      <a:pt x="15" y="447"/>
                    </a:cubicBezTo>
                    <a:cubicBezTo>
                      <a:pt x="22" y="467"/>
                      <a:pt x="35" y="480"/>
                      <a:pt x="50" y="495"/>
                    </a:cubicBezTo>
                    <a:cubicBezTo>
                      <a:pt x="67" y="508"/>
                      <a:pt x="88" y="513"/>
                      <a:pt x="107" y="513"/>
                    </a:cubicBezTo>
                    <a:cubicBezTo>
                      <a:pt x="119" y="513"/>
                      <a:pt x="130" y="511"/>
                      <a:pt x="141" y="509"/>
                    </a:cubicBezTo>
                    <a:cubicBezTo>
                      <a:pt x="1059" y="210"/>
                      <a:pt x="2402" y="203"/>
                      <a:pt x="2415" y="203"/>
                    </a:cubicBezTo>
                    <a:cubicBezTo>
                      <a:pt x="2472" y="203"/>
                      <a:pt x="2514" y="155"/>
                      <a:pt x="2514" y="98"/>
                    </a:cubicBezTo>
                    <a:cubicBezTo>
                      <a:pt x="2514" y="49"/>
                      <a:pt x="2472" y="1"/>
                      <a:pt x="2415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48"/>
              <p:cNvSpPr/>
              <p:nvPr/>
            </p:nvSpPr>
            <p:spPr>
              <a:xfrm>
                <a:off x="5812435" y="3953685"/>
                <a:ext cx="538650" cy="642174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8537" extrusionOk="0">
                    <a:moveTo>
                      <a:pt x="1594" y="0"/>
                    </a:moveTo>
                    <a:cubicBezTo>
                      <a:pt x="1489" y="125"/>
                      <a:pt x="1405" y="236"/>
                      <a:pt x="1350" y="334"/>
                    </a:cubicBezTo>
                    <a:cubicBezTo>
                      <a:pt x="1058" y="855"/>
                      <a:pt x="1" y="2984"/>
                      <a:pt x="2199" y="5852"/>
                    </a:cubicBezTo>
                    <a:cubicBezTo>
                      <a:pt x="3799" y="7932"/>
                      <a:pt x="5157" y="8536"/>
                      <a:pt x="5897" y="8536"/>
                    </a:cubicBezTo>
                    <a:cubicBezTo>
                      <a:pt x="6175" y="8536"/>
                      <a:pt x="6365" y="8452"/>
                      <a:pt x="6450" y="8328"/>
                    </a:cubicBezTo>
                    <a:cubicBezTo>
                      <a:pt x="7160" y="7291"/>
                      <a:pt x="4363" y="5524"/>
                      <a:pt x="3207" y="3507"/>
                    </a:cubicBezTo>
                    <a:cubicBezTo>
                      <a:pt x="2317" y="1954"/>
                      <a:pt x="2589" y="1009"/>
                      <a:pt x="2825" y="653"/>
                    </a:cubicBezTo>
                    <a:cubicBezTo>
                      <a:pt x="2825" y="653"/>
                      <a:pt x="2192" y="229"/>
                      <a:pt x="1594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165679" y="2695223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6037" y="2852214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002" name="Bảng 3002">
            <a:extLst>
              <a:ext uri="{FF2B5EF4-FFF2-40B4-BE49-F238E27FC236}">
                <a16:creationId xmlns:a16="http://schemas.microsoft.com/office/drawing/2014/main" id="{AD68F676-F2AE-B6D9-9D0E-AE5AA23FE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865879"/>
              </p:ext>
            </p:extLst>
          </p:nvPr>
        </p:nvGraphicFramePr>
        <p:xfrm>
          <a:off x="1027586" y="962557"/>
          <a:ext cx="7021472" cy="3031354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508439">
                  <a:extLst>
                    <a:ext uri="{9D8B030D-6E8A-4147-A177-3AD203B41FA5}">
                      <a16:colId xmlns:a16="http://schemas.microsoft.com/office/drawing/2014/main" val="1186108608"/>
                    </a:ext>
                  </a:extLst>
                </a:gridCol>
                <a:gridCol w="3513033">
                  <a:extLst>
                    <a:ext uri="{9D8B030D-6E8A-4147-A177-3AD203B41FA5}">
                      <a16:colId xmlns:a16="http://schemas.microsoft.com/office/drawing/2014/main" val="2101330604"/>
                    </a:ext>
                  </a:extLst>
                </a:gridCol>
              </a:tblGrid>
              <a:tr h="8836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32623"/>
                  </a:ext>
                </a:extLst>
              </a:tr>
              <a:tr h="1073845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Chỉ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tên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những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/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trò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?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38234"/>
                  </a:ext>
                </a:extLst>
              </a:tr>
              <a:tr h="10738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76069"/>
                  </a:ext>
                </a:extLst>
              </a:tr>
            </a:tbl>
          </a:graphicData>
        </a:graphic>
      </p:graphicFrame>
      <p:sp>
        <p:nvSpPr>
          <p:cNvPr id="3004" name="Google Shape;1853;p48">
            <a:extLst>
              <a:ext uri="{FF2B5EF4-FFF2-40B4-BE49-F238E27FC236}">
                <a16:creationId xmlns:a16="http://schemas.microsoft.com/office/drawing/2014/main" id="{7FAAD962-20DD-5B5B-256B-4B53DD6AD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0095" y="101979"/>
            <a:ext cx="6503811" cy="843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5"/>
                </a:solidFill>
              </a:rPr>
              <a:t>PHIẾU HỌC TẬP </a:t>
            </a:r>
            <a:endParaRPr sz="4000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6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, ảnh chụp màn hình, màn hình, máy tính&#10;&#10;Mô tả được tạo tự động">
            <a:hlinkClick r:id="rId4" action="ppaction://hlinksldjump"/>
            <a:extLst>
              <a:ext uri="{FF2B5EF4-FFF2-40B4-BE49-F238E27FC236}">
                <a16:creationId xmlns:a16="http://schemas.microsoft.com/office/drawing/2014/main" id="{318C7758-AAA0-0B0B-8D5D-ABBF20307D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7" t="43815" r="66106" b="40646"/>
          <a:stretch/>
        </p:blipFill>
        <p:spPr bwMode="auto">
          <a:xfrm>
            <a:off x="0" y="28335"/>
            <a:ext cx="3042877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Hình ảnh 8" descr="Ảnh có chứa văn bản, ảnh chụp màn hình, màn hình, máy tính&#10;&#10;Mô tả được tạo tự động">
            <a:hlinkClick r:id="rId6" action="ppaction://hlinksldjump"/>
            <a:extLst>
              <a:ext uri="{FF2B5EF4-FFF2-40B4-BE49-F238E27FC236}">
                <a16:creationId xmlns:a16="http://schemas.microsoft.com/office/drawing/2014/main" id="{F0D1978A-33EE-86A4-5C06-D3830C88DC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7" t="43749" r="56117" b="40662"/>
          <a:stretch/>
        </p:blipFill>
        <p:spPr bwMode="auto">
          <a:xfrm>
            <a:off x="3258031" y="28335"/>
            <a:ext cx="2889970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Hình ảnh 9" descr="Ảnh có chứa văn bản, ảnh chụp màn hình, màn hình, máy tính&#10;&#10;Mô tả được tạo tự động">
            <a:hlinkClick r:id="rId7" action="ppaction://hlinksldjump"/>
            <a:extLst>
              <a:ext uri="{FF2B5EF4-FFF2-40B4-BE49-F238E27FC236}">
                <a16:creationId xmlns:a16="http://schemas.microsoft.com/office/drawing/2014/main" id="{37EDC268-8AFD-98D9-ECAD-49D0E26EE0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60826" r="66084" b="23671"/>
          <a:stretch/>
        </p:blipFill>
        <p:spPr bwMode="auto">
          <a:xfrm>
            <a:off x="6262488" y="28335"/>
            <a:ext cx="2829432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Hình ảnh 10" descr="Ảnh có chứa văn bản, ảnh chụp màn hình, màn hình, máy tính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66AC95FA-34E6-A316-5B48-BACE9BDEAB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1" t="60955" r="55997" b="23323"/>
          <a:stretch/>
        </p:blipFill>
        <p:spPr bwMode="auto">
          <a:xfrm>
            <a:off x="0" y="2585753"/>
            <a:ext cx="3042876" cy="2491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Hình ảnh 11" descr="Ảnh có chứa văn bản, ảnh chụp màn hình, màn hình, máy tính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10F564A9-F7EB-7504-2CA4-A902EA679F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1" t="25519" r="40479" b="58919"/>
          <a:stretch/>
        </p:blipFill>
        <p:spPr bwMode="auto">
          <a:xfrm>
            <a:off x="3258031" y="2617501"/>
            <a:ext cx="2840484" cy="2459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Hình ảnh 12" descr="Ảnh có chứa văn bản, ảnh chụp màn hình, màn hình, máy tính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46F4DB49-74D1-0C57-B779-DCA6BA489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0" t="25323" r="30262" b="59278"/>
          <a:stretch/>
        </p:blipFill>
        <p:spPr bwMode="auto">
          <a:xfrm>
            <a:off x="6251436" y="2585753"/>
            <a:ext cx="2840484" cy="2485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12348" y="2125384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Google Shape;1850;p48">
            <a:extLst>
              <a:ext uri="{FF2B5EF4-FFF2-40B4-BE49-F238E27FC236}">
                <a16:creationId xmlns:a16="http://schemas.microsoft.com/office/drawing/2014/main" id="{7DD3D3B9-E6F5-1E6B-3BFD-1AA07413CB23}"/>
              </a:ext>
            </a:extLst>
          </p:cNvPr>
          <p:cNvSpPr/>
          <p:nvPr/>
        </p:nvSpPr>
        <p:spPr>
          <a:xfrm>
            <a:off x="3244439" y="2125384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6" name="Google Shape;1850;p48">
            <a:extLst>
              <a:ext uri="{FF2B5EF4-FFF2-40B4-BE49-F238E27FC236}">
                <a16:creationId xmlns:a16="http://schemas.microsoft.com/office/drawing/2014/main" id="{CEE45ED4-DCB0-D2C6-F07F-6A417B54BE9A}"/>
              </a:ext>
            </a:extLst>
          </p:cNvPr>
          <p:cNvSpPr/>
          <p:nvPr/>
        </p:nvSpPr>
        <p:spPr>
          <a:xfrm>
            <a:off x="6268012" y="2150485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7" name="Google Shape;1850;p48">
            <a:extLst>
              <a:ext uri="{FF2B5EF4-FFF2-40B4-BE49-F238E27FC236}">
                <a16:creationId xmlns:a16="http://schemas.microsoft.com/office/drawing/2014/main" id="{8E8BA4D7-6135-EBD8-8913-ED3F9FB0B3D8}"/>
              </a:ext>
            </a:extLst>
          </p:cNvPr>
          <p:cNvSpPr/>
          <p:nvPr/>
        </p:nvSpPr>
        <p:spPr>
          <a:xfrm>
            <a:off x="-12016" y="4696111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Google Shape;1850;p48">
            <a:extLst>
              <a:ext uri="{FF2B5EF4-FFF2-40B4-BE49-F238E27FC236}">
                <a16:creationId xmlns:a16="http://schemas.microsoft.com/office/drawing/2014/main" id="{E5286095-00C2-933E-B79E-8490CE5C2FAB}"/>
              </a:ext>
            </a:extLst>
          </p:cNvPr>
          <p:cNvSpPr/>
          <p:nvPr/>
        </p:nvSpPr>
        <p:spPr>
          <a:xfrm>
            <a:off x="3244438" y="4696110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9" name="Google Shape;1850;p48">
            <a:extLst>
              <a:ext uri="{FF2B5EF4-FFF2-40B4-BE49-F238E27FC236}">
                <a16:creationId xmlns:a16="http://schemas.microsoft.com/office/drawing/2014/main" id="{D7B94393-F7A5-9AC1-BCD0-816D11E38FBA}"/>
              </a:ext>
            </a:extLst>
          </p:cNvPr>
          <p:cNvSpPr/>
          <p:nvPr/>
        </p:nvSpPr>
        <p:spPr>
          <a:xfrm>
            <a:off x="6251436" y="4696109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100781" y="2074559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6E8"/>
                </a:solidFill>
                <a:effectLst/>
                <a:uLnTx/>
                <a:uFillTx/>
                <a:latin typeface="Grandstander"/>
                <a:sym typeface="Grandstander"/>
              </a:rPr>
              <a:t>1</a:t>
            </a:r>
            <a:endParaRPr lang="en-US" sz="2400" dirty="0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590ACEE5-8BFE-498A-44CE-1B90DAA97DD3}"/>
              </a:ext>
            </a:extLst>
          </p:cNvPr>
          <p:cNvSpPr txBox="1"/>
          <p:nvPr/>
        </p:nvSpPr>
        <p:spPr>
          <a:xfrm>
            <a:off x="3332871" y="2082307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2400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E00A68C-1113-5FCB-5DF6-EE38942520CA}"/>
              </a:ext>
            </a:extLst>
          </p:cNvPr>
          <p:cNvSpPr txBox="1"/>
          <p:nvPr/>
        </p:nvSpPr>
        <p:spPr>
          <a:xfrm>
            <a:off x="6295652" y="2123680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2400" dirty="0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3BCEC6DF-8D9C-8526-CBD2-D511C1E4FBEB}"/>
              </a:ext>
            </a:extLst>
          </p:cNvPr>
          <p:cNvSpPr txBox="1"/>
          <p:nvPr/>
        </p:nvSpPr>
        <p:spPr>
          <a:xfrm>
            <a:off x="47881" y="4653500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4</a:t>
            </a:r>
            <a:endParaRPr lang="en-US" sz="2400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5C68AA1-2E35-E011-8EEF-C772E0364A4E}"/>
              </a:ext>
            </a:extLst>
          </p:cNvPr>
          <p:cNvSpPr txBox="1"/>
          <p:nvPr/>
        </p:nvSpPr>
        <p:spPr>
          <a:xfrm>
            <a:off x="6295652" y="4648148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6</a:t>
            </a:r>
            <a:endParaRPr lang="en-US" sz="2400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B198A211-5631-C98C-6F29-646E3475FF90}"/>
              </a:ext>
            </a:extLst>
          </p:cNvPr>
          <p:cNvSpPr txBox="1"/>
          <p:nvPr/>
        </p:nvSpPr>
        <p:spPr>
          <a:xfrm>
            <a:off x="3288654" y="4660887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5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38231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F6E8"/>
                </a:solidFill>
                <a:effectLst/>
                <a:uLnTx/>
                <a:uFillTx/>
                <a:latin typeface="Grandstander"/>
                <a:sym typeface="Grandstander"/>
              </a:rPr>
              <a:t>1</a:t>
            </a:r>
            <a:endParaRPr lang="en-US" sz="3600" dirty="0"/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59BBA0E-311B-078B-B267-594266E75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02534"/>
            <a:ext cx="5486400" cy="4938432"/>
          </a:xfrm>
          <a:prstGeom prst="rect">
            <a:avLst/>
          </a:prstGeom>
        </p:spPr>
      </p:pic>
      <p:sp>
        <p:nvSpPr>
          <p:cNvPr id="6" name="Nút Hành động: Đến Phần cuối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6E3F29B-5465-E340-EDE0-551F60ABE5E9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út Hành động: Đến Phần đầu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5E1080A-6DF5-C72C-5069-174766953E6A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39845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KNTT  Bai 10 On tap chu de Truong hoc (Tiết 1)"/>
  <p:tag name="ISPRING_ULTRA_SCORM_COURSE_ID" val="C58232D3-5BE1-46AF-A077-4F81D68C662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\u0004{0F9A86C6-73BD-4738-92D0-BEA063D330BE}&quot;,&quot;C:\\Users\\Dell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NTT  Bai 10 On tap chu de Truong hoc (Tiết 1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4E8521-0C21-4C07-AC08-66186FE754F4}:3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196D7F-3423-4650-A30B-128D78682173}:3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CF8220-C0C3-43F6-B6EF-585044950AC9}:3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EF8D90-7A2B-4AD9-8792-3EEA84844A8A}:3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C8B407-E0FF-49CB-A268-A39013E2F36E}:32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FE9998-78B1-4993-9DCE-1F2CF0AE23B3}:3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C9B641-D2B5-4085-839E-CDA956938540}:3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6D2431-AEAD-4619-B324-9D087C20FB7E}:3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6028B9-9E54-4CED-8BA8-751D4A0E3263}:2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FEE4BE-5BF8-4525-9E16-483220391BD1}:3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39043D-D1BE-4328-A7AB-A99D0FC59312}:2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0FF706-EAF5-4462-9139-43206776F0FE}:3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B2B917-1350-459A-B72E-0E451DD56860}:33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5AE1A6-680B-4FB0-8208-67E55DCD3AF7}:2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C0E8E7-37E2-48AF-887D-58B606129685}:27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80F88B-F2B5-4036-A9F0-D4D52D4E1A7D}:33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5DEA06-9B9E-4118-8AE3-3FC795E498B3}:32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F795F-33E1-4B3C-A6E5-E33F3C735976}:3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16399E-2431-4B69-B6AF-F05697E15B7C}:3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60E305-6858-47EF-8ADE-A28EE0AACF19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164402-CED7-425E-8DE1-234CDBC665BF}:3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C3A016-1D44-4D44-A470-A79DDB644FAF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B36468-16BC-4417-A195-ACE8FF94D652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F34ABC-FA66-4301-87E4-F89A85566852}:3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965016-D15A-4287-A277-AC99E7D525A0}:320"/>
</p:tagLst>
</file>

<file path=ppt/theme/theme1.xml><?xml version="1.0" encoding="utf-8"?>
<a:theme xmlns:a="http://schemas.openxmlformats.org/drawingml/2006/main" name="Pre-K Outdoor Activities to Celebrate National Play Outside Day by Slidesgo">
  <a:themeElements>
    <a:clrScheme name="Simple Light">
      <a:dk1>
        <a:srgbClr val="FFF6E8"/>
      </a:dk1>
      <a:lt1>
        <a:srgbClr val="FFECD1"/>
      </a:lt1>
      <a:dk2>
        <a:srgbClr val="40A378"/>
      </a:dk2>
      <a:lt2>
        <a:srgbClr val="168E5E"/>
      </a:lt2>
      <a:accent1>
        <a:srgbClr val="11734C"/>
      </a:accent1>
      <a:accent2>
        <a:srgbClr val="0F6342"/>
      </a:accent2>
      <a:accent3>
        <a:srgbClr val="0B472F"/>
      </a:accent3>
      <a:accent4>
        <a:srgbClr val="BC5FF8"/>
      </a:accent4>
      <a:accent5>
        <a:srgbClr val="F65C6A"/>
      </a:accent5>
      <a:accent6>
        <a:srgbClr val="FFB300"/>
      </a:accent6>
      <a:hlink>
        <a:srgbClr val="0B47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471</Words>
  <Application>Microsoft Office PowerPoint</Application>
  <PresentationFormat>On-screen Show (16:9)</PresentationFormat>
  <Paragraphs>68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Grandstander</vt:lpstr>
      <vt:lpstr>Montserrat Alternates Black</vt:lpstr>
      <vt:lpstr>Calibri</vt:lpstr>
      <vt:lpstr>Gamja Flower</vt:lpstr>
      <vt:lpstr>Calibri Light</vt:lpstr>
      <vt:lpstr>Times New Roman</vt:lpstr>
      <vt:lpstr>Arial</vt:lpstr>
      <vt:lpstr>Pre-K Outdoor Activities to Celebrate National Play Outside Day by Slidesgo</vt:lpstr>
      <vt:lpstr>Office Theme</vt:lpstr>
      <vt:lpstr>MỞ ĐẦU</vt:lpstr>
      <vt:lpstr>PowerPoint Presentation</vt:lpstr>
      <vt:lpstr>BÀI 8: AN TOÀN KHI Ở TRƯỜNG TIẾT 1</vt:lpstr>
      <vt:lpstr> TIẾT 1</vt:lpstr>
      <vt:lpstr>KHÁM PHÁ</vt:lpstr>
      <vt:lpstr>1</vt:lpstr>
      <vt:lpstr>PHIẾU HỌC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</vt:lpstr>
      <vt:lpstr>PowerPoint Presentation</vt:lpstr>
      <vt:lpstr>XOAY</vt:lpstr>
      <vt:lpstr>PowerPoint Presentation</vt:lpstr>
      <vt:lpstr>PowerPoint Presentation</vt:lpstr>
      <vt:lpstr>PowerPoint Presentation</vt:lpstr>
      <vt:lpstr>PowerPoint Presentation</vt:lpstr>
      <vt:lpstr>THỰC HÀNH – LUYỆN TẬP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  Bai 10 On tap chu de Truong hoc (Tiết 1)</dc:title>
  <dc:creator>Admin</dc:creator>
  <cp:lastModifiedBy>dung phan</cp:lastModifiedBy>
  <cp:revision>35</cp:revision>
  <dcterms:modified xsi:type="dcterms:W3CDTF">2025-11-17T07:03:29Z</dcterms:modified>
</cp:coreProperties>
</file>