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62" r:id="rId3"/>
  </p:sldMasterIdLst>
  <p:notesMasterIdLst>
    <p:notesMasterId r:id="rId25"/>
  </p:notesMasterIdLst>
  <p:sldIdLst>
    <p:sldId id="430" r:id="rId4"/>
    <p:sldId id="383" r:id="rId5"/>
    <p:sldId id="385" r:id="rId6"/>
    <p:sldId id="387" r:id="rId7"/>
    <p:sldId id="392" r:id="rId8"/>
    <p:sldId id="393" r:id="rId9"/>
    <p:sldId id="413" r:id="rId10"/>
    <p:sldId id="414" r:id="rId11"/>
    <p:sldId id="415" r:id="rId12"/>
    <p:sldId id="416" r:id="rId13"/>
    <p:sldId id="417" r:id="rId14"/>
    <p:sldId id="418" r:id="rId15"/>
    <p:sldId id="419" r:id="rId16"/>
    <p:sldId id="420" r:id="rId17"/>
    <p:sldId id="421" r:id="rId18"/>
    <p:sldId id="422" r:id="rId19"/>
    <p:sldId id="425" r:id="rId20"/>
    <p:sldId id="423" r:id="rId21"/>
    <p:sldId id="424" r:id="rId22"/>
    <p:sldId id="409" r:id="rId23"/>
    <p:sldId id="412"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AD72"/>
    <a:srgbClr val="FF0066"/>
    <a:srgbClr val="CC0000"/>
    <a:srgbClr val="66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3" autoAdjust="0"/>
    <p:restoredTop sz="93842" autoAdjust="0"/>
  </p:normalViewPr>
  <p:slideViewPr>
    <p:cSldViewPr snapToGrid="0">
      <p:cViewPr varScale="1">
        <p:scale>
          <a:sx n="70" d="100"/>
          <a:sy n="70" d="100"/>
        </p:scale>
        <p:origin x="89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10534-92BB-4E05-911F-194A0FF74EEF}" type="datetimeFigureOut">
              <a:rPr lang="en-SG" smtClean="0"/>
              <a:t>10/12/2025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ABCD-E768-4993-B20D-A6337A9C8F9C}" type="slidenum">
              <a:rPr lang="en-SG" smtClean="0"/>
              <a:t>‹#›</a:t>
            </a:fld>
            <a:endParaRPr lang="en-S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07ABCD-E768-4993-B20D-A6337A9C8F9C}" type="slidenum">
              <a:rPr lang="en-SG" smtClean="0"/>
              <a:t>1</a:t>
            </a:fld>
            <a:endParaRPr lang="en-SG"/>
          </a:p>
        </p:txBody>
      </p:sp>
    </p:spTree>
    <p:extLst>
      <p:ext uri="{BB962C8B-B14F-4D97-AF65-F5344CB8AC3E}">
        <p14:creationId xmlns:p14="http://schemas.microsoft.com/office/powerpoint/2010/main" val="1140929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07ABCD-E768-4993-B20D-A6337A9C8F9C}" type="slidenum">
              <a:rPr lang="en-SG" smtClean="0"/>
              <a:t>10</a:t>
            </a:fld>
            <a:endParaRPr lang="en-SG"/>
          </a:p>
        </p:txBody>
      </p:sp>
    </p:spTree>
    <p:extLst>
      <p:ext uri="{BB962C8B-B14F-4D97-AF65-F5344CB8AC3E}">
        <p14:creationId xmlns:p14="http://schemas.microsoft.com/office/powerpoint/2010/main" val="1948817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07ABCD-E768-4993-B20D-A6337A9C8F9C}" type="slidenum">
              <a:rPr lang="en-SG" smtClean="0"/>
              <a:t>11</a:t>
            </a:fld>
            <a:endParaRPr lang="en-SG"/>
          </a:p>
        </p:txBody>
      </p:sp>
    </p:spTree>
    <p:extLst>
      <p:ext uri="{BB962C8B-B14F-4D97-AF65-F5344CB8AC3E}">
        <p14:creationId xmlns:p14="http://schemas.microsoft.com/office/powerpoint/2010/main" val="2235004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07ABCD-E768-4993-B20D-A6337A9C8F9C}" type="slidenum">
              <a:rPr lang="en-SG" smtClean="0"/>
              <a:t>12</a:t>
            </a:fld>
            <a:endParaRPr lang="en-SG"/>
          </a:p>
        </p:txBody>
      </p:sp>
    </p:spTree>
    <p:extLst>
      <p:ext uri="{BB962C8B-B14F-4D97-AF65-F5344CB8AC3E}">
        <p14:creationId xmlns:p14="http://schemas.microsoft.com/office/powerpoint/2010/main" val="1697403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07ABCD-E768-4993-B20D-A6337A9C8F9C}" type="slidenum">
              <a:rPr lang="en-SG" smtClean="0"/>
              <a:t>13</a:t>
            </a:fld>
            <a:endParaRPr lang="en-SG"/>
          </a:p>
        </p:txBody>
      </p:sp>
    </p:spTree>
    <p:extLst>
      <p:ext uri="{BB962C8B-B14F-4D97-AF65-F5344CB8AC3E}">
        <p14:creationId xmlns:p14="http://schemas.microsoft.com/office/powerpoint/2010/main" val="4085682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07ABCD-E768-4993-B20D-A6337A9C8F9C}" type="slidenum">
              <a:rPr lang="en-SG" smtClean="0"/>
              <a:t>14</a:t>
            </a:fld>
            <a:endParaRPr lang="en-SG"/>
          </a:p>
        </p:txBody>
      </p:sp>
    </p:spTree>
    <p:extLst>
      <p:ext uri="{BB962C8B-B14F-4D97-AF65-F5344CB8AC3E}">
        <p14:creationId xmlns:p14="http://schemas.microsoft.com/office/powerpoint/2010/main" val="48117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07ABCD-E768-4993-B20D-A6337A9C8F9C}" type="slidenum">
              <a:rPr lang="en-SG" smtClean="0"/>
              <a:t>15</a:t>
            </a:fld>
            <a:endParaRPr lang="en-SG"/>
          </a:p>
        </p:txBody>
      </p:sp>
    </p:spTree>
    <p:extLst>
      <p:ext uri="{BB962C8B-B14F-4D97-AF65-F5344CB8AC3E}">
        <p14:creationId xmlns:p14="http://schemas.microsoft.com/office/powerpoint/2010/main" val="3726242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07ABCD-E768-4993-B20D-A6337A9C8F9C}" type="slidenum">
              <a:rPr lang="en-SG" smtClean="0"/>
              <a:t>16</a:t>
            </a:fld>
            <a:endParaRPr lang="en-SG"/>
          </a:p>
        </p:txBody>
      </p:sp>
    </p:spTree>
    <p:extLst>
      <p:ext uri="{BB962C8B-B14F-4D97-AF65-F5344CB8AC3E}">
        <p14:creationId xmlns:p14="http://schemas.microsoft.com/office/powerpoint/2010/main" val="2291020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07ABCD-E768-4993-B20D-A6337A9C8F9C}" type="slidenum">
              <a:rPr lang="en-SG" smtClean="0"/>
              <a:t>17</a:t>
            </a:fld>
            <a:endParaRPr lang="en-SG"/>
          </a:p>
        </p:txBody>
      </p:sp>
    </p:spTree>
    <p:extLst>
      <p:ext uri="{BB962C8B-B14F-4D97-AF65-F5344CB8AC3E}">
        <p14:creationId xmlns:p14="http://schemas.microsoft.com/office/powerpoint/2010/main" val="2101321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07ABCD-E768-4993-B20D-A6337A9C8F9C}" type="slidenum">
              <a:rPr lang="en-SG" smtClean="0"/>
              <a:t>18</a:t>
            </a:fld>
            <a:endParaRPr lang="en-SG"/>
          </a:p>
        </p:txBody>
      </p:sp>
    </p:spTree>
    <p:extLst>
      <p:ext uri="{BB962C8B-B14F-4D97-AF65-F5344CB8AC3E}">
        <p14:creationId xmlns:p14="http://schemas.microsoft.com/office/powerpoint/2010/main" val="3312338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07ABCD-E768-4993-B20D-A6337A9C8F9C}" type="slidenum">
              <a:rPr lang="en-SG" smtClean="0"/>
              <a:t>19</a:t>
            </a:fld>
            <a:endParaRPr lang="en-SG"/>
          </a:p>
        </p:txBody>
      </p:sp>
    </p:spTree>
    <p:extLst>
      <p:ext uri="{BB962C8B-B14F-4D97-AF65-F5344CB8AC3E}">
        <p14:creationId xmlns:p14="http://schemas.microsoft.com/office/powerpoint/2010/main" val="150086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07ABCD-E768-4993-B20D-A6337A9C8F9C}" type="slidenum">
              <a:rPr lang="en-SG" smtClean="0"/>
              <a:t>2</a:t>
            </a:fld>
            <a:endParaRPr lang="en-SG"/>
          </a:p>
        </p:txBody>
      </p:sp>
    </p:spTree>
    <p:extLst>
      <p:ext uri="{BB962C8B-B14F-4D97-AF65-F5344CB8AC3E}">
        <p14:creationId xmlns:p14="http://schemas.microsoft.com/office/powerpoint/2010/main" val="3223658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07ABCD-E768-4993-B20D-A6337A9C8F9C}" type="slidenum">
              <a:rPr lang="en-SG" smtClean="0"/>
              <a:t>20</a:t>
            </a:fld>
            <a:endParaRPr lang="en-SG"/>
          </a:p>
        </p:txBody>
      </p:sp>
    </p:spTree>
    <p:extLst>
      <p:ext uri="{BB962C8B-B14F-4D97-AF65-F5344CB8AC3E}">
        <p14:creationId xmlns:p14="http://schemas.microsoft.com/office/powerpoint/2010/main" val="1305202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07ABCD-E768-4993-B20D-A6337A9C8F9C}" type="slidenum">
              <a:rPr lang="en-SG" smtClean="0"/>
              <a:t>21</a:t>
            </a:fld>
            <a:endParaRPr lang="en-SG"/>
          </a:p>
        </p:txBody>
      </p:sp>
    </p:spTree>
    <p:extLst>
      <p:ext uri="{BB962C8B-B14F-4D97-AF65-F5344CB8AC3E}">
        <p14:creationId xmlns:p14="http://schemas.microsoft.com/office/powerpoint/2010/main" val="2153439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507ABCD-E768-4993-B20D-A6337A9C8F9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t>3</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07ABCD-E768-4993-B20D-A6337A9C8F9C}" type="slidenum">
              <a:rPr lang="en-SG" smtClean="0"/>
              <a:t>4</a:t>
            </a:fld>
            <a:endParaRPr lang="en-SG"/>
          </a:p>
        </p:txBody>
      </p:sp>
    </p:spTree>
    <p:extLst>
      <p:ext uri="{BB962C8B-B14F-4D97-AF65-F5344CB8AC3E}">
        <p14:creationId xmlns:p14="http://schemas.microsoft.com/office/powerpoint/2010/main" val="1005556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07ABCD-E768-4993-B20D-A6337A9C8F9C}" type="slidenum">
              <a:rPr lang="en-SG" smtClean="0"/>
              <a:t>5</a:t>
            </a:fld>
            <a:endParaRPr lang="en-SG"/>
          </a:p>
        </p:txBody>
      </p:sp>
    </p:spTree>
    <p:extLst>
      <p:ext uri="{BB962C8B-B14F-4D97-AF65-F5344CB8AC3E}">
        <p14:creationId xmlns:p14="http://schemas.microsoft.com/office/powerpoint/2010/main" val="2250149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07ABCD-E768-4993-B20D-A6337A9C8F9C}" type="slidenum">
              <a:rPr lang="en-SG" smtClean="0"/>
              <a:t>6</a:t>
            </a:fld>
            <a:endParaRPr lang="en-SG"/>
          </a:p>
        </p:txBody>
      </p:sp>
    </p:spTree>
    <p:extLst>
      <p:ext uri="{BB962C8B-B14F-4D97-AF65-F5344CB8AC3E}">
        <p14:creationId xmlns:p14="http://schemas.microsoft.com/office/powerpoint/2010/main" val="1032997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07ABCD-E768-4993-B20D-A6337A9C8F9C}" type="slidenum">
              <a:rPr lang="en-SG" smtClean="0"/>
              <a:t>7</a:t>
            </a:fld>
            <a:endParaRPr lang="en-SG"/>
          </a:p>
        </p:txBody>
      </p:sp>
    </p:spTree>
    <p:extLst>
      <p:ext uri="{BB962C8B-B14F-4D97-AF65-F5344CB8AC3E}">
        <p14:creationId xmlns:p14="http://schemas.microsoft.com/office/powerpoint/2010/main" val="1445347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07ABCD-E768-4993-B20D-A6337A9C8F9C}" type="slidenum">
              <a:rPr lang="en-SG" smtClean="0"/>
              <a:t>8</a:t>
            </a:fld>
            <a:endParaRPr lang="en-SG"/>
          </a:p>
        </p:txBody>
      </p:sp>
    </p:spTree>
    <p:extLst>
      <p:ext uri="{BB962C8B-B14F-4D97-AF65-F5344CB8AC3E}">
        <p14:creationId xmlns:p14="http://schemas.microsoft.com/office/powerpoint/2010/main" val="2095974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07ABCD-E768-4993-B20D-A6337A9C8F9C}" type="slidenum">
              <a:rPr lang="en-SG" smtClean="0"/>
              <a:t>9</a:t>
            </a:fld>
            <a:endParaRPr lang="en-SG"/>
          </a:p>
        </p:txBody>
      </p:sp>
    </p:spTree>
    <p:extLst>
      <p:ext uri="{BB962C8B-B14F-4D97-AF65-F5344CB8AC3E}">
        <p14:creationId xmlns:p14="http://schemas.microsoft.com/office/powerpoint/2010/main" val="1595196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2FDF1A7-2853-4E38-999E-D05F50B1AA97}" type="datetimeFigureOut">
              <a:rPr lang="vi-VN" smtClean="0"/>
              <a:t>10/12/2025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A0901D-9458-4B3D-A793-1DB1A0A8BAB1}" type="slidenum">
              <a:rPr lang="vi-VN" smtClean="0"/>
              <a:t>‹#›</a:t>
            </a:fld>
            <a:endParaRPr lang="vi-VN"/>
          </a:p>
        </p:txBody>
      </p:sp>
      <p:pic>
        <p:nvPicPr>
          <p:cNvPr id="7" name="Picture 6" descr="A white rectangle with red and yellow border&#10;&#10;Description automatically generated"/>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12/10/2025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6"/>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12/10/2025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6"/>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12/10/2025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4"/>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3" y="1937809"/>
            <a:ext cx="5181600" cy="1000125"/>
          </a:xfrm>
        </p:spPr>
        <p:txBody>
          <a:bodyPr anchor="b"/>
          <a:lstStyle>
            <a:lvl1pPr marL="0" indent="0">
              <a:buNone/>
              <a:defRPr sz="1340">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40">
                <a:solidFill>
                  <a:schemeClr val="tx1">
                    <a:tint val="75000"/>
                  </a:schemeClr>
                </a:solidFill>
              </a:defRPr>
            </a:lvl4pPr>
            <a:lvl5pPr marL="1219200" indent="0">
              <a:buNone/>
              <a:defRPr sz="940">
                <a:solidFill>
                  <a:schemeClr val="tx1">
                    <a:tint val="75000"/>
                  </a:schemeClr>
                </a:solidFill>
              </a:defRPr>
            </a:lvl5pPr>
            <a:lvl6pPr marL="1524000" indent="0">
              <a:buNone/>
              <a:defRPr sz="940">
                <a:solidFill>
                  <a:schemeClr val="tx1">
                    <a:tint val="75000"/>
                  </a:schemeClr>
                </a:solidFill>
              </a:defRPr>
            </a:lvl6pPr>
            <a:lvl7pPr marL="1828800" indent="0">
              <a:buNone/>
              <a:defRPr sz="940">
                <a:solidFill>
                  <a:schemeClr val="tx1">
                    <a:tint val="75000"/>
                  </a:schemeClr>
                </a:solidFill>
              </a:defRPr>
            </a:lvl7pPr>
            <a:lvl8pPr marL="2133600" indent="0">
              <a:buNone/>
              <a:defRPr sz="940">
                <a:solidFill>
                  <a:schemeClr val="tx1">
                    <a:tint val="75000"/>
                  </a:schemeClr>
                </a:solidFill>
              </a:defRPr>
            </a:lvl8pPr>
            <a:lvl9pPr marL="2438400" indent="0">
              <a:buNone/>
              <a:defRPr sz="9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60" cy="426508"/>
          </a:xfrm>
        </p:spPr>
        <p:txBody>
          <a:bodyPr anchor="b"/>
          <a:lstStyle>
            <a:lvl1pPr marL="0" indent="0">
              <a:buNone/>
              <a:defRPr sz="1600" b="1"/>
            </a:lvl1pPr>
            <a:lvl2pPr marL="304800" indent="0">
              <a:buNone/>
              <a:defRPr sz="1340"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60" cy="2634192"/>
          </a:xfrm>
        </p:spPr>
        <p:txBody>
          <a:bodyPr/>
          <a:lstStyle>
            <a:lvl1pPr>
              <a:defRPr sz="1600"/>
            </a:lvl1pPr>
            <a:lvl2pPr>
              <a:defRPr sz="1340"/>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40"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40"/>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12/10/2025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3" cy="774700"/>
          </a:xfrm>
        </p:spPr>
        <p:txBody>
          <a:bodyPr anchor="b"/>
          <a:lstStyle>
            <a:lvl1pPr algn="l">
              <a:defRPr sz="1340" b="1"/>
            </a:lvl1pPr>
          </a:lstStyle>
          <a:p>
            <a:r>
              <a:rPr lang="en-US"/>
              <a:t>Click to edit Master title style</a:t>
            </a:r>
          </a:p>
        </p:txBody>
      </p:sp>
      <p:sp>
        <p:nvSpPr>
          <p:cNvPr id="3" name="Content Placeholder 2"/>
          <p:cNvSpPr>
            <a:spLocks noGrp="1"/>
          </p:cNvSpPr>
          <p:nvPr>
            <p:ph idx="1"/>
          </p:nvPr>
        </p:nvSpPr>
        <p:spPr>
          <a:xfrm>
            <a:off x="2383368" y="182033"/>
            <a:ext cx="3407833" cy="3902076"/>
          </a:xfrm>
        </p:spPr>
        <p:txBody>
          <a:bodyPr/>
          <a:lstStyle>
            <a:lvl1pPr>
              <a:defRPr sz="2140"/>
            </a:lvl1pPr>
            <a:lvl2pPr>
              <a:defRPr sz="1865"/>
            </a:lvl2pPr>
            <a:lvl3pPr>
              <a:defRPr sz="1600"/>
            </a:lvl3pPr>
            <a:lvl4pPr>
              <a:defRPr sz="1340"/>
            </a:lvl4pPr>
            <a:lvl5pPr>
              <a:defRPr sz="1340"/>
            </a:lvl5pPr>
            <a:lvl6pPr>
              <a:defRPr sz="1340"/>
            </a:lvl6pPr>
            <a:lvl7pPr>
              <a:defRPr sz="1340"/>
            </a:lvl7pPr>
            <a:lvl8pPr>
              <a:defRPr sz="1340"/>
            </a:lvl8pPr>
            <a:lvl9pPr>
              <a:defRPr sz="13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3"/>
            <a:ext cx="2005543" cy="3127376"/>
          </a:xfrm>
        </p:spPr>
        <p:txBody>
          <a:bodyPr/>
          <a:lstStyle>
            <a:lvl1pPr marL="0" indent="0">
              <a:buNone/>
              <a:defRPr sz="940"/>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60" y="3200400"/>
            <a:ext cx="3657600" cy="377825"/>
          </a:xfrm>
        </p:spPr>
        <p:txBody>
          <a:bodyPr anchor="b"/>
          <a:lstStyle>
            <a:lvl1pPr algn="l">
              <a:defRPr sz="1340" b="1"/>
            </a:lvl1pPr>
          </a:lstStyle>
          <a:p>
            <a:r>
              <a:rPr lang="en-US"/>
              <a:t>Click to edit Master title style</a:t>
            </a:r>
          </a:p>
        </p:txBody>
      </p:sp>
      <p:sp>
        <p:nvSpPr>
          <p:cNvPr id="3" name="Picture Placeholder 2"/>
          <p:cNvSpPr>
            <a:spLocks noGrp="1"/>
          </p:cNvSpPr>
          <p:nvPr>
            <p:ph type="pic" idx="1"/>
          </p:nvPr>
        </p:nvSpPr>
        <p:spPr>
          <a:xfrm>
            <a:off x="1194860" y="408517"/>
            <a:ext cx="3657600" cy="2743200"/>
          </a:xfrm>
        </p:spPr>
        <p:txBody>
          <a:bodyPr/>
          <a:lstStyle>
            <a:lvl1pPr marL="0" indent="0">
              <a:buNone/>
              <a:defRPr sz="2140"/>
            </a:lvl1pPr>
            <a:lvl2pPr marL="304800" indent="0">
              <a:buNone/>
              <a:defRPr sz="1865"/>
            </a:lvl2pPr>
            <a:lvl3pPr marL="609600" indent="0">
              <a:buNone/>
              <a:defRPr sz="1600"/>
            </a:lvl3pPr>
            <a:lvl4pPr marL="914400" indent="0">
              <a:buNone/>
              <a:defRPr sz="1340"/>
            </a:lvl4pPr>
            <a:lvl5pPr marL="1219200" indent="0">
              <a:buNone/>
              <a:defRPr sz="1340"/>
            </a:lvl5pPr>
            <a:lvl6pPr marL="1524000" indent="0">
              <a:buNone/>
              <a:defRPr sz="1340"/>
            </a:lvl6pPr>
            <a:lvl7pPr marL="1828800" indent="0">
              <a:buNone/>
              <a:defRPr sz="1340"/>
            </a:lvl7pPr>
            <a:lvl8pPr marL="2133600" indent="0">
              <a:buNone/>
              <a:defRPr sz="1340"/>
            </a:lvl8pPr>
            <a:lvl9pPr marL="2438400" indent="0">
              <a:buNone/>
              <a:defRPr sz="1340"/>
            </a:lvl9pPr>
          </a:lstStyle>
          <a:p>
            <a:endParaRPr lang="en-US"/>
          </a:p>
        </p:txBody>
      </p:sp>
      <p:sp>
        <p:nvSpPr>
          <p:cNvPr id="4" name="Text Placeholder 3"/>
          <p:cNvSpPr>
            <a:spLocks noGrp="1"/>
          </p:cNvSpPr>
          <p:nvPr>
            <p:ph type="body" sz="half" idx="2"/>
          </p:nvPr>
        </p:nvSpPr>
        <p:spPr>
          <a:xfrm>
            <a:off x="1194860" y="3578225"/>
            <a:ext cx="3657600" cy="536576"/>
          </a:xfrm>
        </p:spPr>
        <p:txBody>
          <a:bodyPr/>
          <a:lstStyle>
            <a:lvl1pPr marL="0" indent="0">
              <a:buNone/>
              <a:defRPr sz="940"/>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6"/>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12/10/2025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12/10/2025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12/10/2025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12/10/2025</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12/10/2025</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12/10/2025</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12/10/2025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79+ Background Giấy Cũ Đẹp Cổ Điển, Hoài Niệm Nhất"/>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12/10/2025</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609600" rtl="0" eaLnBrk="1" latinLnBrk="0" hangingPunct="1">
        <a:spcBef>
          <a:spcPct val="0"/>
        </a:spcBef>
        <a:buNone/>
        <a:defRPr sz="2940" kern="1200">
          <a:solidFill>
            <a:schemeClr val="tx1"/>
          </a:solidFill>
          <a:latin typeface="+mj-lt"/>
          <a:ea typeface="+mj-ea"/>
          <a:cs typeface="+mj-cs"/>
        </a:defRPr>
      </a:lvl1pPr>
    </p:titleStyle>
    <p:bodyStyle>
      <a:lvl1pPr marL="228600" indent="-228600" algn="l" defTabSz="609600" rtl="0" eaLnBrk="1" latinLnBrk="0" hangingPunct="1">
        <a:spcBef>
          <a:spcPts val="60"/>
        </a:spcBef>
        <a:buFont typeface="Arial" panose="020B0604020202020204" pitchFamily="34" charset="0"/>
        <a:buChar char="•"/>
        <a:defRPr sz="2140" kern="1200">
          <a:solidFill>
            <a:schemeClr val="tx1"/>
          </a:solidFill>
          <a:latin typeface="+mn-lt"/>
          <a:ea typeface="+mn-ea"/>
          <a:cs typeface="+mn-cs"/>
        </a:defRPr>
      </a:lvl1pPr>
      <a:lvl2pPr marL="495300" indent="-190500" algn="l" defTabSz="609600" rtl="0" eaLnBrk="1" latinLnBrk="0" hangingPunct="1">
        <a:spcBef>
          <a:spcPts val="6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ts val="6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ts val="60"/>
        </a:spcBef>
        <a:buFont typeface="Arial" panose="020B0604020202020204" pitchFamily="34" charset="0"/>
        <a:buChar char="–"/>
        <a:defRPr sz="1340" kern="1200">
          <a:solidFill>
            <a:schemeClr val="tx1"/>
          </a:solidFill>
          <a:latin typeface="+mn-lt"/>
          <a:ea typeface="+mn-ea"/>
          <a:cs typeface="+mn-cs"/>
        </a:defRPr>
      </a:lvl4pPr>
      <a:lvl5pPr marL="1371600" indent="-152400" algn="l" defTabSz="609600" rtl="0" eaLnBrk="1" latinLnBrk="0" hangingPunct="1">
        <a:spcBef>
          <a:spcPts val="60"/>
        </a:spcBef>
        <a:buFont typeface="Arial" panose="020B0604020202020204" pitchFamily="34" charset="0"/>
        <a:buChar char="»"/>
        <a:defRPr sz="1340" kern="1200">
          <a:solidFill>
            <a:schemeClr val="tx1"/>
          </a:solidFill>
          <a:latin typeface="+mn-lt"/>
          <a:ea typeface="+mn-ea"/>
          <a:cs typeface="+mn-cs"/>
        </a:defRPr>
      </a:lvl5pPr>
      <a:lvl6pPr marL="1676400" indent="-152400" algn="l" defTabSz="609600" rtl="0" eaLnBrk="1" latinLnBrk="0" hangingPunct="1">
        <a:spcBef>
          <a:spcPts val="60"/>
        </a:spcBef>
        <a:buFont typeface="Arial" panose="020B0604020202020204" pitchFamily="34" charset="0"/>
        <a:buChar char="•"/>
        <a:defRPr sz="1340" kern="1200">
          <a:solidFill>
            <a:schemeClr val="tx1"/>
          </a:solidFill>
          <a:latin typeface="+mn-lt"/>
          <a:ea typeface="+mn-ea"/>
          <a:cs typeface="+mn-cs"/>
        </a:defRPr>
      </a:lvl6pPr>
      <a:lvl7pPr marL="1981200" indent="-152400" algn="l" defTabSz="609600" rtl="0" eaLnBrk="1" latinLnBrk="0" hangingPunct="1">
        <a:spcBef>
          <a:spcPts val="60"/>
        </a:spcBef>
        <a:buFont typeface="Arial" panose="020B0604020202020204" pitchFamily="34" charset="0"/>
        <a:buChar char="•"/>
        <a:defRPr sz="1340" kern="1200">
          <a:solidFill>
            <a:schemeClr val="tx1"/>
          </a:solidFill>
          <a:latin typeface="+mn-lt"/>
          <a:ea typeface="+mn-ea"/>
          <a:cs typeface="+mn-cs"/>
        </a:defRPr>
      </a:lvl7pPr>
      <a:lvl8pPr marL="2286000" indent="-152400" algn="l" defTabSz="609600" rtl="0" eaLnBrk="1" latinLnBrk="0" hangingPunct="1">
        <a:spcBef>
          <a:spcPts val="60"/>
        </a:spcBef>
        <a:buFont typeface="Arial" panose="020B0604020202020204" pitchFamily="34" charset="0"/>
        <a:buChar char="•"/>
        <a:defRPr sz="1340" kern="1200">
          <a:solidFill>
            <a:schemeClr val="tx1"/>
          </a:solidFill>
          <a:latin typeface="+mn-lt"/>
          <a:ea typeface="+mn-ea"/>
          <a:cs typeface="+mn-cs"/>
        </a:defRPr>
      </a:lvl8pPr>
      <a:lvl9pPr marL="2590800" indent="-152400" algn="l" defTabSz="609600" rtl="0" eaLnBrk="1" latinLnBrk="0" hangingPunct="1">
        <a:spcBef>
          <a:spcPts val="60"/>
        </a:spcBef>
        <a:buFont typeface="Arial" panose="020B0604020202020204" pitchFamily="34" charset="0"/>
        <a:buChar char="•"/>
        <a:defRPr sz="1340"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wav"/><Relationship Id="rId7" Type="http://schemas.openxmlformats.org/officeDocument/2006/relationships/image" Target="../media/image4.png"/><Relationship Id="rId2" Type="http://schemas.microsoft.com/office/2007/relationships/media" Target="../media/media1.wav"/><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13.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26.png"/><Relationship Id="rId5" Type="http://schemas.openxmlformats.org/officeDocument/2006/relationships/image" Target="../media/image21.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27.png"/><Relationship Id="rId5" Type="http://schemas.openxmlformats.org/officeDocument/2006/relationships/image" Target="../media/image21.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3.xml"/><Relationship Id="rId7"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4.xml"/><Relationship Id="rId7"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35.png"/><Relationship Id="rId5" Type="http://schemas.openxmlformats.org/officeDocument/2006/relationships/image" Target="../media/image21.e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36.png"/><Relationship Id="rId5" Type="http://schemas.openxmlformats.org/officeDocument/2006/relationships/image" Target="../media/image21.emf"/><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37.png"/><Relationship Id="rId5" Type="http://schemas.openxmlformats.org/officeDocument/2006/relationships/image" Target="../media/image21.em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38.png"/><Relationship Id="rId5" Type="http://schemas.openxmlformats.org/officeDocument/2006/relationships/image" Target="../media/image21.emf"/><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39.png"/><Relationship Id="rId5" Type="http://schemas.microsoft.com/office/2007/relationships/hdphoto" Target="../media/hdphoto3.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1.jpeg"/><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21.xml"/><Relationship Id="rId5" Type="http://schemas.openxmlformats.org/officeDocument/2006/relationships/image" Target="../media/image42.pn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1.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2.xml"/><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43.png"/><Relationship Id="rId4" Type="http://schemas.openxmlformats.org/officeDocument/2006/relationships/image" Target="../media/image1.jpeg"/><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3.png"/><Relationship Id="rId5" Type="http://schemas.openxmlformats.org/officeDocument/2006/relationships/image" Target="../media/image21.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24.png"/><Relationship Id="rId5" Type="http://schemas.openxmlformats.org/officeDocument/2006/relationships/image" Target="../media/image21.e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25.png"/><Relationship Id="rId5" Type="http://schemas.openxmlformats.org/officeDocument/2006/relationships/image" Target="../media/image21.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P6626.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extLst>
              <a:ext uri="{28A0092B-C50C-407E-A947-70E740481C1C}">
                <a14:useLocalDpi xmlns:a14="http://schemas.microsoft.com/office/drawing/2010/main" val="0"/>
              </a:ext>
            </a:extLst>
          </a:blip>
          <a:srcRect/>
          <a:stretch>
            <a:fillRect/>
          </a:stretch>
        </p:blipFill>
        <p:spPr bwMode="auto">
          <a:xfrm>
            <a:off x="10180640" y="637064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4"/>
          <p:cNvSpPr txBox="1">
            <a:spLocks noChangeArrowheads="1"/>
          </p:cNvSpPr>
          <p:nvPr/>
        </p:nvSpPr>
        <p:spPr bwMode="auto">
          <a:xfrm>
            <a:off x="1752600" y="84139"/>
            <a:ext cx="86868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9pPr>
          </a:lstStyle>
          <a:p>
            <a:pPr algn="ctr" eaLnBrk="1" hangingPunct="1">
              <a:spcBef>
                <a:spcPct val="50000"/>
              </a:spcBef>
              <a:buClrTx/>
              <a:buSzTx/>
              <a:buFontTx/>
              <a:buNone/>
            </a:pPr>
            <a:r>
              <a:rPr lang="en-US" altLang="en-US" sz="4800" b="1" dirty="0">
                <a:solidFill>
                  <a:srgbClr val="FF3300"/>
                </a:solidFill>
                <a:latin typeface="Times New Roman" panose="02020603050405020304" pitchFamily="18" charset="0"/>
                <a:cs typeface="Times New Roman" panose="02020603050405020304" pitchFamily="18" charset="0"/>
              </a:rPr>
              <a:t>Trường </a:t>
            </a:r>
            <a:r>
              <a:rPr lang="en-US" altLang="en-US" sz="4800" b="1" dirty="0" err="1">
                <a:solidFill>
                  <a:srgbClr val="FF3300"/>
                </a:solidFill>
                <a:latin typeface="Times New Roman" panose="02020603050405020304" pitchFamily="18" charset="0"/>
                <a:cs typeface="Times New Roman" panose="02020603050405020304" pitchFamily="18" charset="0"/>
              </a:rPr>
              <a:t>Tiểu</a:t>
            </a:r>
            <a:r>
              <a:rPr lang="en-US" altLang="en-US" sz="4800" b="1" dirty="0">
                <a:solidFill>
                  <a:srgbClr val="FF3300"/>
                </a:solidFill>
                <a:latin typeface="Times New Roman" panose="02020603050405020304" pitchFamily="18" charset="0"/>
                <a:cs typeface="Times New Roman" panose="02020603050405020304" pitchFamily="18" charset="0"/>
              </a:rPr>
              <a:t> </a:t>
            </a:r>
            <a:r>
              <a:rPr lang="en-US" altLang="en-US" sz="4800" b="1" dirty="0" err="1">
                <a:solidFill>
                  <a:srgbClr val="FF3300"/>
                </a:solidFill>
                <a:latin typeface="Times New Roman" panose="02020603050405020304" pitchFamily="18" charset="0"/>
                <a:cs typeface="Times New Roman" panose="02020603050405020304" pitchFamily="18" charset="0"/>
              </a:rPr>
              <a:t>học</a:t>
            </a:r>
            <a:r>
              <a:rPr lang="en-US" altLang="en-US" sz="4800" b="1" dirty="0">
                <a:solidFill>
                  <a:srgbClr val="FF3300"/>
                </a:solidFill>
                <a:latin typeface="Times New Roman" panose="02020603050405020304" pitchFamily="18" charset="0"/>
                <a:cs typeface="Times New Roman" panose="02020603050405020304" pitchFamily="18" charset="0"/>
              </a:rPr>
              <a:t> </a:t>
            </a:r>
            <a:r>
              <a:rPr lang="vi-VN" altLang="en-US" sz="4800" b="1" dirty="0">
                <a:solidFill>
                  <a:srgbClr val="FF3300"/>
                </a:solidFill>
                <a:latin typeface="Times New Roman" panose="02020603050405020304" pitchFamily="18" charset="0"/>
                <a:cs typeface="Times New Roman" panose="02020603050405020304" pitchFamily="18" charset="0"/>
              </a:rPr>
              <a:t>Bát Trang</a:t>
            </a:r>
            <a:endParaRPr lang="en-US" altLang="en-US" sz="935" b="1" dirty="0">
              <a:solidFill>
                <a:srgbClr val="000000"/>
              </a:solidFill>
              <a:latin typeface="Times New Roman" panose="02020603050405020304" pitchFamily="18" charset="0"/>
              <a:cs typeface="Times New Roman" panose="02020603050405020304" pitchFamily="18" charset="0"/>
            </a:endParaRPr>
          </a:p>
        </p:txBody>
      </p:sp>
      <p:sp>
        <p:nvSpPr>
          <p:cNvPr id="37893" name="WordArt 9"/>
          <p:cNvSpPr>
            <a:spLocks noChangeArrowheads="1" noChangeShapeType="1" noTextEdit="1"/>
          </p:cNvSpPr>
          <p:nvPr/>
        </p:nvSpPr>
        <p:spPr bwMode="auto">
          <a:xfrm>
            <a:off x="1738313" y="1066800"/>
            <a:ext cx="8915400" cy="6096000"/>
          </a:xfrm>
          <a:prstGeom prst="rect">
            <a:avLst/>
          </a:prstGeom>
        </p:spPr>
        <p:txBody>
          <a:bodyPr wrap="none" fromWordArt="1">
            <a:prstTxWarp prst="textArchUpPour">
              <a:avLst>
                <a:gd name="adj1" fmla="val 10725588"/>
                <a:gd name="adj2" fmla="val 77241"/>
              </a:avLst>
            </a:prstTxWarp>
          </a:bodyPr>
          <a:lstStyle/>
          <a:p>
            <a:pPr algn="ctr"/>
            <a:endParaRPr lang="en-US" sz="3600" kern="10" dirty="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VnAristote" panose="020B7200000000000000" pitchFamily="34" charset="0"/>
            </a:endParaRPr>
          </a:p>
        </p:txBody>
      </p:sp>
      <p:sp>
        <p:nvSpPr>
          <p:cNvPr id="6" name="WordArt 7"/>
          <p:cNvSpPr>
            <a:spLocks noChangeArrowheads="1" noChangeShapeType="1" noTextEdit="1"/>
          </p:cNvSpPr>
          <p:nvPr/>
        </p:nvSpPr>
        <p:spPr bwMode="auto">
          <a:xfrm>
            <a:off x="3185160" y="4114800"/>
            <a:ext cx="5638800" cy="1447800"/>
          </a:xfrm>
          <a:prstGeom prst="rect">
            <a:avLst/>
          </a:prstGeom>
        </p:spPr>
        <p:txBody>
          <a:bodyPr wrap="none" fromWordArt="1">
            <a:prstTxWarp prst="textPlain">
              <a:avLst>
                <a:gd name="adj" fmla="val 50000"/>
              </a:avLst>
            </a:prstTxWarp>
          </a:bodyPr>
          <a:lstStyle/>
          <a:p>
            <a:pPr algn="ctr"/>
            <a:r>
              <a:rPr lang="en-US" sz="36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LỚP : 5</a:t>
            </a:r>
          </a:p>
          <a:p>
            <a:pPr algn="ctr"/>
            <a:r>
              <a:rPr lang="en-US" sz="36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MÔN : ĐẠO ĐỨC</a:t>
            </a:r>
          </a:p>
          <a:p>
            <a:pPr algn="ctr"/>
            <a:endParaRPr lang="en-US" sz="36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37896" name="WordArt 8"/>
          <p:cNvSpPr>
            <a:spLocks noChangeArrowheads="1" noChangeShapeType="1" noTextEdit="1"/>
          </p:cNvSpPr>
          <p:nvPr/>
        </p:nvSpPr>
        <p:spPr bwMode="auto">
          <a:xfrm>
            <a:off x="4152899" y="6022976"/>
            <a:ext cx="4840975" cy="5429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00FF"/>
              </a:contourClr>
            </a:sp3d>
          </a:bodyPr>
          <a:lstStyle/>
          <a:p>
            <a:pPr algn="ctr"/>
            <a:r>
              <a:rPr lang="vi-VN" sz="3600" kern="10" dirty="0">
                <a:ln w="9525">
                  <a:round/>
                </a:ln>
                <a:solidFill>
                  <a:srgbClr val="FF00FF">
                    <a:alpha val="92155"/>
                  </a:srgbClr>
                </a:solidFill>
                <a:latin typeface="Times New Roman" panose="02020603050405020304" pitchFamily="18" charset="0"/>
                <a:cs typeface="Times New Roman" panose="02020603050405020304" pitchFamily="18" charset="0"/>
              </a:rPr>
              <a:t>Giáo viên: Phạm Thị Thúy</a:t>
            </a:r>
            <a:endParaRPr lang="en-US" sz="3600" kern="10" dirty="0">
              <a:ln w="9525">
                <a:round/>
              </a:ln>
              <a:solidFill>
                <a:srgbClr val="FF00FF">
                  <a:alpha val="92155"/>
                </a:srgbClr>
              </a:solidFill>
              <a:latin typeface="Times New Roman" panose="02020603050405020304" pitchFamily="18" charset="0"/>
              <a:cs typeface="Times New Roman" panose="02020603050405020304" pitchFamily="18" charset="0"/>
            </a:endParaRPr>
          </a:p>
        </p:txBody>
      </p:sp>
      <p:sp>
        <p:nvSpPr>
          <p:cNvPr id="23560" name="Rectangle 9"/>
          <p:cNvSpPr>
            <a:spLocks noChangeArrowheads="1"/>
          </p:cNvSpPr>
          <p:nvPr/>
        </p:nvSpPr>
        <p:spPr bwMode="auto">
          <a:xfrm>
            <a:off x="0" y="0"/>
            <a:ext cx="12192000" cy="6858000"/>
          </a:xfrm>
          <a:prstGeom prst="rect">
            <a:avLst/>
          </a:prstGeom>
          <a:noFill/>
          <a:ln w="88900" cmpd="tri">
            <a:solidFill>
              <a:srgbClr val="0000FF"/>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9pPr>
          </a:lstStyle>
          <a:p>
            <a:pPr eaLnBrk="1" hangingPunct="1">
              <a:spcBef>
                <a:spcPct val="0"/>
              </a:spcBef>
              <a:buClrTx/>
              <a:buSzTx/>
              <a:buFontTx/>
              <a:buNone/>
            </a:pPr>
            <a:endParaRPr lang="en-US" altLang="en-US" sz="2400">
              <a:solidFill>
                <a:srgbClr val="000000"/>
              </a:solidFill>
              <a:latin typeface="Times New Roman" panose="02020603050405020304" pitchFamily="18" charset="0"/>
              <a:cs typeface="Arial" panose="020B0604020202020204" pitchFamily="34" charset="0"/>
            </a:endParaRPr>
          </a:p>
        </p:txBody>
      </p:sp>
      <p:sp>
        <p:nvSpPr>
          <p:cNvPr id="23561" name="Rectangle 36"/>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9pPr>
          </a:lstStyle>
          <a:p>
            <a:pPr eaLnBrk="1" hangingPunct="1">
              <a:spcBef>
                <a:spcPct val="0"/>
              </a:spcBef>
              <a:buClrTx/>
              <a:buSzTx/>
              <a:buFontTx/>
              <a:buNone/>
            </a:pPr>
            <a:endParaRPr lang="vi-VN" altLang="en-US" sz="1400">
              <a:solidFill>
                <a:srgbClr val="000000"/>
              </a:solidFill>
              <a:latin typeface="Arial" panose="020B0604020202020204" pitchFamily="34" charset="0"/>
            </a:endParaRPr>
          </a:p>
        </p:txBody>
      </p:sp>
      <p:pic>
        <p:nvPicPr>
          <p:cNvPr id="23562"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6" y="-316"/>
            <a:ext cx="682625" cy="248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3563"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06201" y="4"/>
            <a:ext cx="682625" cy="248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3564" name="Picture 3" descr="WhitecornerFlow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 y="5632452"/>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4" descr="WhitecornerFlow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20400" y="5480052"/>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2" presetClass="entr" presetSubtype="2" repeatCount="indefinite" fill="remove" nodeType="afterEffect">
                                  <p:stCondLst>
                                    <p:cond delay="0"/>
                                  </p:stCondLst>
                                  <p:childTnLst>
                                    <p:set>
                                      <p:cBhvr>
                                        <p:cTn id="9" dur="1" fill="hold">
                                          <p:stCondLst>
                                            <p:cond delay="0"/>
                                          </p:stCondLst>
                                        </p:cTn>
                                        <p:tgtEl>
                                          <p:spTgt spid="37892">
                                            <p:txEl>
                                              <p:pRg st="0" end="0"/>
                                            </p:txEl>
                                          </p:spTgt>
                                        </p:tgtEl>
                                        <p:attrNameLst>
                                          <p:attrName>style.visibility</p:attrName>
                                        </p:attrNameLst>
                                      </p:cBhvr>
                                      <p:to>
                                        <p:strVal val="visible"/>
                                      </p:to>
                                    </p:set>
                                    <p:anim calcmode="lin" valueType="num">
                                      <p:cBhvr additive="base">
                                        <p:cTn id="10" dur="3000" fill="hold"/>
                                        <p:tgtEl>
                                          <p:spTgt spid="37892">
                                            <p:txEl>
                                              <p:pRg st="0" end="0"/>
                                            </p:txEl>
                                          </p:spTgt>
                                        </p:tgtEl>
                                        <p:attrNameLst>
                                          <p:attrName>ppt_x</p:attrName>
                                        </p:attrNameLst>
                                      </p:cBhvr>
                                      <p:tavLst>
                                        <p:tav tm="0">
                                          <p:val>
                                            <p:strVal val="1+#ppt_w/2"/>
                                          </p:val>
                                        </p:tav>
                                        <p:tav tm="100000">
                                          <p:val>
                                            <p:strVal val="#ppt_x"/>
                                          </p:val>
                                        </p:tav>
                                      </p:tavLst>
                                    </p:anim>
                                    <p:anim calcmode="lin" valueType="num">
                                      <p:cBhvr additive="base">
                                        <p:cTn id="11" dur="3000" fill="hold"/>
                                        <p:tgtEl>
                                          <p:spTgt spid="37892">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3000"/>
                            </p:stCondLst>
                            <p:childTnLst>
                              <p:par>
                                <p:cTn id="13" presetID="4" presetClass="entr" presetSubtype="16" fill="hold" grpId="0" nodeType="afterEffect">
                                  <p:stCondLst>
                                    <p:cond delay="0"/>
                                  </p:stCondLst>
                                  <p:childTnLst>
                                    <p:set>
                                      <p:cBhvr>
                                        <p:cTn id="14" dur="1" fill="hold">
                                          <p:stCondLst>
                                            <p:cond delay="0"/>
                                          </p:stCondLst>
                                        </p:cTn>
                                        <p:tgtEl>
                                          <p:spTgt spid="37892">
                                            <p:txEl>
                                              <p:pRg st="0" end="0"/>
                                            </p:txEl>
                                          </p:spTgt>
                                        </p:tgtEl>
                                        <p:attrNameLst>
                                          <p:attrName>style.visibility</p:attrName>
                                        </p:attrNameLst>
                                      </p:cBhvr>
                                      <p:to>
                                        <p:strVal val="visible"/>
                                      </p:to>
                                    </p:set>
                                    <p:animEffect transition="in" filter="box(in)">
                                      <p:cBhvr>
                                        <p:cTn id="15" dur="500"/>
                                        <p:tgtEl>
                                          <p:spTgt spid="37892">
                                            <p:txEl>
                                              <p:pRg st="0" end="0"/>
                                            </p:txEl>
                                          </p:spTgt>
                                        </p:tgtEl>
                                      </p:cBhvr>
                                    </p:animEffect>
                                  </p:childTnLst>
                                </p:cTn>
                              </p:par>
                            </p:childTnLst>
                          </p:cTn>
                        </p:par>
                        <p:par>
                          <p:cTn id="16" fill="hold">
                            <p:stCondLst>
                              <p:cond delay="3500"/>
                            </p:stCondLst>
                            <p:childTnLst>
                              <p:par>
                                <p:cTn id="17" presetID="1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37893"/>
                                        </p:tgtEl>
                                        <p:attrNameLst>
                                          <p:attrName>style.visibility</p:attrName>
                                        </p:attrNameLst>
                                      </p:cBhvr>
                                      <p:to>
                                        <p:strVal val="visible"/>
                                      </p:to>
                                    </p:set>
                                    <p:animEffect transition="in" filter="slide(fromBottom)">
                                      <p:cBhvr>
                                        <p:cTn id="19" dur="1000"/>
                                        <p:tgtEl>
                                          <p:spTgt spid="37893"/>
                                        </p:tgtEl>
                                      </p:cBhvr>
                                    </p:animEffect>
                                  </p:childTnLst>
                                </p:cTn>
                              </p:par>
                            </p:childTnLst>
                          </p:cTn>
                        </p:par>
                        <p:par>
                          <p:cTn id="20" fill="hold">
                            <p:stCondLst>
                              <p:cond delay="4500"/>
                            </p:stCondLst>
                            <p:childTnLst>
                              <p:par>
                                <p:cTn id="21" presetID="4"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cTn>
                              </p:par>
                            </p:childTnLst>
                          </p:cTn>
                        </p:par>
                        <p:par>
                          <p:cTn id="24" fill="hold">
                            <p:stCondLst>
                              <p:cond delay="5500"/>
                            </p:stCondLst>
                            <p:childTnLst>
                              <p:par>
                                <p:cTn id="25" presetID="4" presetClass="entr" presetSubtype="16" fill="hold" grpId="0" nodeType="afterEffect">
                                  <p:stCondLst>
                                    <p:cond delay="0"/>
                                  </p:stCondLst>
                                  <p:childTnLst>
                                    <p:set>
                                      <p:cBhvr>
                                        <p:cTn id="26" dur="1" fill="hold">
                                          <p:stCondLst>
                                            <p:cond delay="0"/>
                                          </p:stCondLst>
                                        </p:cTn>
                                        <p:tgtEl>
                                          <p:spTgt spid="37896"/>
                                        </p:tgtEl>
                                        <p:attrNameLst>
                                          <p:attrName>style.visibility</p:attrName>
                                        </p:attrNameLst>
                                      </p:cBhvr>
                                      <p:to>
                                        <p:strVal val="visible"/>
                                      </p:to>
                                    </p:set>
                                    <p:animEffect transition="in" filter="box(in)">
                                      <p:cBhvr>
                                        <p:cTn id="27" dur="10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37892" grpId="0" build="allAtOnce"/>
      <p:bldP spid="37893" grpId="0" animBg="1"/>
      <p:bldP spid="6" grpId="0" animBg="1"/>
      <p:bldP spid="3789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p:cNvPicPr>
            <a:picLocks noChangeAspect="1"/>
          </p:cNvPicPr>
          <p:nvPr/>
        </p:nvPicPr>
        <p:blipFill>
          <a:blip r:embed="rId5"/>
          <a:stretch>
            <a:fillRect/>
          </a:stretch>
        </p:blipFill>
        <p:spPr>
          <a:xfrm>
            <a:off x="2590800" y="304800"/>
            <a:ext cx="7010400" cy="943704"/>
          </a:xfrm>
          <a:prstGeom prst="rect">
            <a:avLst/>
          </a:prstGeom>
        </p:spPr>
      </p:pic>
      <p:sp>
        <p:nvSpPr>
          <p:cNvPr id="3" name="Speech Bubble: Rectangle with Corners Rounded 4"/>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Tán thành. Vì cái xấu, cái ác là việc làm ngược lại với cái đúng, cái tốt.</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7" name="Picture 6"/>
          <p:cNvPicPr>
            <a:picLocks noChangeAspect="1"/>
          </p:cNvPicPr>
          <p:nvPr/>
        </p:nvPicPr>
        <p:blipFill>
          <a:blip r:embed="rId6"/>
          <a:stretch>
            <a:fillRect/>
          </a:stretch>
        </p:blipFill>
        <p:spPr>
          <a:xfrm>
            <a:off x="675322" y="2625724"/>
            <a:ext cx="4594727" cy="189547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p:cNvPicPr>
            <a:picLocks noChangeAspect="1"/>
          </p:cNvPicPr>
          <p:nvPr/>
        </p:nvPicPr>
        <p:blipFill>
          <a:blip r:embed="rId5"/>
          <a:stretch>
            <a:fillRect/>
          </a:stretch>
        </p:blipFill>
        <p:spPr>
          <a:xfrm>
            <a:off x="2590800" y="304800"/>
            <a:ext cx="7010400" cy="943704"/>
          </a:xfrm>
          <a:prstGeom prst="rect">
            <a:avLst/>
          </a:prstGeom>
        </p:spPr>
      </p:pic>
      <p:sp>
        <p:nvSpPr>
          <p:cNvPr id="3" name="Speech Bubble: Rectangle with Corners Rounded 4"/>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Tán thành. Vì cái đúng, cái tốt là những việc làm mang lại lợi ích và những điều tốt đẹp cho mọi người.</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6" name="Picture 5"/>
          <p:cNvPicPr>
            <a:picLocks noChangeAspect="1"/>
          </p:cNvPicPr>
          <p:nvPr/>
        </p:nvPicPr>
        <p:blipFill>
          <a:blip r:embed="rId6"/>
          <a:stretch>
            <a:fillRect/>
          </a:stretch>
        </p:blipFill>
        <p:spPr>
          <a:xfrm>
            <a:off x="511492" y="2541587"/>
            <a:ext cx="5006959" cy="201009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68960" y="253219"/>
            <a:ext cx="10962640" cy="681501"/>
            <a:chOff x="5080000" y="744289"/>
            <a:chExt cx="6111165" cy="5965865"/>
          </a:xfrm>
        </p:grpSpPr>
        <p:pic>
          <p:nvPicPr>
            <p:cNvPr id="5" name="Picture 4"/>
            <p:cNvPicPr>
              <a:picLocks noChangeAspect="1"/>
            </p:cNvPicPr>
            <p:nvPr/>
          </p:nvPicPr>
          <p:blipFill>
            <a:blip r:embed="rId4"/>
            <a:stretch>
              <a:fillRect/>
            </a:stretch>
          </p:blipFill>
          <p:spPr>
            <a:xfrm>
              <a:off x="5080000" y="744289"/>
              <a:ext cx="6111165" cy="5965865"/>
            </a:xfrm>
            <a:prstGeom prst="rect">
              <a:avLst/>
            </a:prstGeom>
          </p:spPr>
        </p:pic>
        <p:sp>
          <p:nvSpPr>
            <p:cNvPr id="6" name="TextBox 5"/>
            <p:cNvSpPr txBox="1"/>
            <p:nvPr/>
          </p:nvSpPr>
          <p:spPr>
            <a:xfrm>
              <a:off x="5238942" y="861164"/>
              <a:ext cx="5623727" cy="18839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lựa chọn cách nào để bảo vệ cái đúng, cái tốt? Vì sao?</a:t>
              </a:r>
              <a:endParaRPr kumimoji="0" lang="en-GB" sz="36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8" name="Picture 7"/>
          <p:cNvPicPr>
            <a:picLocks noChangeAspect="1"/>
          </p:cNvPicPr>
          <p:nvPr/>
        </p:nvPicPr>
        <p:blipFill>
          <a:blip r:embed="rId5"/>
          <a:stretch>
            <a:fillRect/>
          </a:stretch>
        </p:blipFill>
        <p:spPr>
          <a:xfrm>
            <a:off x="1849119" y="1018757"/>
            <a:ext cx="8357235" cy="549189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Nhóm 24"/>
          <p:cNvGrpSpPr/>
          <p:nvPr/>
        </p:nvGrpSpPr>
        <p:grpSpPr>
          <a:xfrm>
            <a:off x="1860934" y="389613"/>
            <a:ext cx="9304906" cy="910867"/>
            <a:chOff x="9314122" y="626900"/>
            <a:chExt cx="8364277" cy="1137938"/>
          </a:xfrm>
        </p:grpSpPr>
        <p:pic>
          <p:nvPicPr>
            <p:cNvPr id="8"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14446" y="626900"/>
              <a:ext cx="8363953" cy="1137938"/>
            </a:xfrm>
            <a:prstGeom prst="rect">
              <a:avLst/>
            </a:prstGeom>
          </p:spPr>
        </p:pic>
        <p:sp>
          <p:nvSpPr>
            <p:cNvPr id="9" name="Hình chữ nhật 20"/>
            <p:cNvSpPr/>
            <p:nvPr/>
          </p:nvSpPr>
          <p:spPr>
            <a:xfrm>
              <a:off x="9314122" y="651973"/>
              <a:ext cx="7507038" cy="455063"/>
            </a:xfrm>
            <a:prstGeom prst="rect">
              <a:avLst/>
            </a:prstGeom>
            <a:noFill/>
          </p:spPr>
          <p:txBody>
            <a:bodyPr wrap="square" lIns="60960" tIns="30480" rIns="60960" bIns="30480">
              <a:spAutoFit/>
            </a:bodyPr>
            <a:lstStyle/>
            <a:p>
              <a:pPr marL="0" marR="0" lvl="0" indent="0" algn="ctr" defTabSz="609600" rtl="0" eaLnBrk="1" fontAlgn="auto" latinLnBrk="0" hangingPunct="1">
                <a:lnSpc>
                  <a:spcPct val="100000"/>
                </a:lnSpc>
                <a:spcBef>
                  <a:spcPts val="0"/>
                </a:spcBef>
                <a:spcAft>
                  <a:spcPts val="0"/>
                </a:spcAft>
                <a:buClrTx/>
                <a:buSzTx/>
                <a:buFont typeface="Arial" panose="020B0604020202020204"/>
                <a:buNone/>
                <a:defRPr/>
              </a:pPr>
              <a:r>
                <a:rPr lang="en-US" sz="4000" b="1" dirty="0" err="1">
                  <a:ln w="0"/>
                  <a:solidFill>
                    <a:prstClr val="white"/>
                  </a:solidFill>
                  <a:latin typeface="Calibri" panose="020F0502020204030204"/>
                  <a:cs typeface="Arial" panose="020B0604020202020204"/>
                  <a:sym typeface="Arial" panose="020B0604020202020204"/>
                </a:rPr>
                <a:t>Các</a:t>
              </a:r>
              <a:r>
                <a:rPr lang="en-US" sz="4000" b="1" dirty="0">
                  <a:ln w="0"/>
                  <a:solidFill>
                    <a:prstClr val="white"/>
                  </a:solidFill>
                  <a:latin typeface="Calibri" panose="020F0502020204030204"/>
                  <a:cs typeface="Arial" panose="020B0604020202020204"/>
                  <a:sym typeface="Arial" panose="020B0604020202020204"/>
                </a:rPr>
                <a:t> </a:t>
              </a:r>
              <a:r>
                <a:rPr lang="en-US" sz="4000" b="1" dirty="0" err="1">
                  <a:ln w="0"/>
                  <a:solidFill>
                    <a:prstClr val="white"/>
                  </a:solidFill>
                  <a:latin typeface="Calibri" panose="020F0502020204030204"/>
                  <a:cs typeface="Arial" panose="020B0604020202020204"/>
                  <a:sym typeface="Arial" panose="020B0604020202020204"/>
                </a:rPr>
                <a:t>cách</a:t>
              </a:r>
              <a:r>
                <a:rPr lang="en-US" sz="4000" b="1" dirty="0">
                  <a:ln w="0"/>
                  <a:solidFill>
                    <a:prstClr val="white"/>
                  </a:solidFill>
                  <a:latin typeface="Calibri" panose="020F0502020204030204"/>
                  <a:cs typeface="Arial" panose="020B0604020202020204"/>
                  <a:sym typeface="Arial" panose="020B0604020202020204"/>
                </a:rPr>
                <a:t> </a:t>
              </a:r>
              <a:r>
                <a:rPr kumimoji="0" lang="vi-VN" sz="4000" b="1" i="0" u="none" strike="noStrike" kern="1200" cap="none" spc="0" normalizeH="0" baseline="0" noProof="0" dirty="0">
                  <a:ln w="0"/>
                  <a:solidFill>
                    <a:prstClr val="white"/>
                  </a:solidFill>
                  <a:effectLst/>
                  <a:uLnTx/>
                  <a:uFillTx/>
                  <a:latin typeface="Calibri" panose="020F0502020204030204"/>
                  <a:ea typeface="+mn-ea"/>
                  <a:cs typeface="Arial" panose="020B0604020202020204"/>
                  <a:sym typeface="Arial" panose="020B0604020202020204"/>
                </a:rPr>
                <a:t>để bảo vệ cái đúng, cái tốt</a:t>
              </a:r>
            </a:p>
          </p:txBody>
        </p:sp>
      </p:grpSp>
      <p:pic>
        <p:nvPicPr>
          <p:cNvPr id="11" name="Picture 10"/>
          <p:cNvPicPr>
            <a:picLocks noChangeAspect="1"/>
          </p:cNvPicPr>
          <p:nvPr/>
        </p:nvPicPr>
        <p:blipFill>
          <a:blip r:embed="rId6"/>
          <a:stretch>
            <a:fillRect/>
          </a:stretch>
        </p:blipFill>
        <p:spPr>
          <a:xfrm>
            <a:off x="367030" y="1692592"/>
            <a:ext cx="4305300" cy="1704975"/>
          </a:xfrm>
          <a:prstGeom prst="rect">
            <a:avLst/>
          </a:prstGeom>
        </p:spPr>
      </p:pic>
      <p:pic>
        <p:nvPicPr>
          <p:cNvPr id="13" name="Picture 12"/>
          <p:cNvPicPr>
            <a:picLocks noChangeAspect="1"/>
          </p:cNvPicPr>
          <p:nvPr/>
        </p:nvPicPr>
        <p:blipFill>
          <a:blip r:embed="rId7"/>
          <a:stretch>
            <a:fillRect/>
          </a:stretch>
        </p:blipFill>
        <p:spPr>
          <a:xfrm>
            <a:off x="6810692" y="1611312"/>
            <a:ext cx="4219575" cy="1704975"/>
          </a:xfrm>
          <a:prstGeom prst="rect">
            <a:avLst/>
          </a:prstGeom>
        </p:spPr>
      </p:pic>
      <p:pic>
        <p:nvPicPr>
          <p:cNvPr id="15" name="Picture 14"/>
          <p:cNvPicPr>
            <a:picLocks noChangeAspect="1"/>
          </p:cNvPicPr>
          <p:nvPr/>
        </p:nvPicPr>
        <p:blipFill>
          <a:blip r:embed="rId8"/>
          <a:stretch>
            <a:fillRect/>
          </a:stretch>
        </p:blipFill>
        <p:spPr>
          <a:xfrm>
            <a:off x="3040062" y="3858577"/>
            <a:ext cx="6010275" cy="176212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79120" y="274532"/>
            <a:ext cx="10962640" cy="1127548"/>
            <a:chOff x="5085664" y="861166"/>
            <a:chExt cx="6111165" cy="6183282"/>
          </a:xfrm>
        </p:grpSpPr>
        <p:pic>
          <p:nvPicPr>
            <p:cNvPr id="5" name="Picture 4"/>
            <p:cNvPicPr>
              <a:picLocks noChangeAspect="1"/>
            </p:cNvPicPr>
            <p:nvPr/>
          </p:nvPicPr>
          <p:blipFill>
            <a:blip r:embed="rId4"/>
            <a:stretch>
              <a:fillRect/>
            </a:stretch>
          </p:blipFill>
          <p:spPr>
            <a:xfrm>
              <a:off x="5085664" y="1078583"/>
              <a:ext cx="6111165" cy="5965865"/>
            </a:xfrm>
            <a:prstGeom prst="rect">
              <a:avLst/>
            </a:prstGeom>
          </p:spPr>
        </p:pic>
        <p:sp>
          <p:nvSpPr>
            <p:cNvPr id="6" name="TextBox 5"/>
            <p:cNvSpPr txBox="1"/>
            <p:nvPr/>
          </p:nvSpPr>
          <p:spPr>
            <a:xfrm>
              <a:off x="5238942" y="861166"/>
              <a:ext cx="5623727" cy="59072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nào biết bảo vệ hoặc chưa biết bảo vệ cái đúng, cái tốt? Vì sao?</a:t>
              </a:r>
              <a:endParaRPr kumimoji="0" lang="en-GB"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3" name="Picture 2"/>
          <p:cNvPicPr>
            <a:picLocks noChangeAspect="1"/>
          </p:cNvPicPr>
          <p:nvPr/>
        </p:nvPicPr>
        <p:blipFill>
          <a:blip r:embed="rId5"/>
          <a:stretch>
            <a:fillRect/>
          </a:stretch>
        </p:blipFill>
        <p:spPr>
          <a:xfrm>
            <a:off x="669290" y="1577023"/>
            <a:ext cx="5268207" cy="2293938"/>
          </a:xfrm>
          <a:prstGeom prst="rect">
            <a:avLst/>
          </a:prstGeom>
        </p:spPr>
      </p:pic>
      <p:pic>
        <p:nvPicPr>
          <p:cNvPr id="11" name="Picture 10"/>
          <p:cNvPicPr>
            <a:picLocks noChangeAspect="1"/>
          </p:cNvPicPr>
          <p:nvPr/>
        </p:nvPicPr>
        <p:blipFill>
          <a:blip r:embed="rId6"/>
          <a:stretch>
            <a:fillRect/>
          </a:stretch>
        </p:blipFill>
        <p:spPr>
          <a:xfrm>
            <a:off x="6268720" y="1618198"/>
            <a:ext cx="5272087" cy="2354362"/>
          </a:xfrm>
          <a:prstGeom prst="rect">
            <a:avLst/>
          </a:prstGeom>
        </p:spPr>
      </p:pic>
      <p:pic>
        <p:nvPicPr>
          <p:cNvPr id="13" name="Picture 12"/>
          <p:cNvPicPr>
            <a:picLocks noChangeAspect="1"/>
          </p:cNvPicPr>
          <p:nvPr/>
        </p:nvPicPr>
        <p:blipFill>
          <a:blip r:embed="rId7"/>
          <a:stretch>
            <a:fillRect/>
          </a:stretch>
        </p:blipFill>
        <p:spPr>
          <a:xfrm>
            <a:off x="462597" y="3884930"/>
            <a:ext cx="5115243" cy="2517728"/>
          </a:xfrm>
          <a:prstGeom prst="rect">
            <a:avLst/>
          </a:prstGeom>
        </p:spPr>
      </p:pic>
      <p:pic>
        <p:nvPicPr>
          <p:cNvPr id="15" name="Picture 14"/>
          <p:cNvPicPr>
            <a:picLocks noChangeAspect="1"/>
          </p:cNvPicPr>
          <p:nvPr/>
        </p:nvPicPr>
        <p:blipFill>
          <a:blip r:embed="rId8"/>
          <a:stretch>
            <a:fillRect/>
          </a:stretch>
        </p:blipFill>
        <p:spPr>
          <a:xfrm>
            <a:off x="5836602" y="4237672"/>
            <a:ext cx="5781675" cy="185737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p:cNvPicPr>
            <a:picLocks noChangeAspect="1"/>
          </p:cNvPicPr>
          <p:nvPr/>
        </p:nvPicPr>
        <p:blipFill>
          <a:blip r:embed="rId5"/>
          <a:stretch>
            <a:fillRect/>
          </a:stretch>
        </p:blipFill>
        <p:spPr>
          <a:xfrm>
            <a:off x="2590800" y="304800"/>
            <a:ext cx="7010400" cy="943704"/>
          </a:xfrm>
          <a:prstGeom prst="rect">
            <a:avLst/>
          </a:prstGeom>
        </p:spPr>
      </p:pic>
      <p:sp>
        <p:nvSpPr>
          <p:cNvPr id="3" name="Speech Bubble: Rectangle with Corners Rounded 4"/>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Minh biết bảo vệ cái đúng, cái tốt vì đã lên tiếng bênh vực hành động bảo vệ môi trường của Lan</a:t>
            </a:r>
            <a:r>
              <a:rPr lang="en-US" sz="4400" b="1" dirty="0">
                <a:solidFill>
                  <a:srgbClr val="FF0000"/>
                </a:solidFill>
                <a:latin typeface="Calibri" panose="020F0502020204030204" pitchFamily="34" charset="0"/>
                <a:cs typeface="Calibri" panose="020F0502020204030204" pitchFamily="34" charset="0"/>
              </a:rPr>
              <a:t>.</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4" name="Picture 3"/>
          <p:cNvPicPr>
            <a:picLocks noChangeAspect="1"/>
          </p:cNvPicPr>
          <p:nvPr/>
        </p:nvPicPr>
        <p:blipFill>
          <a:blip r:embed="rId6"/>
          <a:stretch>
            <a:fillRect/>
          </a:stretch>
        </p:blipFill>
        <p:spPr>
          <a:xfrm>
            <a:off x="445770" y="2481263"/>
            <a:ext cx="5268207" cy="229393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p:cNvPicPr>
            <a:picLocks noChangeAspect="1"/>
          </p:cNvPicPr>
          <p:nvPr/>
        </p:nvPicPr>
        <p:blipFill>
          <a:blip r:embed="rId5"/>
          <a:stretch>
            <a:fillRect/>
          </a:stretch>
        </p:blipFill>
        <p:spPr>
          <a:xfrm>
            <a:off x="2590800" y="304800"/>
            <a:ext cx="7010400" cy="943704"/>
          </a:xfrm>
          <a:prstGeom prst="rect">
            <a:avLst/>
          </a:prstGeom>
        </p:spPr>
      </p:pic>
      <p:sp>
        <p:nvSpPr>
          <p:cNvPr id="3" name="Speech Bubble: Rectangle with Corners Rounded 4"/>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Ngân chưa biết bảo vệ cái đúng, cái tốt vì mặc dù biết thái độ của một số bạn đối với Hoa là không đúng nhưng không dám lên tiếng để bảo vệ Hoa.</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6"/>
          <a:stretch>
            <a:fillRect/>
          </a:stretch>
        </p:blipFill>
        <p:spPr>
          <a:xfrm>
            <a:off x="528320" y="2298918"/>
            <a:ext cx="5150167" cy="235436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p:cNvPicPr>
            <a:picLocks noChangeAspect="1"/>
          </p:cNvPicPr>
          <p:nvPr/>
        </p:nvPicPr>
        <p:blipFill>
          <a:blip r:embed="rId5"/>
          <a:stretch>
            <a:fillRect/>
          </a:stretch>
        </p:blipFill>
        <p:spPr>
          <a:xfrm>
            <a:off x="2590800" y="304800"/>
            <a:ext cx="7010400" cy="943704"/>
          </a:xfrm>
          <a:prstGeom prst="rect">
            <a:avLst/>
          </a:prstGeom>
        </p:spPr>
      </p:pic>
      <p:sp>
        <p:nvSpPr>
          <p:cNvPr id="3" name="Speech Bubble: Rectangle with Corners Rounded 4"/>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FF0000"/>
                </a:solidFill>
                <a:latin typeface="Calibri" panose="020F0502020204030204" pitchFamily="34" charset="0"/>
                <a:cs typeface="Calibri" panose="020F0502020204030204" pitchFamily="34" charset="0"/>
              </a:rPr>
              <a:t>Thắng biết bảo vệ cái đúng, cái tốt vì đã góp phần ngăn chặn việc làm sai của cô bán hàng (vứt túi rác xuống sông).</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6"/>
          <a:stretch>
            <a:fillRect/>
          </a:stretch>
        </p:blipFill>
        <p:spPr>
          <a:xfrm>
            <a:off x="442277" y="2432050"/>
            <a:ext cx="5115243" cy="251772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p:cNvPicPr>
            <a:picLocks noChangeAspect="1"/>
          </p:cNvPicPr>
          <p:nvPr/>
        </p:nvPicPr>
        <p:blipFill>
          <a:blip r:embed="rId5"/>
          <a:stretch>
            <a:fillRect/>
          </a:stretch>
        </p:blipFill>
        <p:spPr>
          <a:xfrm>
            <a:off x="2590800" y="304800"/>
            <a:ext cx="7010400" cy="943704"/>
          </a:xfrm>
          <a:prstGeom prst="rect">
            <a:avLst/>
          </a:prstGeom>
        </p:spPr>
      </p:pic>
      <p:sp>
        <p:nvSpPr>
          <p:cNvPr id="3" name="Speech Bubble: Rectangle with Corners Rounded 4"/>
          <p:cNvSpPr/>
          <p:nvPr/>
        </p:nvSpPr>
        <p:spPr>
          <a:xfrm flipH="1">
            <a:off x="5933440" y="1696720"/>
            <a:ext cx="5873750" cy="412496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Thức chưa biết bảo vệ cái đúng, cái tốt vì không những không ủng hộ và cùng các bạn làm việt tốt (kéo cành cây vào lề đường) mà còn tỏ thái độ khó chịu. Huy và Hoà đã biết thực hiện và bảo vệ cái đúng, cái tốt.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6"/>
          <a:stretch>
            <a:fillRect/>
          </a:stretch>
        </p:blipFill>
        <p:spPr>
          <a:xfrm>
            <a:off x="614363" y="2347913"/>
            <a:ext cx="5152116" cy="165512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p:cNvSpPr>
            <a:spLocks noGrp="1" noRot="1" noChangeAspect="1" noMove="1" noResize="1" noEditPoints="1" noAdjustHandles="1" noChangeArrowheads="1" noChangeShapeType="1" noTextEdit="1"/>
          </p:cNvSpPr>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artoon of a child and child holding a flag&#10;&#10;Description automatically generated"/>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a:fillRect/>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4968" y="1823469"/>
            <a:ext cx="5445751" cy="4384291"/>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339911" y="4849423"/>
            <a:ext cx="1033449" cy="103344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p:cNvPicPr>
            <a:picLocks noChangeAspect="1"/>
          </p:cNvPicPr>
          <p:nvPr/>
        </p:nvPicPr>
        <p:blipFill>
          <a:blip r:embed="rId5" cstate="email">
            <a:extLst>
              <a:ext uri="{BEBA8EAE-BF5A-486C-A8C5-ECC9F3942E4B}">
                <a14:imgProps xmlns:a14="http://schemas.microsoft.com/office/drawing/2010/main">
                  <a14:imgLayer r:embed="rId6">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p:cNvPicPr>
            <a:picLocks noChangeAspect="1"/>
          </p:cNvPicPr>
          <p:nvPr/>
        </p:nvPicPr>
        <p:blipFill rotWithShape="1">
          <a:blip r:embed="rId7"/>
          <a:srcRect t="3549" r="737"/>
          <a:stretch>
            <a:fillRect/>
          </a:stretch>
        </p:blipFill>
        <p:spPr>
          <a:xfrm>
            <a:off x="4325307" y="-1"/>
            <a:ext cx="7891320" cy="2646061"/>
          </a:xfrm>
          <a:prstGeom prst="rect">
            <a:avLst/>
          </a:prstGeom>
        </p:spPr>
      </p:pic>
      <p:pic>
        <p:nvPicPr>
          <p:cNvPr id="2" name="Picture 1"/>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l="-577" t="37543" b="14371"/>
          <a:stretch>
            <a:fillRect/>
          </a:stretch>
        </p:blipFill>
        <p:spPr>
          <a:xfrm>
            <a:off x="-56396" y="3609128"/>
            <a:ext cx="12273023" cy="3297734"/>
          </a:xfrm>
          <a:prstGeom prst="rect">
            <a:avLst/>
          </a:prstGeom>
        </p:spPr>
      </p:pic>
      <p:pic>
        <p:nvPicPr>
          <p:cNvPr id="10" name="Picture 9"/>
          <p:cNvPicPr>
            <a:picLocks noChangeAspect="1"/>
          </p:cNvPicPr>
          <p:nvPr/>
        </p:nvPicPr>
        <p:blipFill>
          <a:blip r:embed="rId10"/>
          <a:stretch>
            <a:fillRect/>
          </a:stretch>
        </p:blipFill>
        <p:spPr>
          <a:xfrm>
            <a:off x="3842446" y="1819494"/>
            <a:ext cx="9090352" cy="316186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p:cNvPicPr>
            <a:picLocks noChangeAspect="1"/>
          </p:cNvPicPr>
          <p:nvPr/>
        </p:nvPicPr>
        <p:blipFill rotWithShape="1">
          <a:blip r:embed="rId4">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6" name="Picture 5" descr="A cartoon of a child&#10;&#10;Description automatically generated"/>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8920329" y="1738475"/>
            <a:ext cx="3120513" cy="4935505"/>
          </a:xfrm>
          <a:prstGeom prst="rect">
            <a:avLst/>
          </a:prstGeom>
        </p:spPr>
      </p:pic>
      <p:grpSp>
        <p:nvGrpSpPr>
          <p:cNvPr id="19" name="Group 18"/>
          <p:cNvGrpSpPr/>
          <p:nvPr/>
        </p:nvGrpSpPr>
        <p:grpSpPr>
          <a:xfrm>
            <a:off x="371946" y="688289"/>
            <a:ext cx="8552980" cy="2302561"/>
            <a:chOff x="749508" y="2986094"/>
            <a:chExt cx="8180809" cy="3338372"/>
          </a:xfrm>
        </p:grpSpPr>
        <p:sp>
          <p:nvSpPr>
            <p:cNvPr id="20" name="Hình chữ nhật: Góc Tròn 6"/>
            <p:cNvSpPr/>
            <p:nvPr/>
          </p:nvSpPr>
          <p:spPr>
            <a:xfrm>
              <a:off x="749508" y="2986094"/>
              <a:ext cx="8180809" cy="3338372"/>
            </a:xfrm>
            <a:custGeom>
              <a:avLst/>
              <a:gdLst>
                <a:gd name="connsiteX0" fmla="*/ 0 w 8180809"/>
                <a:gd name="connsiteY0" fmla="*/ 556405 h 3338372"/>
                <a:gd name="connsiteX1" fmla="*/ 556405 w 8180809"/>
                <a:gd name="connsiteY1" fmla="*/ 0 h 3338372"/>
                <a:gd name="connsiteX2" fmla="*/ 7624402 w 8180809"/>
                <a:gd name="connsiteY2" fmla="*/ 0 h 3338372"/>
                <a:gd name="connsiteX3" fmla="*/ 8180809 w 8180809"/>
                <a:gd name="connsiteY3" fmla="*/ 556405 h 3338372"/>
                <a:gd name="connsiteX4" fmla="*/ 8180809 w 8180809"/>
                <a:gd name="connsiteY4" fmla="*/ 2781965 h 3338372"/>
                <a:gd name="connsiteX5" fmla="*/ 7624402 w 8180809"/>
                <a:gd name="connsiteY5" fmla="*/ 3338372 h 3338372"/>
                <a:gd name="connsiteX6" fmla="*/ 556405 w 8180809"/>
                <a:gd name="connsiteY6" fmla="*/ 3338372 h 3338372"/>
                <a:gd name="connsiteX7" fmla="*/ 0 w 8180809"/>
                <a:gd name="connsiteY7" fmla="*/ 2781965 h 3338372"/>
                <a:gd name="connsiteX8" fmla="*/ 0 w 8180809"/>
                <a:gd name="connsiteY8" fmla="*/ 556405 h 3338372"/>
                <a:gd name="connsiteX0-1" fmla="*/ 0 w 8180809"/>
                <a:gd name="connsiteY0-2" fmla="*/ 556405 h 3338372"/>
                <a:gd name="connsiteX1-3" fmla="*/ 556405 w 8180809"/>
                <a:gd name="connsiteY1-4" fmla="*/ 0 h 3338372"/>
                <a:gd name="connsiteX2-5" fmla="*/ 7624402 w 8180809"/>
                <a:gd name="connsiteY2-6" fmla="*/ 0 h 3338372"/>
                <a:gd name="connsiteX3-7" fmla="*/ 8180809 w 8180809"/>
                <a:gd name="connsiteY3-8" fmla="*/ 556405 h 3338372"/>
                <a:gd name="connsiteX4-9" fmla="*/ 8180809 w 8180809"/>
                <a:gd name="connsiteY4-10" fmla="*/ 2781965 h 3338372"/>
                <a:gd name="connsiteX5-11" fmla="*/ 7624402 w 8180809"/>
                <a:gd name="connsiteY5-12" fmla="*/ 3338372 h 3338372"/>
                <a:gd name="connsiteX6-13" fmla="*/ 556405 w 8180809"/>
                <a:gd name="connsiteY6-14" fmla="*/ 3338372 h 3338372"/>
                <a:gd name="connsiteX7-15" fmla="*/ 0 w 8180809"/>
                <a:gd name="connsiteY7-16" fmla="*/ 2781965 h 3338372"/>
                <a:gd name="connsiteX8-17" fmla="*/ 0 w 8180809"/>
                <a:gd name="connsiteY8-18" fmla="*/ 556405 h 3338372"/>
                <a:gd name="connsiteX0-19" fmla="*/ 0 w 8180809"/>
                <a:gd name="connsiteY0-20" fmla="*/ 556405 h 3338372"/>
                <a:gd name="connsiteX1-21" fmla="*/ 556405 w 8180809"/>
                <a:gd name="connsiteY1-22" fmla="*/ 0 h 3338372"/>
                <a:gd name="connsiteX2-23" fmla="*/ 7624402 w 8180809"/>
                <a:gd name="connsiteY2-24" fmla="*/ 0 h 3338372"/>
                <a:gd name="connsiteX3-25" fmla="*/ 8180809 w 8180809"/>
                <a:gd name="connsiteY3-26" fmla="*/ 556405 h 3338372"/>
                <a:gd name="connsiteX4-27" fmla="*/ 8180809 w 8180809"/>
                <a:gd name="connsiteY4-28" fmla="*/ 2781965 h 3338372"/>
                <a:gd name="connsiteX5-29" fmla="*/ 7624402 w 8180809"/>
                <a:gd name="connsiteY5-30" fmla="*/ 3338372 h 3338372"/>
                <a:gd name="connsiteX6-31" fmla="*/ 556405 w 8180809"/>
                <a:gd name="connsiteY6-32" fmla="*/ 3338372 h 3338372"/>
                <a:gd name="connsiteX7-33" fmla="*/ 0 w 8180809"/>
                <a:gd name="connsiteY7-34" fmla="*/ 2781965 h 3338372"/>
                <a:gd name="connsiteX8-35" fmla="*/ 0 w 8180809"/>
                <a:gd name="connsiteY8-36" fmla="*/ 556405 h 33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180809" h="3338372" fill="none" extrusionOk="0">
                  <a:moveTo>
                    <a:pt x="0" y="556405"/>
                  </a:moveTo>
                  <a:cubicBezTo>
                    <a:pt x="-163114" y="260424"/>
                    <a:pt x="232099" y="125588"/>
                    <a:pt x="556405" y="0"/>
                  </a:cubicBezTo>
                  <a:cubicBezTo>
                    <a:pt x="1800314" y="589936"/>
                    <a:pt x="5636786" y="-241317"/>
                    <a:pt x="7624402" y="0"/>
                  </a:cubicBezTo>
                  <a:cubicBezTo>
                    <a:pt x="7991333" y="-92438"/>
                    <a:pt x="8265230" y="276705"/>
                    <a:pt x="8180809" y="556405"/>
                  </a:cubicBezTo>
                  <a:cubicBezTo>
                    <a:pt x="8187556" y="998179"/>
                    <a:pt x="8265827" y="1822884"/>
                    <a:pt x="8180809" y="2781965"/>
                  </a:cubicBezTo>
                  <a:cubicBezTo>
                    <a:pt x="8075794" y="3038489"/>
                    <a:pt x="7854335" y="3379142"/>
                    <a:pt x="7624402" y="3338372"/>
                  </a:cubicBezTo>
                  <a:cubicBezTo>
                    <a:pt x="4708647" y="3813126"/>
                    <a:pt x="2988081" y="3141609"/>
                    <a:pt x="556405" y="3338372"/>
                  </a:cubicBezTo>
                  <a:cubicBezTo>
                    <a:pt x="231991" y="3489775"/>
                    <a:pt x="-39948" y="3126269"/>
                    <a:pt x="0" y="2781965"/>
                  </a:cubicBezTo>
                  <a:cubicBezTo>
                    <a:pt x="71210" y="2589094"/>
                    <a:pt x="31131" y="1251050"/>
                    <a:pt x="0" y="556405"/>
                  </a:cubicBezTo>
                  <a:close/>
                </a:path>
                <a:path w="8180809" h="3338372" stroke="0" extrusionOk="0">
                  <a:moveTo>
                    <a:pt x="0" y="556405"/>
                  </a:moveTo>
                  <a:cubicBezTo>
                    <a:pt x="40298" y="314193"/>
                    <a:pt x="315136" y="21283"/>
                    <a:pt x="556405" y="0"/>
                  </a:cubicBezTo>
                  <a:cubicBezTo>
                    <a:pt x="2043755" y="-376030"/>
                    <a:pt x="6318309" y="32005"/>
                    <a:pt x="7624402" y="0"/>
                  </a:cubicBezTo>
                  <a:cubicBezTo>
                    <a:pt x="7927943" y="-14810"/>
                    <a:pt x="8142987" y="287563"/>
                    <a:pt x="8180809" y="556405"/>
                  </a:cubicBezTo>
                  <a:cubicBezTo>
                    <a:pt x="8240550" y="1382586"/>
                    <a:pt x="8312173" y="2406062"/>
                    <a:pt x="8180809" y="2781965"/>
                  </a:cubicBezTo>
                  <a:cubicBezTo>
                    <a:pt x="8213592" y="3183883"/>
                    <a:pt x="7916974" y="3296966"/>
                    <a:pt x="7624402" y="3338372"/>
                  </a:cubicBezTo>
                  <a:cubicBezTo>
                    <a:pt x="4254378" y="3264573"/>
                    <a:pt x="2469655" y="3395372"/>
                    <a:pt x="556405" y="3338372"/>
                  </a:cubicBezTo>
                  <a:cubicBezTo>
                    <a:pt x="177079" y="3361635"/>
                    <a:pt x="-101981" y="3069221"/>
                    <a:pt x="0" y="2781965"/>
                  </a:cubicBezTo>
                  <a:cubicBezTo>
                    <a:pt x="-149070" y="2162555"/>
                    <a:pt x="-136405" y="1278701"/>
                    <a:pt x="0" y="556405"/>
                  </a:cubicBezTo>
                  <a:close/>
                </a:path>
                <a:path w="8180809" h="3338372" fill="none" stroke="0" extrusionOk="0">
                  <a:moveTo>
                    <a:pt x="0" y="556405"/>
                  </a:moveTo>
                  <a:cubicBezTo>
                    <a:pt x="-60552" y="196979"/>
                    <a:pt x="232846" y="25220"/>
                    <a:pt x="556405" y="0"/>
                  </a:cubicBezTo>
                  <a:cubicBezTo>
                    <a:pt x="2291433" y="-598261"/>
                    <a:pt x="5640742" y="73597"/>
                    <a:pt x="7624402" y="0"/>
                  </a:cubicBezTo>
                  <a:cubicBezTo>
                    <a:pt x="7922903" y="-54502"/>
                    <a:pt x="8237085" y="320856"/>
                    <a:pt x="8180809" y="556405"/>
                  </a:cubicBezTo>
                  <a:cubicBezTo>
                    <a:pt x="8270683" y="668107"/>
                    <a:pt x="8229367" y="1535477"/>
                    <a:pt x="8180809" y="2781965"/>
                  </a:cubicBezTo>
                  <a:cubicBezTo>
                    <a:pt x="8170611" y="3077319"/>
                    <a:pt x="7855335" y="3401670"/>
                    <a:pt x="7624402" y="3338372"/>
                  </a:cubicBezTo>
                  <a:cubicBezTo>
                    <a:pt x="4676176" y="3376255"/>
                    <a:pt x="3150828" y="2628030"/>
                    <a:pt x="556405" y="3338372"/>
                  </a:cubicBezTo>
                  <a:cubicBezTo>
                    <a:pt x="239821" y="3310762"/>
                    <a:pt x="-26341" y="3141800"/>
                    <a:pt x="0" y="2781965"/>
                  </a:cubicBezTo>
                  <a:cubicBezTo>
                    <a:pt x="28962" y="2443021"/>
                    <a:pt x="24214" y="1386137"/>
                    <a:pt x="0" y="556405"/>
                  </a:cubicBezTo>
                  <a:close/>
                </a:path>
                <a:path w="8180809" h="3338372" fill="none" stroke="0" extrusionOk="0">
                  <a:moveTo>
                    <a:pt x="0" y="556405"/>
                  </a:moveTo>
                  <a:cubicBezTo>
                    <a:pt x="-28363" y="248543"/>
                    <a:pt x="302369" y="108922"/>
                    <a:pt x="556405" y="0"/>
                  </a:cubicBezTo>
                  <a:cubicBezTo>
                    <a:pt x="1950272" y="262427"/>
                    <a:pt x="5777218" y="-187837"/>
                    <a:pt x="7624402" y="0"/>
                  </a:cubicBezTo>
                  <a:cubicBezTo>
                    <a:pt x="7968463" y="-108189"/>
                    <a:pt x="8231720" y="317739"/>
                    <a:pt x="8180809" y="556405"/>
                  </a:cubicBezTo>
                  <a:cubicBezTo>
                    <a:pt x="8233616" y="813546"/>
                    <a:pt x="8181194" y="1655344"/>
                    <a:pt x="8180809" y="2781965"/>
                  </a:cubicBezTo>
                  <a:cubicBezTo>
                    <a:pt x="8135181" y="3092994"/>
                    <a:pt x="7852778" y="3378394"/>
                    <a:pt x="7624402" y="3338372"/>
                  </a:cubicBezTo>
                  <a:cubicBezTo>
                    <a:pt x="4856453" y="3446767"/>
                    <a:pt x="3044377" y="3034882"/>
                    <a:pt x="556405" y="3338372"/>
                  </a:cubicBezTo>
                  <a:cubicBezTo>
                    <a:pt x="228864" y="3386013"/>
                    <a:pt x="-46804" y="3119719"/>
                    <a:pt x="0" y="2781965"/>
                  </a:cubicBezTo>
                  <a:cubicBezTo>
                    <a:pt x="32600" y="2482314"/>
                    <a:pt x="42725" y="1292314"/>
                    <a:pt x="0" y="556405"/>
                  </a:cubicBezTo>
                  <a:close/>
                </a:path>
              </a:pathLst>
            </a:custGeom>
            <a:solidFill>
              <a:schemeClr val="bg1"/>
            </a:solidFill>
            <a:ln w="76200">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Hộp Văn bản 25"/>
            <p:cNvSpPr txBox="1"/>
            <p:nvPr/>
          </p:nvSpPr>
          <p:spPr>
            <a:xfrm>
              <a:off x="845326" y="3169845"/>
              <a:ext cx="7957443" cy="28112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4000" dirty="0">
                  <a:solidFill>
                    <a:prstClr val="black"/>
                  </a:solidFill>
                  <a:latin typeface="Cambria" panose="02040503050406030204" pitchFamily="18" charset="0"/>
                  <a:ea typeface="Cambria" panose="02040503050406030204" pitchFamily="18" charset="0"/>
                  <a:cs typeface="Arial-Rounded" panose="020B0500000000000000" pitchFamily="34" charset="0"/>
                </a:rPr>
                <a:t>K</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ể về một việc cụ thể em đã hoặc sẽ làm để bảo vệ cái đúng, cái tốt và nhắc nhở mọi người cùng thực hiện.</a:t>
              </a: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p:cNvPicPr>
            <a:picLocks noChangeAspect="1"/>
          </p:cNvPicPr>
          <p:nvPr/>
        </p:nvPicPr>
        <p:blipFill>
          <a:blip r:embed="rId5" cstate="email">
            <a:extLst>
              <a:ext uri="{BEBA8EAE-BF5A-486C-A8C5-ECC9F3942E4B}">
                <a14:imgProps xmlns:a14="http://schemas.microsoft.com/office/drawing/2010/main">
                  <a14:imgLayer r:embed="rId6">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p:cNvPicPr>
            <a:picLocks noChangeAspect="1"/>
          </p:cNvPicPr>
          <p:nvPr/>
        </p:nvPicPr>
        <p:blipFill rotWithShape="1">
          <a:blip r:embed="rId7"/>
          <a:srcRect t="3549" r="737"/>
          <a:stretch>
            <a:fillRect/>
          </a:stretch>
        </p:blipFill>
        <p:spPr>
          <a:xfrm>
            <a:off x="4325307" y="-1"/>
            <a:ext cx="7891320" cy="2646061"/>
          </a:xfrm>
          <a:prstGeom prst="rect">
            <a:avLst/>
          </a:prstGeom>
        </p:spPr>
      </p:pic>
      <p:pic>
        <p:nvPicPr>
          <p:cNvPr id="2" name="Picture 1"/>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l="-577" t="37543" b="14371"/>
          <a:stretch>
            <a:fillRect/>
          </a:stretch>
        </p:blipFill>
        <p:spPr>
          <a:xfrm>
            <a:off x="-56396" y="3609128"/>
            <a:ext cx="12273023" cy="3297734"/>
          </a:xfrm>
          <a:prstGeom prst="rect">
            <a:avLst/>
          </a:prstGeom>
        </p:spPr>
      </p:pic>
      <p:pic>
        <p:nvPicPr>
          <p:cNvPr id="7" name="Picture 6"/>
          <p:cNvPicPr>
            <a:picLocks noChangeAspect="1"/>
          </p:cNvPicPr>
          <p:nvPr/>
        </p:nvPicPr>
        <p:blipFill>
          <a:blip r:embed="rId10"/>
          <a:stretch>
            <a:fillRect/>
          </a:stretch>
        </p:blipFill>
        <p:spPr>
          <a:xfrm>
            <a:off x="3783724" y="1210258"/>
            <a:ext cx="8265963" cy="390589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p:cNvSpPr>
            <a:spLocks noGrp="1" noRot="1" noChangeAspect="1" noMove="1" noResize="1" noEditPoints="1" noAdjustHandles="1" noChangeArrowheads="1" noChangeShapeType="1" noTextEdit="1"/>
          </p:cNvSpPr>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nvPicPr>
        <p:blipFill>
          <a:blip r:embed="rId4"/>
          <a:stretch>
            <a:fillRect/>
          </a:stretch>
        </p:blipFill>
        <p:spPr>
          <a:xfrm>
            <a:off x="67828" y="-84866"/>
            <a:ext cx="7200000" cy="2139881"/>
          </a:xfrm>
          <a:prstGeom prst="rect">
            <a:avLst/>
          </a:prstGeom>
        </p:spPr>
      </p:pic>
      <p:pic>
        <p:nvPicPr>
          <p:cNvPr id="25" name="Picture 2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0380" y="-259885"/>
            <a:ext cx="1656600" cy="1656600"/>
          </a:xfrm>
          <a:prstGeom prst="rect">
            <a:avLst/>
          </a:prstGeom>
        </p:spPr>
      </p:pic>
      <p:pic>
        <p:nvPicPr>
          <p:cNvPr id="6" name="Picture 5"/>
          <p:cNvPicPr>
            <a:picLocks noChangeAspect="1"/>
          </p:cNvPicPr>
          <p:nvPr/>
        </p:nvPicPr>
        <p:blipFill>
          <a:blip r:embed="rId6"/>
          <a:stretch>
            <a:fillRect/>
          </a:stretch>
        </p:blipFill>
        <p:spPr>
          <a:xfrm>
            <a:off x="4727340" y="460196"/>
            <a:ext cx="2493480" cy="1182727"/>
          </a:xfrm>
          <a:prstGeom prst="rect">
            <a:avLst/>
          </a:prstGeom>
        </p:spPr>
      </p:pic>
      <p:pic>
        <p:nvPicPr>
          <p:cNvPr id="7" name="Picture 6" descr="A cartoon of a child holding a pencil and a notebook&#10;&#10;Description automatically generated"/>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13715" y="3150766"/>
            <a:ext cx="4374772" cy="4304776"/>
          </a:xfrm>
          <a:prstGeom prst="rect">
            <a:avLst/>
          </a:prstGeom>
        </p:spPr>
      </p:pic>
      <p:pic>
        <p:nvPicPr>
          <p:cNvPr id="10" name="Picture 9"/>
          <p:cNvPicPr>
            <a:picLocks noChangeAspect="1"/>
          </p:cNvPicPr>
          <p:nvPr/>
        </p:nvPicPr>
        <p:blipFill>
          <a:blip r:embed="rId9"/>
          <a:stretch>
            <a:fillRect/>
          </a:stretch>
        </p:blipFill>
        <p:spPr>
          <a:xfrm>
            <a:off x="356118" y="1591970"/>
            <a:ext cx="11479763" cy="2353260"/>
          </a:xfrm>
          <a:prstGeom prst="rect">
            <a:avLst/>
          </a:prstGeom>
        </p:spPr>
      </p:pic>
      <p:pic>
        <p:nvPicPr>
          <p:cNvPr id="13" name="Picture 12"/>
          <p:cNvPicPr>
            <a:picLocks noChangeAspect="1"/>
          </p:cNvPicPr>
          <p:nvPr/>
        </p:nvPicPr>
        <p:blipFill>
          <a:blip r:embed="rId10"/>
          <a:stretch>
            <a:fillRect/>
          </a:stretch>
        </p:blipFill>
        <p:spPr>
          <a:xfrm>
            <a:off x="4604383" y="3090595"/>
            <a:ext cx="2962913" cy="177409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p:cNvSpPr>
            <a:spLocks noGrp="1" noRot="1" noChangeAspect="1" noMove="1" noResize="1" noEditPoints="1" noAdjustHandles="1" noChangeArrowheads="1" noChangeShapeType="1" noTextEdit="1"/>
          </p:cNvSpPr>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artoon of a child and child holding a flag&#10;&#10;Description automatically generated"/>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a:fillRect/>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4" name="Picture 3" descr="A logo with a black background&#10;&#10;Description automatically generated"/>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2449" y="1685925"/>
            <a:ext cx="6894308" cy="532742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p:cNvSpPr txBox="1"/>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sp>
        <p:nvSpPr>
          <p:cNvPr id="17" name="TextBox 16"/>
          <p:cNvSpPr txBox="1"/>
          <p:nvPr/>
        </p:nvSpPr>
        <p:spPr>
          <a:xfrm>
            <a:off x="710045" y="348126"/>
            <a:ext cx="10558029" cy="954107"/>
          </a:xfrm>
          <a:prstGeom prst="rect">
            <a:avLst/>
          </a:prstGeom>
          <a:noFill/>
        </p:spPr>
        <p:txBody>
          <a:bodyPr wrap="square" rtlCol="0">
            <a:spAutoFit/>
          </a:bodyPr>
          <a:lstStyle/>
          <a:p>
            <a:r>
              <a:rPr lang="en-US" sz="2800" b="1" dirty="0">
                <a:solidFill>
                  <a:schemeClr val="accent2">
                    <a:lumMod val="50000"/>
                  </a:schemeClr>
                </a:solidFill>
                <a:latin typeface="Cambria" panose="02040503050406030204" pitchFamily="18" charset="0"/>
                <a:ea typeface="Cambria" panose="02040503050406030204" pitchFamily="18" charset="0"/>
              </a:rPr>
              <a:t>1. </a:t>
            </a:r>
            <a:r>
              <a:rPr lang="vi-VN" sz="2800" b="1" dirty="0">
                <a:solidFill>
                  <a:schemeClr val="accent2">
                    <a:lumMod val="50000"/>
                  </a:schemeClr>
                </a:solidFill>
                <a:latin typeface="Cambria" panose="02040503050406030204" pitchFamily="18" charset="0"/>
                <a:ea typeface="Cambria" panose="02040503050406030204" pitchFamily="18" charset="0"/>
              </a:rPr>
              <a:t>Em tán thành hay không tán thành với ý kiến nào dưới đây? Vì sao?</a:t>
            </a:r>
            <a:endParaRPr lang="en-SG" sz="2800" b="1" dirty="0">
              <a:solidFill>
                <a:schemeClr val="accent2">
                  <a:lumMod val="50000"/>
                </a:schemeClr>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4"/>
          <a:stretch>
            <a:fillRect/>
          </a:stretch>
        </p:blipFill>
        <p:spPr>
          <a:xfrm>
            <a:off x="1695450" y="1462087"/>
            <a:ext cx="7867650" cy="467677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p:cNvPicPr>
            <a:picLocks noChangeAspect="1"/>
          </p:cNvPicPr>
          <p:nvPr/>
        </p:nvPicPr>
        <p:blipFill>
          <a:blip r:embed="rId5"/>
          <a:stretch>
            <a:fillRect/>
          </a:stretch>
        </p:blipFill>
        <p:spPr>
          <a:xfrm>
            <a:off x="2590800" y="304800"/>
            <a:ext cx="7010400" cy="943704"/>
          </a:xfrm>
          <a:prstGeom prst="rect">
            <a:avLst/>
          </a:prstGeom>
        </p:spPr>
      </p:pic>
      <p:sp>
        <p:nvSpPr>
          <p:cNvPr id="3" name="Speech Bubble: Rectangle with Corners Rounded 4"/>
          <p:cNvSpPr/>
          <p:nvPr/>
        </p:nvSpPr>
        <p:spPr>
          <a:xfrm flipH="1">
            <a:off x="5933440" y="1920240"/>
            <a:ext cx="5873750" cy="268223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FF0000"/>
                </a:solidFill>
                <a:latin typeface="Calibri" panose="020F0502020204030204" pitchFamily="34" charset="0"/>
                <a:cs typeface="Calibri" panose="020F0502020204030204" pitchFamily="34" charset="0"/>
              </a:rPr>
              <a:t>Tán thành. Vì bản thân cái đúng, cái tốt là những việc làm mang lại điều tốt đẹp cho mọi người.</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6"/>
          <a:stretch>
            <a:fillRect/>
          </a:stretch>
        </p:blipFill>
        <p:spPr>
          <a:xfrm>
            <a:off x="600074" y="2442210"/>
            <a:ext cx="4591099" cy="185547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p:cNvPicPr>
            <a:picLocks noChangeAspect="1"/>
          </p:cNvPicPr>
          <p:nvPr/>
        </p:nvPicPr>
        <p:blipFill>
          <a:blip r:embed="rId5"/>
          <a:stretch>
            <a:fillRect/>
          </a:stretch>
        </p:blipFill>
        <p:spPr>
          <a:xfrm>
            <a:off x="2590800" y="304800"/>
            <a:ext cx="7010400" cy="943704"/>
          </a:xfrm>
          <a:prstGeom prst="rect">
            <a:avLst/>
          </a:prstGeom>
        </p:spPr>
      </p:pic>
      <p:sp>
        <p:nvSpPr>
          <p:cNvPr id="3" name="Speech Bubble: Rectangle with Corners Rounded 4"/>
          <p:cNvSpPr/>
          <p:nvPr/>
        </p:nvSpPr>
        <p:spPr>
          <a:xfrm flipH="1">
            <a:off x="5933440" y="1920240"/>
            <a:ext cx="5873750" cy="268223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Không tán thành. Vì trẻ em cũng có thể bày tỏ thái độ hoặc thực hiện việc làm phù hợp với lứa tuổi của mình để để bảo vệ những cái đúng, cái tốt.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6"/>
          <a:stretch>
            <a:fillRect/>
          </a:stretch>
        </p:blipFill>
        <p:spPr>
          <a:xfrm>
            <a:off x="476249" y="2334260"/>
            <a:ext cx="5014383" cy="20447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p:cNvPicPr>
            <a:picLocks noChangeAspect="1"/>
          </p:cNvPicPr>
          <p:nvPr/>
        </p:nvPicPr>
        <p:blipFill>
          <a:blip r:embed="rId5"/>
          <a:stretch>
            <a:fillRect/>
          </a:stretch>
        </p:blipFill>
        <p:spPr>
          <a:xfrm>
            <a:off x="2590800" y="304800"/>
            <a:ext cx="7010400" cy="943704"/>
          </a:xfrm>
          <a:prstGeom prst="rect">
            <a:avLst/>
          </a:prstGeom>
        </p:spPr>
      </p:pic>
      <p:sp>
        <p:nvSpPr>
          <p:cNvPr id="3" name="Speech Bubble: Rectangle with Corners Rounded 4"/>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Tán thành. Vì sự ủng hộ, đồng tình với những người thực hiện cái đúng, cái tốt sẽ giúp họ có thêm động lực để tiếp tục nhân rộng những điều tốt đẹp trong cuộc sống.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7" name="Picture 6"/>
          <p:cNvPicPr>
            <a:picLocks noChangeAspect="1"/>
          </p:cNvPicPr>
          <p:nvPr/>
        </p:nvPicPr>
        <p:blipFill>
          <a:blip r:embed="rId6"/>
          <a:stretch>
            <a:fillRect/>
          </a:stretch>
        </p:blipFill>
        <p:spPr>
          <a:xfrm>
            <a:off x="511175" y="2414587"/>
            <a:ext cx="4952588" cy="187293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p:cNvPicPr>
            <a:picLocks noChangeAspect="1"/>
          </p:cNvPicPr>
          <p:nvPr/>
        </p:nvPicPr>
        <p:blipFill>
          <a:blip r:embed="rId5"/>
          <a:stretch>
            <a:fillRect/>
          </a:stretch>
        </p:blipFill>
        <p:spPr>
          <a:xfrm>
            <a:off x="2590800" y="304800"/>
            <a:ext cx="7010400" cy="943704"/>
          </a:xfrm>
          <a:prstGeom prst="rect">
            <a:avLst/>
          </a:prstGeom>
        </p:spPr>
      </p:pic>
      <p:sp>
        <p:nvSpPr>
          <p:cNvPr id="3" name="Speech Bubble: Rectangle with Corners Rounded 4"/>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Không tán thành. Vì đó là nghĩa vụ đạo đức chung của mọi người trong xã hội.</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6"/>
          <a:stretch>
            <a:fillRect/>
          </a:stretch>
        </p:blipFill>
        <p:spPr>
          <a:xfrm>
            <a:off x="660717" y="2452370"/>
            <a:ext cx="4586695" cy="178435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0E4438F-2DC9-470A-9E09-8556E5F31F3C"/>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u0004{0F9A86C6-73BD-4738-92D0-BEA063D330BE}&quot;,&quot;C:\\Users\\Dell\\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KNTT  Bai 4 Bao ve cai dung cai tot T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CF3FEBBD-4DBA-499D-8755-BA5CFA94064E}:415"/>
</p:tagLst>
</file>

<file path=ppt/tags/tag11.xml><?xml version="1.0" encoding="utf-8"?>
<p:tagLst xmlns:a="http://schemas.openxmlformats.org/drawingml/2006/main" xmlns:r="http://schemas.openxmlformats.org/officeDocument/2006/relationships" xmlns:p="http://schemas.openxmlformats.org/presentationml/2006/main">
  <p:tag name="GENSWF_SLIDE_UID" val="{04B10307-AEF8-4443-9713-1CD9C848E835}:416"/>
</p:tagLst>
</file>

<file path=ppt/tags/tag12.xml><?xml version="1.0" encoding="utf-8"?>
<p:tagLst xmlns:a="http://schemas.openxmlformats.org/drawingml/2006/main" xmlns:r="http://schemas.openxmlformats.org/officeDocument/2006/relationships" xmlns:p="http://schemas.openxmlformats.org/presentationml/2006/main">
  <p:tag name="GENSWF_SLIDE_UID" val="{1119CC3A-27B8-4128-AACE-36642816E6A3}:417"/>
</p:tagLst>
</file>

<file path=ppt/tags/tag13.xml><?xml version="1.0" encoding="utf-8"?>
<p:tagLst xmlns:a="http://schemas.openxmlformats.org/drawingml/2006/main" xmlns:r="http://schemas.openxmlformats.org/officeDocument/2006/relationships" xmlns:p="http://schemas.openxmlformats.org/presentationml/2006/main">
  <p:tag name="GENSWF_SLIDE_UID" val="{80E498E0-4C66-4CB2-B983-0E58E4D8B88A}:418"/>
</p:tagLst>
</file>

<file path=ppt/tags/tag14.xml><?xml version="1.0" encoding="utf-8"?>
<p:tagLst xmlns:a="http://schemas.openxmlformats.org/drawingml/2006/main" xmlns:r="http://schemas.openxmlformats.org/officeDocument/2006/relationships" xmlns:p="http://schemas.openxmlformats.org/presentationml/2006/main">
  <p:tag name="GENSWF_SLIDE_UID" val="{B21F97B2-51E4-40F2-B21A-5C4C6E1505D3}:419"/>
</p:tagLst>
</file>

<file path=ppt/tags/tag15.xml><?xml version="1.0" encoding="utf-8"?>
<p:tagLst xmlns:a="http://schemas.openxmlformats.org/drawingml/2006/main" xmlns:r="http://schemas.openxmlformats.org/officeDocument/2006/relationships" xmlns:p="http://schemas.openxmlformats.org/presentationml/2006/main">
  <p:tag name="GENSWF_SLIDE_UID" val="{F7FF37BB-B9DF-4D05-AE14-06FE8983CFD8}:420"/>
</p:tagLst>
</file>

<file path=ppt/tags/tag16.xml><?xml version="1.0" encoding="utf-8"?>
<p:tagLst xmlns:a="http://schemas.openxmlformats.org/drawingml/2006/main" xmlns:r="http://schemas.openxmlformats.org/officeDocument/2006/relationships" xmlns:p="http://schemas.openxmlformats.org/presentationml/2006/main">
  <p:tag name="GENSWF_SLIDE_UID" val="{9B96EBE4-9FF7-44DE-963C-A1139A42CE7E}:421"/>
</p:tagLst>
</file>

<file path=ppt/tags/tag17.xml><?xml version="1.0" encoding="utf-8"?>
<p:tagLst xmlns:a="http://schemas.openxmlformats.org/drawingml/2006/main" xmlns:r="http://schemas.openxmlformats.org/officeDocument/2006/relationships" xmlns:p="http://schemas.openxmlformats.org/presentationml/2006/main">
  <p:tag name="GENSWF_SLIDE_UID" val="{A273011F-133D-4B37-B16D-D0F9901A80EB}:422"/>
</p:tagLst>
</file>

<file path=ppt/tags/tag18.xml><?xml version="1.0" encoding="utf-8"?>
<p:tagLst xmlns:a="http://schemas.openxmlformats.org/drawingml/2006/main" xmlns:r="http://schemas.openxmlformats.org/officeDocument/2006/relationships" xmlns:p="http://schemas.openxmlformats.org/presentationml/2006/main">
  <p:tag name="GENSWF_SLIDE_UID" val="{ECE972F0-0109-4E2C-9D37-F6A0F2B6CEE6}:425"/>
</p:tagLst>
</file>

<file path=ppt/tags/tag19.xml><?xml version="1.0" encoding="utf-8"?>
<p:tagLst xmlns:a="http://schemas.openxmlformats.org/drawingml/2006/main" xmlns:r="http://schemas.openxmlformats.org/officeDocument/2006/relationships" xmlns:p="http://schemas.openxmlformats.org/presentationml/2006/main">
  <p:tag name="GENSWF_SLIDE_UID" val="{A01F33E0-ECC5-430B-9EC5-20427F394174}:423"/>
</p:tagLst>
</file>

<file path=ppt/tags/tag2.xml><?xml version="1.0" encoding="utf-8"?>
<p:tagLst xmlns:a="http://schemas.openxmlformats.org/drawingml/2006/main" xmlns:r="http://schemas.openxmlformats.org/officeDocument/2006/relationships" xmlns:p="http://schemas.openxmlformats.org/presentationml/2006/main">
  <p:tag name="GENSWF_SLIDE_UID" val="{7BFD9F5B-B2AA-4BF9-969A-5F9B1E2B5880}:430"/>
</p:tagLst>
</file>

<file path=ppt/tags/tag20.xml><?xml version="1.0" encoding="utf-8"?>
<p:tagLst xmlns:a="http://schemas.openxmlformats.org/drawingml/2006/main" xmlns:r="http://schemas.openxmlformats.org/officeDocument/2006/relationships" xmlns:p="http://schemas.openxmlformats.org/presentationml/2006/main">
  <p:tag name="GENSWF_SLIDE_UID" val="{8024C791-B94E-4223-AF46-ED31EA6A5C97}:424"/>
</p:tagLst>
</file>

<file path=ppt/tags/tag21.xml><?xml version="1.0" encoding="utf-8"?>
<p:tagLst xmlns:a="http://schemas.openxmlformats.org/drawingml/2006/main" xmlns:r="http://schemas.openxmlformats.org/officeDocument/2006/relationships" xmlns:p="http://schemas.openxmlformats.org/presentationml/2006/main">
  <p:tag name="GENSWF_SLIDE_UID" val="{BA24B059-70C4-4B55-BF0F-A3CA2B63162F}:409"/>
</p:tagLst>
</file>

<file path=ppt/tags/tag22.xml><?xml version="1.0" encoding="utf-8"?>
<p:tagLst xmlns:a="http://schemas.openxmlformats.org/drawingml/2006/main" xmlns:r="http://schemas.openxmlformats.org/officeDocument/2006/relationships" xmlns:p="http://schemas.openxmlformats.org/presentationml/2006/main">
  <p:tag name="GENSWF_SLIDE_UID" val="{43DC1FED-7D36-42FA-A0D7-829A94BE5147}:412"/>
</p:tagLst>
</file>

<file path=ppt/tags/tag3.xml><?xml version="1.0" encoding="utf-8"?>
<p:tagLst xmlns:a="http://schemas.openxmlformats.org/drawingml/2006/main" xmlns:r="http://schemas.openxmlformats.org/officeDocument/2006/relationships" xmlns:p="http://schemas.openxmlformats.org/presentationml/2006/main">
  <p:tag name="GENSWF_SLIDE_UID" val="{DA5B1D88-B8C1-4F4C-9A74-408AE970BC17}:383"/>
</p:tagLst>
</file>

<file path=ppt/tags/tag4.xml><?xml version="1.0" encoding="utf-8"?>
<p:tagLst xmlns:a="http://schemas.openxmlformats.org/drawingml/2006/main" xmlns:r="http://schemas.openxmlformats.org/officeDocument/2006/relationships" xmlns:p="http://schemas.openxmlformats.org/presentationml/2006/main">
  <p:tag name="GENSWF_SLIDE_UID" val="{55C5C51C-4AC6-468D-8370-D55885E56304}:385"/>
</p:tagLst>
</file>

<file path=ppt/tags/tag5.xml><?xml version="1.0" encoding="utf-8"?>
<p:tagLst xmlns:a="http://schemas.openxmlformats.org/drawingml/2006/main" xmlns:r="http://schemas.openxmlformats.org/officeDocument/2006/relationships" xmlns:p="http://schemas.openxmlformats.org/presentationml/2006/main">
  <p:tag name="GENSWF_SLIDE_UID" val="{9BF07A4A-C976-4571-BFE2-FFB8CA16028C}:387"/>
</p:tagLst>
</file>

<file path=ppt/tags/tag6.xml><?xml version="1.0" encoding="utf-8"?>
<p:tagLst xmlns:a="http://schemas.openxmlformats.org/drawingml/2006/main" xmlns:r="http://schemas.openxmlformats.org/officeDocument/2006/relationships" xmlns:p="http://schemas.openxmlformats.org/presentationml/2006/main">
  <p:tag name="GENSWF_SLIDE_UID" val="{60CE3135-B5B4-4D4F-8BEA-62B5CD255E35}:392"/>
</p:tagLst>
</file>

<file path=ppt/tags/tag7.xml><?xml version="1.0" encoding="utf-8"?>
<p:tagLst xmlns:a="http://schemas.openxmlformats.org/drawingml/2006/main" xmlns:r="http://schemas.openxmlformats.org/officeDocument/2006/relationships" xmlns:p="http://schemas.openxmlformats.org/presentationml/2006/main">
  <p:tag name="GENSWF_SLIDE_UID" val="{0378ACC0-0C6E-4259-BB01-BA13C2E426F3}:393"/>
</p:tagLst>
</file>

<file path=ppt/tags/tag8.xml><?xml version="1.0" encoding="utf-8"?>
<p:tagLst xmlns:a="http://schemas.openxmlformats.org/drawingml/2006/main" xmlns:r="http://schemas.openxmlformats.org/officeDocument/2006/relationships" xmlns:p="http://schemas.openxmlformats.org/presentationml/2006/main">
  <p:tag name="GENSWF_SLIDE_UID" val="{F5F82B8B-67AC-4613-98FB-3B775CCE9741}:413"/>
</p:tagLst>
</file>

<file path=ppt/tags/tag9.xml><?xml version="1.0" encoding="utf-8"?>
<p:tagLst xmlns:a="http://schemas.openxmlformats.org/drawingml/2006/main" xmlns:r="http://schemas.openxmlformats.org/officeDocument/2006/relationships" xmlns:p="http://schemas.openxmlformats.org/presentationml/2006/main">
  <p:tag name="GENSWF_SLIDE_UID" val="{5D89A972-1936-4B14-828E-B88129D4DEFC}:41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448</Words>
  <Application>Microsoft Office PowerPoint</Application>
  <PresentationFormat>Widescreen</PresentationFormat>
  <Paragraphs>40</Paragraphs>
  <Slides>21</Slides>
  <Notes>21</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.VnAristote</vt:lpstr>
      <vt:lpstr>Aptos</vt:lpstr>
      <vt:lpstr>Arial</vt:lpstr>
      <vt:lpstr>Calibri</vt:lpstr>
      <vt:lpstr>Cambria</vt:lpstr>
      <vt:lpstr>SVN-Hole Hearted</vt:lpstr>
      <vt:lpstr>Times New Roman</vt:lpstr>
      <vt:lpstr>UTM Avo</vt:lpstr>
      <vt:lpstr>1_Office Theme</vt:lpstr>
      <vt:lpstr>1_Custom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KNTT  Bai 4 Bao ve cai dung cai tot T2</dc:title>
  <dc:creator>Tư Bùi</dc:creator>
  <cp:keywords>MĂNG NON TEAM</cp:keywords>
  <cp:lastModifiedBy>dung phan</cp:lastModifiedBy>
  <cp:revision>69</cp:revision>
  <dcterms:created xsi:type="dcterms:W3CDTF">2024-06-03T14:24:00Z</dcterms:created>
  <dcterms:modified xsi:type="dcterms:W3CDTF">2025-12-10T09:25:30Z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DA2A8A75685C46D3B3D1CC0A74EBD117_12</vt:lpwstr>
  </property>
  <property fmtid="{D5CDD505-2E9C-101B-9397-08002B2CF9AE}" pid="3" name="KSOProductBuildVer">
    <vt:lpwstr>1033-12.2.0.18283</vt:lpwstr>
  </property>
</Properties>
</file>