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03A9D-35DB-48FC-B70B-96FB96B52E2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50788-88C0-4738-8288-5FCC0E1C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2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vi-VN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981200"/>
            <a:ext cx="79110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 DỤC THỂ CHẤT LỚP 2</a:t>
            </a:r>
          </a:p>
          <a:p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: </a:t>
            </a:r>
            <a:r>
              <a:rPr lang="en-US" sz="3200" b="1" dirty="0" err="1"/>
              <a:t>Tư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kĩ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vận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endParaRPr lang="en-US" sz="3200" dirty="0"/>
          </a:p>
          <a:p>
            <a:r>
              <a:rPr lang="en-US" sz="3200" b="1" dirty="0" err="1"/>
              <a:t>Bài</a:t>
            </a:r>
            <a:r>
              <a:rPr lang="en-US" sz="3200" b="1" dirty="0"/>
              <a:t>: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phối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di</a:t>
            </a:r>
            <a:r>
              <a:rPr lang="en-US" sz="3200" b="1" dirty="0"/>
              <a:t> </a:t>
            </a:r>
            <a:r>
              <a:rPr lang="en-US" sz="3200" b="1" dirty="0" err="1"/>
              <a:t>chuyển</a:t>
            </a:r>
            <a:r>
              <a:rPr lang="en-US" sz="3200" b="1" dirty="0"/>
              <a:t> </a:t>
            </a:r>
            <a:r>
              <a:rPr lang="en-US" sz="3200" b="1" dirty="0" err="1"/>
              <a:t>nhanh</a:t>
            </a:r>
            <a:r>
              <a:rPr lang="en-US" sz="3200" b="1" dirty="0"/>
              <a:t> </a:t>
            </a:r>
            <a:r>
              <a:rPr lang="en-US" sz="3200" b="1" dirty="0" err="1"/>
              <a:t>dần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vạch</a:t>
            </a:r>
            <a:r>
              <a:rPr lang="en-US" sz="3200" b="1" dirty="0"/>
              <a:t> </a:t>
            </a:r>
            <a:r>
              <a:rPr lang="en-US" sz="3200" b="1" dirty="0" err="1"/>
              <a:t>kẻ</a:t>
            </a:r>
            <a:r>
              <a:rPr lang="en-US" sz="3200" b="1" dirty="0"/>
              <a:t> </a:t>
            </a:r>
            <a:r>
              <a:rPr lang="en-US" sz="3200" b="1" dirty="0" err="1"/>
              <a:t>thẳng</a:t>
            </a:r>
            <a:r>
              <a:rPr lang="en-US" sz="3200" b="1" dirty="0"/>
              <a:t> (</a:t>
            </a:r>
            <a:r>
              <a:rPr lang="en-US" sz="3200" b="1" dirty="0" err="1"/>
              <a:t>Tiết</a:t>
            </a:r>
            <a:r>
              <a:rPr lang="en-US" sz="3200" b="1" dirty="0"/>
              <a:t> 1)</a:t>
            </a:r>
            <a:endParaRPr lang="en-US" sz="3200" dirty="0"/>
          </a:p>
          <a:p>
            <a:pPr algn="ctr"/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Admin\Downloads\hinh-nen-dong-hoa-la-dep-1-219_1043348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14800"/>
            <a:ext cx="3124200" cy="3028950"/>
          </a:xfrm>
          <a:prstGeom prst="rect">
            <a:avLst/>
          </a:prstGeom>
          <a:noFill/>
        </p:spPr>
      </p:pic>
      <p:pic>
        <p:nvPicPr>
          <p:cNvPr id="1027" name="Picture 3" descr="C:\Users\Admin\Downloads\2-mau_slide_powerpoint_dep_ctu.vn_(155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19600"/>
            <a:ext cx="2133600" cy="2438400"/>
          </a:xfrm>
          <a:prstGeom prst="rect">
            <a:avLst/>
          </a:prstGeom>
          <a:noFill/>
        </p:spPr>
      </p:pic>
      <p:pic>
        <p:nvPicPr>
          <p:cNvPr id="1028" name="Picture 4" descr="C:\Users\Admin\Downloads\anh-dong-dep-18_11443495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4038600"/>
            <a:ext cx="1447800" cy="304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334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146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 các khớp với nhạc</a:t>
            </a:r>
            <a:endParaRPr lang="en-US" sz="4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anh-dong-trang-tri-97_1146112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352800"/>
            <a:ext cx="7391400" cy="533400"/>
          </a:xfrm>
          <a:prstGeom prst="rect">
            <a:avLst/>
          </a:prstGeom>
          <a:noFill/>
        </p:spPr>
      </p:pic>
      <p:pic>
        <p:nvPicPr>
          <p:cNvPr id="2051" name="Picture 3" descr="C:\Users\Admin\Downloads\506449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Kéo cưa lừa xẻ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C kéo cưa lừa x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050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\Downloads\anh-dong-dep-4_11443483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0"/>
            <a:ext cx="476250" cy="2381250"/>
          </a:xfrm>
          <a:prstGeom prst="rect">
            <a:avLst/>
          </a:prstGeom>
          <a:noFill/>
        </p:spPr>
      </p:pic>
      <p:pic>
        <p:nvPicPr>
          <p:cNvPr id="3075" name="Picture 3" descr="C:\Users\Admin\Downloads\anh-dong-dep-256_1144376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762000" cy="23907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vi-VN" dirty="0"/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đi nanh dần theo vạch kẻ thẳng hai tay tự nhiê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81200"/>
            <a:ext cx="8686800" cy="4419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- </a:t>
            </a:r>
            <a:br>
              <a:rPr lang="vi-VN" dirty="0"/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đi nanh dần theo vạch kẻ thẳng hai tay chống hô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rmAutofit fontScale="90000"/>
          </a:bodyPr>
          <a:lstStyle/>
          <a:p>
            <a:br>
              <a:rPr lang="vi-VN" b="1" dirty="0"/>
            </a:br>
            <a:br>
              <a:rPr lang="vi-VN" b="1" dirty="0"/>
            </a:br>
            <a:br>
              <a:rPr lang="vi-VN" b="1" dirty="0"/>
            </a:br>
            <a:r>
              <a:rPr lang="en-US" sz="8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8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UYỆN TẬP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 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2819400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loạt</a:t>
            </a:r>
            <a:endParaRPr kumimoji="0" lang="vi-V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anh-dong-dep-18_1144349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1828800" cy="571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60093"/>
                </a:solidFill>
              </a:rPr>
              <a:t> 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TC con cóc là cậu ông trờ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1" y="1447800"/>
            <a:ext cx="7696200" cy="5029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239000" cy="944562"/>
          </a:xfrm>
        </p:spPr>
        <p:txBody>
          <a:bodyPr>
            <a:prstTxWarp prst="textWave1">
              <a:avLst>
                <a:gd name="adj1" fmla="val 12500"/>
                <a:gd name="adj2" fmla="val -389"/>
              </a:avLst>
            </a:prstTxWarp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VẬN DỤNG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9" name="Picture 3" descr="C:\Users\Admin\Downloads\IMG20210827112670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332037"/>
            <a:ext cx="8305800" cy="45259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066800"/>
            <a:ext cx="891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latin typeface="+mj-lt"/>
                <a:ea typeface="+mj-ea"/>
                <a:cs typeface="+mj-cs"/>
              </a:rPr>
              <a:t>Hình nào dưới đây thể hiện động tác đi nhanh dần theo vạch kẻ thẳng?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66800"/>
            <a:ext cx="853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CHÚC CÁC THẦY CÔ,CÁC EM HỌC SINH LUÔN MẠNH KHỎE!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Admin\Downloads\hinh-nen-dong-hoa-la-dep-1-68_1043332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2819400" cy="2809875"/>
          </a:xfrm>
          <a:prstGeom prst="rect">
            <a:avLst/>
          </a:prstGeom>
          <a:noFill/>
        </p:spPr>
      </p:pic>
      <p:pic>
        <p:nvPicPr>
          <p:cNvPr id="20484" name="Picture 4" descr="C:\Users\Admin\Downloads\anh-dong-trang-tri-4_11461059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438400"/>
            <a:ext cx="6705600" cy="533400"/>
          </a:xfrm>
          <a:prstGeom prst="rect">
            <a:avLst/>
          </a:prstGeom>
          <a:noFill/>
        </p:spPr>
      </p:pic>
      <p:pic>
        <p:nvPicPr>
          <p:cNvPr id="20485" name="Picture 5" descr="C:\Users\Admin\Downloads\hinh-nen-dong-hoa-la-dep-1-219_10433484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600450"/>
            <a:ext cx="2552700" cy="32575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417D980-C085-45F7-A612-619F8CDF848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0004{0F9A86C6-73BD-4738-92D0-BEA063D330BE}&quot;,&quot;C:\\Users\\Dell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Giáo dục thể chất_Lớp 2_Bài tập phối hợp di chuyển nhanh dần theo vạch kẻ thẳng (T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35A655-2C98-484A-9AF5-9EC4723C5572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D8692F-0A48-4A80-9475-5EFA799238D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2AEEE9-4944-4EC2-A522-2B175F9DB64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A2FAAA-D35C-4161-8903-231158F97690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C65110-3771-4737-8137-063A0ACC2EF4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E2A05B-7899-496E-BCFA-C2406B0DC093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5997E6-8E32-46C4-9E12-CB0DFD8BD636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20AE0A-1D92-4F75-9299-8AF6168BBAAF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ED1A2A-FE8C-4976-8C60-20C3FFEC86BB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165</Words>
  <Application>Microsoft Office PowerPoint</Application>
  <PresentationFormat>On-screen Show (4:3)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 </vt:lpstr>
      <vt:lpstr>PowerPoint Presentation</vt:lpstr>
      <vt:lpstr>Trò chơi: Kéo cưa lừa xẻ</vt:lpstr>
      <vt:lpstr> Đi nhanh dần theo vạch kẻ thẳng hai tay phối hợp tự nhiên. </vt:lpstr>
      <vt:lpstr>-  Đi nhanh dần theo vạch kẻ thẳng hai tay chống hông.  </vt:lpstr>
      <vt:lpstr>   LUYỆN TẬP     </vt:lpstr>
      <vt:lpstr>  Trò chơi “Con cóc là cậu ông trời”. 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 thể chất_Lớp 2_Bài tập phối hợp di chuyển nhanh dần theo vạch kẻ thẳng (T1)</dc:title>
  <dc:creator>Admin</dc:creator>
  <cp:lastModifiedBy>dung phan</cp:lastModifiedBy>
  <cp:revision>31</cp:revision>
  <dcterms:created xsi:type="dcterms:W3CDTF">2021-08-27T03:06:45Z</dcterms:created>
  <dcterms:modified xsi:type="dcterms:W3CDTF">2025-12-25T00:40:49Z</dcterms:modified>
</cp:coreProperties>
</file>