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8"/>
  </p:notesMasterIdLst>
  <p:sldIdLst>
    <p:sldId id="257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03A9D-35DB-48FC-B70B-96FB96B52E2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50788-88C0-4738-8288-5FCC0E1C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1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50788-88C0-4738-8288-5FCC0E1C61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3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50788-88C0-4738-8288-5FCC0E1C61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2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50788-88C0-4738-8288-5FCC0E1C61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87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50788-88C0-4738-8288-5FCC0E1C61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50788-88C0-4738-8288-5FCC0E1C61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66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50788-88C0-4738-8288-5FCC0E1C61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2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8962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9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71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77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30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28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84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87735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85526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0542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38241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42919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37025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29256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09207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73436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88218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B0F2372-7DA8-4D9F-A3CC-4E8A729AFB03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4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ransition spd="med">
    <p:dissolve/>
  </p:transition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6408" y="308283"/>
            <a:ext cx="73339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dục thể chất_Lớp 2_Bài tập phối hợp di chuyển nhanh dần theo vạch kẻ thẳng (T2)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514600"/>
            <a:ext cx="8915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4000" b="1" cap="all" spc="0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0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979DB3-ACBC-166A-0F7A-A873C2261778}"/>
              </a:ext>
            </a:extLst>
          </p:cNvPr>
          <p:cNvSpPr txBox="1"/>
          <p:nvPr/>
        </p:nvSpPr>
        <p:spPr>
          <a:xfrm>
            <a:off x="4343400" y="4495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GV: PHAN ANH DŨNG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vi-VN" dirty="0"/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đi nanh dần theo vạch kẻ thẳng hai tay tự nhiê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981200"/>
            <a:ext cx="8686800" cy="44196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- </a:t>
            </a:r>
            <a:br>
              <a:rPr lang="vi-VN" dirty="0"/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đi nanh dần theo vạch kẻ thẳng hai tay chống hô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54162"/>
          </a:xfrm>
        </p:spPr>
        <p:txBody>
          <a:bodyPr>
            <a:normAutofit fontScale="90000"/>
          </a:bodyPr>
          <a:lstStyle/>
          <a:p>
            <a:br>
              <a:rPr lang="vi-VN" b="1" dirty="0"/>
            </a:br>
            <a:br>
              <a:rPr lang="vi-VN" b="1" dirty="0"/>
            </a:br>
            <a:br>
              <a:rPr lang="vi-VN" b="1" dirty="0"/>
            </a:br>
            <a:r>
              <a:rPr lang="en-US" sz="8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8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UYỆN TẬP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>  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4800" y="2819400"/>
            <a:ext cx="7391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loạt</a:t>
            </a:r>
            <a:endParaRPr kumimoji="0" lang="vi-V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tổ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wnloads\anh-dong-dep-18_11443495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676400"/>
            <a:ext cx="1828800" cy="5715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1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D60093"/>
                </a:solidFill>
              </a:rPr>
              <a:t> 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cóc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TC con cóc là cậu ông trời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1" y="1447800"/>
            <a:ext cx="7696200" cy="50292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239000" cy="944562"/>
          </a:xfrm>
        </p:spPr>
        <p:txBody>
          <a:bodyPr>
            <a:prstTxWarp prst="textWave1">
              <a:avLst>
                <a:gd name="adj1" fmla="val 12500"/>
                <a:gd name="adj2" fmla="val -389"/>
              </a:avLst>
            </a:prstTxWarp>
            <a:norm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VẬN DỤNG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459" name="Picture 3" descr="C:\Users\Admin\Downloads\IMG20210827112670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332037"/>
            <a:ext cx="8305800" cy="4525963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066800"/>
            <a:ext cx="8915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latin typeface="+mj-lt"/>
                <a:ea typeface="+mj-ea"/>
                <a:cs typeface="+mj-cs"/>
              </a:rPr>
              <a:t>Hình nào dưới đây thể hiện động tác đi nhanh dần theo vạch kẻ thẳng?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417D980-C085-45F7-A612-619F8CDF848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0004{0F9A86C6-73BD-4738-92D0-BEA063D330BE}&quot;,&quot;C:\\Users\\Dell\\OneDrive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Giáo dục thể chất_Lớp 2_Bài tập phối hợp di chuyển nhanh dần theo vạch kẻ thẳng (T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2AEEE9-4944-4EC2-A522-2B175F9DB64C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C65110-3771-4737-8137-063A0ACC2EF4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E2A05B-7899-496E-BCFA-C2406B0DC093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5997E6-8E32-46C4-9E12-CB0DFD8BD636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20AE0A-1D92-4F75-9299-8AF6168BBAAF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ED1A2A-FE8C-4976-8C60-20C3FFEC86BB}:26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119</TotalTime>
  <Words>127</Words>
  <Application>Microsoft Office PowerPoint</Application>
  <PresentationFormat>On-screen Show (4:3)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Wingdings 3</vt:lpstr>
      <vt:lpstr>Ion Boardroom</vt:lpstr>
      <vt:lpstr>PowerPoint Presentation</vt:lpstr>
      <vt:lpstr> Đi nhanh dần theo vạch kẻ thẳng hai tay phối hợp tự nhiên. </vt:lpstr>
      <vt:lpstr>-  Đi nhanh dần theo vạch kẻ thẳng hai tay chống hông.  </vt:lpstr>
      <vt:lpstr>   LUYỆN TẬP     </vt:lpstr>
      <vt:lpstr>  Trò chơi “Con cóc là cậu ông trời”. 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dục thể chất_Lớp 2_Bài tập phối hợp di chuyển nhanh dần theo vạch kẻ thẳng (T1)</dc:title>
  <dc:creator>Admin</dc:creator>
  <cp:lastModifiedBy>dung phan</cp:lastModifiedBy>
  <cp:revision>32</cp:revision>
  <dcterms:created xsi:type="dcterms:W3CDTF">2021-08-27T03:06:45Z</dcterms:created>
  <dcterms:modified xsi:type="dcterms:W3CDTF">2025-12-25T00:46:01Z</dcterms:modified>
</cp:coreProperties>
</file>