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331" r:id="rId3"/>
    <p:sldId id="257" r:id="rId4"/>
    <p:sldId id="290" r:id="rId5"/>
    <p:sldId id="308" r:id="rId6"/>
    <p:sldId id="309" r:id="rId7"/>
    <p:sldId id="310" r:id="rId8"/>
    <p:sldId id="311" r:id="rId9"/>
    <p:sldId id="312" r:id="rId10"/>
    <p:sldId id="291" r:id="rId11"/>
    <p:sldId id="288" r:id="rId12"/>
    <p:sldId id="292" r:id="rId13"/>
    <p:sldId id="297" r:id="rId14"/>
    <p:sldId id="464" r:id="rId15"/>
    <p:sldId id="465" r:id="rId16"/>
    <p:sldId id="466" r:id="rId17"/>
    <p:sldId id="344" r:id="rId18"/>
    <p:sldId id="467" r:id="rId19"/>
    <p:sldId id="336" r:id="rId20"/>
    <p:sldId id="468" r:id="rId21"/>
    <p:sldId id="369" r:id="rId22"/>
    <p:sldId id="298" r:id="rId23"/>
    <p:sldId id="44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EE36A3-94ED-419C-974C-771C90F24251}"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7EBFE-5801-46CC-A145-0E2491176996}" type="slidenum">
              <a:rPr lang="en-US" smtClean="0"/>
              <a:t>‹#›</a:t>
            </a:fld>
            <a:endParaRPr lang="en-US"/>
          </a:p>
        </p:txBody>
      </p:sp>
    </p:spTree>
    <p:extLst>
      <p:ext uri="{BB962C8B-B14F-4D97-AF65-F5344CB8AC3E}">
        <p14:creationId xmlns:p14="http://schemas.microsoft.com/office/powerpoint/2010/main" val="2300728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98DBE3-B01B-49C6-8703-2198AFF2DE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753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E3B580-A243-4A07-905A-BC0C44A61D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6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056B7-353F-4605-A0A2-46AB4DCF18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14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295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444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B6722-2060-4801-9CAA-C23EE61C38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E1B0D2-25EA-4414-9BDA-66D74B696E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FDCEDA-F5C0-4806-BA4B-816DCF2DDF00}"/>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5" name="Footer Placeholder 4">
            <a:extLst>
              <a:ext uri="{FF2B5EF4-FFF2-40B4-BE49-F238E27FC236}">
                <a16:creationId xmlns:a16="http://schemas.microsoft.com/office/drawing/2014/main" id="{BEDCBEB7-3B71-48E6-A3C6-D36F9A644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742B7-A2D7-424E-B4E3-4FADECD49AF2}"/>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304279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2EF1-D656-4054-91B4-ECCDA6FF1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17D504-D073-42C8-B9B6-3B31B8745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A895C-A398-4580-8AEA-1FF9C0B6292D}"/>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5" name="Footer Placeholder 4">
            <a:extLst>
              <a:ext uri="{FF2B5EF4-FFF2-40B4-BE49-F238E27FC236}">
                <a16:creationId xmlns:a16="http://schemas.microsoft.com/office/drawing/2014/main" id="{1554440D-A5BA-4207-BE36-657B3F1E1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7DC51-B170-46A3-895E-2C553F7B6351}"/>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242557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46A5F-D850-4A95-8CB8-FE5F6B2244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364F1-FBE9-4326-AA93-4B0B67CD7F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7A5E0-7460-4CB2-9E08-1E5E43AD2450}"/>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5" name="Footer Placeholder 4">
            <a:extLst>
              <a:ext uri="{FF2B5EF4-FFF2-40B4-BE49-F238E27FC236}">
                <a16:creationId xmlns:a16="http://schemas.microsoft.com/office/drawing/2014/main" id="{BE9A139C-FBB9-452D-8223-7E7236894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31AD3-37E8-47D5-ACEF-91DC230D1E7F}"/>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147676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1673659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37966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858029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675900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59610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778884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483005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39567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E85A-10D9-40BD-B45A-6DEFFB01B9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5AA64-C2F8-4918-BC09-4BCFA973B6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5734C-91C6-401C-916A-23118FC3E2A1}"/>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5" name="Footer Placeholder 4">
            <a:extLst>
              <a:ext uri="{FF2B5EF4-FFF2-40B4-BE49-F238E27FC236}">
                <a16:creationId xmlns:a16="http://schemas.microsoft.com/office/drawing/2014/main" id="{148F1AB7-25C1-4500-AF66-A2DE94833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0CD70-70CD-46FA-8A6B-B8D3964AE8B7}"/>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2062991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68972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noChangeArrowheads="1"/>
          </p:cNvSpPr>
          <p:nvPr>
            <p:ph type="dt" sz="half" idx="1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Footer Placeholder 7"/>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Slide Number Placeholder 8"/>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3424568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2493010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609600" y="6245225"/>
            <a:ext cx="2844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ln>
            <a:miter lim="800000"/>
          </a:ln>
        </p:spPr>
        <p:txBody>
          <a:bodyPr vert="horz" wrap="square" lIns="91440" tIns="45720" rIns="91440" bIns="45720" numCol="1" anchor="t" anchorCtr="0" compatLnSpc="1"/>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ln>
            <a:miter lim="800000"/>
          </a:ln>
        </p:spPr>
        <p:txBody>
          <a:bodyPr vert="horz" wrap="square" lIns="91440" tIns="45720" rIns="91440" bIns="45720" numCol="1" anchor="t" anchorCtr="0" compatLnSpc="1"/>
          <a:lstStyle/>
          <a:p>
            <a:pPr algn="r" eaLnBrk="1" hangingPunct="1">
              <a:buNone/>
            </a:pPr>
            <a:fld id="{9A0DB2DC-4C9A-4742-B13C-FB6460FD3503}" type="slidenum">
              <a:rPr lang="en-US" dirty="0"/>
              <a:t>‹#›</a:t>
            </a:fld>
            <a:endParaRPr lang="en-US" dirty="0"/>
          </a:p>
        </p:txBody>
      </p:sp>
    </p:spTree>
    <p:extLst>
      <p:ext uri="{BB962C8B-B14F-4D97-AF65-F5344CB8AC3E}">
        <p14:creationId xmlns:p14="http://schemas.microsoft.com/office/powerpoint/2010/main" val="16552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091E-374E-4F54-8772-B6B272ADB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0BABE5-C486-4CF0-9DD4-3975A93E5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A9870D-D7D4-4E63-97DF-6367A1FF34BA}"/>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5" name="Footer Placeholder 4">
            <a:extLst>
              <a:ext uri="{FF2B5EF4-FFF2-40B4-BE49-F238E27FC236}">
                <a16:creationId xmlns:a16="http://schemas.microsoft.com/office/drawing/2014/main" id="{D6CE5FFC-C911-4699-9D58-3EF08473F5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4ACA-976F-4C35-A6CE-FC77E8EDDC55}"/>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27184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008DF-BBC1-4EB5-BCD7-E4CDDBF54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A1742C-A8B2-4773-9D1C-31D97AA0BF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284762-A8BD-4227-85E7-685C01B29B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4FABA3-BF6C-4E28-AE37-CB68A37DB307}"/>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6" name="Footer Placeholder 5">
            <a:extLst>
              <a:ext uri="{FF2B5EF4-FFF2-40B4-BE49-F238E27FC236}">
                <a16:creationId xmlns:a16="http://schemas.microsoft.com/office/drawing/2014/main" id="{9723EC2C-75D1-4602-B199-7CB9F508BC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47237-BB69-48ED-A37B-775FDBFFC597}"/>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43977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1533E-E4BA-444A-B9FB-0B7A4CCD5C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FDAC02-B695-4B7F-962B-1E7AAB6C9C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730D3B-DD22-4B32-B923-66193F0985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47F5B5-0C43-494B-8748-6BB4FE066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08BF51-7290-4A9A-BCA4-58A32E9FFD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AE18AA-949F-403D-B9A4-E3C9905AE7E8}"/>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8" name="Footer Placeholder 7">
            <a:extLst>
              <a:ext uri="{FF2B5EF4-FFF2-40B4-BE49-F238E27FC236}">
                <a16:creationId xmlns:a16="http://schemas.microsoft.com/office/drawing/2014/main" id="{10750DCF-D7EB-4E65-A763-E2BD1C3D4C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E4ADA8-CDF8-4264-95CD-3CBEAD0F2F02}"/>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266926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C30F-E403-419D-86DA-37A4937088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213E8B-B193-47C7-8A7B-F57607D71659}"/>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4" name="Footer Placeholder 3">
            <a:extLst>
              <a:ext uri="{FF2B5EF4-FFF2-40B4-BE49-F238E27FC236}">
                <a16:creationId xmlns:a16="http://schemas.microsoft.com/office/drawing/2014/main" id="{22A95DEC-090D-4F63-AF4D-9670BAB02F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A7C81F-9A90-41B0-A73B-2B2A06146E80}"/>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129321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9CE29-CD46-4493-9CA8-48B07AF56EFB}"/>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3" name="Footer Placeholder 2">
            <a:extLst>
              <a:ext uri="{FF2B5EF4-FFF2-40B4-BE49-F238E27FC236}">
                <a16:creationId xmlns:a16="http://schemas.microsoft.com/office/drawing/2014/main" id="{8479E041-4D2C-4D5A-A27A-A60295A902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520A0-B813-46C6-A2A5-A0357E9E5C9F}"/>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113790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F187A-41C7-43BC-8F9A-1BE28AAE78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0DEECC-0ED7-43BC-B94A-581D2030D0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C24B1-F12D-4A0F-AE43-B0417F08B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F9317-C81D-4960-BCB5-43DD62C33370}"/>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6" name="Footer Placeholder 5">
            <a:extLst>
              <a:ext uri="{FF2B5EF4-FFF2-40B4-BE49-F238E27FC236}">
                <a16:creationId xmlns:a16="http://schemas.microsoft.com/office/drawing/2014/main" id="{2D5DCDDC-E639-4145-8C88-88F7CDB1BA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A8C242-A2E0-4A3A-BC42-B80D3AF391CB}"/>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198483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69E0D-F1E2-42A8-8094-DBE85D620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F4B458-553C-4D6B-AE38-69A7AD1BC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0C67F-BA2E-43AF-9E14-E21CAC83D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14C67-7192-49CF-8746-42E07BB47968}"/>
              </a:ext>
            </a:extLst>
          </p:cNvPr>
          <p:cNvSpPr>
            <a:spLocks noGrp="1"/>
          </p:cNvSpPr>
          <p:nvPr>
            <p:ph type="dt" sz="half" idx="10"/>
          </p:nvPr>
        </p:nvSpPr>
        <p:spPr/>
        <p:txBody>
          <a:bodyPr/>
          <a:lstStyle/>
          <a:p>
            <a:fld id="{54E5260C-16AD-4D74-B72F-8290D297C58B}" type="datetimeFigureOut">
              <a:rPr lang="en-US" smtClean="0"/>
              <a:t>2/11/2025</a:t>
            </a:fld>
            <a:endParaRPr lang="en-US"/>
          </a:p>
        </p:txBody>
      </p:sp>
      <p:sp>
        <p:nvSpPr>
          <p:cNvPr id="6" name="Footer Placeholder 5">
            <a:extLst>
              <a:ext uri="{FF2B5EF4-FFF2-40B4-BE49-F238E27FC236}">
                <a16:creationId xmlns:a16="http://schemas.microsoft.com/office/drawing/2014/main" id="{970DE5B5-A683-4815-AC44-BCFB83BDB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52980-96DD-48B7-A9E5-603EBCFB5B60}"/>
              </a:ext>
            </a:extLst>
          </p:cNvPr>
          <p:cNvSpPr>
            <a:spLocks noGrp="1"/>
          </p:cNvSpPr>
          <p:nvPr>
            <p:ph type="sldNum" sz="quarter" idx="12"/>
          </p:nvPr>
        </p:nvSpPr>
        <p:spPr/>
        <p:txBody>
          <a:bodyPr/>
          <a:lstStyle/>
          <a:p>
            <a:fld id="{B89BD3FC-6BAF-4B9E-87CE-E2AD2ADA8858}" type="slidenum">
              <a:rPr lang="en-US" smtClean="0"/>
              <a:t>‹#›</a:t>
            </a:fld>
            <a:endParaRPr lang="en-US"/>
          </a:p>
        </p:txBody>
      </p:sp>
    </p:spTree>
    <p:extLst>
      <p:ext uri="{BB962C8B-B14F-4D97-AF65-F5344CB8AC3E}">
        <p14:creationId xmlns:p14="http://schemas.microsoft.com/office/powerpoint/2010/main" val="409253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B36F64-C637-4DA0-A415-38B42004E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DCBDD1-F10A-4E22-8357-1830E18AA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F94F7-BB03-41B7-990A-AEBEFF32B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5260C-16AD-4D74-B72F-8290D297C58B}" type="datetimeFigureOut">
              <a:rPr lang="en-US" smtClean="0"/>
              <a:t>2/11/2025</a:t>
            </a:fld>
            <a:endParaRPr lang="en-US"/>
          </a:p>
        </p:txBody>
      </p:sp>
      <p:sp>
        <p:nvSpPr>
          <p:cNvPr id="5" name="Footer Placeholder 4">
            <a:extLst>
              <a:ext uri="{FF2B5EF4-FFF2-40B4-BE49-F238E27FC236}">
                <a16:creationId xmlns:a16="http://schemas.microsoft.com/office/drawing/2014/main" id="{E2B22C40-A4EB-4050-B980-84B091221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32E754-8D8F-4467-8611-DF55BD6723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BD3FC-6BAF-4B9E-87CE-E2AD2ADA8858}" type="slidenum">
              <a:rPr lang="en-US" smtClean="0"/>
              <a:t>‹#›</a:t>
            </a:fld>
            <a:endParaRPr lang="en-US"/>
          </a:p>
        </p:txBody>
      </p:sp>
    </p:spTree>
    <p:extLst>
      <p:ext uri="{BB962C8B-B14F-4D97-AF65-F5344CB8AC3E}">
        <p14:creationId xmlns:p14="http://schemas.microsoft.com/office/powerpoint/2010/main" val="274375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en-US" altLang="en-US" dirty="0"/>
              <a:t>Click to edit Master title style</a:t>
            </a:r>
          </a:p>
        </p:txBody>
      </p:sp>
      <p:sp>
        <p:nvSpPr>
          <p:cNvPr id="2051" name="Rectangle 3"/>
          <p:cNvSpPr>
            <a:spLocks noGrp="1"/>
          </p:cNvSpPr>
          <p:nvPr>
            <p:ph type="body" idx="1"/>
          </p:nvPr>
        </p:nvSpPr>
        <p:spPr>
          <a:xfrm>
            <a:off x="609600" y="1600201"/>
            <a:ext cx="109728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solidFill>
                  <a:srgbClr val="000000"/>
                </a:solidFill>
              </a:defRPr>
            </a:lvl1pPr>
          </a:lstStyle>
          <a:p>
            <a:pPr lvl="0" eaLnBrk="1" hangingPunct="1">
              <a:buNone/>
            </a:pPr>
            <a:fld id="{9A0DB2DC-4C9A-4742-B13C-FB6460FD3503}" type="slidenum">
              <a:rPr lang="en-US" dirty="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088670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9.wmf"/><Relationship Id="rId3" Type="http://schemas.openxmlformats.org/officeDocument/2006/relationships/notesSlide" Target="../notesSlides/notesSlide1.xml"/><Relationship Id="rId7" Type="http://schemas.openxmlformats.org/officeDocument/2006/relationships/image" Target="../media/image3.GIF"/><Relationship Id="rId12" Type="http://schemas.openxmlformats.org/officeDocument/2006/relationships/image" Target="../media/image8.jpeg"/><Relationship Id="rId2" Type="http://schemas.openxmlformats.org/officeDocument/2006/relationships/slideLayout" Target="../slideLayouts/slideLayout19.xml"/><Relationship Id="rId16" Type="http://schemas.openxmlformats.org/officeDocument/2006/relationships/image" Target="../media/image12.wmf"/><Relationship Id="rId1" Type="http://schemas.openxmlformats.org/officeDocument/2006/relationships/tags" Target="../tags/tag1.xml"/><Relationship Id="rId6" Type="http://schemas.openxmlformats.org/officeDocument/2006/relationships/image" Target="../media/image2.png"/><Relationship Id="rId11" Type="http://schemas.openxmlformats.org/officeDocument/2006/relationships/image" Target="../media/image7.GIF"/><Relationship Id="rId5" Type="http://schemas.openxmlformats.org/officeDocument/2006/relationships/image" Target="../media/image1.png"/><Relationship Id="rId15" Type="http://schemas.openxmlformats.org/officeDocument/2006/relationships/image" Target="../media/image11.wmf"/><Relationship Id="rId10" Type="http://schemas.openxmlformats.org/officeDocument/2006/relationships/image" Target="../media/image6.GIF"/><Relationship Id="rId4" Type="http://schemas.openxmlformats.org/officeDocument/2006/relationships/audio" Target="../media/audio1.wav"/><Relationship Id="rId9" Type="http://schemas.openxmlformats.org/officeDocument/2006/relationships/image" Target="../media/image5.GIF"/><Relationship Id="rId14"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2.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1.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image" Target="../media/image24.jpeg"/><Relationship Id="rId5" Type="http://schemas.microsoft.com/office/2007/relationships/hdphoto" Target="../media/hdphoto1.wdp"/><Relationship Id="rId10" Type="http://schemas.openxmlformats.org/officeDocument/2006/relationships/slide" Target="slide7.xml"/><Relationship Id="rId4" Type="http://schemas.openxmlformats.org/officeDocument/2006/relationships/image" Target="../media/image22.jpeg"/><Relationship Id="rId9" Type="http://schemas.openxmlformats.org/officeDocument/2006/relationships/slide" Target="slide8.xml"/><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34.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flower7"/>
          <p:cNvPicPr>
            <a:picLocks noChangeAspect="1"/>
          </p:cNvPicPr>
          <p:nvPr/>
        </p:nvPicPr>
        <p:blipFill>
          <a:blip r:embed="rId5"/>
          <a:stretch>
            <a:fillRect/>
          </a:stretch>
        </p:blipFill>
        <p:spPr>
          <a:xfrm>
            <a:off x="8686800" y="228600"/>
            <a:ext cx="381000" cy="190500"/>
          </a:xfrm>
          <a:prstGeom prst="rect">
            <a:avLst/>
          </a:prstGeom>
          <a:noFill/>
          <a:ln w="9525">
            <a:noFill/>
          </a:ln>
        </p:spPr>
      </p:pic>
      <p:pic>
        <p:nvPicPr>
          <p:cNvPr id="43011" name="Picture 8" descr="flower7"/>
          <p:cNvPicPr>
            <a:picLocks noChangeAspect="1"/>
          </p:cNvPicPr>
          <p:nvPr/>
        </p:nvPicPr>
        <p:blipFill>
          <a:blip r:embed="rId6"/>
          <a:stretch>
            <a:fillRect/>
          </a:stretch>
        </p:blipFill>
        <p:spPr>
          <a:xfrm>
            <a:off x="9220200" y="304800"/>
            <a:ext cx="304800" cy="152400"/>
          </a:xfrm>
          <a:prstGeom prst="rect">
            <a:avLst/>
          </a:prstGeom>
          <a:noFill/>
          <a:ln w="9525">
            <a:noFill/>
          </a:ln>
        </p:spPr>
      </p:pic>
      <p:sp>
        <p:nvSpPr>
          <p:cNvPr id="43012" name="Freeform 9"/>
          <p:cNvSpPr/>
          <p:nvPr/>
        </p:nvSpPr>
        <p:spPr>
          <a:xfrm>
            <a:off x="9144000" y="1295400"/>
            <a:ext cx="16002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13" name="Freeform 10"/>
          <p:cNvSpPr/>
          <p:nvPr/>
        </p:nvSpPr>
        <p:spPr>
          <a:xfrm>
            <a:off x="7772400" y="1066800"/>
            <a:ext cx="990600" cy="304800"/>
          </a:xfrm>
          <a:custGeom>
            <a:avLst/>
            <a:gdLst>
              <a:gd name="txL" fmla="*/ 0 w 2016"/>
              <a:gd name="txT" fmla="*/ 0 h 1472"/>
              <a:gd name="txR" fmla="*/ 2016 w 2016"/>
              <a:gd name="txB" fmla="*/ 1472 h 147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43014" name="Picture 11" descr="SPARKLES"/>
          <p:cNvPicPr>
            <a:picLocks noChangeAspect="1"/>
          </p:cNvPicPr>
          <p:nvPr/>
        </p:nvPicPr>
        <p:blipFill>
          <a:blip r:embed="rId7"/>
          <a:stretch>
            <a:fillRect/>
          </a:stretch>
        </p:blipFill>
        <p:spPr>
          <a:xfrm>
            <a:off x="6248400" y="4114801"/>
            <a:ext cx="914400" cy="638175"/>
          </a:xfrm>
          <a:prstGeom prst="rect">
            <a:avLst/>
          </a:prstGeom>
          <a:noFill/>
          <a:ln w="9525">
            <a:noFill/>
          </a:ln>
        </p:spPr>
      </p:pic>
      <p:pic>
        <p:nvPicPr>
          <p:cNvPr id="43015" name="Picture 12" descr="SPARKLES"/>
          <p:cNvPicPr>
            <a:picLocks noChangeAspect="1"/>
          </p:cNvPicPr>
          <p:nvPr/>
        </p:nvPicPr>
        <p:blipFill>
          <a:blip r:embed="rId7"/>
          <a:stretch>
            <a:fillRect/>
          </a:stretch>
        </p:blipFill>
        <p:spPr>
          <a:xfrm>
            <a:off x="6858000" y="990601"/>
            <a:ext cx="914400" cy="638175"/>
          </a:xfrm>
          <a:prstGeom prst="rect">
            <a:avLst/>
          </a:prstGeom>
          <a:noFill/>
          <a:ln w="9525">
            <a:noFill/>
          </a:ln>
        </p:spPr>
      </p:pic>
      <p:pic>
        <p:nvPicPr>
          <p:cNvPr id="43016" name="Picture 13" descr="SPARKLES"/>
          <p:cNvPicPr>
            <a:picLocks noChangeAspect="1"/>
          </p:cNvPicPr>
          <p:nvPr/>
        </p:nvPicPr>
        <p:blipFill>
          <a:blip r:embed="rId7"/>
          <a:stretch>
            <a:fillRect/>
          </a:stretch>
        </p:blipFill>
        <p:spPr>
          <a:xfrm>
            <a:off x="4343400" y="1735456"/>
            <a:ext cx="2209800" cy="638175"/>
          </a:xfrm>
          <a:prstGeom prst="rect">
            <a:avLst/>
          </a:prstGeom>
          <a:noFill/>
          <a:ln w="9525">
            <a:noFill/>
          </a:ln>
        </p:spPr>
      </p:pic>
      <p:pic>
        <p:nvPicPr>
          <p:cNvPr id="43017" name="Picture 14" descr="SPARKLES"/>
          <p:cNvPicPr>
            <a:picLocks noChangeAspect="1"/>
          </p:cNvPicPr>
          <p:nvPr/>
        </p:nvPicPr>
        <p:blipFill>
          <a:blip r:embed="rId7"/>
          <a:stretch>
            <a:fillRect/>
          </a:stretch>
        </p:blipFill>
        <p:spPr>
          <a:xfrm>
            <a:off x="9144000" y="2133601"/>
            <a:ext cx="914400" cy="638175"/>
          </a:xfrm>
          <a:prstGeom prst="rect">
            <a:avLst/>
          </a:prstGeom>
          <a:noFill/>
          <a:ln w="9525">
            <a:noFill/>
          </a:ln>
        </p:spPr>
      </p:pic>
      <p:pic>
        <p:nvPicPr>
          <p:cNvPr id="43018" name="Picture 15" descr="SPARKLES"/>
          <p:cNvPicPr>
            <a:picLocks noChangeAspect="1"/>
          </p:cNvPicPr>
          <p:nvPr/>
        </p:nvPicPr>
        <p:blipFill>
          <a:blip r:embed="rId7"/>
          <a:stretch>
            <a:fillRect/>
          </a:stretch>
        </p:blipFill>
        <p:spPr>
          <a:xfrm>
            <a:off x="7391400" y="5334001"/>
            <a:ext cx="1828800" cy="638175"/>
          </a:xfrm>
          <a:prstGeom prst="rect">
            <a:avLst/>
          </a:prstGeom>
          <a:noFill/>
          <a:ln w="9525">
            <a:noFill/>
          </a:ln>
        </p:spPr>
      </p:pic>
      <p:pic>
        <p:nvPicPr>
          <p:cNvPr id="43019" name="Picture 16" descr="SPARKLES"/>
          <p:cNvPicPr>
            <a:picLocks noChangeAspect="1"/>
          </p:cNvPicPr>
          <p:nvPr/>
        </p:nvPicPr>
        <p:blipFill>
          <a:blip r:embed="rId7"/>
          <a:stretch>
            <a:fillRect/>
          </a:stretch>
        </p:blipFill>
        <p:spPr>
          <a:xfrm>
            <a:off x="9448800" y="4800601"/>
            <a:ext cx="914400" cy="638175"/>
          </a:xfrm>
          <a:prstGeom prst="rect">
            <a:avLst/>
          </a:prstGeom>
          <a:noFill/>
          <a:ln w="9525">
            <a:noFill/>
          </a:ln>
        </p:spPr>
      </p:pic>
      <p:pic>
        <p:nvPicPr>
          <p:cNvPr id="43020" name="Picture 17" descr="SPARKLES"/>
          <p:cNvPicPr>
            <a:picLocks noChangeAspect="1"/>
          </p:cNvPicPr>
          <p:nvPr/>
        </p:nvPicPr>
        <p:blipFill>
          <a:blip r:embed="rId7"/>
          <a:stretch>
            <a:fillRect/>
          </a:stretch>
        </p:blipFill>
        <p:spPr>
          <a:xfrm rot="-3119159">
            <a:off x="2057400" y="1752601"/>
            <a:ext cx="914400" cy="638175"/>
          </a:xfrm>
          <a:prstGeom prst="rect">
            <a:avLst/>
          </a:prstGeom>
          <a:noFill/>
          <a:ln w="9525">
            <a:noFill/>
          </a:ln>
        </p:spPr>
      </p:pic>
      <p:pic>
        <p:nvPicPr>
          <p:cNvPr id="43021" name="Picture 18" descr="SPARKLES"/>
          <p:cNvPicPr>
            <a:picLocks noChangeAspect="1"/>
          </p:cNvPicPr>
          <p:nvPr/>
        </p:nvPicPr>
        <p:blipFill>
          <a:blip r:embed="rId7"/>
          <a:stretch>
            <a:fillRect/>
          </a:stretch>
        </p:blipFill>
        <p:spPr>
          <a:xfrm>
            <a:off x="4114800" y="4343401"/>
            <a:ext cx="914400" cy="638175"/>
          </a:xfrm>
          <a:prstGeom prst="rect">
            <a:avLst/>
          </a:prstGeom>
          <a:noFill/>
          <a:ln w="9525">
            <a:noFill/>
          </a:ln>
        </p:spPr>
      </p:pic>
      <p:pic>
        <p:nvPicPr>
          <p:cNvPr id="43022" name="Picture 19" descr="SPARKLES"/>
          <p:cNvPicPr>
            <a:picLocks noChangeAspect="1"/>
          </p:cNvPicPr>
          <p:nvPr/>
        </p:nvPicPr>
        <p:blipFill>
          <a:blip r:embed="rId7"/>
          <a:stretch>
            <a:fillRect/>
          </a:stretch>
        </p:blipFill>
        <p:spPr>
          <a:xfrm>
            <a:off x="2362200" y="3200400"/>
            <a:ext cx="1354138" cy="609600"/>
          </a:xfrm>
          <a:prstGeom prst="rect">
            <a:avLst/>
          </a:prstGeom>
          <a:noFill/>
          <a:ln w="9525">
            <a:noFill/>
          </a:ln>
        </p:spPr>
      </p:pic>
      <p:pic>
        <p:nvPicPr>
          <p:cNvPr id="43023" name="Picture 20" descr="SPARKLES"/>
          <p:cNvPicPr>
            <a:picLocks noChangeAspect="1"/>
          </p:cNvPicPr>
          <p:nvPr/>
        </p:nvPicPr>
        <p:blipFill>
          <a:blip r:embed="rId7"/>
          <a:stretch>
            <a:fillRect/>
          </a:stretch>
        </p:blipFill>
        <p:spPr>
          <a:xfrm>
            <a:off x="8077200" y="3048000"/>
            <a:ext cx="1354138" cy="609600"/>
          </a:xfrm>
          <a:prstGeom prst="rect">
            <a:avLst/>
          </a:prstGeom>
          <a:noFill/>
          <a:ln w="9525">
            <a:noFill/>
          </a:ln>
        </p:spPr>
      </p:pic>
      <p:pic>
        <p:nvPicPr>
          <p:cNvPr id="43024" name="Picture 21" descr="SPARKLES"/>
          <p:cNvPicPr>
            <a:picLocks noChangeAspect="1"/>
          </p:cNvPicPr>
          <p:nvPr/>
        </p:nvPicPr>
        <p:blipFill>
          <a:blip r:embed="rId7"/>
          <a:stretch>
            <a:fillRect/>
          </a:stretch>
        </p:blipFill>
        <p:spPr>
          <a:xfrm>
            <a:off x="9313864" y="5334000"/>
            <a:ext cx="1354137" cy="609600"/>
          </a:xfrm>
          <a:prstGeom prst="rect">
            <a:avLst/>
          </a:prstGeom>
          <a:noFill/>
          <a:ln w="9525">
            <a:noFill/>
          </a:ln>
        </p:spPr>
      </p:pic>
      <p:pic>
        <p:nvPicPr>
          <p:cNvPr id="43025" name="Picture 22" descr="SPARKLES"/>
          <p:cNvPicPr>
            <a:picLocks noChangeAspect="1"/>
          </p:cNvPicPr>
          <p:nvPr/>
        </p:nvPicPr>
        <p:blipFill>
          <a:blip r:embed="rId7"/>
          <a:stretch>
            <a:fillRect/>
          </a:stretch>
        </p:blipFill>
        <p:spPr>
          <a:xfrm>
            <a:off x="2057400" y="4495801"/>
            <a:ext cx="914400" cy="638175"/>
          </a:xfrm>
          <a:prstGeom prst="rect">
            <a:avLst/>
          </a:prstGeom>
          <a:noFill/>
          <a:ln w="9525">
            <a:noFill/>
          </a:ln>
        </p:spPr>
      </p:pic>
      <p:pic>
        <p:nvPicPr>
          <p:cNvPr id="43026" name="Picture 23" descr="SPARKLES"/>
          <p:cNvPicPr>
            <a:picLocks noChangeAspect="1"/>
          </p:cNvPicPr>
          <p:nvPr/>
        </p:nvPicPr>
        <p:blipFill>
          <a:blip r:embed="rId7"/>
          <a:stretch>
            <a:fillRect/>
          </a:stretch>
        </p:blipFill>
        <p:spPr>
          <a:xfrm>
            <a:off x="6629400" y="4038601"/>
            <a:ext cx="914400" cy="638175"/>
          </a:xfrm>
          <a:prstGeom prst="rect">
            <a:avLst/>
          </a:prstGeom>
          <a:noFill/>
          <a:ln w="9525">
            <a:noFill/>
          </a:ln>
        </p:spPr>
      </p:pic>
      <p:pic>
        <p:nvPicPr>
          <p:cNvPr id="43027" name="Picture 24" descr="SPARKLES"/>
          <p:cNvPicPr>
            <a:picLocks noChangeAspect="1"/>
          </p:cNvPicPr>
          <p:nvPr/>
        </p:nvPicPr>
        <p:blipFill>
          <a:blip r:embed="rId7"/>
          <a:stretch>
            <a:fillRect/>
          </a:stretch>
        </p:blipFill>
        <p:spPr>
          <a:xfrm>
            <a:off x="8991600" y="3733801"/>
            <a:ext cx="914400" cy="638175"/>
          </a:xfrm>
          <a:prstGeom prst="rect">
            <a:avLst/>
          </a:prstGeom>
          <a:noFill/>
          <a:ln w="9525">
            <a:noFill/>
          </a:ln>
        </p:spPr>
      </p:pic>
      <p:pic>
        <p:nvPicPr>
          <p:cNvPr id="43028" name="Picture 25" descr="SPARKLES"/>
          <p:cNvPicPr>
            <a:picLocks noChangeAspect="1"/>
          </p:cNvPicPr>
          <p:nvPr/>
        </p:nvPicPr>
        <p:blipFill>
          <a:blip r:embed="rId7"/>
          <a:stretch>
            <a:fillRect/>
          </a:stretch>
        </p:blipFill>
        <p:spPr>
          <a:xfrm>
            <a:off x="3429000" y="762001"/>
            <a:ext cx="914400" cy="638175"/>
          </a:xfrm>
          <a:prstGeom prst="rect">
            <a:avLst/>
          </a:prstGeom>
          <a:noFill/>
          <a:ln w="9525">
            <a:noFill/>
          </a:ln>
        </p:spPr>
      </p:pic>
      <p:pic>
        <p:nvPicPr>
          <p:cNvPr id="43029" name="Picture 26" descr="SPARKLES"/>
          <p:cNvPicPr>
            <a:picLocks noChangeAspect="1"/>
          </p:cNvPicPr>
          <p:nvPr/>
        </p:nvPicPr>
        <p:blipFill>
          <a:blip r:embed="rId7"/>
          <a:stretch>
            <a:fillRect/>
          </a:stretch>
        </p:blipFill>
        <p:spPr>
          <a:xfrm>
            <a:off x="3943350" y="3324226"/>
            <a:ext cx="2286000" cy="638175"/>
          </a:xfrm>
          <a:prstGeom prst="rect">
            <a:avLst/>
          </a:prstGeom>
          <a:noFill/>
          <a:ln w="9525">
            <a:noFill/>
          </a:ln>
        </p:spPr>
      </p:pic>
      <p:pic>
        <p:nvPicPr>
          <p:cNvPr id="100379" name="Picture 27" descr="SPARKLES"/>
          <p:cNvPicPr>
            <a:picLocks noChangeAspect="1"/>
          </p:cNvPicPr>
          <p:nvPr/>
        </p:nvPicPr>
        <p:blipFill>
          <a:blip r:embed="rId7"/>
          <a:stretch>
            <a:fillRect/>
          </a:stretch>
        </p:blipFill>
        <p:spPr>
          <a:xfrm>
            <a:off x="7467600" y="2514601"/>
            <a:ext cx="914400" cy="638175"/>
          </a:xfrm>
          <a:prstGeom prst="rect">
            <a:avLst/>
          </a:prstGeom>
          <a:noFill/>
          <a:ln w="9525">
            <a:noFill/>
          </a:ln>
        </p:spPr>
      </p:pic>
      <p:sp>
        <p:nvSpPr>
          <p:cNvPr id="43031" name="Freeform 40"/>
          <p:cNvSpPr/>
          <p:nvPr/>
        </p:nvSpPr>
        <p:spPr>
          <a:xfrm rot="728459">
            <a:off x="2362200" y="2133600"/>
            <a:ext cx="76200" cy="457200"/>
          </a:xfrm>
          <a:custGeom>
            <a:avLst/>
            <a:gdLst>
              <a:gd name="txL" fmla="*/ 0 w 409"/>
              <a:gd name="txT" fmla="*/ 0 h 658"/>
              <a:gd name="txR" fmla="*/ 409 w 409"/>
              <a:gd name="txB" fmla="*/ 658 h 658"/>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409" h="658">
                <a:moveTo>
                  <a:pt x="17" y="38"/>
                </a:moveTo>
                <a:cubicBezTo>
                  <a:pt x="0" y="64"/>
                  <a:pt x="13" y="159"/>
                  <a:pt x="67" y="245"/>
                </a:cubicBezTo>
                <a:cubicBezTo>
                  <a:pt x="121" y="331"/>
                  <a:pt x="292" y="500"/>
                  <a:pt x="344" y="556"/>
                </a:cubicBezTo>
                <a:cubicBezTo>
                  <a:pt x="396" y="612"/>
                  <a:pt x="409" y="658"/>
                  <a:pt x="380" y="580"/>
                </a:cubicBezTo>
                <a:cubicBezTo>
                  <a:pt x="351" y="502"/>
                  <a:pt x="227" y="180"/>
                  <a:pt x="167" y="90"/>
                </a:cubicBezTo>
                <a:cubicBezTo>
                  <a:pt x="107" y="0"/>
                  <a:pt x="33" y="13"/>
                  <a:pt x="17" y="38"/>
                </a:cubicBezTo>
                <a:close/>
              </a:path>
            </a:pathLst>
          </a:custGeom>
          <a:solidFill>
            <a:srgbClr val="FFFF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0400" name="Picture 48" descr="Hoa tims"/>
          <p:cNvPicPr>
            <a:picLocks noChangeAspect="1"/>
          </p:cNvPicPr>
          <p:nvPr/>
        </p:nvPicPr>
        <p:blipFill>
          <a:blip r:embed="rId8"/>
          <a:stretch>
            <a:fillRect/>
          </a:stretch>
        </p:blipFill>
        <p:spPr>
          <a:xfrm>
            <a:off x="8067675" y="2990850"/>
            <a:ext cx="2514600" cy="1600200"/>
          </a:xfrm>
          <a:prstGeom prst="rect">
            <a:avLst/>
          </a:prstGeom>
          <a:noFill/>
          <a:ln w="9525">
            <a:noFill/>
          </a:ln>
        </p:spPr>
      </p:pic>
      <p:pic>
        <p:nvPicPr>
          <p:cNvPr id="43033" name="Picture 72"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4" name="Picture 73" descr="SPARKLES"/>
          <p:cNvPicPr>
            <a:picLocks noChangeAspect="1"/>
          </p:cNvPicPr>
          <p:nvPr/>
        </p:nvPicPr>
        <p:blipFill>
          <a:blip r:embed="rId7"/>
          <a:stretch>
            <a:fillRect/>
          </a:stretch>
        </p:blipFill>
        <p:spPr>
          <a:xfrm>
            <a:off x="2819400" y="4953000"/>
            <a:ext cx="1354138" cy="609600"/>
          </a:xfrm>
          <a:prstGeom prst="rect">
            <a:avLst/>
          </a:prstGeom>
          <a:noFill/>
          <a:ln w="9525">
            <a:noFill/>
          </a:ln>
        </p:spPr>
      </p:pic>
      <p:pic>
        <p:nvPicPr>
          <p:cNvPr id="43036" name="Picture 75"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7" name="Picture 77" descr="SPARKLES"/>
          <p:cNvPicPr>
            <a:picLocks noChangeAspect="1"/>
          </p:cNvPicPr>
          <p:nvPr/>
        </p:nvPicPr>
        <p:blipFill>
          <a:blip r:embed="rId7"/>
          <a:stretch>
            <a:fillRect/>
          </a:stretch>
        </p:blipFill>
        <p:spPr>
          <a:xfrm>
            <a:off x="1828800" y="5562600"/>
            <a:ext cx="1354138" cy="609600"/>
          </a:xfrm>
          <a:prstGeom prst="rect">
            <a:avLst/>
          </a:prstGeom>
          <a:noFill/>
          <a:ln w="9525">
            <a:noFill/>
          </a:ln>
        </p:spPr>
      </p:pic>
      <p:pic>
        <p:nvPicPr>
          <p:cNvPr id="43038" name="Picture 78" descr="SPARKLES"/>
          <p:cNvPicPr>
            <a:picLocks noChangeAspect="1"/>
          </p:cNvPicPr>
          <p:nvPr/>
        </p:nvPicPr>
        <p:blipFill>
          <a:blip r:embed="rId7"/>
          <a:stretch>
            <a:fillRect/>
          </a:stretch>
        </p:blipFill>
        <p:spPr>
          <a:xfrm>
            <a:off x="5334000" y="304800"/>
            <a:ext cx="1354138" cy="609600"/>
          </a:xfrm>
          <a:prstGeom prst="rect">
            <a:avLst/>
          </a:prstGeom>
          <a:noFill/>
          <a:ln w="9525">
            <a:noFill/>
          </a:ln>
        </p:spPr>
      </p:pic>
      <p:pic>
        <p:nvPicPr>
          <p:cNvPr id="43039" name="Picture 79" descr="SPARKLES"/>
          <p:cNvPicPr>
            <a:picLocks noChangeAspect="1"/>
          </p:cNvPicPr>
          <p:nvPr/>
        </p:nvPicPr>
        <p:blipFill>
          <a:blip r:embed="rId7"/>
          <a:stretch>
            <a:fillRect/>
          </a:stretch>
        </p:blipFill>
        <p:spPr>
          <a:xfrm>
            <a:off x="9313864" y="381000"/>
            <a:ext cx="1354137" cy="1676400"/>
          </a:xfrm>
          <a:prstGeom prst="rect">
            <a:avLst/>
          </a:prstGeom>
          <a:noFill/>
          <a:ln w="9525">
            <a:noFill/>
          </a:ln>
        </p:spPr>
      </p:pic>
      <p:sp>
        <p:nvSpPr>
          <p:cNvPr id="79" name="Rectangle 20"/>
          <p:cNvSpPr>
            <a:spLocks noChangeArrowheads="1"/>
          </p:cNvSpPr>
          <p:nvPr/>
        </p:nvSpPr>
        <p:spPr bwMode="auto">
          <a:xfrm>
            <a:off x="2514600" y="3124200"/>
            <a:ext cx="6553200" cy="1524000"/>
          </a:xfrm>
          <a:prstGeom prst="rect">
            <a:avLst/>
          </a:prstGeom>
          <a:noFill/>
          <a:ln w="9525">
            <a:noFill/>
            <a:miter lim="800000"/>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3041" name="WordArt 35"/>
          <p:cNvSpPr>
            <a:spLocks noTextEdit="1"/>
          </p:cNvSpPr>
          <p:nvPr/>
        </p:nvSpPr>
        <p:spPr>
          <a:xfrm>
            <a:off x="2813757" y="4495799"/>
            <a:ext cx="6707481" cy="146923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GV: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Nguyễn</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Thị</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Trang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Lớp</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4A-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Năm</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r>
              <a:rPr kumimoji="0" lang="en-US" sz="3600" b="1" i="0" u="none" strike="noStrike" kern="1200" cap="none" spc="0" normalizeH="0" baseline="0" noProof="0" dirty="0">
                <a:ln w="9525" cap="flat" cmpd="sng">
                  <a:solidFill>
                    <a:srgbClr val="800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2024-2025</a:t>
            </a:r>
          </a:p>
        </p:txBody>
      </p:sp>
      <p:pic>
        <p:nvPicPr>
          <p:cNvPr id="43042" name="Picture 2" descr="I"/>
          <p:cNvPicPr>
            <a:picLocks noChangeAspect="1"/>
          </p:cNvPicPr>
          <p:nvPr/>
        </p:nvPicPr>
        <p:blipFill>
          <a:blip r:embed="rId9"/>
          <a:stretch>
            <a:fillRect/>
          </a:stretch>
        </p:blipFill>
        <p:spPr>
          <a:xfrm>
            <a:off x="1524000" y="0"/>
            <a:ext cx="1447800" cy="1447800"/>
          </a:xfrm>
          <a:prstGeom prst="rect">
            <a:avLst/>
          </a:prstGeom>
          <a:noFill/>
          <a:ln w="9525">
            <a:noFill/>
          </a:ln>
        </p:spPr>
      </p:pic>
      <p:pic>
        <p:nvPicPr>
          <p:cNvPr id="43043" name="Picture 3" descr="I"/>
          <p:cNvPicPr>
            <a:picLocks noChangeAspect="1"/>
          </p:cNvPicPr>
          <p:nvPr/>
        </p:nvPicPr>
        <p:blipFill>
          <a:blip r:embed="rId9"/>
          <a:stretch>
            <a:fillRect/>
          </a:stretch>
        </p:blipFill>
        <p:spPr>
          <a:xfrm>
            <a:off x="9144000" y="76200"/>
            <a:ext cx="1447800" cy="1447800"/>
          </a:xfrm>
          <a:prstGeom prst="rect">
            <a:avLst/>
          </a:prstGeom>
          <a:noFill/>
          <a:ln w="9525">
            <a:noFill/>
          </a:ln>
        </p:spPr>
      </p:pic>
      <p:sp>
        <p:nvSpPr>
          <p:cNvPr id="43044" name="WordArt 38"/>
          <p:cNvSpPr>
            <a:spLocks noTextEdit="1"/>
          </p:cNvSpPr>
          <p:nvPr/>
        </p:nvSpPr>
        <p:spPr>
          <a:xfrm>
            <a:off x="2819401" y="152401"/>
            <a:ext cx="6867525" cy="523875"/>
          </a:xfrm>
          <a:prstGeom prst="rect">
            <a:avLst/>
          </a:prstGeom>
        </p:spPr>
        <p:txBody>
          <a:bodyPr wrap="none" fromWordArt="1">
            <a:prstTxWarp prst="textPlain">
              <a:avLst>
                <a:gd name="adj" fmla="val 50000"/>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00FF"/>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TRƯỜNG TIỂU HỌC BÁT TRANG</a:t>
            </a:r>
          </a:p>
        </p:txBody>
      </p:sp>
      <p:pic>
        <p:nvPicPr>
          <p:cNvPr id="43045" name="Picture 7" descr="Ảnh15"/>
          <p:cNvPicPr>
            <a:picLocks noChangeAspect="1"/>
          </p:cNvPicPr>
          <p:nvPr/>
        </p:nvPicPr>
        <p:blipFill>
          <a:blip r:embed="rId10"/>
          <a:stretch>
            <a:fillRect/>
          </a:stretch>
        </p:blipFill>
        <p:spPr>
          <a:xfrm>
            <a:off x="5715000" y="2590800"/>
            <a:ext cx="1066800" cy="787400"/>
          </a:xfrm>
          <a:prstGeom prst="rect">
            <a:avLst/>
          </a:prstGeom>
          <a:noFill/>
          <a:ln w="9525">
            <a:noFill/>
          </a:ln>
        </p:spPr>
      </p:pic>
      <p:grpSp>
        <p:nvGrpSpPr>
          <p:cNvPr id="43046" name="Group 19"/>
          <p:cNvGrpSpPr>
            <a:grpSpLocks noChangeAspect="1"/>
          </p:cNvGrpSpPr>
          <p:nvPr/>
        </p:nvGrpSpPr>
        <p:grpSpPr>
          <a:xfrm flipH="1">
            <a:off x="9448800" y="4648200"/>
            <a:ext cx="1219200" cy="2209800"/>
            <a:chOff x="4080" y="1392"/>
            <a:chExt cx="1296" cy="2784"/>
          </a:xfrm>
        </p:grpSpPr>
        <p:sp>
          <p:nvSpPr>
            <p:cNvPr id="43060" name="AutoShape 20"/>
            <p:cNvSpPr>
              <a:spLocks noChangeAspect="1" noTextEdit="1"/>
            </p:cNvSpPr>
            <p:nvPr/>
          </p:nvSpPr>
          <p:spPr>
            <a:xfrm>
              <a:off x="4080" y="1392"/>
              <a:ext cx="1296" cy="2784"/>
            </a:xfrm>
            <a:prstGeom prst="rect">
              <a:avLst/>
            </a:prstGeom>
            <a:no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1" name="Freeform 21"/>
            <p:cNvSpPr/>
            <p:nvPr/>
          </p:nvSpPr>
          <p:spPr>
            <a:xfrm>
              <a:off x="4235" y="3558"/>
              <a:ext cx="382" cy="586"/>
            </a:xfrm>
            <a:custGeom>
              <a:avLst/>
              <a:gdLst/>
              <a:ahLst/>
              <a:cxnLst>
                <a:cxn ang="0">
                  <a:pos x="134" y="507"/>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2" y="54"/>
                </a:cxn>
                <a:cxn ang="0">
                  <a:pos x="204" y="33"/>
                </a:cxn>
                <a:cxn ang="0">
                  <a:pos x="216" y="52"/>
                </a:cxn>
                <a:cxn ang="0">
                  <a:pos x="244" y="155"/>
                </a:cxn>
                <a:cxn ang="0">
                  <a:pos x="283" y="204"/>
                </a:cxn>
                <a:cxn ang="0">
                  <a:pos x="302" y="206"/>
                </a:cxn>
                <a:cxn ang="0">
                  <a:pos x="351" y="319"/>
                </a:cxn>
                <a:cxn ang="0">
                  <a:pos x="382" y="460"/>
                </a:cxn>
                <a:cxn ang="0">
                  <a:pos x="360" y="471"/>
                </a:cxn>
                <a:cxn ang="0">
                  <a:pos x="369" y="517"/>
                </a:cxn>
                <a:cxn ang="0">
                  <a:pos x="325" y="546"/>
                </a:cxn>
                <a:cxn ang="0">
                  <a:pos x="325" y="576"/>
                </a:cxn>
                <a:cxn ang="0">
                  <a:pos x="222" y="559"/>
                </a:cxn>
                <a:cxn ang="0">
                  <a:pos x="220" y="586"/>
                </a:cxn>
                <a:cxn ang="0">
                  <a:pos x="165" y="439"/>
                </a:cxn>
                <a:cxn ang="0">
                  <a:pos x="138" y="450"/>
                </a:cxn>
                <a:cxn ang="0">
                  <a:pos x="139" y="473"/>
                </a:cxn>
                <a:cxn ang="0">
                  <a:pos x="121" y="467"/>
                </a:cxn>
                <a:cxn ang="0">
                  <a:pos x="134" y="507"/>
                </a:cxn>
              </a:cxnLst>
              <a:rect l="0" t="0" r="0" b="0"/>
              <a:pathLst>
                <a:path w="382" h="586">
                  <a:moveTo>
                    <a:pt x="134" y="507"/>
                  </a:moveTo>
                  <a:lnTo>
                    <a:pt x="80" y="435"/>
                  </a:lnTo>
                  <a:lnTo>
                    <a:pt x="47" y="275"/>
                  </a:lnTo>
                  <a:lnTo>
                    <a:pt x="33" y="254"/>
                  </a:lnTo>
                  <a:lnTo>
                    <a:pt x="11" y="136"/>
                  </a:lnTo>
                  <a:lnTo>
                    <a:pt x="0" y="71"/>
                  </a:lnTo>
                  <a:lnTo>
                    <a:pt x="4" y="48"/>
                  </a:lnTo>
                  <a:lnTo>
                    <a:pt x="7" y="15"/>
                  </a:lnTo>
                  <a:lnTo>
                    <a:pt x="24" y="0"/>
                  </a:lnTo>
                  <a:lnTo>
                    <a:pt x="57" y="35"/>
                  </a:lnTo>
                  <a:lnTo>
                    <a:pt x="96" y="44"/>
                  </a:lnTo>
                  <a:lnTo>
                    <a:pt x="152" y="54"/>
                  </a:lnTo>
                  <a:lnTo>
                    <a:pt x="204" y="33"/>
                  </a:lnTo>
                  <a:lnTo>
                    <a:pt x="216" y="52"/>
                  </a:lnTo>
                  <a:lnTo>
                    <a:pt x="244" y="155"/>
                  </a:lnTo>
                  <a:lnTo>
                    <a:pt x="283" y="204"/>
                  </a:lnTo>
                  <a:lnTo>
                    <a:pt x="302" y="206"/>
                  </a:lnTo>
                  <a:lnTo>
                    <a:pt x="351" y="319"/>
                  </a:lnTo>
                  <a:lnTo>
                    <a:pt x="382" y="460"/>
                  </a:lnTo>
                  <a:lnTo>
                    <a:pt x="360" y="471"/>
                  </a:lnTo>
                  <a:lnTo>
                    <a:pt x="369" y="517"/>
                  </a:lnTo>
                  <a:lnTo>
                    <a:pt x="325" y="546"/>
                  </a:lnTo>
                  <a:lnTo>
                    <a:pt x="325" y="576"/>
                  </a:lnTo>
                  <a:lnTo>
                    <a:pt x="222" y="559"/>
                  </a:lnTo>
                  <a:lnTo>
                    <a:pt x="220" y="586"/>
                  </a:lnTo>
                  <a:lnTo>
                    <a:pt x="165" y="439"/>
                  </a:lnTo>
                  <a:lnTo>
                    <a:pt x="138" y="450"/>
                  </a:lnTo>
                  <a:lnTo>
                    <a:pt x="139" y="473"/>
                  </a:lnTo>
                  <a:lnTo>
                    <a:pt x="121" y="467"/>
                  </a:lnTo>
                  <a:lnTo>
                    <a:pt x="134" y="507"/>
                  </a:lnTo>
                  <a:close/>
                </a:path>
              </a:pathLst>
            </a:custGeom>
            <a:solidFill>
              <a:srgbClr val="99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2" name="Freeform 22"/>
            <p:cNvSpPr/>
            <p:nvPr/>
          </p:nvSpPr>
          <p:spPr>
            <a:xfrm>
              <a:off x="4235" y="3558"/>
              <a:ext cx="382" cy="586"/>
            </a:xfrm>
            <a:custGeom>
              <a:avLst/>
              <a:gdLst/>
              <a:ahLst/>
              <a:cxnLst>
                <a:cxn ang="0">
                  <a:pos x="134" y="505"/>
                </a:cxn>
                <a:cxn ang="0">
                  <a:pos x="80" y="435"/>
                </a:cxn>
                <a:cxn ang="0">
                  <a:pos x="47" y="275"/>
                </a:cxn>
                <a:cxn ang="0">
                  <a:pos x="33" y="254"/>
                </a:cxn>
                <a:cxn ang="0">
                  <a:pos x="11" y="136"/>
                </a:cxn>
                <a:cxn ang="0">
                  <a:pos x="0" y="71"/>
                </a:cxn>
                <a:cxn ang="0">
                  <a:pos x="4" y="48"/>
                </a:cxn>
                <a:cxn ang="0">
                  <a:pos x="7" y="15"/>
                </a:cxn>
                <a:cxn ang="0">
                  <a:pos x="24" y="0"/>
                </a:cxn>
                <a:cxn ang="0">
                  <a:pos x="57" y="35"/>
                </a:cxn>
                <a:cxn ang="0">
                  <a:pos x="96" y="44"/>
                </a:cxn>
                <a:cxn ang="0">
                  <a:pos x="151" y="54"/>
                </a:cxn>
                <a:cxn ang="0">
                  <a:pos x="204" y="33"/>
                </a:cxn>
                <a:cxn ang="0">
                  <a:pos x="216" y="52"/>
                </a:cxn>
                <a:cxn ang="0">
                  <a:pos x="244" y="155"/>
                </a:cxn>
                <a:cxn ang="0">
                  <a:pos x="283" y="202"/>
                </a:cxn>
                <a:cxn ang="0">
                  <a:pos x="302" y="206"/>
                </a:cxn>
                <a:cxn ang="0">
                  <a:pos x="350" y="317"/>
                </a:cxn>
                <a:cxn ang="0">
                  <a:pos x="382" y="458"/>
                </a:cxn>
                <a:cxn ang="0">
                  <a:pos x="359" y="469"/>
                </a:cxn>
                <a:cxn ang="0">
                  <a:pos x="368" y="515"/>
                </a:cxn>
                <a:cxn ang="0">
                  <a:pos x="324" y="544"/>
                </a:cxn>
                <a:cxn ang="0">
                  <a:pos x="325" y="574"/>
                </a:cxn>
                <a:cxn ang="0">
                  <a:pos x="222" y="557"/>
                </a:cxn>
                <a:cxn ang="0">
                  <a:pos x="220" y="586"/>
                </a:cxn>
                <a:cxn ang="0">
                  <a:pos x="163" y="439"/>
                </a:cxn>
                <a:cxn ang="0">
                  <a:pos x="138" y="448"/>
                </a:cxn>
                <a:cxn ang="0">
                  <a:pos x="139" y="473"/>
                </a:cxn>
                <a:cxn ang="0">
                  <a:pos x="121" y="467"/>
                </a:cxn>
                <a:cxn ang="0">
                  <a:pos x="134" y="505"/>
                </a:cxn>
              </a:cxnLst>
              <a:rect l="0" t="0" r="0" b="0"/>
              <a:pathLst>
                <a:path w="382" h="586">
                  <a:moveTo>
                    <a:pt x="134" y="505"/>
                  </a:moveTo>
                  <a:lnTo>
                    <a:pt x="80" y="435"/>
                  </a:lnTo>
                  <a:lnTo>
                    <a:pt x="47" y="275"/>
                  </a:lnTo>
                  <a:lnTo>
                    <a:pt x="33" y="254"/>
                  </a:lnTo>
                  <a:lnTo>
                    <a:pt x="11" y="136"/>
                  </a:lnTo>
                  <a:lnTo>
                    <a:pt x="0" y="71"/>
                  </a:lnTo>
                  <a:lnTo>
                    <a:pt x="4" y="48"/>
                  </a:lnTo>
                  <a:lnTo>
                    <a:pt x="7" y="15"/>
                  </a:lnTo>
                  <a:lnTo>
                    <a:pt x="24" y="0"/>
                  </a:lnTo>
                  <a:lnTo>
                    <a:pt x="57" y="35"/>
                  </a:lnTo>
                  <a:lnTo>
                    <a:pt x="96" y="44"/>
                  </a:lnTo>
                  <a:lnTo>
                    <a:pt x="151" y="54"/>
                  </a:lnTo>
                  <a:lnTo>
                    <a:pt x="204" y="33"/>
                  </a:lnTo>
                  <a:lnTo>
                    <a:pt x="216" y="52"/>
                  </a:lnTo>
                  <a:lnTo>
                    <a:pt x="244" y="155"/>
                  </a:lnTo>
                  <a:lnTo>
                    <a:pt x="283" y="202"/>
                  </a:lnTo>
                  <a:lnTo>
                    <a:pt x="302" y="206"/>
                  </a:lnTo>
                  <a:lnTo>
                    <a:pt x="350" y="317"/>
                  </a:lnTo>
                  <a:lnTo>
                    <a:pt x="382" y="458"/>
                  </a:lnTo>
                  <a:lnTo>
                    <a:pt x="359" y="469"/>
                  </a:lnTo>
                  <a:lnTo>
                    <a:pt x="368" y="515"/>
                  </a:lnTo>
                  <a:lnTo>
                    <a:pt x="324" y="544"/>
                  </a:lnTo>
                  <a:lnTo>
                    <a:pt x="325" y="574"/>
                  </a:lnTo>
                  <a:lnTo>
                    <a:pt x="222" y="557"/>
                  </a:lnTo>
                  <a:lnTo>
                    <a:pt x="220" y="586"/>
                  </a:lnTo>
                  <a:lnTo>
                    <a:pt x="163" y="439"/>
                  </a:lnTo>
                  <a:lnTo>
                    <a:pt x="138" y="448"/>
                  </a:lnTo>
                  <a:lnTo>
                    <a:pt x="139" y="473"/>
                  </a:lnTo>
                  <a:lnTo>
                    <a:pt x="121" y="467"/>
                  </a:lnTo>
                  <a:lnTo>
                    <a:pt x="134" y="505"/>
                  </a:lnTo>
                </a:path>
              </a:pathLst>
            </a:custGeom>
            <a:noFill/>
            <a:ln w="0" cap="flat" cmpd="sng">
              <a:solidFill>
                <a:srgbClr val="000000">
                  <a:alpha val="100000"/>
                </a:srgbClr>
              </a:solidFill>
              <a:prstDash val="solid"/>
              <a:round/>
              <a:headEnd type="none" w="med" len="med"/>
              <a:tailEnd type="none" w="med" len="me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3" name="Freeform 23"/>
            <p:cNvSpPr/>
            <p:nvPr/>
          </p:nvSpPr>
          <p:spPr>
            <a:xfrm>
              <a:off x="4243" y="3539"/>
              <a:ext cx="383" cy="536"/>
            </a:xfrm>
            <a:custGeom>
              <a:avLst/>
              <a:gdLst/>
              <a:ahLst/>
              <a:cxnLst>
                <a:cxn ang="0">
                  <a:pos x="369" y="418"/>
                </a:cxn>
                <a:cxn ang="0">
                  <a:pos x="352" y="345"/>
                </a:cxn>
                <a:cxn ang="0">
                  <a:pos x="320" y="261"/>
                </a:cxn>
                <a:cxn ang="0">
                  <a:pos x="285" y="216"/>
                </a:cxn>
                <a:cxn ang="0">
                  <a:pos x="257" y="179"/>
                </a:cxn>
                <a:cxn ang="0">
                  <a:pos x="229" y="113"/>
                </a:cxn>
                <a:cxn ang="0">
                  <a:pos x="189" y="48"/>
                </a:cxn>
                <a:cxn ang="0">
                  <a:pos x="153" y="61"/>
                </a:cxn>
                <a:cxn ang="0">
                  <a:pos x="96" y="52"/>
                </a:cxn>
                <a:cxn ang="0">
                  <a:pos x="49" y="34"/>
                </a:cxn>
                <a:cxn ang="0">
                  <a:pos x="24" y="4"/>
                </a:cxn>
                <a:cxn ang="0">
                  <a:pos x="6" y="34"/>
                </a:cxn>
                <a:cxn ang="0">
                  <a:pos x="0" y="92"/>
                </a:cxn>
                <a:cxn ang="0">
                  <a:pos x="6" y="57"/>
                </a:cxn>
                <a:cxn ang="0">
                  <a:pos x="19" y="15"/>
                </a:cxn>
                <a:cxn ang="0">
                  <a:pos x="55" y="52"/>
                </a:cxn>
                <a:cxn ang="0">
                  <a:pos x="96" y="55"/>
                </a:cxn>
                <a:cxn ang="0">
                  <a:pos x="98" y="61"/>
                </a:cxn>
                <a:cxn ang="0">
                  <a:pos x="77" y="74"/>
                </a:cxn>
                <a:cxn ang="0">
                  <a:pos x="58" y="78"/>
                </a:cxn>
                <a:cxn ang="0">
                  <a:pos x="31" y="46"/>
                </a:cxn>
                <a:cxn ang="0">
                  <a:pos x="14" y="55"/>
                </a:cxn>
                <a:cxn ang="0">
                  <a:pos x="7" y="103"/>
                </a:cxn>
                <a:cxn ang="0">
                  <a:pos x="18" y="179"/>
                </a:cxn>
                <a:cxn ang="0">
                  <a:pos x="30" y="235"/>
                </a:cxn>
                <a:cxn ang="0">
                  <a:pos x="97" y="473"/>
                </a:cxn>
                <a:cxn ang="0">
                  <a:pos x="110" y="494"/>
                </a:cxn>
                <a:cxn ang="0">
                  <a:pos x="89" y="477"/>
                </a:cxn>
                <a:cxn ang="0">
                  <a:pos x="72" y="443"/>
                </a:cxn>
                <a:cxn ang="0">
                  <a:pos x="58" y="372"/>
                </a:cxn>
                <a:cxn ang="0">
                  <a:pos x="34" y="280"/>
                </a:cxn>
                <a:cxn ang="0">
                  <a:pos x="17" y="197"/>
                </a:cxn>
                <a:cxn ang="0">
                  <a:pos x="8" y="139"/>
                </a:cxn>
                <a:cxn ang="0">
                  <a:pos x="7" y="145"/>
                </a:cxn>
                <a:cxn ang="0">
                  <a:pos x="25" y="248"/>
                </a:cxn>
                <a:cxn ang="0">
                  <a:pos x="55" y="359"/>
                </a:cxn>
                <a:cxn ang="0">
                  <a:pos x="69" y="444"/>
                </a:cxn>
                <a:cxn ang="0">
                  <a:pos x="86" y="479"/>
                </a:cxn>
                <a:cxn ang="0">
                  <a:pos x="126" y="515"/>
                </a:cxn>
                <a:cxn ang="0">
                  <a:pos x="94" y="462"/>
                </a:cxn>
                <a:cxn ang="0">
                  <a:pos x="69" y="393"/>
                </a:cxn>
                <a:cxn ang="0">
                  <a:pos x="41" y="267"/>
                </a:cxn>
                <a:cxn ang="0">
                  <a:pos x="27" y="206"/>
                </a:cxn>
                <a:cxn ang="0">
                  <a:pos x="14" y="126"/>
                </a:cxn>
                <a:cxn ang="0">
                  <a:pos x="14" y="86"/>
                </a:cxn>
                <a:cxn ang="0">
                  <a:pos x="18" y="46"/>
                </a:cxn>
                <a:cxn ang="0">
                  <a:pos x="38" y="65"/>
                </a:cxn>
                <a:cxn ang="0">
                  <a:pos x="72" y="86"/>
                </a:cxn>
                <a:cxn ang="0">
                  <a:pos x="87" y="78"/>
                </a:cxn>
                <a:cxn ang="0">
                  <a:pos x="111" y="65"/>
                </a:cxn>
                <a:cxn ang="0">
                  <a:pos x="146" y="90"/>
                </a:cxn>
                <a:cxn ang="0">
                  <a:pos x="176" y="74"/>
                </a:cxn>
                <a:cxn ang="0">
                  <a:pos x="218" y="137"/>
                </a:cxn>
                <a:cxn ang="0">
                  <a:pos x="255" y="214"/>
                </a:cxn>
                <a:cxn ang="0">
                  <a:pos x="267" y="225"/>
                </a:cxn>
                <a:cxn ang="0">
                  <a:pos x="279" y="235"/>
                </a:cxn>
                <a:cxn ang="0">
                  <a:pos x="298" y="244"/>
                </a:cxn>
                <a:cxn ang="0">
                  <a:pos x="317" y="288"/>
                </a:cxn>
                <a:cxn ang="0">
                  <a:pos x="342" y="353"/>
                </a:cxn>
                <a:cxn ang="0">
                  <a:pos x="371" y="473"/>
                </a:cxn>
              </a:cxnLst>
              <a:rect l="0" t="0" r="0" b="0"/>
              <a:pathLst>
                <a:path w="383" h="536">
                  <a:moveTo>
                    <a:pt x="383" y="496"/>
                  </a:moveTo>
                  <a:lnTo>
                    <a:pt x="381" y="486"/>
                  </a:lnTo>
                  <a:lnTo>
                    <a:pt x="380" y="479"/>
                  </a:lnTo>
                  <a:lnTo>
                    <a:pt x="378" y="471"/>
                  </a:lnTo>
                  <a:lnTo>
                    <a:pt x="377" y="462"/>
                  </a:lnTo>
                  <a:lnTo>
                    <a:pt x="374" y="452"/>
                  </a:lnTo>
                  <a:lnTo>
                    <a:pt x="373" y="444"/>
                  </a:lnTo>
                  <a:lnTo>
                    <a:pt x="371" y="435"/>
                  </a:lnTo>
                  <a:lnTo>
                    <a:pt x="370" y="425"/>
                  </a:lnTo>
                  <a:lnTo>
                    <a:pt x="369" y="422"/>
                  </a:lnTo>
                  <a:lnTo>
                    <a:pt x="369" y="418"/>
                  </a:lnTo>
                  <a:lnTo>
                    <a:pt x="368" y="412"/>
                  </a:lnTo>
                  <a:lnTo>
                    <a:pt x="368" y="408"/>
                  </a:lnTo>
                  <a:lnTo>
                    <a:pt x="367" y="402"/>
                  </a:lnTo>
                  <a:lnTo>
                    <a:pt x="365" y="397"/>
                  </a:lnTo>
                  <a:lnTo>
                    <a:pt x="365" y="393"/>
                  </a:lnTo>
                  <a:lnTo>
                    <a:pt x="364" y="387"/>
                  </a:lnTo>
                  <a:lnTo>
                    <a:pt x="362" y="378"/>
                  </a:lnTo>
                  <a:lnTo>
                    <a:pt x="360" y="370"/>
                  </a:lnTo>
                  <a:lnTo>
                    <a:pt x="358" y="361"/>
                  </a:lnTo>
                  <a:lnTo>
                    <a:pt x="355" y="353"/>
                  </a:lnTo>
                  <a:lnTo>
                    <a:pt x="352" y="345"/>
                  </a:lnTo>
                  <a:lnTo>
                    <a:pt x="350" y="338"/>
                  </a:lnTo>
                  <a:lnTo>
                    <a:pt x="346" y="330"/>
                  </a:lnTo>
                  <a:lnTo>
                    <a:pt x="343" y="322"/>
                  </a:lnTo>
                  <a:lnTo>
                    <a:pt x="340" y="315"/>
                  </a:lnTo>
                  <a:lnTo>
                    <a:pt x="338" y="307"/>
                  </a:lnTo>
                  <a:lnTo>
                    <a:pt x="334" y="301"/>
                  </a:lnTo>
                  <a:lnTo>
                    <a:pt x="331" y="292"/>
                  </a:lnTo>
                  <a:lnTo>
                    <a:pt x="327" y="286"/>
                  </a:lnTo>
                  <a:lnTo>
                    <a:pt x="325" y="277"/>
                  </a:lnTo>
                  <a:lnTo>
                    <a:pt x="322" y="269"/>
                  </a:lnTo>
                  <a:lnTo>
                    <a:pt x="320" y="261"/>
                  </a:lnTo>
                  <a:lnTo>
                    <a:pt x="316" y="256"/>
                  </a:lnTo>
                  <a:lnTo>
                    <a:pt x="314" y="248"/>
                  </a:lnTo>
                  <a:lnTo>
                    <a:pt x="311" y="240"/>
                  </a:lnTo>
                  <a:lnTo>
                    <a:pt x="308" y="233"/>
                  </a:lnTo>
                  <a:lnTo>
                    <a:pt x="305" y="225"/>
                  </a:lnTo>
                  <a:lnTo>
                    <a:pt x="302" y="219"/>
                  </a:lnTo>
                  <a:lnTo>
                    <a:pt x="300" y="214"/>
                  </a:lnTo>
                  <a:lnTo>
                    <a:pt x="296" y="208"/>
                  </a:lnTo>
                  <a:lnTo>
                    <a:pt x="291" y="217"/>
                  </a:lnTo>
                  <a:lnTo>
                    <a:pt x="288" y="216"/>
                  </a:lnTo>
                  <a:lnTo>
                    <a:pt x="285" y="216"/>
                  </a:lnTo>
                  <a:lnTo>
                    <a:pt x="283" y="212"/>
                  </a:lnTo>
                  <a:lnTo>
                    <a:pt x="281" y="210"/>
                  </a:lnTo>
                  <a:lnTo>
                    <a:pt x="279" y="208"/>
                  </a:lnTo>
                  <a:lnTo>
                    <a:pt x="277" y="204"/>
                  </a:lnTo>
                  <a:lnTo>
                    <a:pt x="275" y="202"/>
                  </a:lnTo>
                  <a:lnTo>
                    <a:pt x="273" y="200"/>
                  </a:lnTo>
                  <a:lnTo>
                    <a:pt x="269" y="197"/>
                  </a:lnTo>
                  <a:lnTo>
                    <a:pt x="266" y="193"/>
                  </a:lnTo>
                  <a:lnTo>
                    <a:pt x="263" y="189"/>
                  </a:lnTo>
                  <a:lnTo>
                    <a:pt x="259" y="185"/>
                  </a:lnTo>
                  <a:lnTo>
                    <a:pt x="257" y="179"/>
                  </a:lnTo>
                  <a:lnTo>
                    <a:pt x="254" y="176"/>
                  </a:lnTo>
                  <a:lnTo>
                    <a:pt x="250" y="170"/>
                  </a:lnTo>
                  <a:lnTo>
                    <a:pt x="248" y="164"/>
                  </a:lnTo>
                  <a:lnTo>
                    <a:pt x="246" y="158"/>
                  </a:lnTo>
                  <a:lnTo>
                    <a:pt x="243" y="153"/>
                  </a:lnTo>
                  <a:lnTo>
                    <a:pt x="240" y="147"/>
                  </a:lnTo>
                  <a:lnTo>
                    <a:pt x="238" y="141"/>
                  </a:lnTo>
                  <a:lnTo>
                    <a:pt x="235" y="134"/>
                  </a:lnTo>
                  <a:lnTo>
                    <a:pt x="234" y="126"/>
                  </a:lnTo>
                  <a:lnTo>
                    <a:pt x="231" y="120"/>
                  </a:lnTo>
                  <a:lnTo>
                    <a:pt x="229" y="113"/>
                  </a:lnTo>
                  <a:lnTo>
                    <a:pt x="228" y="101"/>
                  </a:lnTo>
                  <a:lnTo>
                    <a:pt x="227" y="92"/>
                  </a:lnTo>
                  <a:lnTo>
                    <a:pt x="225" y="82"/>
                  </a:lnTo>
                  <a:lnTo>
                    <a:pt x="225" y="74"/>
                  </a:lnTo>
                  <a:lnTo>
                    <a:pt x="224" y="73"/>
                  </a:lnTo>
                  <a:lnTo>
                    <a:pt x="224" y="71"/>
                  </a:lnTo>
                  <a:lnTo>
                    <a:pt x="222" y="71"/>
                  </a:lnTo>
                  <a:lnTo>
                    <a:pt x="198" y="38"/>
                  </a:lnTo>
                  <a:lnTo>
                    <a:pt x="195" y="40"/>
                  </a:lnTo>
                  <a:lnTo>
                    <a:pt x="191" y="44"/>
                  </a:lnTo>
                  <a:lnTo>
                    <a:pt x="189" y="48"/>
                  </a:lnTo>
                  <a:lnTo>
                    <a:pt x="186" y="50"/>
                  </a:lnTo>
                  <a:lnTo>
                    <a:pt x="182" y="52"/>
                  </a:lnTo>
                  <a:lnTo>
                    <a:pt x="179" y="54"/>
                  </a:lnTo>
                  <a:lnTo>
                    <a:pt x="176" y="55"/>
                  </a:lnTo>
                  <a:lnTo>
                    <a:pt x="173" y="55"/>
                  </a:lnTo>
                  <a:lnTo>
                    <a:pt x="170" y="57"/>
                  </a:lnTo>
                  <a:lnTo>
                    <a:pt x="167" y="57"/>
                  </a:lnTo>
                  <a:lnTo>
                    <a:pt x="163" y="59"/>
                  </a:lnTo>
                  <a:lnTo>
                    <a:pt x="160" y="59"/>
                  </a:lnTo>
                  <a:lnTo>
                    <a:pt x="157" y="59"/>
                  </a:lnTo>
                  <a:lnTo>
                    <a:pt x="153" y="61"/>
                  </a:lnTo>
                  <a:lnTo>
                    <a:pt x="150" y="63"/>
                  </a:lnTo>
                  <a:lnTo>
                    <a:pt x="146" y="63"/>
                  </a:lnTo>
                  <a:lnTo>
                    <a:pt x="141" y="57"/>
                  </a:lnTo>
                  <a:lnTo>
                    <a:pt x="135" y="54"/>
                  </a:lnTo>
                  <a:lnTo>
                    <a:pt x="130" y="50"/>
                  </a:lnTo>
                  <a:lnTo>
                    <a:pt x="124" y="48"/>
                  </a:lnTo>
                  <a:lnTo>
                    <a:pt x="119" y="48"/>
                  </a:lnTo>
                  <a:lnTo>
                    <a:pt x="113" y="48"/>
                  </a:lnTo>
                  <a:lnTo>
                    <a:pt x="107" y="50"/>
                  </a:lnTo>
                  <a:lnTo>
                    <a:pt x="102" y="50"/>
                  </a:lnTo>
                  <a:lnTo>
                    <a:pt x="96" y="52"/>
                  </a:lnTo>
                  <a:lnTo>
                    <a:pt x="91" y="54"/>
                  </a:lnTo>
                  <a:lnTo>
                    <a:pt x="85" y="55"/>
                  </a:lnTo>
                  <a:lnTo>
                    <a:pt x="81" y="55"/>
                  </a:lnTo>
                  <a:lnTo>
                    <a:pt x="75" y="55"/>
                  </a:lnTo>
                  <a:lnTo>
                    <a:pt x="69" y="54"/>
                  </a:lnTo>
                  <a:lnTo>
                    <a:pt x="65" y="52"/>
                  </a:lnTo>
                  <a:lnTo>
                    <a:pt x="59" y="48"/>
                  </a:lnTo>
                  <a:lnTo>
                    <a:pt x="57" y="46"/>
                  </a:lnTo>
                  <a:lnTo>
                    <a:pt x="55" y="42"/>
                  </a:lnTo>
                  <a:lnTo>
                    <a:pt x="52" y="38"/>
                  </a:lnTo>
                  <a:lnTo>
                    <a:pt x="49" y="34"/>
                  </a:lnTo>
                  <a:lnTo>
                    <a:pt x="47" y="33"/>
                  </a:lnTo>
                  <a:lnTo>
                    <a:pt x="45" y="29"/>
                  </a:lnTo>
                  <a:lnTo>
                    <a:pt x="43" y="25"/>
                  </a:lnTo>
                  <a:lnTo>
                    <a:pt x="41" y="21"/>
                  </a:lnTo>
                  <a:lnTo>
                    <a:pt x="38" y="19"/>
                  </a:lnTo>
                  <a:lnTo>
                    <a:pt x="36" y="15"/>
                  </a:lnTo>
                  <a:lnTo>
                    <a:pt x="34" y="13"/>
                  </a:lnTo>
                  <a:lnTo>
                    <a:pt x="31" y="10"/>
                  </a:lnTo>
                  <a:lnTo>
                    <a:pt x="29" y="8"/>
                  </a:lnTo>
                  <a:lnTo>
                    <a:pt x="27" y="4"/>
                  </a:lnTo>
                  <a:lnTo>
                    <a:pt x="24" y="4"/>
                  </a:lnTo>
                  <a:lnTo>
                    <a:pt x="21" y="0"/>
                  </a:lnTo>
                  <a:lnTo>
                    <a:pt x="20" y="6"/>
                  </a:lnTo>
                  <a:lnTo>
                    <a:pt x="18" y="8"/>
                  </a:lnTo>
                  <a:lnTo>
                    <a:pt x="17" y="12"/>
                  </a:lnTo>
                  <a:lnTo>
                    <a:pt x="16" y="13"/>
                  </a:lnTo>
                  <a:lnTo>
                    <a:pt x="14" y="15"/>
                  </a:lnTo>
                  <a:lnTo>
                    <a:pt x="12" y="15"/>
                  </a:lnTo>
                  <a:lnTo>
                    <a:pt x="10" y="17"/>
                  </a:lnTo>
                  <a:lnTo>
                    <a:pt x="8" y="19"/>
                  </a:lnTo>
                  <a:lnTo>
                    <a:pt x="6" y="27"/>
                  </a:lnTo>
                  <a:lnTo>
                    <a:pt x="6" y="34"/>
                  </a:lnTo>
                  <a:lnTo>
                    <a:pt x="5" y="44"/>
                  </a:lnTo>
                  <a:lnTo>
                    <a:pt x="5" y="54"/>
                  </a:lnTo>
                  <a:lnTo>
                    <a:pt x="5" y="63"/>
                  </a:lnTo>
                  <a:lnTo>
                    <a:pt x="5" y="73"/>
                  </a:lnTo>
                  <a:lnTo>
                    <a:pt x="2" y="80"/>
                  </a:lnTo>
                  <a:lnTo>
                    <a:pt x="0" y="88"/>
                  </a:lnTo>
                  <a:lnTo>
                    <a:pt x="0" y="90"/>
                  </a:lnTo>
                  <a:lnTo>
                    <a:pt x="0" y="94"/>
                  </a:lnTo>
                  <a:lnTo>
                    <a:pt x="0" y="95"/>
                  </a:lnTo>
                  <a:lnTo>
                    <a:pt x="0" y="94"/>
                  </a:lnTo>
                  <a:lnTo>
                    <a:pt x="0" y="92"/>
                  </a:lnTo>
                  <a:lnTo>
                    <a:pt x="1" y="90"/>
                  </a:lnTo>
                  <a:lnTo>
                    <a:pt x="1" y="88"/>
                  </a:lnTo>
                  <a:lnTo>
                    <a:pt x="2" y="86"/>
                  </a:lnTo>
                  <a:lnTo>
                    <a:pt x="3" y="84"/>
                  </a:lnTo>
                  <a:lnTo>
                    <a:pt x="5" y="82"/>
                  </a:lnTo>
                  <a:lnTo>
                    <a:pt x="6" y="80"/>
                  </a:lnTo>
                  <a:lnTo>
                    <a:pt x="6" y="78"/>
                  </a:lnTo>
                  <a:lnTo>
                    <a:pt x="7" y="76"/>
                  </a:lnTo>
                  <a:lnTo>
                    <a:pt x="7" y="71"/>
                  </a:lnTo>
                  <a:lnTo>
                    <a:pt x="7" y="63"/>
                  </a:lnTo>
                  <a:lnTo>
                    <a:pt x="6" y="57"/>
                  </a:lnTo>
                  <a:lnTo>
                    <a:pt x="6" y="50"/>
                  </a:lnTo>
                  <a:lnTo>
                    <a:pt x="6" y="44"/>
                  </a:lnTo>
                  <a:lnTo>
                    <a:pt x="7" y="38"/>
                  </a:lnTo>
                  <a:lnTo>
                    <a:pt x="8" y="33"/>
                  </a:lnTo>
                  <a:lnTo>
                    <a:pt x="9" y="27"/>
                  </a:lnTo>
                  <a:lnTo>
                    <a:pt x="11" y="25"/>
                  </a:lnTo>
                  <a:lnTo>
                    <a:pt x="12" y="23"/>
                  </a:lnTo>
                  <a:lnTo>
                    <a:pt x="15" y="23"/>
                  </a:lnTo>
                  <a:lnTo>
                    <a:pt x="16" y="21"/>
                  </a:lnTo>
                  <a:lnTo>
                    <a:pt x="18" y="17"/>
                  </a:lnTo>
                  <a:lnTo>
                    <a:pt x="19" y="15"/>
                  </a:lnTo>
                  <a:lnTo>
                    <a:pt x="20" y="13"/>
                  </a:lnTo>
                  <a:lnTo>
                    <a:pt x="21" y="8"/>
                  </a:lnTo>
                  <a:lnTo>
                    <a:pt x="22" y="6"/>
                  </a:lnTo>
                  <a:lnTo>
                    <a:pt x="27" y="10"/>
                  </a:lnTo>
                  <a:lnTo>
                    <a:pt x="31" y="15"/>
                  </a:lnTo>
                  <a:lnTo>
                    <a:pt x="35" y="21"/>
                  </a:lnTo>
                  <a:lnTo>
                    <a:pt x="39" y="27"/>
                  </a:lnTo>
                  <a:lnTo>
                    <a:pt x="43" y="33"/>
                  </a:lnTo>
                  <a:lnTo>
                    <a:pt x="47" y="38"/>
                  </a:lnTo>
                  <a:lnTo>
                    <a:pt x="50" y="46"/>
                  </a:lnTo>
                  <a:lnTo>
                    <a:pt x="55" y="52"/>
                  </a:lnTo>
                  <a:lnTo>
                    <a:pt x="59" y="55"/>
                  </a:lnTo>
                  <a:lnTo>
                    <a:pt x="63" y="61"/>
                  </a:lnTo>
                  <a:lnTo>
                    <a:pt x="67" y="65"/>
                  </a:lnTo>
                  <a:lnTo>
                    <a:pt x="72" y="67"/>
                  </a:lnTo>
                  <a:lnTo>
                    <a:pt x="76" y="67"/>
                  </a:lnTo>
                  <a:lnTo>
                    <a:pt x="82" y="67"/>
                  </a:lnTo>
                  <a:lnTo>
                    <a:pt x="86" y="65"/>
                  </a:lnTo>
                  <a:lnTo>
                    <a:pt x="92" y="61"/>
                  </a:lnTo>
                  <a:lnTo>
                    <a:pt x="93" y="59"/>
                  </a:lnTo>
                  <a:lnTo>
                    <a:pt x="94" y="57"/>
                  </a:lnTo>
                  <a:lnTo>
                    <a:pt x="96" y="55"/>
                  </a:lnTo>
                  <a:lnTo>
                    <a:pt x="97" y="54"/>
                  </a:lnTo>
                  <a:lnTo>
                    <a:pt x="98" y="54"/>
                  </a:lnTo>
                  <a:lnTo>
                    <a:pt x="101" y="52"/>
                  </a:lnTo>
                  <a:lnTo>
                    <a:pt x="102" y="52"/>
                  </a:lnTo>
                  <a:lnTo>
                    <a:pt x="104" y="54"/>
                  </a:lnTo>
                  <a:lnTo>
                    <a:pt x="104" y="52"/>
                  </a:lnTo>
                  <a:lnTo>
                    <a:pt x="103" y="52"/>
                  </a:lnTo>
                  <a:lnTo>
                    <a:pt x="103" y="54"/>
                  </a:lnTo>
                  <a:lnTo>
                    <a:pt x="102" y="55"/>
                  </a:lnTo>
                  <a:lnTo>
                    <a:pt x="101" y="59"/>
                  </a:lnTo>
                  <a:lnTo>
                    <a:pt x="98" y="61"/>
                  </a:lnTo>
                  <a:lnTo>
                    <a:pt x="96" y="63"/>
                  </a:lnTo>
                  <a:lnTo>
                    <a:pt x="94" y="63"/>
                  </a:lnTo>
                  <a:lnTo>
                    <a:pt x="92" y="65"/>
                  </a:lnTo>
                  <a:lnTo>
                    <a:pt x="91" y="65"/>
                  </a:lnTo>
                  <a:lnTo>
                    <a:pt x="88" y="67"/>
                  </a:lnTo>
                  <a:lnTo>
                    <a:pt x="86" y="71"/>
                  </a:lnTo>
                  <a:lnTo>
                    <a:pt x="85" y="73"/>
                  </a:lnTo>
                  <a:lnTo>
                    <a:pt x="83" y="73"/>
                  </a:lnTo>
                  <a:lnTo>
                    <a:pt x="81" y="74"/>
                  </a:lnTo>
                  <a:lnTo>
                    <a:pt x="79" y="74"/>
                  </a:lnTo>
                  <a:lnTo>
                    <a:pt x="77" y="74"/>
                  </a:lnTo>
                  <a:lnTo>
                    <a:pt x="76" y="74"/>
                  </a:lnTo>
                  <a:lnTo>
                    <a:pt x="74" y="76"/>
                  </a:lnTo>
                  <a:lnTo>
                    <a:pt x="73" y="74"/>
                  </a:lnTo>
                  <a:lnTo>
                    <a:pt x="71" y="74"/>
                  </a:lnTo>
                  <a:lnTo>
                    <a:pt x="68" y="74"/>
                  </a:lnTo>
                  <a:lnTo>
                    <a:pt x="67" y="74"/>
                  </a:lnTo>
                  <a:lnTo>
                    <a:pt x="65" y="76"/>
                  </a:lnTo>
                  <a:lnTo>
                    <a:pt x="64" y="76"/>
                  </a:lnTo>
                  <a:lnTo>
                    <a:pt x="62" y="76"/>
                  </a:lnTo>
                  <a:lnTo>
                    <a:pt x="59" y="76"/>
                  </a:lnTo>
                  <a:lnTo>
                    <a:pt x="58" y="78"/>
                  </a:lnTo>
                  <a:lnTo>
                    <a:pt x="56" y="76"/>
                  </a:lnTo>
                  <a:lnTo>
                    <a:pt x="54" y="73"/>
                  </a:lnTo>
                  <a:lnTo>
                    <a:pt x="52" y="71"/>
                  </a:lnTo>
                  <a:lnTo>
                    <a:pt x="48" y="67"/>
                  </a:lnTo>
                  <a:lnTo>
                    <a:pt x="46" y="63"/>
                  </a:lnTo>
                  <a:lnTo>
                    <a:pt x="44" y="59"/>
                  </a:lnTo>
                  <a:lnTo>
                    <a:pt x="41" y="57"/>
                  </a:lnTo>
                  <a:lnTo>
                    <a:pt x="39" y="54"/>
                  </a:lnTo>
                  <a:lnTo>
                    <a:pt x="37" y="50"/>
                  </a:lnTo>
                  <a:lnTo>
                    <a:pt x="34" y="48"/>
                  </a:lnTo>
                  <a:lnTo>
                    <a:pt x="31" y="46"/>
                  </a:lnTo>
                  <a:lnTo>
                    <a:pt x="29" y="42"/>
                  </a:lnTo>
                  <a:lnTo>
                    <a:pt x="27" y="40"/>
                  </a:lnTo>
                  <a:lnTo>
                    <a:pt x="24" y="38"/>
                  </a:lnTo>
                  <a:lnTo>
                    <a:pt x="21" y="36"/>
                  </a:lnTo>
                  <a:lnTo>
                    <a:pt x="18" y="34"/>
                  </a:lnTo>
                  <a:lnTo>
                    <a:pt x="17" y="36"/>
                  </a:lnTo>
                  <a:lnTo>
                    <a:pt x="16" y="36"/>
                  </a:lnTo>
                  <a:lnTo>
                    <a:pt x="15" y="38"/>
                  </a:lnTo>
                  <a:lnTo>
                    <a:pt x="15" y="42"/>
                  </a:lnTo>
                  <a:lnTo>
                    <a:pt x="14" y="50"/>
                  </a:lnTo>
                  <a:lnTo>
                    <a:pt x="14" y="55"/>
                  </a:lnTo>
                  <a:lnTo>
                    <a:pt x="14" y="63"/>
                  </a:lnTo>
                  <a:lnTo>
                    <a:pt x="14" y="69"/>
                  </a:lnTo>
                  <a:lnTo>
                    <a:pt x="14" y="74"/>
                  </a:lnTo>
                  <a:lnTo>
                    <a:pt x="12" y="80"/>
                  </a:lnTo>
                  <a:lnTo>
                    <a:pt x="10" y="84"/>
                  </a:lnTo>
                  <a:lnTo>
                    <a:pt x="9" y="88"/>
                  </a:lnTo>
                  <a:lnTo>
                    <a:pt x="7" y="92"/>
                  </a:lnTo>
                  <a:lnTo>
                    <a:pt x="6" y="95"/>
                  </a:lnTo>
                  <a:lnTo>
                    <a:pt x="5" y="99"/>
                  </a:lnTo>
                  <a:lnTo>
                    <a:pt x="6" y="101"/>
                  </a:lnTo>
                  <a:lnTo>
                    <a:pt x="7" y="103"/>
                  </a:lnTo>
                  <a:lnTo>
                    <a:pt x="7" y="105"/>
                  </a:lnTo>
                  <a:lnTo>
                    <a:pt x="8" y="107"/>
                  </a:lnTo>
                  <a:lnTo>
                    <a:pt x="10" y="124"/>
                  </a:lnTo>
                  <a:lnTo>
                    <a:pt x="11" y="130"/>
                  </a:lnTo>
                  <a:lnTo>
                    <a:pt x="12" y="137"/>
                  </a:lnTo>
                  <a:lnTo>
                    <a:pt x="14" y="145"/>
                  </a:lnTo>
                  <a:lnTo>
                    <a:pt x="14" y="153"/>
                  </a:lnTo>
                  <a:lnTo>
                    <a:pt x="15" y="160"/>
                  </a:lnTo>
                  <a:lnTo>
                    <a:pt x="16" y="166"/>
                  </a:lnTo>
                  <a:lnTo>
                    <a:pt x="17" y="174"/>
                  </a:lnTo>
                  <a:lnTo>
                    <a:pt x="18" y="179"/>
                  </a:lnTo>
                  <a:lnTo>
                    <a:pt x="19" y="185"/>
                  </a:lnTo>
                  <a:lnTo>
                    <a:pt x="20" y="193"/>
                  </a:lnTo>
                  <a:lnTo>
                    <a:pt x="21" y="198"/>
                  </a:lnTo>
                  <a:lnTo>
                    <a:pt x="24" y="206"/>
                  </a:lnTo>
                  <a:lnTo>
                    <a:pt x="25" y="212"/>
                  </a:lnTo>
                  <a:lnTo>
                    <a:pt x="26" y="217"/>
                  </a:lnTo>
                  <a:lnTo>
                    <a:pt x="28" y="223"/>
                  </a:lnTo>
                  <a:lnTo>
                    <a:pt x="29" y="229"/>
                  </a:lnTo>
                  <a:lnTo>
                    <a:pt x="29" y="231"/>
                  </a:lnTo>
                  <a:lnTo>
                    <a:pt x="29" y="233"/>
                  </a:lnTo>
                  <a:lnTo>
                    <a:pt x="30" y="235"/>
                  </a:lnTo>
                  <a:lnTo>
                    <a:pt x="30" y="237"/>
                  </a:lnTo>
                  <a:lnTo>
                    <a:pt x="30" y="238"/>
                  </a:lnTo>
                  <a:lnTo>
                    <a:pt x="82" y="456"/>
                  </a:lnTo>
                  <a:lnTo>
                    <a:pt x="84" y="460"/>
                  </a:lnTo>
                  <a:lnTo>
                    <a:pt x="86" y="460"/>
                  </a:lnTo>
                  <a:lnTo>
                    <a:pt x="87" y="462"/>
                  </a:lnTo>
                  <a:lnTo>
                    <a:pt x="89" y="463"/>
                  </a:lnTo>
                  <a:lnTo>
                    <a:pt x="92" y="467"/>
                  </a:lnTo>
                  <a:lnTo>
                    <a:pt x="93" y="469"/>
                  </a:lnTo>
                  <a:lnTo>
                    <a:pt x="95" y="471"/>
                  </a:lnTo>
                  <a:lnTo>
                    <a:pt x="97" y="473"/>
                  </a:lnTo>
                  <a:lnTo>
                    <a:pt x="100" y="477"/>
                  </a:lnTo>
                  <a:lnTo>
                    <a:pt x="101" y="479"/>
                  </a:lnTo>
                  <a:lnTo>
                    <a:pt x="103" y="483"/>
                  </a:lnTo>
                  <a:lnTo>
                    <a:pt x="104" y="484"/>
                  </a:lnTo>
                  <a:lnTo>
                    <a:pt x="106" y="486"/>
                  </a:lnTo>
                  <a:lnTo>
                    <a:pt x="107" y="490"/>
                  </a:lnTo>
                  <a:lnTo>
                    <a:pt x="110" y="494"/>
                  </a:lnTo>
                  <a:lnTo>
                    <a:pt x="111" y="498"/>
                  </a:lnTo>
                  <a:lnTo>
                    <a:pt x="111" y="500"/>
                  </a:lnTo>
                  <a:lnTo>
                    <a:pt x="111" y="498"/>
                  </a:lnTo>
                  <a:lnTo>
                    <a:pt x="110" y="494"/>
                  </a:lnTo>
                  <a:lnTo>
                    <a:pt x="107" y="492"/>
                  </a:lnTo>
                  <a:lnTo>
                    <a:pt x="106" y="490"/>
                  </a:lnTo>
                  <a:lnTo>
                    <a:pt x="104" y="488"/>
                  </a:lnTo>
                  <a:lnTo>
                    <a:pt x="103" y="486"/>
                  </a:lnTo>
                  <a:lnTo>
                    <a:pt x="101" y="484"/>
                  </a:lnTo>
                  <a:lnTo>
                    <a:pt x="100" y="484"/>
                  </a:lnTo>
                  <a:lnTo>
                    <a:pt x="97" y="483"/>
                  </a:lnTo>
                  <a:lnTo>
                    <a:pt x="95" y="483"/>
                  </a:lnTo>
                  <a:lnTo>
                    <a:pt x="93" y="481"/>
                  </a:lnTo>
                  <a:lnTo>
                    <a:pt x="92" y="479"/>
                  </a:lnTo>
                  <a:lnTo>
                    <a:pt x="89" y="477"/>
                  </a:lnTo>
                  <a:lnTo>
                    <a:pt x="87" y="477"/>
                  </a:lnTo>
                  <a:lnTo>
                    <a:pt x="85" y="475"/>
                  </a:lnTo>
                  <a:lnTo>
                    <a:pt x="83" y="473"/>
                  </a:lnTo>
                  <a:lnTo>
                    <a:pt x="81" y="471"/>
                  </a:lnTo>
                  <a:lnTo>
                    <a:pt x="79" y="471"/>
                  </a:lnTo>
                  <a:lnTo>
                    <a:pt x="78" y="469"/>
                  </a:lnTo>
                  <a:lnTo>
                    <a:pt x="77" y="469"/>
                  </a:lnTo>
                  <a:lnTo>
                    <a:pt x="77" y="467"/>
                  </a:lnTo>
                  <a:lnTo>
                    <a:pt x="75" y="460"/>
                  </a:lnTo>
                  <a:lnTo>
                    <a:pt x="74" y="450"/>
                  </a:lnTo>
                  <a:lnTo>
                    <a:pt x="72" y="443"/>
                  </a:lnTo>
                  <a:lnTo>
                    <a:pt x="71" y="433"/>
                  </a:lnTo>
                  <a:lnTo>
                    <a:pt x="68" y="423"/>
                  </a:lnTo>
                  <a:lnTo>
                    <a:pt x="66" y="416"/>
                  </a:lnTo>
                  <a:lnTo>
                    <a:pt x="64" y="408"/>
                  </a:lnTo>
                  <a:lnTo>
                    <a:pt x="62" y="399"/>
                  </a:lnTo>
                  <a:lnTo>
                    <a:pt x="62" y="395"/>
                  </a:lnTo>
                  <a:lnTo>
                    <a:pt x="60" y="389"/>
                  </a:lnTo>
                  <a:lnTo>
                    <a:pt x="59" y="385"/>
                  </a:lnTo>
                  <a:lnTo>
                    <a:pt x="59" y="381"/>
                  </a:lnTo>
                  <a:lnTo>
                    <a:pt x="58" y="376"/>
                  </a:lnTo>
                  <a:lnTo>
                    <a:pt x="58" y="372"/>
                  </a:lnTo>
                  <a:lnTo>
                    <a:pt x="57" y="366"/>
                  </a:lnTo>
                  <a:lnTo>
                    <a:pt x="57" y="362"/>
                  </a:lnTo>
                  <a:lnTo>
                    <a:pt x="55" y="353"/>
                  </a:lnTo>
                  <a:lnTo>
                    <a:pt x="54" y="345"/>
                  </a:lnTo>
                  <a:lnTo>
                    <a:pt x="52" y="338"/>
                  </a:lnTo>
                  <a:lnTo>
                    <a:pt x="50" y="330"/>
                  </a:lnTo>
                  <a:lnTo>
                    <a:pt x="48" y="322"/>
                  </a:lnTo>
                  <a:lnTo>
                    <a:pt x="47" y="315"/>
                  </a:lnTo>
                  <a:lnTo>
                    <a:pt x="45" y="307"/>
                  </a:lnTo>
                  <a:lnTo>
                    <a:pt x="44" y="299"/>
                  </a:lnTo>
                  <a:lnTo>
                    <a:pt x="34" y="280"/>
                  </a:lnTo>
                  <a:lnTo>
                    <a:pt x="33" y="271"/>
                  </a:lnTo>
                  <a:lnTo>
                    <a:pt x="31" y="261"/>
                  </a:lnTo>
                  <a:lnTo>
                    <a:pt x="29" y="252"/>
                  </a:lnTo>
                  <a:lnTo>
                    <a:pt x="28" y="242"/>
                  </a:lnTo>
                  <a:lnTo>
                    <a:pt x="26" y="233"/>
                  </a:lnTo>
                  <a:lnTo>
                    <a:pt x="24" y="225"/>
                  </a:lnTo>
                  <a:lnTo>
                    <a:pt x="21" y="217"/>
                  </a:lnTo>
                  <a:lnTo>
                    <a:pt x="19" y="210"/>
                  </a:lnTo>
                  <a:lnTo>
                    <a:pt x="18" y="204"/>
                  </a:lnTo>
                  <a:lnTo>
                    <a:pt x="17" y="200"/>
                  </a:lnTo>
                  <a:lnTo>
                    <a:pt x="17" y="197"/>
                  </a:lnTo>
                  <a:lnTo>
                    <a:pt x="16" y="193"/>
                  </a:lnTo>
                  <a:lnTo>
                    <a:pt x="15" y="185"/>
                  </a:lnTo>
                  <a:lnTo>
                    <a:pt x="14" y="177"/>
                  </a:lnTo>
                  <a:lnTo>
                    <a:pt x="12" y="172"/>
                  </a:lnTo>
                  <a:lnTo>
                    <a:pt x="12" y="164"/>
                  </a:lnTo>
                  <a:lnTo>
                    <a:pt x="11" y="158"/>
                  </a:lnTo>
                  <a:lnTo>
                    <a:pt x="10" y="155"/>
                  </a:lnTo>
                  <a:lnTo>
                    <a:pt x="10" y="151"/>
                  </a:lnTo>
                  <a:lnTo>
                    <a:pt x="9" y="147"/>
                  </a:lnTo>
                  <a:lnTo>
                    <a:pt x="9" y="143"/>
                  </a:lnTo>
                  <a:lnTo>
                    <a:pt x="8" y="139"/>
                  </a:lnTo>
                  <a:lnTo>
                    <a:pt x="7" y="135"/>
                  </a:lnTo>
                  <a:lnTo>
                    <a:pt x="6" y="132"/>
                  </a:lnTo>
                  <a:lnTo>
                    <a:pt x="6" y="124"/>
                  </a:lnTo>
                  <a:lnTo>
                    <a:pt x="5" y="118"/>
                  </a:lnTo>
                  <a:lnTo>
                    <a:pt x="3" y="113"/>
                  </a:lnTo>
                  <a:lnTo>
                    <a:pt x="2" y="107"/>
                  </a:lnTo>
                  <a:lnTo>
                    <a:pt x="3" y="115"/>
                  </a:lnTo>
                  <a:lnTo>
                    <a:pt x="3" y="122"/>
                  </a:lnTo>
                  <a:lnTo>
                    <a:pt x="5" y="130"/>
                  </a:lnTo>
                  <a:lnTo>
                    <a:pt x="6" y="137"/>
                  </a:lnTo>
                  <a:lnTo>
                    <a:pt x="7" y="145"/>
                  </a:lnTo>
                  <a:lnTo>
                    <a:pt x="8" y="151"/>
                  </a:lnTo>
                  <a:lnTo>
                    <a:pt x="9" y="158"/>
                  </a:lnTo>
                  <a:lnTo>
                    <a:pt x="10" y="168"/>
                  </a:lnTo>
                  <a:lnTo>
                    <a:pt x="12" y="177"/>
                  </a:lnTo>
                  <a:lnTo>
                    <a:pt x="14" y="189"/>
                  </a:lnTo>
                  <a:lnTo>
                    <a:pt x="14" y="198"/>
                  </a:lnTo>
                  <a:lnTo>
                    <a:pt x="15" y="210"/>
                  </a:lnTo>
                  <a:lnTo>
                    <a:pt x="17" y="219"/>
                  </a:lnTo>
                  <a:lnTo>
                    <a:pt x="20" y="229"/>
                  </a:lnTo>
                  <a:lnTo>
                    <a:pt x="22" y="238"/>
                  </a:lnTo>
                  <a:lnTo>
                    <a:pt x="25" y="248"/>
                  </a:lnTo>
                  <a:lnTo>
                    <a:pt x="27" y="259"/>
                  </a:lnTo>
                  <a:lnTo>
                    <a:pt x="28" y="269"/>
                  </a:lnTo>
                  <a:lnTo>
                    <a:pt x="30" y="280"/>
                  </a:lnTo>
                  <a:lnTo>
                    <a:pt x="30" y="292"/>
                  </a:lnTo>
                  <a:lnTo>
                    <a:pt x="43" y="311"/>
                  </a:lnTo>
                  <a:lnTo>
                    <a:pt x="44" y="320"/>
                  </a:lnTo>
                  <a:lnTo>
                    <a:pt x="46" y="328"/>
                  </a:lnTo>
                  <a:lnTo>
                    <a:pt x="48" y="336"/>
                  </a:lnTo>
                  <a:lnTo>
                    <a:pt x="50" y="343"/>
                  </a:lnTo>
                  <a:lnTo>
                    <a:pt x="53" y="351"/>
                  </a:lnTo>
                  <a:lnTo>
                    <a:pt x="55" y="359"/>
                  </a:lnTo>
                  <a:lnTo>
                    <a:pt x="56" y="368"/>
                  </a:lnTo>
                  <a:lnTo>
                    <a:pt x="57" y="378"/>
                  </a:lnTo>
                  <a:lnTo>
                    <a:pt x="58" y="385"/>
                  </a:lnTo>
                  <a:lnTo>
                    <a:pt x="59" y="395"/>
                  </a:lnTo>
                  <a:lnTo>
                    <a:pt x="60" y="402"/>
                  </a:lnTo>
                  <a:lnTo>
                    <a:pt x="62" y="410"/>
                  </a:lnTo>
                  <a:lnTo>
                    <a:pt x="63" y="418"/>
                  </a:lnTo>
                  <a:lnTo>
                    <a:pt x="65" y="425"/>
                  </a:lnTo>
                  <a:lnTo>
                    <a:pt x="66" y="433"/>
                  </a:lnTo>
                  <a:lnTo>
                    <a:pt x="68" y="441"/>
                  </a:lnTo>
                  <a:lnTo>
                    <a:pt x="69" y="444"/>
                  </a:lnTo>
                  <a:lnTo>
                    <a:pt x="69" y="450"/>
                  </a:lnTo>
                  <a:lnTo>
                    <a:pt x="71" y="454"/>
                  </a:lnTo>
                  <a:lnTo>
                    <a:pt x="73" y="458"/>
                  </a:lnTo>
                  <a:lnTo>
                    <a:pt x="73" y="462"/>
                  </a:lnTo>
                  <a:lnTo>
                    <a:pt x="74" y="465"/>
                  </a:lnTo>
                  <a:lnTo>
                    <a:pt x="75" y="471"/>
                  </a:lnTo>
                  <a:lnTo>
                    <a:pt x="75" y="475"/>
                  </a:lnTo>
                  <a:lnTo>
                    <a:pt x="78" y="475"/>
                  </a:lnTo>
                  <a:lnTo>
                    <a:pt x="81" y="475"/>
                  </a:lnTo>
                  <a:lnTo>
                    <a:pt x="83" y="477"/>
                  </a:lnTo>
                  <a:lnTo>
                    <a:pt x="86" y="479"/>
                  </a:lnTo>
                  <a:lnTo>
                    <a:pt x="88" y="481"/>
                  </a:lnTo>
                  <a:lnTo>
                    <a:pt x="91" y="483"/>
                  </a:lnTo>
                  <a:lnTo>
                    <a:pt x="94" y="486"/>
                  </a:lnTo>
                  <a:lnTo>
                    <a:pt x="96" y="488"/>
                  </a:lnTo>
                  <a:lnTo>
                    <a:pt x="102" y="494"/>
                  </a:lnTo>
                  <a:lnTo>
                    <a:pt x="129" y="536"/>
                  </a:lnTo>
                  <a:lnTo>
                    <a:pt x="130" y="532"/>
                  </a:lnTo>
                  <a:lnTo>
                    <a:pt x="131" y="530"/>
                  </a:lnTo>
                  <a:lnTo>
                    <a:pt x="131" y="528"/>
                  </a:lnTo>
                  <a:lnTo>
                    <a:pt x="129" y="523"/>
                  </a:lnTo>
                  <a:lnTo>
                    <a:pt x="126" y="515"/>
                  </a:lnTo>
                  <a:lnTo>
                    <a:pt x="123" y="509"/>
                  </a:lnTo>
                  <a:lnTo>
                    <a:pt x="121" y="502"/>
                  </a:lnTo>
                  <a:lnTo>
                    <a:pt x="117" y="496"/>
                  </a:lnTo>
                  <a:lnTo>
                    <a:pt x="115" y="490"/>
                  </a:lnTo>
                  <a:lnTo>
                    <a:pt x="113" y="484"/>
                  </a:lnTo>
                  <a:lnTo>
                    <a:pt x="110" y="481"/>
                  </a:lnTo>
                  <a:lnTo>
                    <a:pt x="106" y="477"/>
                  </a:lnTo>
                  <a:lnTo>
                    <a:pt x="103" y="475"/>
                  </a:lnTo>
                  <a:lnTo>
                    <a:pt x="101" y="469"/>
                  </a:lnTo>
                  <a:lnTo>
                    <a:pt x="97" y="465"/>
                  </a:lnTo>
                  <a:lnTo>
                    <a:pt x="94" y="462"/>
                  </a:lnTo>
                  <a:lnTo>
                    <a:pt x="92" y="458"/>
                  </a:lnTo>
                  <a:lnTo>
                    <a:pt x="88" y="452"/>
                  </a:lnTo>
                  <a:lnTo>
                    <a:pt x="86" y="446"/>
                  </a:lnTo>
                  <a:lnTo>
                    <a:pt x="84" y="441"/>
                  </a:lnTo>
                  <a:lnTo>
                    <a:pt x="82" y="435"/>
                  </a:lnTo>
                  <a:lnTo>
                    <a:pt x="79" y="429"/>
                  </a:lnTo>
                  <a:lnTo>
                    <a:pt x="77" y="422"/>
                  </a:lnTo>
                  <a:lnTo>
                    <a:pt x="75" y="416"/>
                  </a:lnTo>
                  <a:lnTo>
                    <a:pt x="73" y="408"/>
                  </a:lnTo>
                  <a:lnTo>
                    <a:pt x="72" y="401"/>
                  </a:lnTo>
                  <a:lnTo>
                    <a:pt x="69" y="393"/>
                  </a:lnTo>
                  <a:lnTo>
                    <a:pt x="66" y="380"/>
                  </a:lnTo>
                  <a:lnTo>
                    <a:pt x="63" y="366"/>
                  </a:lnTo>
                  <a:lnTo>
                    <a:pt x="60" y="353"/>
                  </a:lnTo>
                  <a:lnTo>
                    <a:pt x="58" y="340"/>
                  </a:lnTo>
                  <a:lnTo>
                    <a:pt x="56" y="326"/>
                  </a:lnTo>
                  <a:lnTo>
                    <a:pt x="53" y="313"/>
                  </a:lnTo>
                  <a:lnTo>
                    <a:pt x="50" y="299"/>
                  </a:lnTo>
                  <a:lnTo>
                    <a:pt x="47" y="290"/>
                  </a:lnTo>
                  <a:lnTo>
                    <a:pt x="45" y="282"/>
                  </a:lnTo>
                  <a:lnTo>
                    <a:pt x="43" y="275"/>
                  </a:lnTo>
                  <a:lnTo>
                    <a:pt x="41" y="267"/>
                  </a:lnTo>
                  <a:lnTo>
                    <a:pt x="40" y="259"/>
                  </a:lnTo>
                  <a:lnTo>
                    <a:pt x="38" y="250"/>
                  </a:lnTo>
                  <a:lnTo>
                    <a:pt x="37" y="244"/>
                  </a:lnTo>
                  <a:lnTo>
                    <a:pt x="35" y="237"/>
                  </a:lnTo>
                  <a:lnTo>
                    <a:pt x="33" y="229"/>
                  </a:lnTo>
                  <a:lnTo>
                    <a:pt x="33" y="227"/>
                  </a:lnTo>
                  <a:lnTo>
                    <a:pt x="33" y="225"/>
                  </a:lnTo>
                  <a:lnTo>
                    <a:pt x="31" y="223"/>
                  </a:lnTo>
                  <a:lnTo>
                    <a:pt x="30" y="223"/>
                  </a:lnTo>
                  <a:lnTo>
                    <a:pt x="28" y="214"/>
                  </a:lnTo>
                  <a:lnTo>
                    <a:pt x="27" y="206"/>
                  </a:lnTo>
                  <a:lnTo>
                    <a:pt x="25" y="197"/>
                  </a:lnTo>
                  <a:lnTo>
                    <a:pt x="22" y="187"/>
                  </a:lnTo>
                  <a:lnTo>
                    <a:pt x="21" y="177"/>
                  </a:lnTo>
                  <a:lnTo>
                    <a:pt x="19" y="168"/>
                  </a:lnTo>
                  <a:lnTo>
                    <a:pt x="18" y="158"/>
                  </a:lnTo>
                  <a:lnTo>
                    <a:pt x="17" y="149"/>
                  </a:lnTo>
                  <a:lnTo>
                    <a:pt x="17" y="145"/>
                  </a:lnTo>
                  <a:lnTo>
                    <a:pt x="16" y="139"/>
                  </a:lnTo>
                  <a:lnTo>
                    <a:pt x="16" y="135"/>
                  </a:lnTo>
                  <a:lnTo>
                    <a:pt x="15" y="130"/>
                  </a:lnTo>
                  <a:lnTo>
                    <a:pt x="14" y="126"/>
                  </a:lnTo>
                  <a:lnTo>
                    <a:pt x="14" y="122"/>
                  </a:lnTo>
                  <a:lnTo>
                    <a:pt x="12" y="116"/>
                  </a:lnTo>
                  <a:lnTo>
                    <a:pt x="11" y="113"/>
                  </a:lnTo>
                  <a:lnTo>
                    <a:pt x="10" y="109"/>
                  </a:lnTo>
                  <a:lnTo>
                    <a:pt x="10" y="107"/>
                  </a:lnTo>
                  <a:lnTo>
                    <a:pt x="9" y="103"/>
                  </a:lnTo>
                  <a:lnTo>
                    <a:pt x="8" y="99"/>
                  </a:lnTo>
                  <a:lnTo>
                    <a:pt x="9" y="95"/>
                  </a:lnTo>
                  <a:lnTo>
                    <a:pt x="11" y="92"/>
                  </a:lnTo>
                  <a:lnTo>
                    <a:pt x="12" y="90"/>
                  </a:lnTo>
                  <a:lnTo>
                    <a:pt x="14" y="86"/>
                  </a:lnTo>
                  <a:lnTo>
                    <a:pt x="15" y="82"/>
                  </a:lnTo>
                  <a:lnTo>
                    <a:pt x="16" y="76"/>
                  </a:lnTo>
                  <a:lnTo>
                    <a:pt x="16" y="73"/>
                  </a:lnTo>
                  <a:lnTo>
                    <a:pt x="16" y="67"/>
                  </a:lnTo>
                  <a:lnTo>
                    <a:pt x="17" y="63"/>
                  </a:lnTo>
                  <a:lnTo>
                    <a:pt x="17" y="59"/>
                  </a:lnTo>
                  <a:lnTo>
                    <a:pt x="17" y="55"/>
                  </a:lnTo>
                  <a:lnTo>
                    <a:pt x="17" y="52"/>
                  </a:lnTo>
                  <a:lnTo>
                    <a:pt x="17" y="50"/>
                  </a:lnTo>
                  <a:lnTo>
                    <a:pt x="17" y="48"/>
                  </a:lnTo>
                  <a:lnTo>
                    <a:pt x="18" y="46"/>
                  </a:lnTo>
                  <a:lnTo>
                    <a:pt x="20" y="44"/>
                  </a:lnTo>
                  <a:lnTo>
                    <a:pt x="21" y="46"/>
                  </a:lnTo>
                  <a:lnTo>
                    <a:pt x="24" y="46"/>
                  </a:lnTo>
                  <a:lnTo>
                    <a:pt x="25" y="48"/>
                  </a:lnTo>
                  <a:lnTo>
                    <a:pt x="26" y="50"/>
                  </a:lnTo>
                  <a:lnTo>
                    <a:pt x="27" y="50"/>
                  </a:lnTo>
                  <a:lnTo>
                    <a:pt x="28" y="54"/>
                  </a:lnTo>
                  <a:lnTo>
                    <a:pt x="30" y="54"/>
                  </a:lnTo>
                  <a:lnTo>
                    <a:pt x="33" y="57"/>
                  </a:lnTo>
                  <a:lnTo>
                    <a:pt x="36" y="63"/>
                  </a:lnTo>
                  <a:lnTo>
                    <a:pt x="38" y="65"/>
                  </a:lnTo>
                  <a:lnTo>
                    <a:pt x="41" y="69"/>
                  </a:lnTo>
                  <a:lnTo>
                    <a:pt x="44" y="73"/>
                  </a:lnTo>
                  <a:lnTo>
                    <a:pt x="47" y="76"/>
                  </a:lnTo>
                  <a:lnTo>
                    <a:pt x="50" y="78"/>
                  </a:lnTo>
                  <a:lnTo>
                    <a:pt x="53" y="80"/>
                  </a:lnTo>
                  <a:lnTo>
                    <a:pt x="56" y="84"/>
                  </a:lnTo>
                  <a:lnTo>
                    <a:pt x="59" y="84"/>
                  </a:lnTo>
                  <a:lnTo>
                    <a:pt x="62" y="86"/>
                  </a:lnTo>
                  <a:lnTo>
                    <a:pt x="65" y="86"/>
                  </a:lnTo>
                  <a:lnTo>
                    <a:pt x="68" y="86"/>
                  </a:lnTo>
                  <a:lnTo>
                    <a:pt x="72" y="86"/>
                  </a:lnTo>
                  <a:lnTo>
                    <a:pt x="75" y="84"/>
                  </a:lnTo>
                  <a:lnTo>
                    <a:pt x="78" y="82"/>
                  </a:lnTo>
                  <a:lnTo>
                    <a:pt x="79" y="84"/>
                  </a:lnTo>
                  <a:lnTo>
                    <a:pt x="81" y="84"/>
                  </a:lnTo>
                  <a:lnTo>
                    <a:pt x="82" y="84"/>
                  </a:lnTo>
                  <a:lnTo>
                    <a:pt x="83" y="82"/>
                  </a:lnTo>
                  <a:lnTo>
                    <a:pt x="84" y="80"/>
                  </a:lnTo>
                  <a:lnTo>
                    <a:pt x="85" y="80"/>
                  </a:lnTo>
                  <a:lnTo>
                    <a:pt x="86" y="80"/>
                  </a:lnTo>
                  <a:lnTo>
                    <a:pt x="86" y="78"/>
                  </a:lnTo>
                  <a:lnTo>
                    <a:pt x="87" y="78"/>
                  </a:lnTo>
                  <a:lnTo>
                    <a:pt x="88" y="76"/>
                  </a:lnTo>
                  <a:lnTo>
                    <a:pt x="89" y="76"/>
                  </a:lnTo>
                  <a:lnTo>
                    <a:pt x="92" y="74"/>
                  </a:lnTo>
                  <a:lnTo>
                    <a:pt x="94" y="73"/>
                  </a:lnTo>
                  <a:lnTo>
                    <a:pt x="96" y="71"/>
                  </a:lnTo>
                  <a:lnTo>
                    <a:pt x="98" y="67"/>
                  </a:lnTo>
                  <a:lnTo>
                    <a:pt x="101" y="67"/>
                  </a:lnTo>
                  <a:lnTo>
                    <a:pt x="103" y="65"/>
                  </a:lnTo>
                  <a:lnTo>
                    <a:pt x="105" y="63"/>
                  </a:lnTo>
                  <a:lnTo>
                    <a:pt x="107" y="65"/>
                  </a:lnTo>
                  <a:lnTo>
                    <a:pt x="111" y="65"/>
                  </a:lnTo>
                  <a:lnTo>
                    <a:pt x="114" y="67"/>
                  </a:lnTo>
                  <a:lnTo>
                    <a:pt x="117" y="69"/>
                  </a:lnTo>
                  <a:lnTo>
                    <a:pt x="120" y="71"/>
                  </a:lnTo>
                  <a:lnTo>
                    <a:pt x="123" y="74"/>
                  </a:lnTo>
                  <a:lnTo>
                    <a:pt x="126" y="76"/>
                  </a:lnTo>
                  <a:lnTo>
                    <a:pt x="130" y="80"/>
                  </a:lnTo>
                  <a:lnTo>
                    <a:pt x="133" y="82"/>
                  </a:lnTo>
                  <a:lnTo>
                    <a:pt x="136" y="84"/>
                  </a:lnTo>
                  <a:lnTo>
                    <a:pt x="140" y="88"/>
                  </a:lnTo>
                  <a:lnTo>
                    <a:pt x="143" y="88"/>
                  </a:lnTo>
                  <a:lnTo>
                    <a:pt x="146" y="90"/>
                  </a:lnTo>
                  <a:lnTo>
                    <a:pt x="150" y="90"/>
                  </a:lnTo>
                  <a:lnTo>
                    <a:pt x="153" y="90"/>
                  </a:lnTo>
                  <a:lnTo>
                    <a:pt x="155" y="88"/>
                  </a:lnTo>
                  <a:lnTo>
                    <a:pt x="159" y="86"/>
                  </a:lnTo>
                  <a:lnTo>
                    <a:pt x="161" y="84"/>
                  </a:lnTo>
                  <a:lnTo>
                    <a:pt x="164" y="84"/>
                  </a:lnTo>
                  <a:lnTo>
                    <a:pt x="167" y="82"/>
                  </a:lnTo>
                  <a:lnTo>
                    <a:pt x="169" y="80"/>
                  </a:lnTo>
                  <a:lnTo>
                    <a:pt x="171" y="78"/>
                  </a:lnTo>
                  <a:lnTo>
                    <a:pt x="173" y="76"/>
                  </a:lnTo>
                  <a:lnTo>
                    <a:pt x="176" y="74"/>
                  </a:lnTo>
                  <a:lnTo>
                    <a:pt x="178" y="74"/>
                  </a:lnTo>
                  <a:lnTo>
                    <a:pt x="180" y="73"/>
                  </a:lnTo>
                  <a:lnTo>
                    <a:pt x="182" y="71"/>
                  </a:lnTo>
                  <a:lnTo>
                    <a:pt x="184" y="69"/>
                  </a:lnTo>
                  <a:lnTo>
                    <a:pt x="188" y="67"/>
                  </a:lnTo>
                  <a:lnTo>
                    <a:pt x="190" y="67"/>
                  </a:lnTo>
                  <a:lnTo>
                    <a:pt x="192" y="67"/>
                  </a:lnTo>
                  <a:lnTo>
                    <a:pt x="195" y="67"/>
                  </a:lnTo>
                  <a:lnTo>
                    <a:pt x="197" y="67"/>
                  </a:lnTo>
                  <a:lnTo>
                    <a:pt x="206" y="86"/>
                  </a:lnTo>
                  <a:lnTo>
                    <a:pt x="218" y="137"/>
                  </a:lnTo>
                  <a:lnTo>
                    <a:pt x="226" y="172"/>
                  </a:lnTo>
                  <a:lnTo>
                    <a:pt x="229" y="176"/>
                  </a:lnTo>
                  <a:lnTo>
                    <a:pt x="233" y="181"/>
                  </a:lnTo>
                  <a:lnTo>
                    <a:pt x="236" y="185"/>
                  </a:lnTo>
                  <a:lnTo>
                    <a:pt x="239" y="191"/>
                  </a:lnTo>
                  <a:lnTo>
                    <a:pt x="243" y="197"/>
                  </a:lnTo>
                  <a:lnTo>
                    <a:pt x="246" y="200"/>
                  </a:lnTo>
                  <a:lnTo>
                    <a:pt x="249" y="206"/>
                  </a:lnTo>
                  <a:lnTo>
                    <a:pt x="253" y="212"/>
                  </a:lnTo>
                  <a:lnTo>
                    <a:pt x="254" y="214"/>
                  </a:lnTo>
                  <a:lnTo>
                    <a:pt x="255" y="214"/>
                  </a:lnTo>
                  <a:lnTo>
                    <a:pt x="256" y="214"/>
                  </a:lnTo>
                  <a:lnTo>
                    <a:pt x="257" y="216"/>
                  </a:lnTo>
                  <a:lnTo>
                    <a:pt x="258" y="216"/>
                  </a:lnTo>
                  <a:lnTo>
                    <a:pt x="259" y="217"/>
                  </a:lnTo>
                  <a:lnTo>
                    <a:pt x="260" y="217"/>
                  </a:lnTo>
                  <a:lnTo>
                    <a:pt x="262" y="219"/>
                  </a:lnTo>
                  <a:lnTo>
                    <a:pt x="263" y="221"/>
                  </a:lnTo>
                  <a:lnTo>
                    <a:pt x="264" y="221"/>
                  </a:lnTo>
                  <a:lnTo>
                    <a:pt x="265" y="223"/>
                  </a:lnTo>
                  <a:lnTo>
                    <a:pt x="266" y="223"/>
                  </a:lnTo>
                  <a:lnTo>
                    <a:pt x="267" y="225"/>
                  </a:lnTo>
                  <a:lnTo>
                    <a:pt x="268" y="225"/>
                  </a:lnTo>
                  <a:lnTo>
                    <a:pt x="269" y="227"/>
                  </a:lnTo>
                  <a:lnTo>
                    <a:pt x="270" y="227"/>
                  </a:lnTo>
                  <a:lnTo>
                    <a:pt x="272" y="229"/>
                  </a:lnTo>
                  <a:lnTo>
                    <a:pt x="273" y="229"/>
                  </a:lnTo>
                  <a:lnTo>
                    <a:pt x="274" y="231"/>
                  </a:lnTo>
                  <a:lnTo>
                    <a:pt x="275" y="231"/>
                  </a:lnTo>
                  <a:lnTo>
                    <a:pt x="276" y="231"/>
                  </a:lnTo>
                  <a:lnTo>
                    <a:pt x="277" y="233"/>
                  </a:lnTo>
                  <a:lnTo>
                    <a:pt x="278" y="233"/>
                  </a:lnTo>
                  <a:lnTo>
                    <a:pt x="279" y="235"/>
                  </a:lnTo>
                  <a:lnTo>
                    <a:pt x="281" y="235"/>
                  </a:lnTo>
                  <a:lnTo>
                    <a:pt x="282" y="235"/>
                  </a:lnTo>
                  <a:lnTo>
                    <a:pt x="284" y="235"/>
                  </a:lnTo>
                  <a:lnTo>
                    <a:pt x="285" y="237"/>
                  </a:lnTo>
                  <a:lnTo>
                    <a:pt x="286" y="237"/>
                  </a:lnTo>
                  <a:lnTo>
                    <a:pt x="288" y="237"/>
                  </a:lnTo>
                  <a:lnTo>
                    <a:pt x="291" y="237"/>
                  </a:lnTo>
                  <a:lnTo>
                    <a:pt x="293" y="238"/>
                  </a:lnTo>
                  <a:lnTo>
                    <a:pt x="295" y="240"/>
                  </a:lnTo>
                  <a:lnTo>
                    <a:pt x="297" y="242"/>
                  </a:lnTo>
                  <a:lnTo>
                    <a:pt x="298" y="244"/>
                  </a:lnTo>
                  <a:lnTo>
                    <a:pt x="301" y="248"/>
                  </a:lnTo>
                  <a:lnTo>
                    <a:pt x="303" y="250"/>
                  </a:lnTo>
                  <a:lnTo>
                    <a:pt x="304" y="256"/>
                  </a:lnTo>
                  <a:lnTo>
                    <a:pt x="306" y="258"/>
                  </a:lnTo>
                  <a:lnTo>
                    <a:pt x="307" y="261"/>
                  </a:lnTo>
                  <a:lnTo>
                    <a:pt x="308" y="267"/>
                  </a:lnTo>
                  <a:lnTo>
                    <a:pt x="311" y="271"/>
                  </a:lnTo>
                  <a:lnTo>
                    <a:pt x="312" y="275"/>
                  </a:lnTo>
                  <a:lnTo>
                    <a:pt x="314" y="279"/>
                  </a:lnTo>
                  <a:lnTo>
                    <a:pt x="316" y="282"/>
                  </a:lnTo>
                  <a:lnTo>
                    <a:pt x="317" y="288"/>
                  </a:lnTo>
                  <a:lnTo>
                    <a:pt x="320" y="294"/>
                  </a:lnTo>
                  <a:lnTo>
                    <a:pt x="322" y="299"/>
                  </a:lnTo>
                  <a:lnTo>
                    <a:pt x="324" y="307"/>
                  </a:lnTo>
                  <a:lnTo>
                    <a:pt x="326" y="311"/>
                  </a:lnTo>
                  <a:lnTo>
                    <a:pt x="329" y="317"/>
                  </a:lnTo>
                  <a:lnTo>
                    <a:pt x="331" y="324"/>
                  </a:lnTo>
                  <a:lnTo>
                    <a:pt x="333" y="328"/>
                  </a:lnTo>
                  <a:lnTo>
                    <a:pt x="335" y="334"/>
                  </a:lnTo>
                  <a:lnTo>
                    <a:pt x="338" y="341"/>
                  </a:lnTo>
                  <a:lnTo>
                    <a:pt x="340" y="345"/>
                  </a:lnTo>
                  <a:lnTo>
                    <a:pt x="342" y="353"/>
                  </a:lnTo>
                  <a:lnTo>
                    <a:pt x="344" y="359"/>
                  </a:lnTo>
                  <a:lnTo>
                    <a:pt x="346" y="364"/>
                  </a:lnTo>
                  <a:lnTo>
                    <a:pt x="348" y="372"/>
                  </a:lnTo>
                  <a:lnTo>
                    <a:pt x="350" y="378"/>
                  </a:lnTo>
                  <a:lnTo>
                    <a:pt x="353" y="393"/>
                  </a:lnTo>
                  <a:lnTo>
                    <a:pt x="357" y="406"/>
                  </a:lnTo>
                  <a:lnTo>
                    <a:pt x="359" y="420"/>
                  </a:lnTo>
                  <a:lnTo>
                    <a:pt x="362" y="433"/>
                  </a:lnTo>
                  <a:lnTo>
                    <a:pt x="365" y="446"/>
                  </a:lnTo>
                  <a:lnTo>
                    <a:pt x="368" y="460"/>
                  </a:lnTo>
                  <a:lnTo>
                    <a:pt x="371" y="473"/>
                  </a:lnTo>
                  <a:lnTo>
                    <a:pt x="374" y="486"/>
                  </a:lnTo>
                  <a:lnTo>
                    <a:pt x="376" y="490"/>
                  </a:lnTo>
                  <a:lnTo>
                    <a:pt x="377" y="494"/>
                  </a:lnTo>
                  <a:lnTo>
                    <a:pt x="378" y="500"/>
                  </a:lnTo>
                  <a:lnTo>
                    <a:pt x="378" y="504"/>
                  </a:lnTo>
                  <a:lnTo>
                    <a:pt x="383" y="502"/>
                  </a:lnTo>
                  <a:lnTo>
                    <a:pt x="383" y="500"/>
                  </a:lnTo>
                  <a:lnTo>
                    <a:pt x="383" y="49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4" name="Freeform 24"/>
            <p:cNvSpPr/>
            <p:nvPr/>
          </p:nvSpPr>
          <p:spPr>
            <a:xfrm>
              <a:off x="4566" y="3818"/>
              <a:ext cx="44" cy="143"/>
            </a:xfrm>
            <a:custGeom>
              <a:avLst/>
              <a:gdLst/>
              <a:ahLst/>
              <a:cxnLst>
                <a:cxn ang="0">
                  <a:pos x="44" y="143"/>
                </a:cxn>
                <a:cxn ang="0">
                  <a:pos x="41" y="133"/>
                </a:cxn>
                <a:cxn ang="0">
                  <a:pos x="40" y="123"/>
                </a:cxn>
                <a:cxn ang="0">
                  <a:pos x="39" y="116"/>
                </a:cxn>
                <a:cxn ang="0">
                  <a:pos x="37" y="106"/>
                </a:cxn>
                <a:cxn ang="0">
                  <a:pos x="35" y="99"/>
                </a:cxn>
                <a:cxn ang="0">
                  <a:pos x="32" y="89"/>
                </a:cxn>
                <a:cxn ang="0">
                  <a:pos x="30" y="82"/>
                </a:cxn>
                <a:cxn ang="0">
                  <a:pos x="28" y="74"/>
                </a:cxn>
                <a:cxn ang="0">
                  <a:pos x="26" y="66"/>
                </a:cxn>
                <a:cxn ang="0">
                  <a:pos x="23" y="59"/>
                </a:cxn>
                <a:cxn ang="0">
                  <a:pos x="21" y="51"/>
                </a:cxn>
                <a:cxn ang="0">
                  <a:pos x="18" y="43"/>
                </a:cxn>
                <a:cxn ang="0">
                  <a:pos x="16" y="36"/>
                </a:cxn>
                <a:cxn ang="0">
                  <a:pos x="12" y="28"/>
                </a:cxn>
                <a:cxn ang="0">
                  <a:pos x="9" y="22"/>
                </a:cxn>
                <a:cxn ang="0">
                  <a:pos x="7" y="15"/>
                </a:cxn>
                <a:cxn ang="0">
                  <a:pos x="6" y="13"/>
                </a:cxn>
                <a:cxn ang="0">
                  <a:pos x="4" y="11"/>
                </a:cxn>
                <a:cxn ang="0">
                  <a:pos x="3" y="9"/>
                </a:cxn>
                <a:cxn ang="0">
                  <a:pos x="2" y="7"/>
                </a:cxn>
                <a:cxn ang="0">
                  <a:pos x="2" y="5"/>
                </a:cxn>
                <a:cxn ang="0">
                  <a:pos x="1" y="5"/>
                </a:cxn>
                <a:cxn ang="0">
                  <a:pos x="0" y="3"/>
                </a:cxn>
                <a:cxn ang="0">
                  <a:pos x="0" y="0"/>
                </a:cxn>
                <a:cxn ang="0">
                  <a:pos x="2" y="9"/>
                </a:cxn>
                <a:cxn ang="0">
                  <a:pos x="6" y="19"/>
                </a:cxn>
                <a:cxn ang="0">
                  <a:pos x="8" y="26"/>
                </a:cxn>
                <a:cxn ang="0">
                  <a:pos x="11" y="34"/>
                </a:cxn>
                <a:cxn ang="0">
                  <a:pos x="15" y="43"/>
                </a:cxn>
                <a:cxn ang="0">
                  <a:pos x="17" y="51"/>
                </a:cxn>
                <a:cxn ang="0">
                  <a:pos x="20" y="61"/>
                </a:cxn>
                <a:cxn ang="0">
                  <a:pos x="23" y="68"/>
                </a:cxn>
                <a:cxn ang="0">
                  <a:pos x="26" y="78"/>
                </a:cxn>
                <a:cxn ang="0">
                  <a:pos x="29" y="87"/>
                </a:cxn>
                <a:cxn ang="0">
                  <a:pos x="31" y="95"/>
                </a:cxn>
                <a:cxn ang="0">
                  <a:pos x="34" y="104"/>
                </a:cxn>
                <a:cxn ang="0">
                  <a:pos x="37" y="114"/>
                </a:cxn>
                <a:cxn ang="0">
                  <a:pos x="39" y="123"/>
                </a:cxn>
                <a:cxn ang="0">
                  <a:pos x="41" y="133"/>
                </a:cxn>
                <a:cxn ang="0">
                  <a:pos x="44" y="143"/>
                </a:cxn>
              </a:cxnLst>
              <a:rect l="0" t="0" r="0" b="0"/>
              <a:pathLst>
                <a:path w="44" h="143">
                  <a:moveTo>
                    <a:pt x="44" y="143"/>
                  </a:moveTo>
                  <a:lnTo>
                    <a:pt x="41" y="133"/>
                  </a:lnTo>
                  <a:lnTo>
                    <a:pt x="40" y="123"/>
                  </a:lnTo>
                  <a:lnTo>
                    <a:pt x="39" y="116"/>
                  </a:lnTo>
                  <a:lnTo>
                    <a:pt x="37" y="106"/>
                  </a:lnTo>
                  <a:lnTo>
                    <a:pt x="35" y="99"/>
                  </a:lnTo>
                  <a:lnTo>
                    <a:pt x="32" y="89"/>
                  </a:lnTo>
                  <a:lnTo>
                    <a:pt x="30" y="82"/>
                  </a:lnTo>
                  <a:lnTo>
                    <a:pt x="28" y="74"/>
                  </a:lnTo>
                  <a:lnTo>
                    <a:pt x="26" y="66"/>
                  </a:lnTo>
                  <a:lnTo>
                    <a:pt x="23" y="59"/>
                  </a:lnTo>
                  <a:lnTo>
                    <a:pt x="21" y="51"/>
                  </a:lnTo>
                  <a:lnTo>
                    <a:pt x="18" y="43"/>
                  </a:lnTo>
                  <a:lnTo>
                    <a:pt x="16" y="36"/>
                  </a:lnTo>
                  <a:lnTo>
                    <a:pt x="12" y="28"/>
                  </a:lnTo>
                  <a:lnTo>
                    <a:pt x="9" y="22"/>
                  </a:lnTo>
                  <a:lnTo>
                    <a:pt x="7" y="15"/>
                  </a:lnTo>
                  <a:lnTo>
                    <a:pt x="6" y="13"/>
                  </a:lnTo>
                  <a:lnTo>
                    <a:pt x="4" y="11"/>
                  </a:lnTo>
                  <a:lnTo>
                    <a:pt x="3" y="9"/>
                  </a:lnTo>
                  <a:lnTo>
                    <a:pt x="2" y="7"/>
                  </a:lnTo>
                  <a:lnTo>
                    <a:pt x="2" y="5"/>
                  </a:lnTo>
                  <a:lnTo>
                    <a:pt x="1" y="5"/>
                  </a:lnTo>
                  <a:lnTo>
                    <a:pt x="0" y="3"/>
                  </a:lnTo>
                  <a:lnTo>
                    <a:pt x="0" y="0"/>
                  </a:lnTo>
                  <a:lnTo>
                    <a:pt x="2" y="9"/>
                  </a:lnTo>
                  <a:lnTo>
                    <a:pt x="6" y="19"/>
                  </a:lnTo>
                  <a:lnTo>
                    <a:pt x="8" y="26"/>
                  </a:lnTo>
                  <a:lnTo>
                    <a:pt x="11" y="34"/>
                  </a:lnTo>
                  <a:lnTo>
                    <a:pt x="15" y="43"/>
                  </a:lnTo>
                  <a:lnTo>
                    <a:pt x="17" y="51"/>
                  </a:lnTo>
                  <a:lnTo>
                    <a:pt x="20" y="61"/>
                  </a:lnTo>
                  <a:lnTo>
                    <a:pt x="23" y="68"/>
                  </a:lnTo>
                  <a:lnTo>
                    <a:pt x="26" y="78"/>
                  </a:lnTo>
                  <a:lnTo>
                    <a:pt x="29" y="87"/>
                  </a:lnTo>
                  <a:lnTo>
                    <a:pt x="31" y="95"/>
                  </a:lnTo>
                  <a:lnTo>
                    <a:pt x="34" y="104"/>
                  </a:lnTo>
                  <a:lnTo>
                    <a:pt x="37" y="114"/>
                  </a:lnTo>
                  <a:lnTo>
                    <a:pt x="39" y="123"/>
                  </a:lnTo>
                  <a:lnTo>
                    <a:pt x="41" y="133"/>
                  </a:lnTo>
                  <a:lnTo>
                    <a:pt x="44" y="143"/>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5" name="Freeform 25"/>
            <p:cNvSpPr/>
            <p:nvPr/>
          </p:nvSpPr>
          <p:spPr>
            <a:xfrm>
              <a:off x="4535" y="3783"/>
              <a:ext cx="72" cy="307"/>
            </a:xfrm>
            <a:custGeom>
              <a:avLst/>
              <a:gdLst/>
              <a:ahLst/>
              <a:cxnLst>
                <a:cxn ang="0">
                  <a:pos x="72" y="292"/>
                </a:cxn>
                <a:cxn ang="0">
                  <a:pos x="71" y="273"/>
                </a:cxn>
                <a:cxn ang="0">
                  <a:pos x="71" y="260"/>
                </a:cxn>
                <a:cxn ang="0">
                  <a:pos x="71" y="250"/>
                </a:cxn>
                <a:cxn ang="0">
                  <a:pos x="69" y="231"/>
                </a:cxn>
                <a:cxn ang="0">
                  <a:pos x="62" y="202"/>
                </a:cxn>
                <a:cxn ang="0">
                  <a:pos x="57" y="176"/>
                </a:cxn>
                <a:cxn ang="0">
                  <a:pos x="50" y="147"/>
                </a:cxn>
                <a:cxn ang="0">
                  <a:pos x="44" y="124"/>
                </a:cxn>
                <a:cxn ang="0">
                  <a:pos x="39" y="107"/>
                </a:cxn>
                <a:cxn ang="0">
                  <a:pos x="33" y="90"/>
                </a:cxn>
                <a:cxn ang="0">
                  <a:pos x="27" y="73"/>
                </a:cxn>
                <a:cxn ang="0">
                  <a:pos x="21" y="55"/>
                </a:cxn>
                <a:cxn ang="0">
                  <a:pos x="14" y="40"/>
                </a:cxn>
                <a:cxn ang="0">
                  <a:pos x="9" y="23"/>
                </a:cxn>
                <a:cxn ang="0">
                  <a:pos x="2" y="8"/>
                </a:cxn>
                <a:cxn ang="0">
                  <a:pos x="2" y="8"/>
                </a:cxn>
                <a:cxn ang="0">
                  <a:pos x="6" y="21"/>
                </a:cxn>
                <a:cxn ang="0">
                  <a:pos x="11" y="35"/>
                </a:cxn>
                <a:cxn ang="0">
                  <a:pos x="15" y="50"/>
                </a:cxn>
                <a:cxn ang="0">
                  <a:pos x="20" y="65"/>
                </a:cxn>
                <a:cxn ang="0">
                  <a:pos x="24" y="82"/>
                </a:cxn>
                <a:cxn ang="0">
                  <a:pos x="28" y="99"/>
                </a:cxn>
                <a:cxn ang="0">
                  <a:pos x="30" y="118"/>
                </a:cxn>
                <a:cxn ang="0">
                  <a:pos x="33" y="137"/>
                </a:cxn>
                <a:cxn ang="0">
                  <a:pos x="37" y="155"/>
                </a:cxn>
                <a:cxn ang="0">
                  <a:pos x="40" y="172"/>
                </a:cxn>
                <a:cxn ang="0">
                  <a:pos x="43" y="189"/>
                </a:cxn>
                <a:cxn ang="0">
                  <a:pos x="46" y="206"/>
                </a:cxn>
                <a:cxn ang="0">
                  <a:pos x="49" y="221"/>
                </a:cxn>
                <a:cxn ang="0">
                  <a:pos x="53" y="239"/>
                </a:cxn>
                <a:cxn ang="0">
                  <a:pos x="57" y="254"/>
                </a:cxn>
                <a:cxn ang="0">
                  <a:pos x="60" y="267"/>
                </a:cxn>
                <a:cxn ang="0">
                  <a:pos x="62" y="277"/>
                </a:cxn>
                <a:cxn ang="0">
                  <a:pos x="66" y="286"/>
                </a:cxn>
                <a:cxn ang="0">
                  <a:pos x="68" y="298"/>
                </a:cxn>
                <a:cxn ang="0">
                  <a:pos x="69" y="305"/>
                </a:cxn>
                <a:cxn ang="0">
                  <a:pos x="71" y="307"/>
                </a:cxn>
                <a:cxn ang="0">
                  <a:pos x="72" y="303"/>
                </a:cxn>
              </a:cxnLst>
              <a:rect l="0" t="0" r="0" b="0"/>
              <a:pathLst>
                <a:path w="72" h="307">
                  <a:moveTo>
                    <a:pt x="72" y="301"/>
                  </a:moveTo>
                  <a:lnTo>
                    <a:pt x="72" y="292"/>
                  </a:lnTo>
                  <a:lnTo>
                    <a:pt x="72" y="282"/>
                  </a:lnTo>
                  <a:lnTo>
                    <a:pt x="71" y="273"/>
                  </a:lnTo>
                  <a:lnTo>
                    <a:pt x="71" y="265"/>
                  </a:lnTo>
                  <a:lnTo>
                    <a:pt x="71" y="260"/>
                  </a:lnTo>
                  <a:lnTo>
                    <a:pt x="71" y="254"/>
                  </a:lnTo>
                  <a:lnTo>
                    <a:pt x="71" y="250"/>
                  </a:lnTo>
                  <a:lnTo>
                    <a:pt x="72" y="244"/>
                  </a:lnTo>
                  <a:lnTo>
                    <a:pt x="69" y="231"/>
                  </a:lnTo>
                  <a:lnTo>
                    <a:pt x="66" y="218"/>
                  </a:lnTo>
                  <a:lnTo>
                    <a:pt x="62" y="202"/>
                  </a:lnTo>
                  <a:lnTo>
                    <a:pt x="60" y="189"/>
                  </a:lnTo>
                  <a:lnTo>
                    <a:pt x="57" y="176"/>
                  </a:lnTo>
                  <a:lnTo>
                    <a:pt x="52" y="162"/>
                  </a:lnTo>
                  <a:lnTo>
                    <a:pt x="50" y="147"/>
                  </a:lnTo>
                  <a:lnTo>
                    <a:pt x="47" y="134"/>
                  </a:lnTo>
                  <a:lnTo>
                    <a:pt x="44" y="124"/>
                  </a:lnTo>
                  <a:lnTo>
                    <a:pt x="42" y="117"/>
                  </a:lnTo>
                  <a:lnTo>
                    <a:pt x="39" y="107"/>
                  </a:lnTo>
                  <a:lnTo>
                    <a:pt x="37" y="97"/>
                  </a:lnTo>
                  <a:lnTo>
                    <a:pt x="33" y="90"/>
                  </a:lnTo>
                  <a:lnTo>
                    <a:pt x="30" y="80"/>
                  </a:lnTo>
                  <a:lnTo>
                    <a:pt x="27" y="73"/>
                  </a:lnTo>
                  <a:lnTo>
                    <a:pt x="24" y="63"/>
                  </a:lnTo>
                  <a:lnTo>
                    <a:pt x="21" y="55"/>
                  </a:lnTo>
                  <a:lnTo>
                    <a:pt x="18" y="48"/>
                  </a:lnTo>
                  <a:lnTo>
                    <a:pt x="14" y="40"/>
                  </a:lnTo>
                  <a:lnTo>
                    <a:pt x="11" y="31"/>
                  </a:lnTo>
                  <a:lnTo>
                    <a:pt x="9" y="23"/>
                  </a:lnTo>
                  <a:lnTo>
                    <a:pt x="5" y="15"/>
                  </a:lnTo>
                  <a:lnTo>
                    <a:pt x="2" y="8"/>
                  </a:lnTo>
                  <a:lnTo>
                    <a:pt x="0" y="0"/>
                  </a:lnTo>
                  <a:lnTo>
                    <a:pt x="2" y="8"/>
                  </a:lnTo>
                  <a:lnTo>
                    <a:pt x="4" y="14"/>
                  </a:lnTo>
                  <a:lnTo>
                    <a:pt x="6" y="21"/>
                  </a:lnTo>
                  <a:lnTo>
                    <a:pt x="9" y="29"/>
                  </a:lnTo>
                  <a:lnTo>
                    <a:pt x="11" y="35"/>
                  </a:lnTo>
                  <a:lnTo>
                    <a:pt x="13" y="42"/>
                  </a:lnTo>
                  <a:lnTo>
                    <a:pt x="15" y="50"/>
                  </a:lnTo>
                  <a:lnTo>
                    <a:pt x="18" y="57"/>
                  </a:lnTo>
                  <a:lnTo>
                    <a:pt x="20" y="65"/>
                  </a:lnTo>
                  <a:lnTo>
                    <a:pt x="22" y="75"/>
                  </a:lnTo>
                  <a:lnTo>
                    <a:pt x="24" y="82"/>
                  </a:lnTo>
                  <a:lnTo>
                    <a:pt x="25" y="92"/>
                  </a:lnTo>
                  <a:lnTo>
                    <a:pt x="28" y="99"/>
                  </a:lnTo>
                  <a:lnTo>
                    <a:pt x="29" y="109"/>
                  </a:lnTo>
                  <a:lnTo>
                    <a:pt x="30" y="118"/>
                  </a:lnTo>
                  <a:lnTo>
                    <a:pt x="31" y="128"/>
                  </a:lnTo>
                  <a:lnTo>
                    <a:pt x="33" y="137"/>
                  </a:lnTo>
                  <a:lnTo>
                    <a:pt x="34" y="145"/>
                  </a:lnTo>
                  <a:lnTo>
                    <a:pt x="37" y="155"/>
                  </a:lnTo>
                  <a:lnTo>
                    <a:pt x="38" y="162"/>
                  </a:lnTo>
                  <a:lnTo>
                    <a:pt x="40" y="172"/>
                  </a:lnTo>
                  <a:lnTo>
                    <a:pt x="41" y="179"/>
                  </a:lnTo>
                  <a:lnTo>
                    <a:pt x="43" y="189"/>
                  </a:lnTo>
                  <a:lnTo>
                    <a:pt x="44" y="197"/>
                  </a:lnTo>
                  <a:lnTo>
                    <a:pt x="46" y="206"/>
                  </a:lnTo>
                  <a:lnTo>
                    <a:pt x="48" y="214"/>
                  </a:lnTo>
                  <a:lnTo>
                    <a:pt x="49" y="221"/>
                  </a:lnTo>
                  <a:lnTo>
                    <a:pt x="51" y="229"/>
                  </a:lnTo>
                  <a:lnTo>
                    <a:pt x="53" y="239"/>
                  </a:lnTo>
                  <a:lnTo>
                    <a:pt x="56" y="246"/>
                  </a:lnTo>
                  <a:lnTo>
                    <a:pt x="57" y="254"/>
                  </a:lnTo>
                  <a:lnTo>
                    <a:pt x="60" y="260"/>
                  </a:lnTo>
                  <a:lnTo>
                    <a:pt x="60" y="267"/>
                  </a:lnTo>
                  <a:lnTo>
                    <a:pt x="61" y="273"/>
                  </a:lnTo>
                  <a:lnTo>
                    <a:pt x="62" y="277"/>
                  </a:lnTo>
                  <a:lnTo>
                    <a:pt x="65" y="282"/>
                  </a:lnTo>
                  <a:lnTo>
                    <a:pt x="66" y="286"/>
                  </a:lnTo>
                  <a:lnTo>
                    <a:pt x="67" y="292"/>
                  </a:lnTo>
                  <a:lnTo>
                    <a:pt x="68" y="298"/>
                  </a:lnTo>
                  <a:lnTo>
                    <a:pt x="68" y="303"/>
                  </a:lnTo>
                  <a:lnTo>
                    <a:pt x="69" y="305"/>
                  </a:lnTo>
                  <a:lnTo>
                    <a:pt x="70" y="305"/>
                  </a:lnTo>
                  <a:lnTo>
                    <a:pt x="71" y="307"/>
                  </a:lnTo>
                  <a:lnTo>
                    <a:pt x="72" y="305"/>
                  </a:lnTo>
                  <a:lnTo>
                    <a:pt x="72" y="303"/>
                  </a:lnTo>
                  <a:lnTo>
                    <a:pt x="72"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6" name="Freeform 26"/>
            <p:cNvSpPr/>
            <p:nvPr/>
          </p:nvSpPr>
          <p:spPr>
            <a:xfrm>
              <a:off x="4506" y="3880"/>
              <a:ext cx="63" cy="273"/>
            </a:xfrm>
            <a:custGeom>
              <a:avLst/>
              <a:gdLst/>
              <a:ahLst/>
              <a:cxnLst>
                <a:cxn ang="0">
                  <a:pos x="63" y="225"/>
                </a:cxn>
                <a:cxn ang="0">
                  <a:pos x="60" y="212"/>
                </a:cxn>
                <a:cxn ang="0">
                  <a:pos x="56" y="199"/>
                </a:cxn>
                <a:cxn ang="0">
                  <a:pos x="51" y="185"/>
                </a:cxn>
                <a:cxn ang="0">
                  <a:pos x="47" y="170"/>
                </a:cxn>
                <a:cxn ang="0">
                  <a:pos x="43" y="157"/>
                </a:cxn>
                <a:cxn ang="0">
                  <a:pos x="39" y="142"/>
                </a:cxn>
                <a:cxn ang="0">
                  <a:pos x="35" y="128"/>
                </a:cxn>
                <a:cxn ang="0">
                  <a:pos x="31" y="113"/>
                </a:cxn>
                <a:cxn ang="0">
                  <a:pos x="28" y="100"/>
                </a:cxn>
                <a:cxn ang="0">
                  <a:pos x="24" y="84"/>
                </a:cxn>
                <a:cxn ang="0">
                  <a:pos x="20" y="69"/>
                </a:cxn>
                <a:cxn ang="0">
                  <a:pos x="16" y="54"/>
                </a:cxn>
                <a:cxn ang="0">
                  <a:pos x="12" y="40"/>
                </a:cxn>
                <a:cxn ang="0">
                  <a:pos x="7" y="27"/>
                </a:cxn>
                <a:cxn ang="0">
                  <a:pos x="3" y="14"/>
                </a:cxn>
                <a:cxn ang="0">
                  <a:pos x="0" y="0"/>
                </a:cxn>
                <a:cxn ang="0">
                  <a:pos x="9" y="54"/>
                </a:cxn>
                <a:cxn ang="0">
                  <a:pos x="10" y="61"/>
                </a:cxn>
                <a:cxn ang="0">
                  <a:pos x="11" y="71"/>
                </a:cxn>
                <a:cxn ang="0">
                  <a:pos x="12" y="79"/>
                </a:cxn>
                <a:cxn ang="0">
                  <a:pos x="13" y="88"/>
                </a:cxn>
                <a:cxn ang="0">
                  <a:pos x="13" y="96"/>
                </a:cxn>
                <a:cxn ang="0">
                  <a:pos x="14" y="103"/>
                </a:cxn>
                <a:cxn ang="0">
                  <a:pos x="15" y="113"/>
                </a:cxn>
                <a:cxn ang="0">
                  <a:pos x="16" y="121"/>
                </a:cxn>
                <a:cxn ang="0">
                  <a:pos x="18" y="130"/>
                </a:cxn>
                <a:cxn ang="0">
                  <a:pos x="20" y="142"/>
                </a:cxn>
                <a:cxn ang="0">
                  <a:pos x="22" y="151"/>
                </a:cxn>
                <a:cxn ang="0">
                  <a:pos x="24" y="161"/>
                </a:cxn>
                <a:cxn ang="0">
                  <a:pos x="26" y="170"/>
                </a:cxn>
                <a:cxn ang="0">
                  <a:pos x="30" y="178"/>
                </a:cxn>
                <a:cxn ang="0">
                  <a:pos x="32" y="187"/>
                </a:cxn>
                <a:cxn ang="0">
                  <a:pos x="34" y="195"/>
                </a:cxn>
                <a:cxn ang="0">
                  <a:pos x="38" y="204"/>
                </a:cxn>
                <a:cxn ang="0">
                  <a:pos x="40" y="212"/>
                </a:cxn>
                <a:cxn ang="0">
                  <a:pos x="43" y="222"/>
                </a:cxn>
                <a:cxn ang="0">
                  <a:pos x="45" y="229"/>
                </a:cxn>
                <a:cxn ang="0">
                  <a:pos x="48" y="237"/>
                </a:cxn>
                <a:cxn ang="0">
                  <a:pos x="51" y="246"/>
                </a:cxn>
                <a:cxn ang="0">
                  <a:pos x="53" y="256"/>
                </a:cxn>
                <a:cxn ang="0">
                  <a:pos x="54" y="264"/>
                </a:cxn>
                <a:cxn ang="0">
                  <a:pos x="56" y="265"/>
                </a:cxn>
                <a:cxn ang="0">
                  <a:pos x="57" y="269"/>
                </a:cxn>
                <a:cxn ang="0">
                  <a:pos x="58" y="271"/>
                </a:cxn>
                <a:cxn ang="0">
                  <a:pos x="59" y="273"/>
                </a:cxn>
                <a:cxn ang="0">
                  <a:pos x="59" y="271"/>
                </a:cxn>
                <a:cxn ang="0">
                  <a:pos x="60" y="271"/>
                </a:cxn>
                <a:cxn ang="0">
                  <a:pos x="60" y="269"/>
                </a:cxn>
                <a:cxn ang="0">
                  <a:pos x="63" y="225"/>
                </a:cxn>
              </a:cxnLst>
              <a:rect l="0" t="0" r="0" b="0"/>
              <a:pathLst>
                <a:path w="63" h="273">
                  <a:moveTo>
                    <a:pt x="63" y="225"/>
                  </a:moveTo>
                  <a:lnTo>
                    <a:pt x="60" y="212"/>
                  </a:lnTo>
                  <a:lnTo>
                    <a:pt x="56" y="199"/>
                  </a:lnTo>
                  <a:lnTo>
                    <a:pt x="51" y="185"/>
                  </a:lnTo>
                  <a:lnTo>
                    <a:pt x="47" y="170"/>
                  </a:lnTo>
                  <a:lnTo>
                    <a:pt x="43" y="157"/>
                  </a:lnTo>
                  <a:lnTo>
                    <a:pt x="39" y="142"/>
                  </a:lnTo>
                  <a:lnTo>
                    <a:pt x="35" y="128"/>
                  </a:lnTo>
                  <a:lnTo>
                    <a:pt x="31" y="113"/>
                  </a:lnTo>
                  <a:lnTo>
                    <a:pt x="28" y="100"/>
                  </a:lnTo>
                  <a:lnTo>
                    <a:pt x="24" y="84"/>
                  </a:lnTo>
                  <a:lnTo>
                    <a:pt x="20" y="69"/>
                  </a:lnTo>
                  <a:lnTo>
                    <a:pt x="16" y="54"/>
                  </a:lnTo>
                  <a:lnTo>
                    <a:pt x="12" y="40"/>
                  </a:lnTo>
                  <a:lnTo>
                    <a:pt x="7" y="27"/>
                  </a:lnTo>
                  <a:lnTo>
                    <a:pt x="3" y="14"/>
                  </a:lnTo>
                  <a:lnTo>
                    <a:pt x="0" y="0"/>
                  </a:lnTo>
                  <a:lnTo>
                    <a:pt x="9" y="54"/>
                  </a:lnTo>
                  <a:lnTo>
                    <a:pt x="10" y="61"/>
                  </a:lnTo>
                  <a:lnTo>
                    <a:pt x="11" y="71"/>
                  </a:lnTo>
                  <a:lnTo>
                    <a:pt x="12" y="79"/>
                  </a:lnTo>
                  <a:lnTo>
                    <a:pt x="13" y="88"/>
                  </a:lnTo>
                  <a:lnTo>
                    <a:pt x="13" y="96"/>
                  </a:lnTo>
                  <a:lnTo>
                    <a:pt x="14" y="103"/>
                  </a:lnTo>
                  <a:lnTo>
                    <a:pt x="15" y="113"/>
                  </a:lnTo>
                  <a:lnTo>
                    <a:pt x="16" y="121"/>
                  </a:lnTo>
                  <a:lnTo>
                    <a:pt x="18" y="130"/>
                  </a:lnTo>
                  <a:lnTo>
                    <a:pt x="20" y="142"/>
                  </a:lnTo>
                  <a:lnTo>
                    <a:pt x="22" y="151"/>
                  </a:lnTo>
                  <a:lnTo>
                    <a:pt x="24" y="161"/>
                  </a:lnTo>
                  <a:lnTo>
                    <a:pt x="26" y="170"/>
                  </a:lnTo>
                  <a:lnTo>
                    <a:pt x="30" y="178"/>
                  </a:lnTo>
                  <a:lnTo>
                    <a:pt x="32" y="187"/>
                  </a:lnTo>
                  <a:lnTo>
                    <a:pt x="34" y="195"/>
                  </a:lnTo>
                  <a:lnTo>
                    <a:pt x="38" y="204"/>
                  </a:lnTo>
                  <a:lnTo>
                    <a:pt x="40" y="212"/>
                  </a:lnTo>
                  <a:lnTo>
                    <a:pt x="43" y="222"/>
                  </a:lnTo>
                  <a:lnTo>
                    <a:pt x="45" y="229"/>
                  </a:lnTo>
                  <a:lnTo>
                    <a:pt x="48" y="237"/>
                  </a:lnTo>
                  <a:lnTo>
                    <a:pt x="51" y="246"/>
                  </a:lnTo>
                  <a:lnTo>
                    <a:pt x="53" y="256"/>
                  </a:lnTo>
                  <a:lnTo>
                    <a:pt x="54" y="264"/>
                  </a:lnTo>
                  <a:lnTo>
                    <a:pt x="56" y="265"/>
                  </a:lnTo>
                  <a:lnTo>
                    <a:pt x="57" y="269"/>
                  </a:lnTo>
                  <a:lnTo>
                    <a:pt x="58" y="271"/>
                  </a:lnTo>
                  <a:lnTo>
                    <a:pt x="59" y="273"/>
                  </a:lnTo>
                  <a:lnTo>
                    <a:pt x="59" y="271"/>
                  </a:lnTo>
                  <a:lnTo>
                    <a:pt x="60" y="271"/>
                  </a:lnTo>
                  <a:lnTo>
                    <a:pt x="60" y="269"/>
                  </a:lnTo>
                  <a:lnTo>
                    <a:pt x="63" y="2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7" name="Freeform 27"/>
            <p:cNvSpPr/>
            <p:nvPr/>
          </p:nvSpPr>
          <p:spPr>
            <a:xfrm>
              <a:off x="4429" y="3577"/>
              <a:ext cx="117" cy="189"/>
            </a:xfrm>
            <a:custGeom>
              <a:avLst/>
              <a:gdLst/>
              <a:ahLst/>
              <a:cxnLst>
                <a:cxn ang="0">
                  <a:pos x="116" y="185"/>
                </a:cxn>
                <a:cxn ang="0">
                  <a:pos x="112" y="181"/>
                </a:cxn>
                <a:cxn ang="0">
                  <a:pos x="110" y="178"/>
                </a:cxn>
                <a:cxn ang="0">
                  <a:pos x="108" y="176"/>
                </a:cxn>
                <a:cxn ang="0">
                  <a:pos x="105" y="178"/>
                </a:cxn>
                <a:cxn ang="0">
                  <a:pos x="101" y="178"/>
                </a:cxn>
                <a:cxn ang="0">
                  <a:pos x="99" y="176"/>
                </a:cxn>
                <a:cxn ang="0">
                  <a:pos x="96" y="174"/>
                </a:cxn>
                <a:cxn ang="0">
                  <a:pos x="91" y="170"/>
                </a:cxn>
                <a:cxn ang="0">
                  <a:pos x="86" y="164"/>
                </a:cxn>
                <a:cxn ang="0">
                  <a:pos x="80" y="159"/>
                </a:cxn>
                <a:cxn ang="0">
                  <a:pos x="76" y="153"/>
                </a:cxn>
                <a:cxn ang="0">
                  <a:pos x="71" y="147"/>
                </a:cxn>
                <a:cxn ang="0">
                  <a:pos x="67" y="138"/>
                </a:cxn>
                <a:cxn ang="0">
                  <a:pos x="62" y="130"/>
                </a:cxn>
                <a:cxn ang="0">
                  <a:pos x="58" y="122"/>
                </a:cxn>
                <a:cxn ang="0">
                  <a:pos x="53" y="113"/>
                </a:cxn>
                <a:cxn ang="0">
                  <a:pos x="49" y="105"/>
                </a:cxn>
                <a:cxn ang="0">
                  <a:pos x="45" y="96"/>
                </a:cxn>
                <a:cxn ang="0">
                  <a:pos x="41" y="86"/>
                </a:cxn>
                <a:cxn ang="0">
                  <a:pos x="38" y="77"/>
                </a:cxn>
                <a:cxn ang="0">
                  <a:pos x="35" y="61"/>
                </a:cxn>
                <a:cxn ang="0">
                  <a:pos x="33" y="44"/>
                </a:cxn>
                <a:cxn ang="0">
                  <a:pos x="31" y="29"/>
                </a:cxn>
                <a:cxn ang="0">
                  <a:pos x="28" y="19"/>
                </a:cxn>
                <a:cxn ang="0">
                  <a:pos x="24" y="16"/>
                </a:cxn>
                <a:cxn ang="0">
                  <a:pos x="20" y="12"/>
                </a:cxn>
                <a:cxn ang="0">
                  <a:pos x="17" y="6"/>
                </a:cxn>
                <a:cxn ang="0">
                  <a:pos x="13" y="2"/>
                </a:cxn>
                <a:cxn ang="0">
                  <a:pos x="10" y="0"/>
                </a:cxn>
                <a:cxn ang="0">
                  <a:pos x="5" y="0"/>
                </a:cxn>
                <a:cxn ang="0">
                  <a:pos x="2" y="2"/>
                </a:cxn>
                <a:cxn ang="0">
                  <a:pos x="3" y="4"/>
                </a:cxn>
                <a:cxn ang="0">
                  <a:pos x="9" y="8"/>
                </a:cxn>
                <a:cxn ang="0">
                  <a:pos x="12" y="16"/>
                </a:cxn>
                <a:cxn ang="0">
                  <a:pos x="16" y="27"/>
                </a:cxn>
                <a:cxn ang="0">
                  <a:pos x="20" y="38"/>
                </a:cxn>
                <a:cxn ang="0">
                  <a:pos x="22" y="48"/>
                </a:cxn>
                <a:cxn ang="0">
                  <a:pos x="25" y="56"/>
                </a:cxn>
                <a:cxn ang="0">
                  <a:pos x="28" y="67"/>
                </a:cxn>
                <a:cxn ang="0">
                  <a:pos x="31" y="80"/>
                </a:cxn>
                <a:cxn ang="0">
                  <a:pos x="34" y="97"/>
                </a:cxn>
                <a:cxn ang="0">
                  <a:pos x="40" y="111"/>
                </a:cxn>
                <a:cxn ang="0">
                  <a:pos x="45" y="124"/>
                </a:cxn>
                <a:cxn ang="0">
                  <a:pos x="51" y="136"/>
                </a:cxn>
                <a:cxn ang="0">
                  <a:pos x="58" y="145"/>
                </a:cxn>
                <a:cxn ang="0">
                  <a:pos x="64" y="155"/>
                </a:cxn>
                <a:cxn ang="0">
                  <a:pos x="70" y="164"/>
                </a:cxn>
                <a:cxn ang="0">
                  <a:pos x="76" y="170"/>
                </a:cxn>
                <a:cxn ang="0">
                  <a:pos x="80" y="172"/>
                </a:cxn>
                <a:cxn ang="0">
                  <a:pos x="83" y="176"/>
                </a:cxn>
                <a:cxn ang="0">
                  <a:pos x="88" y="178"/>
                </a:cxn>
                <a:cxn ang="0">
                  <a:pos x="92" y="179"/>
                </a:cxn>
                <a:cxn ang="0">
                  <a:pos x="96" y="179"/>
                </a:cxn>
                <a:cxn ang="0">
                  <a:pos x="99" y="181"/>
                </a:cxn>
                <a:cxn ang="0">
                  <a:pos x="103" y="181"/>
                </a:cxn>
                <a:cxn ang="0">
                  <a:pos x="107" y="183"/>
                </a:cxn>
                <a:cxn ang="0">
                  <a:pos x="110" y="185"/>
                </a:cxn>
                <a:cxn ang="0">
                  <a:pos x="114" y="187"/>
                </a:cxn>
                <a:cxn ang="0">
                  <a:pos x="116" y="189"/>
                </a:cxn>
                <a:cxn ang="0">
                  <a:pos x="117" y="187"/>
                </a:cxn>
              </a:cxnLst>
              <a:rect l="0" t="0" r="0" b="0"/>
              <a:pathLst>
                <a:path w="117" h="189">
                  <a:moveTo>
                    <a:pt x="117" y="187"/>
                  </a:moveTo>
                  <a:lnTo>
                    <a:pt x="116" y="185"/>
                  </a:lnTo>
                  <a:lnTo>
                    <a:pt x="114" y="183"/>
                  </a:lnTo>
                  <a:lnTo>
                    <a:pt x="112" y="181"/>
                  </a:lnTo>
                  <a:lnTo>
                    <a:pt x="111" y="179"/>
                  </a:lnTo>
                  <a:lnTo>
                    <a:pt x="110" y="178"/>
                  </a:lnTo>
                  <a:lnTo>
                    <a:pt x="109" y="176"/>
                  </a:lnTo>
                  <a:lnTo>
                    <a:pt x="108" y="176"/>
                  </a:lnTo>
                  <a:lnTo>
                    <a:pt x="106" y="176"/>
                  </a:lnTo>
                  <a:lnTo>
                    <a:pt x="105" y="178"/>
                  </a:lnTo>
                  <a:lnTo>
                    <a:pt x="103" y="178"/>
                  </a:lnTo>
                  <a:lnTo>
                    <a:pt x="101" y="178"/>
                  </a:lnTo>
                  <a:lnTo>
                    <a:pt x="100" y="178"/>
                  </a:lnTo>
                  <a:lnTo>
                    <a:pt x="99" y="176"/>
                  </a:lnTo>
                  <a:lnTo>
                    <a:pt x="98" y="176"/>
                  </a:lnTo>
                  <a:lnTo>
                    <a:pt x="96" y="174"/>
                  </a:lnTo>
                  <a:lnTo>
                    <a:pt x="95" y="172"/>
                  </a:lnTo>
                  <a:lnTo>
                    <a:pt x="91" y="170"/>
                  </a:lnTo>
                  <a:lnTo>
                    <a:pt x="89" y="168"/>
                  </a:lnTo>
                  <a:lnTo>
                    <a:pt x="86" y="164"/>
                  </a:lnTo>
                  <a:lnTo>
                    <a:pt x="83" y="162"/>
                  </a:lnTo>
                  <a:lnTo>
                    <a:pt x="80" y="159"/>
                  </a:lnTo>
                  <a:lnTo>
                    <a:pt x="78" y="155"/>
                  </a:lnTo>
                  <a:lnTo>
                    <a:pt x="76" y="153"/>
                  </a:lnTo>
                  <a:lnTo>
                    <a:pt x="73" y="151"/>
                  </a:lnTo>
                  <a:lnTo>
                    <a:pt x="71" y="147"/>
                  </a:lnTo>
                  <a:lnTo>
                    <a:pt x="69" y="143"/>
                  </a:lnTo>
                  <a:lnTo>
                    <a:pt x="67" y="138"/>
                  </a:lnTo>
                  <a:lnTo>
                    <a:pt x="64" y="136"/>
                  </a:lnTo>
                  <a:lnTo>
                    <a:pt x="62" y="130"/>
                  </a:lnTo>
                  <a:lnTo>
                    <a:pt x="60" y="126"/>
                  </a:lnTo>
                  <a:lnTo>
                    <a:pt x="58" y="122"/>
                  </a:lnTo>
                  <a:lnTo>
                    <a:pt x="55" y="118"/>
                  </a:lnTo>
                  <a:lnTo>
                    <a:pt x="53" y="113"/>
                  </a:lnTo>
                  <a:lnTo>
                    <a:pt x="51" y="109"/>
                  </a:lnTo>
                  <a:lnTo>
                    <a:pt x="49" y="105"/>
                  </a:lnTo>
                  <a:lnTo>
                    <a:pt x="48" y="101"/>
                  </a:lnTo>
                  <a:lnTo>
                    <a:pt x="45" y="96"/>
                  </a:lnTo>
                  <a:lnTo>
                    <a:pt x="43" y="92"/>
                  </a:lnTo>
                  <a:lnTo>
                    <a:pt x="41" y="86"/>
                  </a:lnTo>
                  <a:lnTo>
                    <a:pt x="40" y="82"/>
                  </a:lnTo>
                  <a:lnTo>
                    <a:pt x="38" y="77"/>
                  </a:lnTo>
                  <a:lnTo>
                    <a:pt x="36" y="69"/>
                  </a:lnTo>
                  <a:lnTo>
                    <a:pt x="35" y="61"/>
                  </a:lnTo>
                  <a:lnTo>
                    <a:pt x="34" y="54"/>
                  </a:lnTo>
                  <a:lnTo>
                    <a:pt x="33" y="44"/>
                  </a:lnTo>
                  <a:lnTo>
                    <a:pt x="32" y="36"/>
                  </a:lnTo>
                  <a:lnTo>
                    <a:pt x="31" y="29"/>
                  </a:lnTo>
                  <a:lnTo>
                    <a:pt x="30" y="21"/>
                  </a:lnTo>
                  <a:lnTo>
                    <a:pt x="28" y="19"/>
                  </a:lnTo>
                  <a:lnTo>
                    <a:pt x="25" y="17"/>
                  </a:lnTo>
                  <a:lnTo>
                    <a:pt x="24" y="16"/>
                  </a:lnTo>
                  <a:lnTo>
                    <a:pt x="22" y="14"/>
                  </a:lnTo>
                  <a:lnTo>
                    <a:pt x="20" y="12"/>
                  </a:lnTo>
                  <a:lnTo>
                    <a:pt x="19" y="10"/>
                  </a:lnTo>
                  <a:lnTo>
                    <a:pt x="17" y="6"/>
                  </a:lnTo>
                  <a:lnTo>
                    <a:pt x="15" y="4"/>
                  </a:lnTo>
                  <a:lnTo>
                    <a:pt x="13" y="2"/>
                  </a:lnTo>
                  <a:lnTo>
                    <a:pt x="11" y="2"/>
                  </a:lnTo>
                  <a:lnTo>
                    <a:pt x="10" y="0"/>
                  </a:lnTo>
                  <a:lnTo>
                    <a:pt x="7" y="0"/>
                  </a:lnTo>
                  <a:lnTo>
                    <a:pt x="5" y="0"/>
                  </a:lnTo>
                  <a:lnTo>
                    <a:pt x="4" y="0"/>
                  </a:lnTo>
                  <a:lnTo>
                    <a:pt x="2" y="2"/>
                  </a:lnTo>
                  <a:lnTo>
                    <a:pt x="0" y="4"/>
                  </a:lnTo>
                  <a:lnTo>
                    <a:pt x="3" y="4"/>
                  </a:lnTo>
                  <a:lnTo>
                    <a:pt x="5" y="4"/>
                  </a:lnTo>
                  <a:lnTo>
                    <a:pt x="9" y="8"/>
                  </a:lnTo>
                  <a:lnTo>
                    <a:pt x="11" y="12"/>
                  </a:lnTo>
                  <a:lnTo>
                    <a:pt x="12" y="16"/>
                  </a:lnTo>
                  <a:lnTo>
                    <a:pt x="14" y="21"/>
                  </a:lnTo>
                  <a:lnTo>
                    <a:pt x="16" y="27"/>
                  </a:lnTo>
                  <a:lnTo>
                    <a:pt x="19" y="35"/>
                  </a:lnTo>
                  <a:lnTo>
                    <a:pt x="20" y="38"/>
                  </a:lnTo>
                  <a:lnTo>
                    <a:pt x="21" y="44"/>
                  </a:lnTo>
                  <a:lnTo>
                    <a:pt x="22" y="48"/>
                  </a:lnTo>
                  <a:lnTo>
                    <a:pt x="23" y="54"/>
                  </a:lnTo>
                  <a:lnTo>
                    <a:pt x="25" y="56"/>
                  </a:lnTo>
                  <a:lnTo>
                    <a:pt x="26" y="61"/>
                  </a:lnTo>
                  <a:lnTo>
                    <a:pt x="28" y="67"/>
                  </a:lnTo>
                  <a:lnTo>
                    <a:pt x="29" y="71"/>
                  </a:lnTo>
                  <a:lnTo>
                    <a:pt x="31" y="80"/>
                  </a:lnTo>
                  <a:lnTo>
                    <a:pt x="33" y="90"/>
                  </a:lnTo>
                  <a:lnTo>
                    <a:pt x="34" y="97"/>
                  </a:lnTo>
                  <a:lnTo>
                    <a:pt x="38" y="105"/>
                  </a:lnTo>
                  <a:lnTo>
                    <a:pt x="40" y="111"/>
                  </a:lnTo>
                  <a:lnTo>
                    <a:pt x="42" y="118"/>
                  </a:lnTo>
                  <a:lnTo>
                    <a:pt x="45" y="124"/>
                  </a:lnTo>
                  <a:lnTo>
                    <a:pt x="49" y="130"/>
                  </a:lnTo>
                  <a:lnTo>
                    <a:pt x="51" y="136"/>
                  </a:lnTo>
                  <a:lnTo>
                    <a:pt x="54" y="139"/>
                  </a:lnTo>
                  <a:lnTo>
                    <a:pt x="58" y="145"/>
                  </a:lnTo>
                  <a:lnTo>
                    <a:pt x="61" y="151"/>
                  </a:lnTo>
                  <a:lnTo>
                    <a:pt x="64" y="155"/>
                  </a:lnTo>
                  <a:lnTo>
                    <a:pt x="68" y="159"/>
                  </a:lnTo>
                  <a:lnTo>
                    <a:pt x="70" y="164"/>
                  </a:lnTo>
                  <a:lnTo>
                    <a:pt x="73" y="168"/>
                  </a:lnTo>
                  <a:lnTo>
                    <a:pt x="76" y="170"/>
                  </a:lnTo>
                  <a:lnTo>
                    <a:pt x="78" y="170"/>
                  </a:lnTo>
                  <a:lnTo>
                    <a:pt x="80" y="172"/>
                  </a:lnTo>
                  <a:lnTo>
                    <a:pt x="82" y="174"/>
                  </a:lnTo>
                  <a:lnTo>
                    <a:pt x="83" y="176"/>
                  </a:lnTo>
                  <a:lnTo>
                    <a:pt x="86" y="176"/>
                  </a:lnTo>
                  <a:lnTo>
                    <a:pt x="88" y="178"/>
                  </a:lnTo>
                  <a:lnTo>
                    <a:pt x="90" y="178"/>
                  </a:lnTo>
                  <a:lnTo>
                    <a:pt x="92" y="179"/>
                  </a:lnTo>
                  <a:lnTo>
                    <a:pt x="93" y="179"/>
                  </a:lnTo>
                  <a:lnTo>
                    <a:pt x="96" y="179"/>
                  </a:lnTo>
                  <a:lnTo>
                    <a:pt x="97" y="181"/>
                  </a:lnTo>
                  <a:lnTo>
                    <a:pt x="99" y="181"/>
                  </a:lnTo>
                  <a:lnTo>
                    <a:pt x="101" y="181"/>
                  </a:lnTo>
                  <a:lnTo>
                    <a:pt x="103" y="181"/>
                  </a:lnTo>
                  <a:lnTo>
                    <a:pt x="106" y="181"/>
                  </a:lnTo>
                  <a:lnTo>
                    <a:pt x="107" y="183"/>
                  </a:lnTo>
                  <a:lnTo>
                    <a:pt x="108" y="185"/>
                  </a:lnTo>
                  <a:lnTo>
                    <a:pt x="110" y="185"/>
                  </a:lnTo>
                  <a:lnTo>
                    <a:pt x="111" y="187"/>
                  </a:lnTo>
                  <a:lnTo>
                    <a:pt x="114" y="187"/>
                  </a:lnTo>
                  <a:lnTo>
                    <a:pt x="115" y="187"/>
                  </a:lnTo>
                  <a:lnTo>
                    <a:pt x="116" y="189"/>
                  </a:lnTo>
                  <a:lnTo>
                    <a:pt x="117" y="189"/>
                  </a:lnTo>
                  <a:lnTo>
                    <a:pt x="117" y="18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8" name="Freeform 28"/>
            <p:cNvSpPr/>
            <p:nvPr/>
          </p:nvSpPr>
          <p:spPr>
            <a:xfrm>
              <a:off x="4358" y="3669"/>
              <a:ext cx="106" cy="507"/>
            </a:xfrm>
            <a:custGeom>
              <a:avLst/>
              <a:gdLst/>
              <a:ahLst/>
              <a:cxnLst>
                <a:cxn ang="0">
                  <a:pos x="104" y="490"/>
                </a:cxn>
                <a:cxn ang="0">
                  <a:pos x="102" y="463"/>
                </a:cxn>
                <a:cxn ang="0">
                  <a:pos x="104" y="438"/>
                </a:cxn>
                <a:cxn ang="0">
                  <a:pos x="102" y="400"/>
                </a:cxn>
                <a:cxn ang="0">
                  <a:pos x="93" y="412"/>
                </a:cxn>
                <a:cxn ang="0">
                  <a:pos x="91" y="402"/>
                </a:cxn>
                <a:cxn ang="0">
                  <a:pos x="91" y="387"/>
                </a:cxn>
                <a:cxn ang="0">
                  <a:pos x="88" y="370"/>
                </a:cxn>
                <a:cxn ang="0">
                  <a:pos x="86" y="353"/>
                </a:cxn>
                <a:cxn ang="0">
                  <a:pos x="84" y="337"/>
                </a:cxn>
                <a:cxn ang="0">
                  <a:pos x="82" y="318"/>
                </a:cxn>
                <a:cxn ang="0">
                  <a:pos x="78" y="299"/>
                </a:cxn>
                <a:cxn ang="0">
                  <a:pos x="77" y="284"/>
                </a:cxn>
                <a:cxn ang="0">
                  <a:pos x="75" y="272"/>
                </a:cxn>
                <a:cxn ang="0">
                  <a:pos x="74" y="261"/>
                </a:cxn>
                <a:cxn ang="0">
                  <a:pos x="69" y="236"/>
                </a:cxn>
                <a:cxn ang="0">
                  <a:pos x="64" y="210"/>
                </a:cxn>
                <a:cxn ang="0">
                  <a:pos x="57" y="181"/>
                </a:cxn>
                <a:cxn ang="0">
                  <a:pos x="50" y="156"/>
                </a:cxn>
                <a:cxn ang="0">
                  <a:pos x="45" y="129"/>
                </a:cxn>
                <a:cxn ang="0">
                  <a:pos x="39" y="103"/>
                </a:cxn>
                <a:cxn ang="0">
                  <a:pos x="35" y="86"/>
                </a:cxn>
                <a:cxn ang="0">
                  <a:pos x="30" y="67"/>
                </a:cxn>
                <a:cxn ang="0">
                  <a:pos x="24" y="46"/>
                </a:cxn>
                <a:cxn ang="0">
                  <a:pos x="17" y="25"/>
                </a:cxn>
                <a:cxn ang="0">
                  <a:pos x="10" y="2"/>
                </a:cxn>
                <a:cxn ang="0">
                  <a:pos x="8" y="2"/>
                </a:cxn>
                <a:cxn ang="0">
                  <a:pos x="17" y="44"/>
                </a:cxn>
                <a:cxn ang="0">
                  <a:pos x="19" y="55"/>
                </a:cxn>
                <a:cxn ang="0">
                  <a:pos x="21" y="70"/>
                </a:cxn>
                <a:cxn ang="0">
                  <a:pos x="26" y="87"/>
                </a:cxn>
                <a:cxn ang="0">
                  <a:pos x="31" y="120"/>
                </a:cxn>
                <a:cxn ang="0">
                  <a:pos x="38" y="150"/>
                </a:cxn>
                <a:cxn ang="0">
                  <a:pos x="45" y="181"/>
                </a:cxn>
                <a:cxn ang="0">
                  <a:pos x="50" y="210"/>
                </a:cxn>
                <a:cxn ang="0">
                  <a:pos x="57" y="242"/>
                </a:cxn>
                <a:cxn ang="0">
                  <a:pos x="56" y="242"/>
                </a:cxn>
                <a:cxn ang="0">
                  <a:pos x="42" y="210"/>
                </a:cxn>
                <a:cxn ang="0">
                  <a:pos x="42" y="217"/>
                </a:cxn>
                <a:cxn ang="0">
                  <a:pos x="31" y="179"/>
                </a:cxn>
                <a:cxn ang="0">
                  <a:pos x="31" y="198"/>
                </a:cxn>
                <a:cxn ang="0">
                  <a:pos x="30" y="204"/>
                </a:cxn>
                <a:cxn ang="0">
                  <a:pos x="25" y="181"/>
                </a:cxn>
                <a:cxn ang="0">
                  <a:pos x="20" y="158"/>
                </a:cxn>
                <a:cxn ang="0">
                  <a:pos x="16" y="133"/>
                </a:cxn>
                <a:cxn ang="0">
                  <a:pos x="11" y="107"/>
                </a:cxn>
                <a:cxn ang="0">
                  <a:pos x="6" y="80"/>
                </a:cxn>
                <a:cxn ang="0">
                  <a:pos x="2" y="63"/>
                </a:cxn>
                <a:cxn ang="0">
                  <a:pos x="15" y="156"/>
                </a:cxn>
                <a:cxn ang="0">
                  <a:pos x="49" y="360"/>
                </a:cxn>
                <a:cxn ang="0">
                  <a:pos x="55" y="383"/>
                </a:cxn>
                <a:cxn ang="0">
                  <a:pos x="62" y="406"/>
                </a:cxn>
                <a:cxn ang="0">
                  <a:pos x="69" y="429"/>
                </a:cxn>
                <a:cxn ang="0">
                  <a:pos x="77" y="450"/>
                </a:cxn>
                <a:cxn ang="0">
                  <a:pos x="87" y="471"/>
                </a:cxn>
                <a:cxn ang="0">
                  <a:pos x="94" y="482"/>
                </a:cxn>
                <a:cxn ang="0">
                  <a:pos x="101" y="496"/>
                </a:cxn>
                <a:cxn ang="0">
                  <a:pos x="105" y="507"/>
                </a:cxn>
              </a:cxnLst>
              <a:rect l="0" t="0" r="0" b="0"/>
              <a:pathLst>
                <a:path w="106" h="507">
                  <a:moveTo>
                    <a:pt x="106" y="505"/>
                  </a:moveTo>
                  <a:lnTo>
                    <a:pt x="105" y="497"/>
                  </a:lnTo>
                  <a:lnTo>
                    <a:pt x="104" y="490"/>
                  </a:lnTo>
                  <a:lnTo>
                    <a:pt x="103" y="480"/>
                  </a:lnTo>
                  <a:lnTo>
                    <a:pt x="102" y="473"/>
                  </a:lnTo>
                  <a:lnTo>
                    <a:pt x="102" y="463"/>
                  </a:lnTo>
                  <a:lnTo>
                    <a:pt x="103" y="454"/>
                  </a:lnTo>
                  <a:lnTo>
                    <a:pt x="103" y="446"/>
                  </a:lnTo>
                  <a:lnTo>
                    <a:pt x="104" y="438"/>
                  </a:lnTo>
                  <a:lnTo>
                    <a:pt x="103" y="425"/>
                  </a:lnTo>
                  <a:lnTo>
                    <a:pt x="102" y="414"/>
                  </a:lnTo>
                  <a:lnTo>
                    <a:pt x="102" y="400"/>
                  </a:lnTo>
                  <a:lnTo>
                    <a:pt x="102" y="387"/>
                  </a:lnTo>
                  <a:lnTo>
                    <a:pt x="95" y="412"/>
                  </a:lnTo>
                  <a:lnTo>
                    <a:pt x="93" y="412"/>
                  </a:lnTo>
                  <a:lnTo>
                    <a:pt x="92" y="410"/>
                  </a:lnTo>
                  <a:lnTo>
                    <a:pt x="92" y="406"/>
                  </a:lnTo>
                  <a:lnTo>
                    <a:pt x="91" y="402"/>
                  </a:lnTo>
                  <a:lnTo>
                    <a:pt x="92" y="396"/>
                  </a:lnTo>
                  <a:lnTo>
                    <a:pt x="92" y="393"/>
                  </a:lnTo>
                  <a:lnTo>
                    <a:pt x="91" y="387"/>
                  </a:lnTo>
                  <a:lnTo>
                    <a:pt x="91" y="381"/>
                  </a:lnTo>
                  <a:lnTo>
                    <a:pt x="90" y="375"/>
                  </a:lnTo>
                  <a:lnTo>
                    <a:pt x="88" y="370"/>
                  </a:lnTo>
                  <a:lnTo>
                    <a:pt x="87" y="364"/>
                  </a:lnTo>
                  <a:lnTo>
                    <a:pt x="87" y="356"/>
                  </a:lnTo>
                  <a:lnTo>
                    <a:pt x="86" y="353"/>
                  </a:lnTo>
                  <a:lnTo>
                    <a:pt x="85" y="347"/>
                  </a:lnTo>
                  <a:lnTo>
                    <a:pt x="85" y="341"/>
                  </a:lnTo>
                  <a:lnTo>
                    <a:pt x="84" y="337"/>
                  </a:lnTo>
                  <a:lnTo>
                    <a:pt x="83" y="330"/>
                  </a:lnTo>
                  <a:lnTo>
                    <a:pt x="82" y="324"/>
                  </a:lnTo>
                  <a:lnTo>
                    <a:pt x="82" y="318"/>
                  </a:lnTo>
                  <a:lnTo>
                    <a:pt x="81" y="313"/>
                  </a:lnTo>
                  <a:lnTo>
                    <a:pt x="80" y="305"/>
                  </a:lnTo>
                  <a:lnTo>
                    <a:pt x="78" y="299"/>
                  </a:lnTo>
                  <a:lnTo>
                    <a:pt x="78" y="293"/>
                  </a:lnTo>
                  <a:lnTo>
                    <a:pt x="77" y="288"/>
                  </a:lnTo>
                  <a:lnTo>
                    <a:pt x="77" y="284"/>
                  </a:lnTo>
                  <a:lnTo>
                    <a:pt x="76" y="280"/>
                  </a:lnTo>
                  <a:lnTo>
                    <a:pt x="76" y="276"/>
                  </a:lnTo>
                  <a:lnTo>
                    <a:pt x="75" y="272"/>
                  </a:lnTo>
                  <a:lnTo>
                    <a:pt x="75" y="269"/>
                  </a:lnTo>
                  <a:lnTo>
                    <a:pt x="74" y="265"/>
                  </a:lnTo>
                  <a:lnTo>
                    <a:pt x="74" y="261"/>
                  </a:lnTo>
                  <a:lnTo>
                    <a:pt x="73" y="257"/>
                  </a:lnTo>
                  <a:lnTo>
                    <a:pt x="72" y="246"/>
                  </a:lnTo>
                  <a:lnTo>
                    <a:pt x="69" y="236"/>
                  </a:lnTo>
                  <a:lnTo>
                    <a:pt x="68" y="227"/>
                  </a:lnTo>
                  <a:lnTo>
                    <a:pt x="66" y="217"/>
                  </a:lnTo>
                  <a:lnTo>
                    <a:pt x="64" y="210"/>
                  </a:lnTo>
                  <a:lnTo>
                    <a:pt x="62" y="198"/>
                  </a:lnTo>
                  <a:lnTo>
                    <a:pt x="59" y="190"/>
                  </a:lnTo>
                  <a:lnTo>
                    <a:pt x="57" y="181"/>
                  </a:lnTo>
                  <a:lnTo>
                    <a:pt x="55" y="173"/>
                  </a:lnTo>
                  <a:lnTo>
                    <a:pt x="53" y="166"/>
                  </a:lnTo>
                  <a:lnTo>
                    <a:pt x="50" y="156"/>
                  </a:lnTo>
                  <a:lnTo>
                    <a:pt x="48" y="147"/>
                  </a:lnTo>
                  <a:lnTo>
                    <a:pt x="46" y="137"/>
                  </a:lnTo>
                  <a:lnTo>
                    <a:pt x="45" y="129"/>
                  </a:lnTo>
                  <a:lnTo>
                    <a:pt x="43" y="118"/>
                  </a:lnTo>
                  <a:lnTo>
                    <a:pt x="40" y="108"/>
                  </a:lnTo>
                  <a:lnTo>
                    <a:pt x="39" y="103"/>
                  </a:lnTo>
                  <a:lnTo>
                    <a:pt x="38" y="97"/>
                  </a:lnTo>
                  <a:lnTo>
                    <a:pt x="36" y="89"/>
                  </a:lnTo>
                  <a:lnTo>
                    <a:pt x="35" y="86"/>
                  </a:lnTo>
                  <a:lnTo>
                    <a:pt x="34" y="78"/>
                  </a:lnTo>
                  <a:lnTo>
                    <a:pt x="31" y="72"/>
                  </a:lnTo>
                  <a:lnTo>
                    <a:pt x="30" y="67"/>
                  </a:lnTo>
                  <a:lnTo>
                    <a:pt x="29" y="63"/>
                  </a:lnTo>
                  <a:lnTo>
                    <a:pt x="26" y="53"/>
                  </a:lnTo>
                  <a:lnTo>
                    <a:pt x="24" y="46"/>
                  </a:lnTo>
                  <a:lnTo>
                    <a:pt x="21" y="38"/>
                  </a:lnTo>
                  <a:lnTo>
                    <a:pt x="19" y="30"/>
                  </a:lnTo>
                  <a:lnTo>
                    <a:pt x="17" y="25"/>
                  </a:lnTo>
                  <a:lnTo>
                    <a:pt x="15" y="17"/>
                  </a:lnTo>
                  <a:lnTo>
                    <a:pt x="12" y="9"/>
                  </a:lnTo>
                  <a:lnTo>
                    <a:pt x="10" y="2"/>
                  </a:lnTo>
                  <a:lnTo>
                    <a:pt x="10" y="0"/>
                  </a:lnTo>
                  <a:lnTo>
                    <a:pt x="9" y="0"/>
                  </a:lnTo>
                  <a:lnTo>
                    <a:pt x="8" y="2"/>
                  </a:lnTo>
                  <a:lnTo>
                    <a:pt x="7" y="2"/>
                  </a:lnTo>
                  <a:lnTo>
                    <a:pt x="7" y="4"/>
                  </a:lnTo>
                  <a:lnTo>
                    <a:pt x="17" y="44"/>
                  </a:lnTo>
                  <a:lnTo>
                    <a:pt x="17" y="47"/>
                  </a:lnTo>
                  <a:lnTo>
                    <a:pt x="18" y="51"/>
                  </a:lnTo>
                  <a:lnTo>
                    <a:pt x="19" y="55"/>
                  </a:lnTo>
                  <a:lnTo>
                    <a:pt x="20" y="61"/>
                  </a:lnTo>
                  <a:lnTo>
                    <a:pt x="21" y="65"/>
                  </a:lnTo>
                  <a:lnTo>
                    <a:pt x="21" y="70"/>
                  </a:lnTo>
                  <a:lnTo>
                    <a:pt x="23" y="74"/>
                  </a:lnTo>
                  <a:lnTo>
                    <a:pt x="24" y="78"/>
                  </a:lnTo>
                  <a:lnTo>
                    <a:pt x="26" y="87"/>
                  </a:lnTo>
                  <a:lnTo>
                    <a:pt x="28" y="99"/>
                  </a:lnTo>
                  <a:lnTo>
                    <a:pt x="30" y="110"/>
                  </a:lnTo>
                  <a:lnTo>
                    <a:pt x="31" y="120"/>
                  </a:lnTo>
                  <a:lnTo>
                    <a:pt x="34" y="129"/>
                  </a:lnTo>
                  <a:lnTo>
                    <a:pt x="36" y="141"/>
                  </a:lnTo>
                  <a:lnTo>
                    <a:pt x="38" y="150"/>
                  </a:lnTo>
                  <a:lnTo>
                    <a:pt x="40" y="160"/>
                  </a:lnTo>
                  <a:lnTo>
                    <a:pt x="43" y="169"/>
                  </a:lnTo>
                  <a:lnTo>
                    <a:pt x="45" y="181"/>
                  </a:lnTo>
                  <a:lnTo>
                    <a:pt x="46" y="190"/>
                  </a:lnTo>
                  <a:lnTo>
                    <a:pt x="48" y="200"/>
                  </a:lnTo>
                  <a:lnTo>
                    <a:pt x="50" y="210"/>
                  </a:lnTo>
                  <a:lnTo>
                    <a:pt x="53" y="221"/>
                  </a:lnTo>
                  <a:lnTo>
                    <a:pt x="55" y="231"/>
                  </a:lnTo>
                  <a:lnTo>
                    <a:pt x="57" y="242"/>
                  </a:lnTo>
                  <a:lnTo>
                    <a:pt x="57" y="244"/>
                  </a:lnTo>
                  <a:lnTo>
                    <a:pt x="56" y="244"/>
                  </a:lnTo>
                  <a:lnTo>
                    <a:pt x="56" y="242"/>
                  </a:lnTo>
                  <a:lnTo>
                    <a:pt x="42" y="202"/>
                  </a:lnTo>
                  <a:lnTo>
                    <a:pt x="42" y="206"/>
                  </a:lnTo>
                  <a:lnTo>
                    <a:pt x="42" y="210"/>
                  </a:lnTo>
                  <a:lnTo>
                    <a:pt x="43" y="213"/>
                  </a:lnTo>
                  <a:lnTo>
                    <a:pt x="43" y="217"/>
                  </a:lnTo>
                  <a:lnTo>
                    <a:pt x="42" y="217"/>
                  </a:lnTo>
                  <a:lnTo>
                    <a:pt x="42" y="219"/>
                  </a:lnTo>
                  <a:lnTo>
                    <a:pt x="40" y="217"/>
                  </a:lnTo>
                  <a:lnTo>
                    <a:pt x="31" y="179"/>
                  </a:lnTo>
                  <a:lnTo>
                    <a:pt x="30" y="185"/>
                  </a:lnTo>
                  <a:lnTo>
                    <a:pt x="30" y="190"/>
                  </a:lnTo>
                  <a:lnTo>
                    <a:pt x="31" y="198"/>
                  </a:lnTo>
                  <a:lnTo>
                    <a:pt x="31" y="206"/>
                  </a:lnTo>
                  <a:lnTo>
                    <a:pt x="31" y="204"/>
                  </a:lnTo>
                  <a:lnTo>
                    <a:pt x="30" y="204"/>
                  </a:lnTo>
                  <a:lnTo>
                    <a:pt x="29" y="196"/>
                  </a:lnTo>
                  <a:lnTo>
                    <a:pt x="27" y="189"/>
                  </a:lnTo>
                  <a:lnTo>
                    <a:pt x="25" y="181"/>
                  </a:lnTo>
                  <a:lnTo>
                    <a:pt x="24" y="173"/>
                  </a:lnTo>
                  <a:lnTo>
                    <a:pt x="23" y="166"/>
                  </a:lnTo>
                  <a:lnTo>
                    <a:pt x="20" y="158"/>
                  </a:lnTo>
                  <a:lnTo>
                    <a:pt x="19" y="149"/>
                  </a:lnTo>
                  <a:lnTo>
                    <a:pt x="17" y="143"/>
                  </a:lnTo>
                  <a:lnTo>
                    <a:pt x="16" y="133"/>
                  </a:lnTo>
                  <a:lnTo>
                    <a:pt x="14" y="124"/>
                  </a:lnTo>
                  <a:lnTo>
                    <a:pt x="12" y="116"/>
                  </a:lnTo>
                  <a:lnTo>
                    <a:pt x="11" y="107"/>
                  </a:lnTo>
                  <a:lnTo>
                    <a:pt x="9" y="99"/>
                  </a:lnTo>
                  <a:lnTo>
                    <a:pt x="8" y="89"/>
                  </a:lnTo>
                  <a:lnTo>
                    <a:pt x="6" y="80"/>
                  </a:lnTo>
                  <a:lnTo>
                    <a:pt x="5" y="70"/>
                  </a:lnTo>
                  <a:lnTo>
                    <a:pt x="4" y="67"/>
                  </a:lnTo>
                  <a:lnTo>
                    <a:pt x="2" y="63"/>
                  </a:lnTo>
                  <a:lnTo>
                    <a:pt x="1" y="59"/>
                  </a:lnTo>
                  <a:lnTo>
                    <a:pt x="0" y="55"/>
                  </a:lnTo>
                  <a:lnTo>
                    <a:pt x="15" y="156"/>
                  </a:lnTo>
                  <a:lnTo>
                    <a:pt x="40" y="332"/>
                  </a:lnTo>
                  <a:lnTo>
                    <a:pt x="47" y="353"/>
                  </a:lnTo>
                  <a:lnTo>
                    <a:pt x="49" y="360"/>
                  </a:lnTo>
                  <a:lnTo>
                    <a:pt x="52" y="366"/>
                  </a:lnTo>
                  <a:lnTo>
                    <a:pt x="53" y="375"/>
                  </a:lnTo>
                  <a:lnTo>
                    <a:pt x="55" y="383"/>
                  </a:lnTo>
                  <a:lnTo>
                    <a:pt x="57" y="391"/>
                  </a:lnTo>
                  <a:lnTo>
                    <a:pt x="59" y="398"/>
                  </a:lnTo>
                  <a:lnTo>
                    <a:pt x="62" y="406"/>
                  </a:lnTo>
                  <a:lnTo>
                    <a:pt x="64" y="414"/>
                  </a:lnTo>
                  <a:lnTo>
                    <a:pt x="67" y="421"/>
                  </a:lnTo>
                  <a:lnTo>
                    <a:pt x="69" y="429"/>
                  </a:lnTo>
                  <a:lnTo>
                    <a:pt x="72" y="436"/>
                  </a:lnTo>
                  <a:lnTo>
                    <a:pt x="75" y="444"/>
                  </a:lnTo>
                  <a:lnTo>
                    <a:pt x="77" y="450"/>
                  </a:lnTo>
                  <a:lnTo>
                    <a:pt x="81" y="457"/>
                  </a:lnTo>
                  <a:lnTo>
                    <a:pt x="84" y="463"/>
                  </a:lnTo>
                  <a:lnTo>
                    <a:pt x="87" y="471"/>
                  </a:lnTo>
                  <a:lnTo>
                    <a:pt x="90" y="475"/>
                  </a:lnTo>
                  <a:lnTo>
                    <a:pt x="92" y="478"/>
                  </a:lnTo>
                  <a:lnTo>
                    <a:pt x="94" y="482"/>
                  </a:lnTo>
                  <a:lnTo>
                    <a:pt x="96" y="486"/>
                  </a:lnTo>
                  <a:lnTo>
                    <a:pt x="99" y="490"/>
                  </a:lnTo>
                  <a:lnTo>
                    <a:pt x="101" y="496"/>
                  </a:lnTo>
                  <a:lnTo>
                    <a:pt x="103" y="501"/>
                  </a:lnTo>
                  <a:lnTo>
                    <a:pt x="104" y="507"/>
                  </a:lnTo>
                  <a:lnTo>
                    <a:pt x="105" y="507"/>
                  </a:lnTo>
                  <a:lnTo>
                    <a:pt x="106" y="507"/>
                  </a:lnTo>
                  <a:lnTo>
                    <a:pt x="106" y="50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69" name="Freeform 29"/>
            <p:cNvSpPr/>
            <p:nvPr/>
          </p:nvSpPr>
          <p:spPr>
            <a:xfrm>
              <a:off x="4365" y="3593"/>
              <a:ext cx="48" cy="15"/>
            </a:xfrm>
            <a:custGeom>
              <a:avLst/>
              <a:gdLst/>
              <a:ahLst/>
              <a:cxnLst>
                <a:cxn ang="0">
                  <a:pos x="48" y="0"/>
                </a:cxn>
                <a:cxn ang="0">
                  <a:pos x="23" y="9"/>
                </a:cxn>
                <a:cxn ang="0">
                  <a:pos x="21" y="9"/>
                </a:cxn>
                <a:cxn ang="0">
                  <a:pos x="18" y="9"/>
                </a:cxn>
                <a:cxn ang="0">
                  <a:pos x="16" y="7"/>
                </a:cxn>
                <a:cxn ang="0">
                  <a:pos x="12" y="7"/>
                </a:cxn>
                <a:cxn ang="0">
                  <a:pos x="9" y="5"/>
                </a:cxn>
                <a:cxn ang="0">
                  <a:pos x="7" y="3"/>
                </a:cxn>
                <a:cxn ang="0">
                  <a:pos x="3" y="1"/>
                </a:cxn>
                <a:cxn ang="0">
                  <a:pos x="0" y="0"/>
                </a:cxn>
                <a:cxn ang="0">
                  <a:pos x="2" y="1"/>
                </a:cxn>
                <a:cxn ang="0">
                  <a:pos x="3" y="3"/>
                </a:cxn>
                <a:cxn ang="0">
                  <a:pos x="5" y="5"/>
                </a:cxn>
                <a:cxn ang="0">
                  <a:pos x="7" y="7"/>
                </a:cxn>
                <a:cxn ang="0">
                  <a:pos x="9" y="9"/>
                </a:cxn>
                <a:cxn ang="0">
                  <a:pos x="10" y="9"/>
                </a:cxn>
                <a:cxn ang="0">
                  <a:pos x="12" y="11"/>
                </a:cxn>
                <a:cxn ang="0">
                  <a:pos x="14" y="13"/>
                </a:cxn>
                <a:cxn ang="0">
                  <a:pos x="16" y="13"/>
                </a:cxn>
                <a:cxn ang="0">
                  <a:pos x="18" y="13"/>
                </a:cxn>
                <a:cxn ang="0">
                  <a:pos x="20" y="15"/>
                </a:cxn>
                <a:cxn ang="0">
                  <a:pos x="21" y="15"/>
                </a:cxn>
                <a:cxn ang="0">
                  <a:pos x="23" y="15"/>
                </a:cxn>
                <a:cxn ang="0">
                  <a:pos x="24" y="15"/>
                </a:cxn>
                <a:cxn ang="0">
                  <a:pos x="27" y="15"/>
                </a:cxn>
                <a:cxn ang="0">
                  <a:pos x="29" y="13"/>
                </a:cxn>
                <a:cxn ang="0">
                  <a:pos x="31" y="11"/>
                </a:cxn>
                <a:cxn ang="0">
                  <a:pos x="33" y="11"/>
                </a:cxn>
                <a:cxn ang="0">
                  <a:pos x="37" y="9"/>
                </a:cxn>
                <a:cxn ang="0">
                  <a:pos x="39" y="7"/>
                </a:cxn>
                <a:cxn ang="0">
                  <a:pos x="41" y="5"/>
                </a:cxn>
                <a:cxn ang="0">
                  <a:pos x="43" y="3"/>
                </a:cxn>
                <a:cxn ang="0">
                  <a:pos x="46" y="1"/>
                </a:cxn>
                <a:cxn ang="0">
                  <a:pos x="48" y="0"/>
                </a:cxn>
              </a:cxnLst>
              <a:rect l="0" t="0" r="0" b="0"/>
              <a:pathLst>
                <a:path w="48" h="15">
                  <a:moveTo>
                    <a:pt x="48" y="0"/>
                  </a:moveTo>
                  <a:lnTo>
                    <a:pt x="23" y="9"/>
                  </a:lnTo>
                  <a:lnTo>
                    <a:pt x="21" y="9"/>
                  </a:lnTo>
                  <a:lnTo>
                    <a:pt x="18" y="9"/>
                  </a:lnTo>
                  <a:lnTo>
                    <a:pt x="16" y="7"/>
                  </a:lnTo>
                  <a:lnTo>
                    <a:pt x="12" y="7"/>
                  </a:lnTo>
                  <a:lnTo>
                    <a:pt x="9" y="5"/>
                  </a:lnTo>
                  <a:lnTo>
                    <a:pt x="7" y="3"/>
                  </a:lnTo>
                  <a:lnTo>
                    <a:pt x="3" y="1"/>
                  </a:lnTo>
                  <a:lnTo>
                    <a:pt x="0" y="0"/>
                  </a:lnTo>
                  <a:lnTo>
                    <a:pt x="2" y="1"/>
                  </a:lnTo>
                  <a:lnTo>
                    <a:pt x="3" y="3"/>
                  </a:lnTo>
                  <a:lnTo>
                    <a:pt x="5" y="5"/>
                  </a:lnTo>
                  <a:lnTo>
                    <a:pt x="7" y="7"/>
                  </a:lnTo>
                  <a:lnTo>
                    <a:pt x="9" y="9"/>
                  </a:lnTo>
                  <a:lnTo>
                    <a:pt x="10" y="9"/>
                  </a:lnTo>
                  <a:lnTo>
                    <a:pt x="12" y="11"/>
                  </a:lnTo>
                  <a:lnTo>
                    <a:pt x="14" y="13"/>
                  </a:lnTo>
                  <a:lnTo>
                    <a:pt x="16" y="13"/>
                  </a:lnTo>
                  <a:lnTo>
                    <a:pt x="18" y="13"/>
                  </a:lnTo>
                  <a:lnTo>
                    <a:pt x="20" y="15"/>
                  </a:lnTo>
                  <a:lnTo>
                    <a:pt x="21" y="15"/>
                  </a:lnTo>
                  <a:lnTo>
                    <a:pt x="23" y="15"/>
                  </a:lnTo>
                  <a:lnTo>
                    <a:pt x="24" y="15"/>
                  </a:lnTo>
                  <a:lnTo>
                    <a:pt x="27" y="15"/>
                  </a:lnTo>
                  <a:lnTo>
                    <a:pt x="29" y="13"/>
                  </a:lnTo>
                  <a:lnTo>
                    <a:pt x="31" y="11"/>
                  </a:lnTo>
                  <a:lnTo>
                    <a:pt x="33" y="11"/>
                  </a:lnTo>
                  <a:lnTo>
                    <a:pt x="37" y="9"/>
                  </a:lnTo>
                  <a:lnTo>
                    <a:pt x="39" y="7"/>
                  </a:lnTo>
                  <a:lnTo>
                    <a:pt x="41" y="5"/>
                  </a:lnTo>
                  <a:lnTo>
                    <a:pt x="43" y="3"/>
                  </a:lnTo>
                  <a:lnTo>
                    <a:pt x="46" y="1"/>
                  </a:lnTo>
                  <a:lnTo>
                    <a:pt x="48" y="0"/>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0" name="Freeform 30"/>
            <p:cNvSpPr/>
            <p:nvPr/>
          </p:nvSpPr>
          <p:spPr>
            <a:xfrm>
              <a:off x="4327" y="3745"/>
              <a:ext cx="54" cy="305"/>
            </a:xfrm>
            <a:custGeom>
              <a:avLst/>
              <a:gdLst/>
              <a:ahLst/>
              <a:cxnLst>
                <a:cxn ang="0">
                  <a:pos x="50" y="231"/>
                </a:cxn>
                <a:cxn ang="0">
                  <a:pos x="47" y="212"/>
                </a:cxn>
                <a:cxn ang="0">
                  <a:pos x="43" y="189"/>
                </a:cxn>
                <a:cxn ang="0">
                  <a:pos x="39" y="168"/>
                </a:cxn>
                <a:cxn ang="0">
                  <a:pos x="36" y="145"/>
                </a:cxn>
                <a:cxn ang="0">
                  <a:pos x="35" y="137"/>
                </a:cxn>
                <a:cxn ang="0">
                  <a:pos x="33" y="132"/>
                </a:cxn>
                <a:cxn ang="0">
                  <a:pos x="31" y="118"/>
                </a:cxn>
                <a:cxn ang="0">
                  <a:pos x="30" y="103"/>
                </a:cxn>
                <a:cxn ang="0">
                  <a:pos x="2" y="10"/>
                </a:cxn>
                <a:cxn ang="0">
                  <a:pos x="5" y="27"/>
                </a:cxn>
                <a:cxn ang="0">
                  <a:pos x="10" y="44"/>
                </a:cxn>
                <a:cxn ang="0">
                  <a:pos x="16" y="61"/>
                </a:cxn>
                <a:cxn ang="0">
                  <a:pos x="20" y="78"/>
                </a:cxn>
                <a:cxn ang="0">
                  <a:pos x="26" y="97"/>
                </a:cxn>
                <a:cxn ang="0">
                  <a:pos x="30" y="118"/>
                </a:cxn>
                <a:cxn ang="0">
                  <a:pos x="32" y="141"/>
                </a:cxn>
                <a:cxn ang="0">
                  <a:pos x="37" y="168"/>
                </a:cxn>
                <a:cxn ang="0">
                  <a:pos x="42" y="196"/>
                </a:cxn>
                <a:cxn ang="0">
                  <a:pos x="46" y="225"/>
                </a:cxn>
                <a:cxn ang="0">
                  <a:pos x="48" y="256"/>
                </a:cxn>
                <a:cxn ang="0">
                  <a:pos x="48" y="273"/>
                </a:cxn>
                <a:cxn ang="0">
                  <a:pos x="41" y="244"/>
                </a:cxn>
                <a:cxn ang="0">
                  <a:pos x="35" y="214"/>
                </a:cxn>
                <a:cxn ang="0">
                  <a:pos x="29" y="181"/>
                </a:cxn>
                <a:cxn ang="0">
                  <a:pos x="24" y="149"/>
                </a:cxn>
                <a:cxn ang="0">
                  <a:pos x="23" y="134"/>
                </a:cxn>
                <a:cxn ang="0">
                  <a:pos x="21" y="118"/>
                </a:cxn>
                <a:cxn ang="0">
                  <a:pos x="18" y="97"/>
                </a:cxn>
                <a:cxn ang="0">
                  <a:pos x="13" y="80"/>
                </a:cxn>
                <a:cxn ang="0">
                  <a:pos x="9" y="61"/>
                </a:cxn>
                <a:cxn ang="0">
                  <a:pos x="4" y="42"/>
                </a:cxn>
                <a:cxn ang="0">
                  <a:pos x="19" y="120"/>
                </a:cxn>
                <a:cxn ang="0">
                  <a:pos x="20" y="134"/>
                </a:cxn>
                <a:cxn ang="0">
                  <a:pos x="22" y="145"/>
                </a:cxn>
                <a:cxn ang="0">
                  <a:pos x="24" y="160"/>
                </a:cxn>
                <a:cxn ang="0">
                  <a:pos x="27" y="179"/>
                </a:cxn>
                <a:cxn ang="0">
                  <a:pos x="30" y="200"/>
                </a:cxn>
                <a:cxn ang="0">
                  <a:pos x="35" y="221"/>
                </a:cxn>
                <a:cxn ang="0">
                  <a:pos x="37" y="244"/>
                </a:cxn>
                <a:cxn ang="0">
                  <a:pos x="39" y="263"/>
                </a:cxn>
                <a:cxn ang="0">
                  <a:pos x="52" y="305"/>
                </a:cxn>
                <a:cxn ang="0">
                  <a:pos x="54" y="303"/>
                </a:cxn>
              </a:cxnLst>
              <a:rect l="0" t="0" r="0" b="0"/>
              <a:pathLst>
                <a:path w="54" h="305">
                  <a:moveTo>
                    <a:pt x="54" y="301"/>
                  </a:moveTo>
                  <a:lnTo>
                    <a:pt x="50" y="231"/>
                  </a:lnTo>
                  <a:lnTo>
                    <a:pt x="48" y="221"/>
                  </a:lnTo>
                  <a:lnTo>
                    <a:pt x="47" y="212"/>
                  </a:lnTo>
                  <a:lnTo>
                    <a:pt x="45" y="200"/>
                  </a:lnTo>
                  <a:lnTo>
                    <a:pt x="43" y="189"/>
                  </a:lnTo>
                  <a:lnTo>
                    <a:pt x="41" y="177"/>
                  </a:lnTo>
                  <a:lnTo>
                    <a:pt x="39" y="168"/>
                  </a:lnTo>
                  <a:lnTo>
                    <a:pt x="38" y="156"/>
                  </a:lnTo>
                  <a:lnTo>
                    <a:pt x="36" y="145"/>
                  </a:lnTo>
                  <a:lnTo>
                    <a:pt x="36" y="141"/>
                  </a:lnTo>
                  <a:lnTo>
                    <a:pt x="35" y="137"/>
                  </a:lnTo>
                  <a:lnTo>
                    <a:pt x="35" y="135"/>
                  </a:lnTo>
                  <a:lnTo>
                    <a:pt x="33" y="132"/>
                  </a:lnTo>
                  <a:lnTo>
                    <a:pt x="32" y="124"/>
                  </a:lnTo>
                  <a:lnTo>
                    <a:pt x="31" y="118"/>
                  </a:lnTo>
                  <a:lnTo>
                    <a:pt x="30" y="111"/>
                  </a:lnTo>
                  <a:lnTo>
                    <a:pt x="30" y="103"/>
                  </a:lnTo>
                  <a:lnTo>
                    <a:pt x="0" y="0"/>
                  </a:lnTo>
                  <a:lnTo>
                    <a:pt x="2" y="10"/>
                  </a:lnTo>
                  <a:lnTo>
                    <a:pt x="4" y="17"/>
                  </a:lnTo>
                  <a:lnTo>
                    <a:pt x="5" y="27"/>
                  </a:lnTo>
                  <a:lnTo>
                    <a:pt x="8" y="36"/>
                  </a:lnTo>
                  <a:lnTo>
                    <a:pt x="10" y="44"/>
                  </a:lnTo>
                  <a:lnTo>
                    <a:pt x="13" y="52"/>
                  </a:lnTo>
                  <a:lnTo>
                    <a:pt x="16" y="61"/>
                  </a:lnTo>
                  <a:lnTo>
                    <a:pt x="18" y="69"/>
                  </a:lnTo>
                  <a:lnTo>
                    <a:pt x="20" y="78"/>
                  </a:lnTo>
                  <a:lnTo>
                    <a:pt x="23" y="88"/>
                  </a:lnTo>
                  <a:lnTo>
                    <a:pt x="26" y="97"/>
                  </a:lnTo>
                  <a:lnTo>
                    <a:pt x="28" y="109"/>
                  </a:lnTo>
                  <a:lnTo>
                    <a:pt x="30" y="118"/>
                  </a:lnTo>
                  <a:lnTo>
                    <a:pt x="31" y="130"/>
                  </a:lnTo>
                  <a:lnTo>
                    <a:pt x="32" y="141"/>
                  </a:lnTo>
                  <a:lnTo>
                    <a:pt x="35" y="155"/>
                  </a:lnTo>
                  <a:lnTo>
                    <a:pt x="37" y="168"/>
                  </a:lnTo>
                  <a:lnTo>
                    <a:pt x="40" y="181"/>
                  </a:lnTo>
                  <a:lnTo>
                    <a:pt x="42" y="196"/>
                  </a:lnTo>
                  <a:lnTo>
                    <a:pt x="45" y="212"/>
                  </a:lnTo>
                  <a:lnTo>
                    <a:pt x="46" y="225"/>
                  </a:lnTo>
                  <a:lnTo>
                    <a:pt x="47" y="240"/>
                  </a:lnTo>
                  <a:lnTo>
                    <a:pt x="48" y="256"/>
                  </a:lnTo>
                  <a:lnTo>
                    <a:pt x="47" y="273"/>
                  </a:lnTo>
                  <a:lnTo>
                    <a:pt x="48" y="273"/>
                  </a:lnTo>
                  <a:lnTo>
                    <a:pt x="45" y="257"/>
                  </a:lnTo>
                  <a:lnTo>
                    <a:pt x="41" y="244"/>
                  </a:lnTo>
                  <a:lnTo>
                    <a:pt x="38" y="229"/>
                  </a:lnTo>
                  <a:lnTo>
                    <a:pt x="35" y="214"/>
                  </a:lnTo>
                  <a:lnTo>
                    <a:pt x="31" y="198"/>
                  </a:lnTo>
                  <a:lnTo>
                    <a:pt x="29" y="181"/>
                  </a:lnTo>
                  <a:lnTo>
                    <a:pt x="27" y="166"/>
                  </a:lnTo>
                  <a:lnTo>
                    <a:pt x="24" y="149"/>
                  </a:lnTo>
                  <a:lnTo>
                    <a:pt x="23" y="141"/>
                  </a:lnTo>
                  <a:lnTo>
                    <a:pt x="23" y="134"/>
                  </a:lnTo>
                  <a:lnTo>
                    <a:pt x="22" y="126"/>
                  </a:lnTo>
                  <a:lnTo>
                    <a:pt x="21" y="118"/>
                  </a:lnTo>
                  <a:lnTo>
                    <a:pt x="20" y="109"/>
                  </a:lnTo>
                  <a:lnTo>
                    <a:pt x="18" y="97"/>
                  </a:lnTo>
                  <a:lnTo>
                    <a:pt x="16" y="90"/>
                  </a:lnTo>
                  <a:lnTo>
                    <a:pt x="13" y="80"/>
                  </a:lnTo>
                  <a:lnTo>
                    <a:pt x="11" y="69"/>
                  </a:lnTo>
                  <a:lnTo>
                    <a:pt x="9" y="61"/>
                  </a:lnTo>
                  <a:lnTo>
                    <a:pt x="7" y="52"/>
                  </a:lnTo>
                  <a:lnTo>
                    <a:pt x="4" y="42"/>
                  </a:lnTo>
                  <a:lnTo>
                    <a:pt x="18" y="114"/>
                  </a:lnTo>
                  <a:lnTo>
                    <a:pt x="19" y="120"/>
                  </a:lnTo>
                  <a:lnTo>
                    <a:pt x="19" y="126"/>
                  </a:lnTo>
                  <a:lnTo>
                    <a:pt x="20" y="134"/>
                  </a:lnTo>
                  <a:lnTo>
                    <a:pt x="21" y="139"/>
                  </a:lnTo>
                  <a:lnTo>
                    <a:pt x="22" y="145"/>
                  </a:lnTo>
                  <a:lnTo>
                    <a:pt x="23" y="153"/>
                  </a:lnTo>
                  <a:lnTo>
                    <a:pt x="24" y="160"/>
                  </a:lnTo>
                  <a:lnTo>
                    <a:pt x="24" y="168"/>
                  </a:lnTo>
                  <a:lnTo>
                    <a:pt x="27" y="179"/>
                  </a:lnTo>
                  <a:lnTo>
                    <a:pt x="28" y="191"/>
                  </a:lnTo>
                  <a:lnTo>
                    <a:pt x="30" y="200"/>
                  </a:lnTo>
                  <a:lnTo>
                    <a:pt x="32" y="212"/>
                  </a:lnTo>
                  <a:lnTo>
                    <a:pt x="35" y="221"/>
                  </a:lnTo>
                  <a:lnTo>
                    <a:pt x="36" y="235"/>
                  </a:lnTo>
                  <a:lnTo>
                    <a:pt x="37" y="244"/>
                  </a:lnTo>
                  <a:lnTo>
                    <a:pt x="38" y="256"/>
                  </a:lnTo>
                  <a:lnTo>
                    <a:pt x="39" y="263"/>
                  </a:lnTo>
                  <a:lnTo>
                    <a:pt x="51" y="305"/>
                  </a:lnTo>
                  <a:lnTo>
                    <a:pt x="52" y="305"/>
                  </a:lnTo>
                  <a:lnTo>
                    <a:pt x="52" y="303"/>
                  </a:lnTo>
                  <a:lnTo>
                    <a:pt x="54" y="303"/>
                  </a:lnTo>
                  <a:lnTo>
                    <a:pt x="54" y="301"/>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1" name="Freeform 31"/>
            <p:cNvSpPr/>
            <p:nvPr/>
          </p:nvSpPr>
          <p:spPr>
            <a:xfrm>
              <a:off x="4315" y="3869"/>
              <a:ext cx="24" cy="101"/>
            </a:xfrm>
            <a:custGeom>
              <a:avLst/>
              <a:gdLst/>
              <a:ahLst/>
              <a:cxnLst>
                <a:cxn ang="0">
                  <a:pos x="24" y="97"/>
                </a:cxn>
                <a:cxn ang="0">
                  <a:pos x="0" y="0"/>
                </a:cxn>
                <a:cxn ang="0">
                  <a:pos x="7" y="38"/>
                </a:cxn>
                <a:cxn ang="0">
                  <a:pos x="6" y="40"/>
                </a:cxn>
                <a:cxn ang="0">
                  <a:pos x="5" y="40"/>
                </a:cxn>
                <a:cxn ang="0">
                  <a:pos x="5" y="38"/>
                </a:cxn>
                <a:cxn ang="0">
                  <a:pos x="4" y="38"/>
                </a:cxn>
                <a:cxn ang="0">
                  <a:pos x="21" y="101"/>
                </a:cxn>
                <a:cxn ang="0">
                  <a:pos x="22" y="101"/>
                </a:cxn>
                <a:cxn ang="0">
                  <a:pos x="23" y="101"/>
                </a:cxn>
                <a:cxn ang="0">
                  <a:pos x="24" y="99"/>
                </a:cxn>
                <a:cxn ang="0">
                  <a:pos x="24" y="97"/>
                </a:cxn>
              </a:cxnLst>
              <a:rect l="0" t="0" r="0" b="0"/>
              <a:pathLst>
                <a:path w="24" h="101">
                  <a:moveTo>
                    <a:pt x="24" y="97"/>
                  </a:moveTo>
                  <a:lnTo>
                    <a:pt x="0" y="0"/>
                  </a:lnTo>
                  <a:lnTo>
                    <a:pt x="7" y="38"/>
                  </a:lnTo>
                  <a:lnTo>
                    <a:pt x="6" y="40"/>
                  </a:lnTo>
                  <a:lnTo>
                    <a:pt x="5" y="40"/>
                  </a:lnTo>
                  <a:lnTo>
                    <a:pt x="5" y="38"/>
                  </a:lnTo>
                  <a:lnTo>
                    <a:pt x="4" y="38"/>
                  </a:lnTo>
                  <a:lnTo>
                    <a:pt x="21" y="101"/>
                  </a:lnTo>
                  <a:lnTo>
                    <a:pt x="22" y="101"/>
                  </a:lnTo>
                  <a:lnTo>
                    <a:pt x="23" y="101"/>
                  </a:lnTo>
                  <a:lnTo>
                    <a:pt x="24" y="99"/>
                  </a:lnTo>
                  <a:lnTo>
                    <a:pt x="24" y="97"/>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2" name="Freeform 32"/>
            <p:cNvSpPr/>
            <p:nvPr/>
          </p:nvSpPr>
          <p:spPr>
            <a:xfrm>
              <a:off x="4291" y="3898"/>
              <a:ext cx="40" cy="118"/>
            </a:xfrm>
            <a:custGeom>
              <a:avLst/>
              <a:gdLst/>
              <a:ahLst/>
              <a:cxnLst>
                <a:cxn ang="0">
                  <a:pos x="40" y="118"/>
                </a:cxn>
                <a:cxn ang="0">
                  <a:pos x="39" y="114"/>
                </a:cxn>
                <a:cxn ang="0">
                  <a:pos x="36" y="110"/>
                </a:cxn>
                <a:cxn ang="0">
                  <a:pos x="33" y="106"/>
                </a:cxn>
                <a:cxn ang="0">
                  <a:pos x="30" y="103"/>
                </a:cxn>
                <a:cxn ang="0">
                  <a:pos x="27" y="99"/>
                </a:cxn>
                <a:cxn ang="0">
                  <a:pos x="25" y="93"/>
                </a:cxn>
                <a:cxn ang="0">
                  <a:pos x="24" y="85"/>
                </a:cxn>
                <a:cxn ang="0">
                  <a:pos x="21" y="78"/>
                </a:cxn>
                <a:cxn ang="0">
                  <a:pos x="21" y="74"/>
                </a:cxn>
                <a:cxn ang="0">
                  <a:pos x="20" y="68"/>
                </a:cxn>
                <a:cxn ang="0">
                  <a:pos x="19" y="64"/>
                </a:cxn>
                <a:cxn ang="0">
                  <a:pos x="18" y="61"/>
                </a:cxn>
                <a:cxn ang="0">
                  <a:pos x="18" y="57"/>
                </a:cxn>
                <a:cxn ang="0">
                  <a:pos x="17" y="51"/>
                </a:cxn>
                <a:cxn ang="0">
                  <a:pos x="16" y="47"/>
                </a:cxn>
                <a:cxn ang="0">
                  <a:pos x="15" y="43"/>
                </a:cxn>
                <a:cxn ang="0">
                  <a:pos x="12" y="40"/>
                </a:cxn>
                <a:cxn ang="0">
                  <a:pos x="10" y="34"/>
                </a:cxn>
                <a:cxn ang="0">
                  <a:pos x="9" y="28"/>
                </a:cxn>
                <a:cxn ang="0">
                  <a:pos x="7" y="24"/>
                </a:cxn>
                <a:cxn ang="0">
                  <a:pos x="6" y="17"/>
                </a:cxn>
                <a:cxn ang="0">
                  <a:pos x="4" y="11"/>
                </a:cxn>
                <a:cxn ang="0">
                  <a:pos x="2" y="5"/>
                </a:cxn>
                <a:cxn ang="0">
                  <a:pos x="0" y="0"/>
                </a:cxn>
                <a:cxn ang="0">
                  <a:pos x="1" y="3"/>
                </a:cxn>
                <a:cxn ang="0">
                  <a:pos x="2" y="7"/>
                </a:cxn>
                <a:cxn ang="0">
                  <a:pos x="2" y="13"/>
                </a:cxn>
                <a:cxn ang="0">
                  <a:pos x="4" y="19"/>
                </a:cxn>
                <a:cxn ang="0">
                  <a:pos x="5" y="24"/>
                </a:cxn>
                <a:cxn ang="0">
                  <a:pos x="6" y="28"/>
                </a:cxn>
                <a:cxn ang="0">
                  <a:pos x="7" y="34"/>
                </a:cxn>
                <a:cxn ang="0">
                  <a:pos x="7" y="38"/>
                </a:cxn>
                <a:cxn ang="0">
                  <a:pos x="10" y="45"/>
                </a:cxn>
                <a:cxn ang="0">
                  <a:pos x="11" y="53"/>
                </a:cxn>
                <a:cxn ang="0">
                  <a:pos x="14" y="63"/>
                </a:cxn>
                <a:cxn ang="0">
                  <a:pos x="15" y="72"/>
                </a:cxn>
                <a:cxn ang="0">
                  <a:pos x="16" y="82"/>
                </a:cxn>
                <a:cxn ang="0">
                  <a:pos x="17" y="91"/>
                </a:cxn>
                <a:cxn ang="0">
                  <a:pos x="19" y="99"/>
                </a:cxn>
                <a:cxn ang="0">
                  <a:pos x="20" y="106"/>
                </a:cxn>
                <a:cxn ang="0">
                  <a:pos x="40" y="118"/>
                </a:cxn>
              </a:cxnLst>
              <a:rect l="0" t="0" r="0" b="0"/>
              <a:pathLst>
                <a:path w="40" h="118">
                  <a:moveTo>
                    <a:pt x="40" y="118"/>
                  </a:moveTo>
                  <a:lnTo>
                    <a:pt x="39" y="114"/>
                  </a:lnTo>
                  <a:lnTo>
                    <a:pt x="36" y="110"/>
                  </a:lnTo>
                  <a:lnTo>
                    <a:pt x="33" y="106"/>
                  </a:lnTo>
                  <a:lnTo>
                    <a:pt x="30" y="103"/>
                  </a:lnTo>
                  <a:lnTo>
                    <a:pt x="27" y="99"/>
                  </a:lnTo>
                  <a:lnTo>
                    <a:pt x="25" y="93"/>
                  </a:lnTo>
                  <a:lnTo>
                    <a:pt x="24" y="85"/>
                  </a:lnTo>
                  <a:lnTo>
                    <a:pt x="21" y="78"/>
                  </a:lnTo>
                  <a:lnTo>
                    <a:pt x="21" y="74"/>
                  </a:lnTo>
                  <a:lnTo>
                    <a:pt x="20" y="68"/>
                  </a:lnTo>
                  <a:lnTo>
                    <a:pt x="19" y="64"/>
                  </a:lnTo>
                  <a:lnTo>
                    <a:pt x="18" y="61"/>
                  </a:lnTo>
                  <a:lnTo>
                    <a:pt x="18" y="57"/>
                  </a:lnTo>
                  <a:lnTo>
                    <a:pt x="17" y="51"/>
                  </a:lnTo>
                  <a:lnTo>
                    <a:pt x="16" y="47"/>
                  </a:lnTo>
                  <a:lnTo>
                    <a:pt x="15" y="43"/>
                  </a:lnTo>
                  <a:lnTo>
                    <a:pt x="12" y="40"/>
                  </a:lnTo>
                  <a:lnTo>
                    <a:pt x="10" y="34"/>
                  </a:lnTo>
                  <a:lnTo>
                    <a:pt x="9" y="28"/>
                  </a:lnTo>
                  <a:lnTo>
                    <a:pt x="7" y="24"/>
                  </a:lnTo>
                  <a:lnTo>
                    <a:pt x="6" y="17"/>
                  </a:lnTo>
                  <a:lnTo>
                    <a:pt x="4" y="11"/>
                  </a:lnTo>
                  <a:lnTo>
                    <a:pt x="2" y="5"/>
                  </a:lnTo>
                  <a:lnTo>
                    <a:pt x="0" y="0"/>
                  </a:lnTo>
                  <a:lnTo>
                    <a:pt x="1" y="3"/>
                  </a:lnTo>
                  <a:lnTo>
                    <a:pt x="2" y="7"/>
                  </a:lnTo>
                  <a:lnTo>
                    <a:pt x="2" y="13"/>
                  </a:lnTo>
                  <a:lnTo>
                    <a:pt x="4" y="19"/>
                  </a:lnTo>
                  <a:lnTo>
                    <a:pt x="5" y="24"/>
                  </a:lnTo>
                  <a:lnTo>
                    <a:pt x="6" y="28"/>
                  </a:lnTo>
                  <a:lnTo>
                    <a:pt x="7" y="34"/>
                  </a:lnTo>
                  <a:lnTo>
                    <a:pt x="7" y="38"/>
                  </a:lnTo>
                  <a:lnTo>
                    <a:pt x="10" y="45"/>
                  </a:lnTo>
                  <a:lnTo>
                    <a:pt x="11" y="53"/>
                  </a:lnTo>
                  <a:lnTo>
                    <a:pt x="14" y="63"/>
                  </a:lnTo>
                  <a:lnTo>
                    <a:pt x="15" y="72"/>
                  </a:lnTo>
                  <a:lnTo>
                    <a:pt x="16" y="82"/>
                  </a:lnTo>
                  <a:lnTo>
                    <a:pt x="17" y="91"/>
                  </a:lnTo>
                  <a:lnTo>
                    <a:pt x="19" y="99"/>
                  </a:lnTo>
                  <a:lnTo>
                    <a:pt x="20" y="106"/>
                  </a:lnTo>
                  <a:lnTo>
                    <a:pt x="40" y="11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3" name="Freeform 33"/>
            <p:cNvSpPr/>
            <p:nvPr/>
          </p:nvSpPr>
          <p:spPr>
            <a:xfrm>
              <a:off x="4317" y="3718"/>
              <a:ext cx="13" cy="58"/>
            </a:xfrm>
            <a:custGeom>
              <a:avLst/>
              <a:gdLst/>
              <a:ahLst/>
              <a:cxnLst>
                <a:cxn ang="0">
                  <a:pos x="13" y="58"/>
                </a:cxn>
                <a:cxn ang="0">
                  <a:pos x="0" y="0"/>
                </a:cxn>
                <a:cxn ang="0">
                  <a:pos x="1" y="8"/>
                </a:cxn>
                <a:cxn ang="0">
                  <a:pos x="2" y="18"/>
                </a:cxn>
                <a:cxn ang="0">
                  <a:pos x="4" y="23"/>
                </a:cxn>
                <a:cxn ang="0">
                  <a:pos x="7" y="31"/>
                </a:cxn>
                <a:cxn ang="0">
                  <a:pos x="8" y="37"/>
                </a:cxn>
                <a:cxn ang="0">
                  <a:pos x="10" y="44"/>
                </a:cxn>
                <a:cxn ang="0">
                  <a:pos x="12" y="52"/>
                </a:cxn>
                <a:cxn ang="0">
                  <a:pos x="13" y="58"/>
                </a:cxn>
              </a:cxnLst>
              <a:rect l="0" t="0" r="0" b="0"/>
              <a:pathLst>
                <a:path w="13" h="58">
                  <a:moveTo>
                    <a:pt x="13" y="58"/>
                  </a:moveTo>
                  <a:lnTo>
                    <a:pt x="0" y="0"/>
                  </a:lnTo>
                  <a:lnTo>
                    <a:pt x="1" y="8"/>
                  </a:lnTo>
                  <a:lnTo>
                    <a:pt x="2" y="18"/>
                  </a:lnTo>
                  <a:lnTo>
                    <a:pt x="4" y="23"/>
                  </a:lnTo>
                  <a:lnTo>
                    <a:pt x="7" y="31"/>
                  </a:lnTo>
                  <a:lnTo>
                    <a:pt x="8" y="37"/>
                  </a:lnTo>
                  <a:lnTo>
                    <a:pt x="10" y="44"/>
                  </a:lnTo>
                  <a:lnTo>
                    <a:pt x="12" y="52"/>
                  </a:lnTo>
                  <a:lnTo>
                    <a:pt x="13" y="58"/>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4" name="Freeform 34"/>
            <p:cNvSpPr/>
            <p:nvPr/>
          </p:nvSpPr>
          <p:spPr>
            <a:xfrm>
              <a:off x="4310" y="3638"/>
              <a:ext cx="19" cy="101"/>
            </a:xfrm>
            <a:custGeom>
              <a:avLst/>
              <a:gdLst/>
              <a:ahLst/>
              <a:cxnLst>
                <a:cxn ang="0">
                  <a:pos x="19" y="99"/>
                </a:cxn>
                <a:cxn ang="0">
                  <a:pos x="0" y="0"/>
                </a:cxn>
                <a:cxn ang="0">
                  <a:pos x="7" y="75"/>
                </a:cxn>
                <a:cxn ang="0">
                  <a:pos x="7" y="59"/>
                </a:cxn>
                <a:cxn ang="0">
                  <a:pos x="8" y="59"/>
                </a:cxn>
                <a:cxn ang="0">
                  <a:pos x="9" y="59"/>
                </a:cxn>
                <a:cxn ang="0">
                  <a:pos x="9" y="61"/>
                </a:cxn>
                <a:cxn ang="0">
                  <a:pos x="10" y="65"/>
                </a:cxn>
                <a:cxn ang="0">
                  <a:pos x="19" y="101"/>
                </a:cxn>
                <a:cxn ang="0">
                  <a:pos x="19" y="99"/>
                </a:cxn>
              </a:cxnLst>
              <a:rect l="0" t="0" r="0" b="0"/>
              <a:pathLst>
                <a:path w="19" h="101">
                  <a:moveTo>
                    <a:pt x="19" y="99"/>
                  </a:moveTo>
                  <a:lnTo>
                    <a:pt x="0" y="0"/>
                  </a:lnTo>
                  <a:lnTo>
                    <a:pt x="7" y="75"/>
                  </a:lnTo>
                  <a:lnTo>
                    <a:pt x="7" y="59"/>
                  </a:lnTo>
                  <a:lnTo>
                    <a:pt x="8" y="59"/>
                  </a:lnTo>
                  <a:lnTo>
                    <a:pt x="9" y="59"/>
                  </a:lnTo>
                  <a:lnTo>
                    <a:pt x="9" y="61"/>
                  </a:lnTo>
                  <a:lnTo>
                    <a:pt x="10" y="65"/>
                  </a:lnTo>
                  <a:lnTo>
                    <a:pt x="19" y="101"/>
                  </a:lnTo>
                  <a:lnTo>
                    <a:pt x="19" y="9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5" name="Freeform 35"/>
            <p:cNvSpPr/>
            <p:nvPr/>
          </p:nvSpPr>
          <p:spPr>
            <a:xfrm>
              <a:off x="4318" y="3715"/>
              <a:ext cx="2" cy="9"/>
            </a:xfrm>
            <a:custGeom>
              <a:avLst/>
              <a:gdLst/>
              <a:ahLst/>
              <a:cxnLst>
                <a:cxn ang="0">
                  <a:pos x="2" y="9"/>
                </a:cxn>
                <a:cxn ang="0">
                  <a:pos x="1" y="7"/>
                </a:cxn>
                <a:cxn ang="0">
                  <a:pos x="1" y="5"/>
                </a:cxn>
                <a:cxn ang="0">
                  <a:pos x="1" y="3"/>
                </a:cxn>
                <a:cxn ang="0">
                  <a:pos x="0" y="0"/>
                </a:cxn>
                <a:cxn ang="0">
                  <a:pos x="2" y="9"/>
                </a:cxn>
              </a:cxnLst>
              <a:rect l="0" t="0" r="0" b="0"/>
              <a:pathLst>
                <a:path w="2" h="9">
                  <a:moveTo>
                    <a:pt x="2" y="9"/>
                  </a:moveTo>
                  <a:lnTo>
                    <a:pt x="1" y="7"/>
                  </a:lnTo>
                  <a:lnTo>
                    <a:pt x="1" y="5"/>
                  </a:lnTo>
                  <a:lnTo>
                    <a:pt x="1" y="3"/>
                  </a:lnTo>
                  <a:lnTo>
                    <a:pt x="0" y="0"/>
                  </a:lnTo>
                  <a:lnTo>
                    <a:pt x="2" y="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6" name="Freeform 36"/>
            <p:cNvSpPr/>
            <p:nvPr/>
          </p:nvSpPr>
          <p:spPr>
            <a:xfrm>
              <a:off x="4234" y="3531"/>
              <a:ext cx="84" cy="298"/>
            </a:xfrm>
            <a:custGeom>
              <a:avLst/>
              <a:gdLst/>
              <a:ahLst/>
              <a:cxnLst>
                <a:cxn ang="0">
                  <a:pos x="80" y="67"/>
                </a:cxn>
                <a:cxn ang="0">
                  <a:pos x="71" y="65"/>
                </a:cxn>
                <a:cxn ang="0">
                  <a:pos x="63" y="60"/>
                </a:cxn>
                <a:cxn ang="0">
                  <a:pos x="55" y="50"/>
                </a:cxn>
                <a:cxn ang="0">
                  <a:pos x="47" y="39"/>
                </a:cxn>
                <a:cxn ang="0">
                  <a:pos x="40" y="25"/>
                </a:cxn>
                <a:cxn ang="0">
                  <a:pos x="34" y="14"/>
                </a:cxn>
                <a:cxn ang="0">
                  <a:pos x="26" y="4"/>
                </a:cxn>
                <a:cxn ang="0">
                  <a:pos x="8" y="25"/>
                </a:cxn>
                <a:cxn ang="0">
                  <a:pos x="7" y="52"/>
                </a:cxn>
                <a:cxn ang="0">
                  <a:pos x="5" y="77"/>
                </a:cxn>
                <a:cxn ang="0">
                  <a:pos x="0" y="94"/>
                </a:cxn>
                <a:cxn ang="0">
                  <a:pos x="1" y="105"/>
                </a:cxn>
                <a:cxn ang="0">
                  <a:pos x="5" y="115"/>
                </a:cxn>
                <a:cxn ang="0">
                  <a:pos x="7" y="126"/>
                </a:cxn>
                <a:cxn ang="0">
                  <a:pos x="8" y="140"/>
                </a:cxn>
                <a:cxn ang="0">
                  <a:pos x="10" y="157"/>
                </a:cxn>
                <a:cxn ang="0">
                  <a:pos x="12" y="172"/>
                </a:cxn>
                <a:cxn ang="0">
                  <a:pos x="15" y="189"/>
                </a:cxn>
                <a:cxn ang="0">
                  <a:pos x="18" y="206"/>
                </a:cxn>
                <a:cxn ang="0">
                  <a:pos x="23" y="222"/>
                </a:cxn>
                <a:cxn ang="0">
                  <a:pos x="27" y="239"/>
                </a:cxn>
                <a:cxn ang="0">
                  <a:pos x="31" y="256"/>
                </a:cxn>
                <a:cxn ang="0">
                  <a:pos x="33" y="267"/>
                </a:cxn>
                <a:cxn ang="0">
                  <a:pos x="33" y="275"/>
                </a:cxn>
                <a:cxn ang="0">
                  <a:pos x="40" y="298"/>
                </a:cxn>
                <a:cxn ang="0">
                  <a:pos x="36" y="275"/>
                </a:cxn>
                <a:cxn ang="0">
                  <a:pos x="33" y="252"/>
                </a:cxn>
                <a:cxn ang="0">
                  <a:pos x="28" y="227"/>
                </a:cxn>
                <a:cxn ang="0">
                  <a:pos x="23" y="206"/>
                </a:cxn>
                <a:cxn ang="0">
                  <a:pos x="19" y="185"/>
                </a:cxn>
                <a:cxn ang="0">
                  <a:pos x="16" y="168"/>
                </a:cxn>
                <a:cxn ang="0">
                  <a:pos x="12" y="149"/>
                </a:cxn>
                <a:cxn ang="0">
                  <a:pos x="10" y="130"/>
                </a:cxn>
                <a:cxn ang="0">
                  <a:pos x="8" y="117"/>
                </a:cxn>
                <a:cxn ang="0">
                  <a:pos x="7" y="107"/>
                </a:cxn>
                <a:cxn ang="0">
                  <a:pos x="5" y="102"/>
                </a:cxn>
                <a:cxn ang="0">
                  <a:pos x="2" y="96"/>
                </a:cxn>
                <a:cxn ang="0">
                  <a:pos x="6" y="86"/>
                </a:cxn>
                <a:cxn ang="0">
                  <a:pos x="9" y="79"/>
                </a:cxn>
                <a:cxn ang="0">
                  <a:pos x="11" y="67"/>
                </a:cxn>
                <a:cxn ang="0">
                  <a:pos x="12" y="56"/>
                </a:cxn>
                <a:cxn ang="0">
                  <a:pos x="12" y="41"/>
                </a:cxn>
                <a:cxn ang="0">
                  <a:pos x="16" y="29"/>
                </a:cxn>
                <a:cxn ang="0">
                  <a:pos x="25" y="35"/>
                </a:cxn>
                <a:cxn ang="0">
                  <a:pos x="34" y="42"/>
                </a:cxn>
                <a:cxn ang="0">
                  <a:pos x="42" y="50"/>
                </a:cxn>
                <a:cxn ang="0">
                  <a:pos x="49" y="60"/>
                </a:cxn>
                <a:cxn ang="0">
                  <a:pos x="57" y="67"/>
                </a:cxn>
                <a:cxn ang="0">
                  <a:pos x="65" y="73"/>
                </a:cxn>
                <a:cxn ang="0">
                  <a:pos x="74" y="73"/>
                </a:cxn>
                <a:cxn ang="0">
                  <a:pos x="83" y="67"/>
                </a:cxn>
                <a:cxn ang="0">
                  <a:pos x="84" y="65"/>
                </a:cxn>
              </a:cxnLst>
              <a:rect l="0" t="0" r="0" b="0"/>
              <a:pathLst>
                <a:path w="84" h="298">
                  <a:moveTo>
                    <a:pt x="84" y="65"/>
                  </a:moveTo>
                  <a:lnTo>
                    <a:pt x="80" y="67"/>
                  </a:lnTo>
                  <a:lnTo>
                    <a:pt x="75" y="67"/>
                  </a:lnTo>
                  <a:lnTo>
                    <a:pt x="71" y="65"/>
                  </a:lnTo>
                  <a:lnTo>
                    <a:pt x="66" y="63"/>
                  </a:lnTo>
                  <a:lnTo>
                    <a:pt x="63" y="60"/>
                  </a:lnTo>
                  <a:lnTo>
                    <a:pt x="58" y="56"/>
                  </a:lnTo>
                  <a:lnTo>
                    <a:pt x="55" y="50"/>
                  </a:lnTo>
                  <a:lnTo>
                    <a:pt x="52" y="44"/>
                  </a:lnTo>
                  <a:lnTo>
                    <a:pt x="47" y="39"/>
                  </a:lnTo>
                  <a:lnTo>
                    <a:pt x="44" y="31"/>
                  </a:lnTo>
                  <a:lnTo>
                    <a:pt x="40" y="25"/>
                  </a:lnTo>
                  <a:lnTo>
                    <a:pt x="37" y="20"/>
                  </a:lnTo>
                  <a:lnTo>
                    <a:pt x="34" y="14"/>
                  </a:lnTo>
                  <a:lnTo>
                    <a:pt x="30" y="8"/>
                  </a:lnTo>
                  <a:lnTo>
                    <a:pt x="26" y="4"/>
                  </a:lnTo>
                  <a:lnTo>
                    <a:pt x="23" y="0"/>
                  </a:lnTo>
                  <a:lnTo>
                    <a:pt x="8" y="25"/>
                  </a:lnTo>
                  <a:lnTo>
                    <a:pt x="7" y="39"/>
                  </a:lnTo>
                  <a:lnTo>
                    <a:pt x="7" y="52"/>
                  </a:lnTo>
                  <a:lnTo>
                    <a:pt x="6" y="63"/>
                  </a:lnTo>
                  <a:lnTo>
                    <a:pt x="5" y="77"/>
                  </a:lnTo>
                  <a:lnTo>
                    <a:pt x="0" y="88"/>
                  </a:lnTo>
                  <a:lnTo>
                    <a:pt x="0" y="94"/>
                  </a:lnTo>
                  <a:lnTo>
                    <a:pt x="1" y="100"/>
                  </a:lnTo>
                  <a:lnTo>
                    <a:pt x="1" y="105"/>
                  </a:lnTo>
                  <a:lnTo>
                    <a:pt x="4" y="109"/>
                  </a:lnTo>
                  <a:lnTo>
                    <a:pt x="5" y="115"/>
                  </a:lnTo>
                  <a:lnTo>
                    <a:pt x="6" y="121"/>
                  </a:lnTo>
                  <a:lnTo>
                    <a:pt x="7" y="126"/>
                  </a:lnTo>
                  <a:lnTo>
                    <a:pt x="8" y="132"/>
                  </a:lnTo>
                  <a:lnTo>
                    <a:pt x="8" y="140"/>
                  </a:lnTo>
                  <a:lnTo>
                    <a:pt x="9" y="147"/>
                  </a:lnTo>
                  <a:lnTo>
                    <a:pt x="10" y="157"/>
                  </a:lnTo>
                  <a:lnTo>
                    <a:pt x="11" y="164"/>
                  </a:lnTo>
                  <a:lnTo>
                    <a:pt x="12" y="172"/>
                  </a:lnTo>
                  <a:lnTo>
                    <a:pt x="14" y="182"/>
                  </a:lnTo>
                  <a:lnTo>
                    <a:pt x="15" y="189"/>
                  </a:lnTo>
                  <a:lnTo>
                    <a:pt x="16" y="197"/>
                  </a:lnTo>
                  <a:lnTo>
                    <a:pt x="18" y="206"/>
                  </a:lnTo>
                  <a:lnTo>
                    <a:pt x="19" y="214"/>
                  </a:lnTo>
                  <a:lnTo>
                    <a:pt x="23" y="222"/>
                  </a:lnTo>
                  <a:lnTo>
                    <a:pt x="25" y="231"/>
                  </a:lnTo>
                  <a:lnTo>
                    <a:pt x="27" y="239"/>
                  </a:lnTo>
                  <a:lnTo>
                    <a:pt x="29" y="246"/>
                  </a:lnTo>
                  <a:lnTo>
                    <a:pt x="31" y="256"/>
                  </a:lnTo>
                  <a:lnTo>
                    <a:pt x="33" y="266"/>
                  </a:lnTo>
                  <a:lnTo>
                    <a:pt x="33" y="267"/>
                  </a:lnTo>
                  <a:lnTo>
                    <a:pt x="33" y="271"/>
                  </a:lnTo>
                  <a:lnTo>
                    <a:pt x="33" y="275"/>
                  </a:lnTo>
                  <a:lnTo>
                    <a:pt x="33" y="279"/>
                  </a:lnTo>
                  <a:lnTo>
                    <a:pt x="40" y="298"/>
                  </a:lnTo>
                  <a:lnTo>
                    <a:pt x="38" y="287"/>
                  </a:lnTo>
                  <a:lnTo>
                    <a:pt x="36" y="275"/>
                  </a:lnTo>
                  <a:lnTo>
                    <a:pt x="35" y="264"/>
                  </a:lnTo>
                  <a:lnTo>
                    <a:pt x="33" y="252"/>
                  </a:lnTo>
                  <a:lnTo>
                    <a:pt x="30" y="239"/>
                  </a:lnTo>
                  <a:lnTo>
                    <a:pt x="28" y="227"/>
                  </a:lnTo>
                  <a:lnTo>
                    <a:pt x="25" y="216"/>
                  </a:lnTo>
                  <a:lnTo>
                    <a:pt x="23" y="206"/>
                  </a:lnTo>
                  <a:lnTo>
                    <a:pt x="20" y="197"/>
                  </a:lnTo>
                  <a:lnTo>
                    <a:pt x="19" y="185"/>
                  </a:lnTo>
                  <a:lnTo>
                    <a:pt x="17" y="178"/>
                  </a:lnTo>
                  <a:lnTo>
                    <a:pt x="16" y="168"/>
                  </a:lnTo>
                  <a:lnTo>
                    <a:pt x="15" y="159"/>
                  </a:lnTo>
                  <a:lnTo>
                    <a:pt x="12" y="149"/>
                  </a:lnTo>
                  <a:lnTo>
                    <a:pt x="11" y="140"/>
                  </a:lnTo>
                  <a:lnTo>
                    <a:pt x="10" y="130"/>
                  </a:lnTo>
                  <a:lnTo>
                    <a:pt x="9" y="123"/>
                  </a:lnTo>
                  <a:lnTo>
                    <a:pt x="8" y="117"/>
                  </a:lnTo>
                  <a:lnTo>
                    <a:pt x="8" y="113"/>
                  </a:lnTo>
                  <a:lnTo>
                    <a:pt x="7" y="107"/>
                  </a:lnTo>
                  <a:lnTo>
                    <a:pt x="6" y="103"/>
                  </a:lnTo>
                  <a:lnTo>
                    <a:pt x="5" y="102"/>
                  </a:lnTo>
                  <a:lnTo>
                    <a:pt x="4" y="100"/>
                  </a:lnTo>
                  <a:lnTo>
                    <a:pt x="2" y="96"/>
                  </a:lnTo>
                  <a:lnTo>
                    <a:pt x="4" y="90"/>
                  </a:lnTo>
                  <a:lnTo>
                    <a:pt x="6" y="86"/>
                  </a:lnTo>
                  <a:lnTo>
                    <a:pt x="8" y="82"/>
                  </a:lnTo>
                  <a:lnTo>
                    <a:pt x="9" y="79"/>
                  </a:lnTo>
                  <a:lnTo>
                    <a:pt x="10" y="73"/>
                  </a:lnTo>
                  <a:lnTo>
                    <a:pt x="11" y="67"/>
                  </a:lnTo>
                  <a:lnTo>
                    <a:pt x="12" y="62"/>
                  </a:lnTo>
                  <a:lnTo>
                    <a:pt x="12" y="56"/>
                  </a:lnTo>
                  <a:lnTo>
                    <a:pt x="12" y="46"/>
                  </a:lnTo>
                  <a:lnTo>
                    <a:pt x="12" y="41"/>
                  </a:lnTo>
                  <a:lnTo>
                    <a:pt x="14" y="33"/>
                  </a:lnTo>
                  <a:lnTo>
                    <a:pt x="16" y="29"/>
                  </a:lnTo>
                  <a:lnTo>
                    <a:pt x="20" y="31"/>
                  </a:lnTo>
                  <a:lnTo>
                    <a:pt x="25" y="35"/>
                  </a:lnTo>
                  <a:lnTo>
                    <a:pt x="29" y="39"/>
                  </a:lnTo>
                  <a:lnTo>
                    <a:pt x="34" y="42"/>
                  </a:lnTo>
                  <a:lnTo>
                    <a:pt x="37" y="46"/>
                  </a:lnTo>
                  <a:lnTo>
                    <a:pt x="42" y="50"/>
                  </a:lnTo>
                  <a:lnTo>
                    <a:pt x="45" y="56"/>
                  </a:lnTo>
                  <a:lnTo>
                    <a:pt x="49" y="60"/>
                  </a:lnTo>
                  <a:lnTo>
                    <a:pt x="53" y="63"/>
                  </a:lnTo>
                  <a:lnTo>
                    <a:pt x="57" y="67"/>
                  </a:lnTo>
                  <a:lnTo>
                    <a:pt x="61" y="71"/>
                  </a:lnTo>
                  <a:lnTo>
                    <a:pt x="65" y="73"/>
                  </a:lnTo>
                  <a:lnTo>
                    <a:pt x="69" y="73"/>
                  </a:lnTo>
                  <a:lnTo>
                    <a:pt x="74" y="73"/>
                  </a:lnTo>
                  <a:lnTo>
                    <a:pt x="78" y="71"/>
                  </a:lnTo>
                  <a:lnTo>
                    <a:pt x="83" y="67"/>
                  </a:lnTo>
                  <a:lnTo>
                    <a:pt x="84" y="67"/>
                  </a:lnTo>
                  <a:lnTo>
                    <a:pt x="84" y="6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7" name="Freeform 37"/>
            <p:cNvSpPr/>
            <p:nvPr/>
          </p:nvSpPr>
          <p:spPr>
            <a:xfrm>
              <a:off x="4318" y="3892"/>
              <a:ext cx="1" cy="6"/>
            </a:xfrm>
            <a:custGeom>
              <a:avLst/>
              <a:gdLst/>
              <a:ahLst/>
              <a:cxnLst>
                <a:cxn ang="0">
                  <a:pos x="1" y="6"/>
                </a:cxn>
                <a:cxn ang="0">
                  <a:pos x="1" y="4"/>
                </a:cxn>
                <a:cxn ang="0">
                  <a:pos x="0" y="2"/>
                </a:cxn>
                <a:cxn ang="0">
                  <a:pos x="0" y="0"/>
                </a:cxn>
                <a:cxn ang="0">
                  <a:pos x="1" y="6"/>
                </a:cxn>
              </a:cxnLst>
              <a:rect l="0" t="0" r="0" b="0"/>
              <a:pathLst>
                <a:path w="1" h="6">
                  <a:moveTo>
                    <a:pt x="1" y="6"/>
                  </a:moveTo>
                  <a:lnTo>
                    <a:pt x="1" y="4"/>
                  </a:lnTo>
                  <a:lnTo>
                    <a:pt x="0" y="2"/>
                  </a:lnTo>
                  <a:lnTo>
                    <a:pt x="0" y="0"/>
                  </a:lnTo>
                  <a:lnTo>
                    <a:pt x="1" y="6"/>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8" name="Freeform 38"/>
            <p:cNvSpPr/>
            <p:nvPr/>
          </p:nvSpPr>
          <p:spPr>
            <a:xfrm>
              <a:off x="4284" y="3755"/>
              <a:ext cx="33" cy="133"/>
            </a:xfrm>
            <a:custGeom>
              <a:avLst/>
              <a:gdLst/>
              <a:ahLst/>
              <a:cxnLst>
                <a:cxn ang="0">
                  <a:pos x="33" y="129"/>
                </a:cxn>
                <a:cxn ang="0">
                  <a:pos x="26" y="103"/>
                </a:cxn>
                <a:cxn ang="0">
                  <a:pos x="9" y="36"/>
                </a:cxn>
                <a:cxn ang="0">
                  <a:pos x="9" y="34"/>
                </a:cxn>
                <a:cxn ang="0">
                  <a:pos x="11" y="34"/>
                </a:cxn>
                <a:cxn ang="0">
                  <a:pos x="14" y="40"/>
                </a:cxn>
                <a:cxn ang="0">
                  <a:pos x="17" y="49"/>
                </a:cxn>
                <a:cxn ang="0">
                  <a:pos x="19" y="57"/>
                </a:cxn>
                <a:cxn ang="0">
                  <a:pos x="22" y="66"/>
                </a:cxn>
                <a:cxn ang="0">
                  <a:pos x="24" y="76"/>
                </a:cxn>
                <a:cxn ang="0">
                  <a:pos x="26" y="85"/>
                </a:cxn>
                <a:cxn ang="0">
                  <a:pos x="27" y="97"/>
                </a:cxn>
                <a:cxn ang="0">
                  <a:pos x="30" y="108"/>
                </a:cxn>
                <a:cxn ang="0">
                  <a:pos x="28" y="95"/>
                </a:cxn>
                <a:cxn ang="0">
                  <a:pos x="26" y="83"/>
                </a:cxn>
                <a:cxn ang="0">
                  <a:pos x="25" y="72"/>
                </a:cxn>
                <a:cxn ang="0">
                  <a:pos x="23" y="61"/>
                </a:cxn>
                <a:cxn ang="0">
                  <a:pos x="21" y="51"/>
                </a:cxn>
                <a:cxn ang="0">
                  <a:pos x="17" y="42"/>
                </a:cxn>
                <a:cxn ang="0">
                  <a:pos x="15" y="30"/>
                </a:cxn>
                <a:cxn ang="0">
                  <a:pos x="11" y="22"/>
                </a:cxn>
                <a:cxn ang="0">
                  <a:pos x="9" y="19"/>
                </a:cxn>
                <a:cxn ang="0">
                  <a:pos x="8" y="15"/>
                </a:cxn>
                <a:cxn ang="0">
                  <a:pos x="7" y="13"/>
                </a:cxn>
                <a:cxn ang="0">
                  <a:pos x="6" y="11"/>
                </a:cxn>
                <a:cxn ang="0">
                  <a:pos x="5" y="7"/>
                </a:cxn>
                <a:cxn ang="0">
                  <a:pos x="4" y="5"/>
                </a:cxn>
                <a:cxn ang="0">
                  <a:pos x="3" y="1"/>
                </a:cxn>
                <a:cxn ang="0">
                  <a:pos x="3" y="0"/>
                </a:cxn>
                <a:cxn ang="0">
                  <a:pos x="2" y="0"/>
                </a:cxn>
                <a:cxn ang="0">
                  <a:pos x="2" y="1"/>
                </a:cxn>
                <a:cxn ang="0">
                  <a:pos x="0" y="3"/>
                </a:cxn>
                <a:cxn ang="0">
                  <a:pos x="0" y="5"/>
                </a:cxn>
                <a:cxn ang="0">
                  <a:pos x="2" y="15"/>
                </a:cxn>
                <a:cxn ang="0">
                  <a:pos x="3" y="24"/>
                </a:cxn>
                <a:cxn ang="0">
                  <a:pos x="5" y="32"/>
                </a:cxn>
                <a:cxn ang="0">
                  <a:pos x="7" y="42"/>
                </a:cxn>
                <a:cxn ang="0">
                  <a:pos x="9" y="49"/>
                </a:cxn>
                <a:cxn ang="0">
                  <a:pos x="11" y="57"/>
                </a:cxn>
                <a:cxn ang="0">
                  <a:pos x="13" y="64"/>
                </a:cxn>
                <a:cxn ang="0">
                  <a:pos x="15" y="72"/>
                </a:cxn>
                <a:cxn ang="0">
                  <a:pos x="17" y="80"/>
                </a:cxn>
                <a:cxn ang="0">
                  <a:pos x="19" y="87"/>
                </a:cxn>
                <a:cxn ang="0">
                  <a:pos x="22" y="95"/>
                </a:cxn>
                <a:cxn ang="0">
                  <a:pos x="24" y="103"/>
                </a:cxn>
                <a:cxn ang="0">
                  <a:pos x="26" y="110"/>
                </a:cxn>
                <a:cxn ang="0">
                  <a:pos x="28" y="118"/>
                </a:cxn>
                <a:cxn ang="0">
                  <a:pos x="30" y="125"/>
                </a:cxn>
                <a:cxn ang="0">
                  <a:pos x="32" y="133"/>
                </a:cxn>
                <a:cxn ang="0">
                  <a:pos x="32" y="131"/>
                </a:cxn>
                <a:cxn ang="0">
                  <a:pos x="32" y="129"/>
                </a:cxn>
                <a:cxn ang="0">
                  <a:pos x="33" y="129"/>
                </a:cxn>
              </a:cxnLst>
              <a:rect l="0" t="0" r="0" b="0"/>
              <a:pathLst>
                <a:path w="33" h="133">
                  <a:moveTo>
                    <a:pt x="33" y="129"/>
                  </a:moveTo>
                  <a:lnTo>
                    <a:pt x="26" y="103"/>
                  </a:lnTo>
                  <a:lnTo>
                    <a:pt x="9" y="36"/>
                  </a:lnTo>
                  <a:lnTo>
                    <a:pt x="9" y="34"/>
                  </a:lnTo>
                  <a:lnTo>
                    <a:pt x="11" y="34"/>
                  </a:lnTo>
                  <a:lnTo>
                    <a:pt x="14" y="40"/>
                  </a:lnTo>
                  <a:lnTo>
                    <a:pt x="17" y="49"/>
                  </a:lnTo>
                  <a:lnTo>
                    <a:pt x="19" y="57"/>
                  </a:lnTo>
                  <a:lnTo>
                    <a:pt x="22" y="66"/>
                  </a:lnTo>
                  <a:lnTo>
                    <a:pt x="24" y="76"/>
                  </a:lnTo>
                  <a:lnTo>
                    <a:pt x="26" y="85"/>
                  </a:lnTo>
                  <a:lnTo>
                    <a:pt x="27" y="97"/>
                  </a:lnTo>
                  <a:lnTo>
                    <a:pt x="30" y="108"/>
                  </a:lnTo>
                  <a:lnTo>
                    <a:pt x="28" y="95"/>
                  </a:lnTo>
                  <a:lnTo>
                    <a:pt x="26" y="83"/>
                  </a:lnTo>
                  <a:lnTo>
                    <a:pt x="25" y="72"/>
                  </a:lnTo>
                  <a:lnTo>
                    <a:pt x="23" y="61"/>
                  </a:lnTo>
                  <a:lnTo>
                    <a:pt x="21" y="51"/>
                  </a:lnTo>
                  <a:lnTo>
                    <a:pt x="17" y="42"/>
                  </a:lnTo>
                  <a:lnTo>
                    <a:pt x="15" y="30"/>
                  </a:lnTo>
                  <a:lnTo>
                    <a:pt x="11" y="22"/>
                  </a:lnTo>
                  <a:lnTo>
                    <a:pt x="9" y="19"/>
                  </a:lnTo>
                  <a:lnTo>
                    <a:pt x="8" y="15"/>
                  </a:lnTo>
                  <a:lnTo>
                    <a:pt x="7" y="13"/>
                  </a:lnTo>
                  <a:lnTo>
                    <a:pt x="6" y="11"/>
                  </a:lnTo>
                  <a:lnTo>
                    <a:pt x="5" y="7"/>
                  </a:lnTo>
                  <a:lnTo>
                    <a:pt x="4" y="5"/>
                  </a:lnTo>
                  <a:lnTo>
                    <a:pt x="3" y="1"/>
                  </a:lnTo>
                  <a:lnTo>
                    <a:pt x="3" y="0"/>
                  </a:lnTo>
                  <a:lnTo>
                    <a:pt x="2" y="0"/>
                  </a:lnTo>
                  <a:lnTo>
                    <a:pt x="2" y="1"/>
                  </a:lnTo>
                  <a:lnTo>
                    <a:pt x="0" y="3"/>
                  </a:lnTo>
                  <a:lnTo>
                    <a:pt x="0" y="5"/>
                  </a:lnTo>
                  <a:lnTo>
                    <a:pt x="2" y="15"/>
                  </a:lnTo>
                  <a:lnTo>
                    <a:pt x="3" y="24"/>
                  </a:lnTo>
                  <a:lnTo>
                    <a:pt x="5" y="32"/>
                  </a:lnTo>
                  <a:lnTo>
                    <a:pt x="7" y="42"/>
                  </a:lnTo>
                  <a:lnTo>
                    <a:pt x="9" y="49"/>
                  </a:lnTo>
                  <a:lnTo>
                    <a:pt x="11" y="57"/>
                  </a:lnTo>
                  <a:lnTo>
                    <a:pt x="13" y="64"/>
                  </a:lnTo>
                  <a:lnTo>
                    <a:pt x="15" y="72"/>
                  </a:lnTo>
                  <a:lnTo>
                    <a:pt x="17" y="80"/>
                  </a:lnTo>
                  <a:lnTo>
                    <a:pt x="19" y="87"/>
                  </a:lnTo>
                  <a:lnTo>
                    <a:pt x="22" y="95"/>
                  </a:lnTo>
                  <a:lnTo>
                    <a:pt x="24" y="103"/>
                  </a:lnTo>
                  <a:lnTo>
                    <a:pt x="26" y="110"/>
                  </a:lnTo>
                  <a:lnTo>
                    <a:pt x="28" y="118"/>
                  </a:lnTo>
                  <a:lnTo>
                    <a:pt x="30" y="125"/>
                  </a:lnTo>
                  <a:lnTo>
                    <a:pt x="32" y="133"/>
                  </a:lnTo>
                  <a:lnTo>
                    <a:pt x="32" y="131"/>
                  </a:lnTo>
                  <a:lnTo>
                    <a:pt x="32" y="129"/>
                  </a:lnTo>
                  <a:lnTo>
                    <a:pt x="33" y="129"/>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79" name="Freeform 39"/>
            <p:cNvSpPr/>
            <p:nvPr/>
          </p:nvSpPr>
          <p:spPr>
            <a:xfrm>
              <a:off x="4280" y="3840"/>
              <a:ext cx="7" cy="29"/>
            </a:xfrm>
            <a:custGeom>
              <a:avLst/>
              <a:gdLst/>
              <a:ahLst/>
              <a:cxnLst>
                <a:cxn ang="0">
                  <a:pos x="7" y="25"/>
                </a:cxn>
                <a:cxn ang="0">
                  <a:pos x="0" y="0"/>
                </a:cxn>
                <a:cxn ang="0">
                  <a:pos x="4" y="29"/>
                </a:cxn>
                <a:cxn ang="0">
                  <a:pos x="4" y="27"/>
                </a:cxn>
                <a:cxn ang="0">
                  <a:pos x="6" y="27"/>
                </a:cxn>
                <a:cxn ang="0">
                  <a:pos x="7" y="25"/>
                </a:cxn>
              </a:cxnLst>
              <a:rect l="0" t="0" r="0" b="0"/>
              <a:pathLst>
                <a:path w="7" h="29">
                  <a:moveTo>
                    <a:pt x="7" y="25"/>
                  </a:moveTo>
                  <a:lnTo>
                    <a:pt x="0" y="0"/>
                  </a:lnTo>
                  <a:lnTo>
                    <a:pt x="4" y="29"/>
                  </a:lnTo>
                  <a:lnTo>
                    <a:pt x="4" y="27"/>
                  </a:lnTo>
                  <a:lnTo>
                    <a:pt x="6" y="27"/>
                  </a:lnTo>
                  <a:lnTo>
                    <a:pt x="7" y="25"/>
                  </a:lnTo>
                  <a:close/>
                </a:path>
              </a:pathLst>
            </a:custGeom>
            <a:solidFill>
              <a:srgbClr val="FF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0" name="Freeform 40"/>
            <p:cNvSpPr/>
            <p:nvPr/>
          </p:nvSpPr>
          <p:spPr>
            <a:xfrm>
              <a:off x="4461" y="1392"/>
              <a:ext cx="915" cy="1276"/>
            </a:xfrm>
            <a:custGeom>
              <a:avLst/>
              <a:gdLst/>
              <a:ahLst/>
              <a:cxnLst>
                <a:cxn ang="0">
                  <a:pos x="61" y="917"/>
                </a:cxn>
                <a:cxn ang="0">
                  <a:pos x="95" y="738"/>
                </a:cxn>
                <a:cxn ang="0">
                  <a:pos x="127" y="614"/>
                </a:cxn>
                <a:cxn ang="0">
                  <a:pos x="179" y="456"/>
                </a:cxn>
                <a:cxn ang="0">
                  <a:pos x="251" y="301"/>
                </a:cxn>
                <a:cxn ang="0">
                  <a:pos x="315" y="210"/>
                </a:cxn>
                <a:cxn ang="0">
                  <a:pos x="372" y="132"/>
                </a:cxn>
                <a:cxn ang="0">
                  <a:pos x="410" y="101"/>
                </a:cxn>
                <a:cxn ang="0">
                  <a:pos x="461" y="67"/>
                </a:cxn>
                <a:cxn ang="0">
                  <a:pos x="509" y="48"/>
                </a:cxn>
                <a:cxn ang="0">
                  <a:pos x="600" y="48"/>
                </a:cxn>
                <a:cxn ang="0">
                  <a:pos x="667" y="69"/>
                </a:cxn>
                <a:cxn ang="0">
                  <a:pos x="737" y="111"/>
                </a:cxn>
                <a:cxn ang="0">
                  <a:pos x="807" y="164"/>
                </a:cxn>
                <a:cxn ang="0">
                  <a:pos x="841" y="194"/>
                </a:cxn>
                <a:cxn ang="0">
                  <a:pos x="888" y="229"/>
                </a:cxn>
                <a:cxn ang="0">
                  <a:pos x="906" y="229"/>
                </a:cxn>
                <a:cxn ang="0">
                  <a:pos x="838" y="158"/>
                </a:cxn>
                <a:cxn ang="0">
                  <a:pos x="751" y="80"/>
                </a:cxn>
                <a:cxn ang="0">
                  <a:pos x="654" y="25"/>
                </a:cxn>
                <a:cxn ang="0">
                  <a:pos x="576" y="6"/>
                </a:cxn>
                <a:cxn ang="0">
                  <a:pos x="515" y="6"/>
                </a:cxn>
                <a:cxn ang="0">
                  <a:pos x="442" y="36"/>
                </a:cxn>
                <a:cxn ang="0">
                  <a:pos x="404" y="50"/>
                </a:cxn>
                <a:cxn ang="0">
                  <a:pos x="337" y="114"/>
                </a:cxn>
                <a:cxn ang="0">
                  <a:pos x="257" y="219"/>
                </a:cxn>
                <a:cxn ang="0">
                  <a:pos x="191" y="355"/>
                </a:cxn>
                <a:cxn ang="0">
                  <a:pos x="130" y="522"/>
                </a:cxn>
                <a:cxn ang="0">
                  <a:pos x="87" y="692"/>
                </a:cxn>
                <a:cxn ang="0">
                  <a:pos x="61" y="824"/>
                </a:cxn>
                <a:cxn ang="0">
                  <a:pos x="37" y="986"/>
                </a:cxn>
                <a:cxn ang="0">
                  <a:pos x="13" y="1173"/>
                </a:cxn>
                <a:cxn ang="0">
                  <a:pos x="11" y="1217"/>
                </a:cxn>
                <a:cxn ang="0">
                  <a:pos x="32" y="1045"/>
                </a:cxn>
                <a:cxn ang="0">
                  <a:pos x="56" y="879"/>
                </a:cxn>
                <a:cxn ang="0">
                  <a:pos x="104" y="645"/>
                </a:cxn>
                <a:cxn ang="0">
                  <a:pos x="141" y="500"/>
                </a:cxn>
                <a:cxn ang="0">
                  <a:pos x="183" y="379"/>
                </a:cxn>
                <a:cxn ang="0">
                  <a:pos x="242" y="252"/>
                </a:cxn>
                <a:cxn ang="0">
                  <a:pos x="297" y="168"/>
                </a:cxn>
                <a:cxn ang="0">
                  <a:pos x="375" y="80"/>
                </a:cxn>
                <a:cxn ang="0">
                  <a:pos x="422" y="51"/>
                </a:cxn>
                <a:cxn ang="0">
                  <a:pos x="469" y="25"/>
                </a:cxn>
                <a:cxn ang="0">
                  <a:pos x="546" y="8"/>
                </a:cxn>
                <a:cxn ang="0">
                  <a:pos x="654" y="32"/>
                </a:cxn>
                <a:cxn ang="0">
                  <a:pos x="698" y="51"/>
                </a:cxn>
                <a:cxn ang="0">
                  <a:pos x="775" y="109"/>
                </a:cxn>
                <a:cxn ang="0">
                  <a:pos x="873" y="196"/>
                </a:cxn>
                <a:cxn ang="0">
                  <a:pos x="877" y="214"/>
                </a:cxn>
                <a:cxn ang="0">
                  <a:pos x="810" y="162"/>
                </a:cxn>
                <a:cxn ang="0">
                  <a:pos x="761" y="120"/>
                </a:cxn>
                <a:cxn ang="0">
                  <a:pos x="724" y="97"/>
                </a:cxn>
                <a:cxn ang="0">
                  <a:pos x="697" y="78"/>
                </a:cxn>
                <a:cxn ang="0">
                  <a:pos x="602" y="42"/>
                </a:cxn>
                <a:cxn ang="0">
                  <a:pos x="504" y="42"/>
                </a:cxn>
                <a:cxn ang="0">
                  <a:pos x="427" y="84"/>
                </a:cxn>
                <a:cxn ang="0">
                  <a:pos x="388" y="111"/>
                </a:cxn>
                <a:cxn ang="0">
                  <a:pos x="247" y="299"/>
                </a:cxn>
                <a:cxn ang="0">
                  <a:pos x="170" y="465"/>
                </a:cxn>
                <a:cxn ang="0">
                  <a:pos x="98" y="698"/>
                </a:cxn>
                <a:cxn ang="0">
                  <a:pos x="55" y="936"/>
                </a:cxn>
              </a:cxnLst>
              <a:rect l="0" t="0" r="0" b="0"/>
              <a:pathLst>
                <a:path w="915" h="1276">
                  <a:moveTo>
                    <a:pt x="32" y="1133"/>
                  </a:moveTo>
                  <a:lnTo>
                    <a:pt x="35" y="1106"/>
                  </a:lnTo>
                  <a:lnTo>
                    <a:pt x="37" y="1083"/>
                  </a:lnTo>
                  <a:lnTo>
                    <a:pt x="40" y="1060"/>
                  </a:lnTo>
                  <a:lnTo>
                    <a:pt x="42" y="1039"/>
                  </a:lnTo>
                  <a:lnTo>
                    <a:pt x="46" y="1020"/>
                  </a:lnTo>
                  <a:lnTo>
                    <a:pt x="48" y="1001"/>
                  </a:lnTo>
                  <a:lnTo>
                    <a:pt x="51" y="982"/>
                  </a:lnTo>
                  <a:lnTo>
                    <a:pt x="55" y="963"/>
                  </a:lnTo>
                  <a:lnTo>
                    <a:pt x="55" y="957"/>
                  </a:lnTo>
                  <a:lnTo>
                    <a:pt x="56" y="952"/>
                  </a:lnTo>
                  <a:lnTo>
                    <a:pt x="56" y="946"/>
                  </a:lnTo>
                  <a:lnTo>
                    <a:pt x="57" y="940"/>
                  </a:lnTo>
                  <a:lnTo>
                    <a:pt x="58" y="934"/>
                  </a:lnTo>
                  <a:lnTo>
                    <a:pt x="59" y="931"/>
                  </a:lnTo>
                  <a:lnTo>
                    <a:pt x="60" y="925"/>
                  </a:lnTo>
                  <a:lnTo>
                    <a:pt x="60" y="921"/>
                  </a:lnTo>
                  <a:lnTo>
                    <a:pt x="60" y="919"/>
                  </a:lnTo>
                  <a:lnTo>
                    <a:pt x="61" y="919"/>
                  </a:lnTo>
                  <a:lnTo>
                    <a:pt x="61" y="917"/>
                  </a:lnTo>
                  <a:lnTo>
                    <a:pt x="63" y="911"/>
                  </a:lnTo>
                  <a:lnTo>
                    <a:pt x="64" y="908"/>
                  </a:lnTo>
                  <a:lnTo>
                    <a:pt x="64" y="900"/>
                  </a:lnTo>
                  <a:lnTo>
                    <a:pt x="66" y="894"/>
                  </a:lnTo>
                  <a:lnTo>
                    <a:pt x="67" y="890"/>
                  </a:lnTo>
                  <a:lnTo>
                    <a:pt x="67" y="885"/>
                  </a:lnTo>
                  <a:lnTo>
                    <a:pt x="68" y="877"/>
                  </a:lnTo>
                  <a:lnTo>
                    <a:pt x="68" y="871"/>
                  </a:lnTo>
                  <a:lnTo>
                    <a:pt x="70" y="858"/>
                  </a:lnTo>
                  <a:lnTo>
                    <a:pt x="73" y="847"/>
                  </a:lnTo>
                  <a:lnTo>
                    <a:pt x="74" y="835"/>
                  </a:lnTo>
                  <a:lnTo>
                    <a:pt x="76" y="824"/>
                  </a:lnTo>
                  <a:lnTo>
                    <a:pt x="78" y="814"/>
                  </a:lnTo>
                  <a:lnTo>
                    <a:pt x="80" y="803"/>
                  </a:lnTo>
                  <a:lnTo>
                    <a:pt x="83" y="793"/>
                  </a:lnTo>
                  <a:lnTo>
                    <a:pt x="86" y="782"/>
                  </a:lnTo>
                  <a:lnTo>
                    <a:pt x="88" y="772"/>
                  </a:lnTo>
                  <a:lnTo>
                    <a:pt x="90" y="759"/>
                  </a:lnTo>
                  <a:lnTo>
                    <a:pt x="92" y="749"/>
                  </a:lnTo>
                  <a:lnTo>
                    <a:pt x="95" y="738"/>
                  </a:lnTo>
                  <a:lnTo>
                    <a:pt x="97" y="727"/>
                  </a:lnTo>
                  <a:lnTo>
                    <a:pt x="99" y="717"/>
                  </a:lnTo>
                  <a:lnTo>
                    <a:pt x="102" y="706"/>
                  </a:lnTo>
                  <a:lnTo>
                    <a:pt x="104" y="696"/>
                  </a:lnTo>
                  <a:lnTo>
                    <a:pt x="106" y="688"/>
                  </a:lnTo>
                  <a:lnTo>
                    <a:pt x="107" y="681"/>
                  </a:lnTo>
                  <a:lnTo>
                    <a:pt x="109" y="673"/>
                  </a:lnTo>
                  <a:lnTo>
                    <a:pt x="112" y="665"/>
                  </a:lnTo>
                  <a:lnTo>
                    <a:pt x="114" y="658"/>
                  </a:lnTo>
                  <a:lnTo>
                    <a:pt x="117" y="650"/>
                  </a:lnTo>
                  <a:lnTo>
                    <a:pt x="120" y="645"/>
                  </a:lnTo>
                  <a:lnTo>
                    <a:pt x="122" y="637"/>
                  </a:lnTo>
                  <a:lnTo>
                    <a:pt x="122" y="635"/>
                  </a:lnTo>
                  <a:lnTo>
                    <a:pt x="123" y="631"/>
                  </a:lnTo>
                  <a:lnTo>
                    <a:pt x="124" y="629"/>
                  </a:lnTo>
                  <a:lnTo>
                    <a:pt x="124" y="625"/>
                  </a:lnTo>
                  <a:lnTo>
                    <a:pt x="125" y="624"/>
                  </a:lnTo>
                  <a:lnTo>
                    <a:pt x="126" y="620"/>
                  </a:lnTo>
                  <a:lnTo>
                    <a:pt x="126" y="616"/>
                  </a:lnTo>
                  <a:lnTo>
                    <a:pt x="127" y="614"/>
                  </a:lnTo>
                  <a:lnTo>
                    <a:pt x="130" y="606"/>
                  </a:lnTo>
                  <a:lnTo>
                    <a:pt x="132" y="599"/>
                  </a:lnTo>
                  <a:lnTo>
                    <a:pt x="134" y="591"/>
                  </a:lnTo>
                  <a:lnTo>
                    <a:pt x="136" y="585"/>
                  </a:lnTo>
                  <a:lnTo>
                    <a:pt x="139" y="578"/>
                  </a:lnTo>
                  <a:lnTo>
                    <a:pt x="141" y="572"/>
                  </a:lnTo>
                  <a:lnTo>
                    <a:pt x="143" y="564"/>
                  </a:lnTo>
                  <a:lnTo>
                    <a:pt x="145" y="557"/>
                  </a:lnTo>
                  <a:lnTo>
                    <a:pt x="147" y="547"/>
                  </a:lnTo>
                  <a:lnTo>
                    <a:pt x="150" y="540"/>
                  </a:lnTo>
                  <a:lnTo>
                    <a:pt x="153" y="532"/>
                  </a:lnTo>
                  <a:lnTo>
                    <a:pt x="155" y="524"/>
                  </a:lnTo>
                  <a:lnTo>
                    <a:pt x="158" y="517"/>
                  </a:lnTo>
                  <a:lnTo>
                    <a:pt x="160" y="509"/>
                  </a:lnTo>
                  <a:lnTo>
                    <a:pt x="162" y="502"/>
                  </a:lnTo>
                  <a:lnTo>
                    <a:pt x="165" y="494"/>
                  </a:lnTo>
                  <a:lnTo>
                    <a:pt x="169" y="484"/>
                  </a:lnTo>
                  <a:lnTo>
                    <a:pt x="172" y="473"/>
                  </a:lnTo>
                  <a:lnTo>
                    <a:pt x="175" y="463"/>
                  </a:lnTo>
                  <a:lnTo>
                    <a:pt x="179" y="456"/>
                  </a:lnTo>
                  <a:lnTo>
                    <a:pt x="182" y="446"/>
                  </a:lnTo>
                  <a:lnTo>
                    <a:pt x="185" y="437"/>
                  </a:lnTo>
                  <a:lnTo>
                    <a:pt x="189" y="429"/>
                  </a:lnTo>
                  <a:lnTo>
                    <a:pt x="192" y="420"/>
                  </a:lnTo>
                  <a:lnTo>
                    <a:pt x="195" y="412"/>
                  </a:lnTo>
                  <a:lnTo>
                    <a:pt x="199" y="402"/>
                  </a:lnTo>
                  <a:lnTo>
                    <a:pt x="203" y="395"/>
                  </a:lnTo>
                  <a:lnTo>
                    <a:pt x="207" y="387"/>
                  </a:lnTo>
                  <a:lnTo>
                    <a:pt x="210" y="379"/>
                  </a:lnTo>
                  <a:lnTo>
                    <a:pt x="213" y="372"/>
                  </a:lnTo>
                  <a:lnTo>
                    <a:pt x="218" y="364"/>
                  </a:lnTo>
                  <a:lnTo>
                    <a:pt x="221" y="357"/>
                  </a:lnTo>
                  <a:lnTo>
                    <a:pt x="225" y="349"/>
                  </a:lnTo>
                  <a:lnTo>
                    <a:pt x="228" y="341"/>
                  </a:lnTo>
                  <a:lnTo>
                    <a:pt x="232" y="336"/>
                  </a:lnTo>
                  <a:lnTo>
                    <a:pt x="236" y="328"/>
                  </a:lnTo>
                  <a:lnTo>
                    <a:pt x="240" y="320"/>
                  </a:lnTo>
                  <a:lnTo>
                    <a:pt x="244" y="313"/>
                  </a:lnTo>
                  <a:lnTo>
                    <a:pt x="248" y="307"/>
                  </a:lnTo>
                  <a:lnTo>
                    <a:pt x="251" y="301"/>
                  </a:lnTo>
                  <a:lnTo>
                    <a:pt x="255" y="294"/>
                  </a:lnTo>
                  <a:lnTo>
                    <a:pt x="259" y="288"/>
                  </a:lnTo>
                  <a:lnTo>
                    <a:pt x="263" y="282"/>
                  </a:lnTo>
                  <a:lnTo>
                    <a:pt x="267" y="276"/>
                  </a:lnTo>
                  <a:lnTo>
                    <a:pt x="270" y="269"/>
                  </a:lnTo>
                  <a:lnTo>
                    <a:pt x="275" y="263"/>
                  </a:lnTo>
                  <a:lnTo>
                    <a:pt x="279" y="257"/>
                  </a:lnTo>
                  <a:lnTo>
                    <a:pt x="283" y="252"/>
                  </a:lnTo>
                  <a:lnTo>
                    <a:pt x="286" y="248"/>
                  </a:lnTo>
                  <a:lnTo>
                    <a:pt x="288" y="244"/>
                  </a:lnTo>
                  <a:lnTo>
                    <a:pt x="292" y="240"/>
                  </a:lnTo>
                  <a:lnTo>
                    <a:pt x="295" y="236"/>
                  </a:lnTo>
                  <a:lnTo>
                    <a:pt x="297" y="233"/>
                  </a:lnTo>
                  <a:lnTo>
                    <a:pt x="301" y="229"/>
                  </a:lnTo>
                  <a:lnTo>
                    <a:pt x="303" y="227"/>
                  </a:lnTo>
                  <a:lnTo>
                    <a:pt x="305" y="223"/>
                  </a:lnTo>
                  <a:lnTo>
                    <a:pt x="308" y="219"/>
                  </a:lnTo>
                  <a:lnTo>
                    <a:pt x="311" y="215"/>
                  </a:lnTo>
                  <a:lnTo>
                    <a:pt x="313" y="212"/>
                  </a:lnTo>
                  <a:lnTo>
                    <a:pt x="315" y="210"/>
                  </a:lnTo>
                  <a:lnTo>
                    <a:pt x="317" y="206"/>
                  </a:lnTo>
                  <a:lnTo>
                    <a:pt x="320" y="202"/>
                  </a:lnTo>
                  <a:lnTo>
                    <a:pt x="322" y="198"/>
                  </a:lnTo>
                  <a:lnTo>
                    <a:pt x="324" y="194"/>
                  </a:lnTo>
                  <a:lnTo>
                    <a:pt x="327" y="193"/>
                  </a:lnTo>
                  <a:lnTo>
                    <a:pt x="330" y="189"/>
                  </a:lnTo>
                  <a:lnTo>
                    <a:pt x="333" y="185"/>
                  </a:lnTo>
                  <a:lnTo>
                    <a:pt x="336" y="179"/>
                  </a:lnTo>
                  <a:lnTo>
                    <a:pt x="339" y="175"/>
                  </a:lnTo>
                  <a:lnTo>
                    <a:pt x="342" y="172"/>
                  </a:lnTo>
                  <a:lnTo>
                    <a:pt x="344" y="168"/>
                  </a:lnTo>
                  <a:lnTo>
                    <a:pt x="347" y="162"/>
                  </a:lnTo>
                  <a:lnTo>
                    <a:pt x="351" y="158"/>
                  </a:lnTo>
                  <a:lnTo>
                    <a:pt x="353" y="154"/>
                  </a:lnTo>
                  <a:lnTo>
                    <a:pt x="356" y="149"/>
                  </a:lnTo>
                  <a:lnTo>
                    <a:pt x="359" y="145"/>
                  </a:lnTo>
                  <a:lnTo>
                    <a:pt x="362" y="141"/>
                  </a:lnTo>
                  <a:lnTo>
                    <a:pt x="365" y="137"/>
                  </a:lnTo>
                  <a:lnTo>
                    <a:pt x="369" y="135"/>
                  </a:lnTo>
                  <a:lnTo>
                    <a:pt x="372" y="132"/>
                  </a:lnTo>
                  <a:lnTo>
                    <a:pt x="373" y="130"/>
                  </a:lnTo>
                  <a:lnTo>
                    <a:pt x="375" y="128"/>
                  </a:lnTo>
                  <a:lnTo>
                    <a:pt x="378" y="124"/>
                  </a:lnTo>
                  <a:lnTo>
                    <a:pt x="380" y="122"/>
                  </a:lnTo>
                  <a:lnTo>
                    <a:pt x="382" y="120"/>
                  </a:lnTo>
                  <a:lnTo>
                    <a:pt x="383" y="118"/>
                  </a:lnTo>
                  <a:lnTo>
                    <a:pt x="385" y="116"/>
                  </a:lnTo>
                  <a:lnTo>
                    <a:pt x="388" y="116"/>
                  </a:lnTo>
                  <a:lnTo>
                    <a:pt x="390" y="113"/>
                  </a:lnTo>
                  <a:lnTo>
                    <a:pt x="391" y="113"/>
                  </a:lnTo>
                  <a:lnTo>
                    <a:pt x="393" y="111"/>
                  </a:lnTo>
                  <a:lnTo>
                    <a:pt x="395" y="109"/>
                  </a:lnTo>
                  <a:lnTo>
                    <a:pt x="398" y="107"/>
                  </a:lnTo>
                  <a:lnTo>
                    <a:pt x="400" y="107"/>
                  </a:lnTo>
                  <a:lnTo>
                    <a:pt x="401" y="105"/>
                  </a:lnTo>
                  <a:lnTo>
                    <a:pt x="404" y="103"/>
                  </a:lnTo>
                  <a:lnTo>
                    <a:pt x="406" y="103"/>
                  </a:lnTo>
                  <a:lnTo>
                    <a:pt x="407" y="103"/>
                  </a:lnTo>
                  <a:lnTo>
                    <a:pt x="408" y="101"/>
                  </a:lnTo>
                  <a:lnTo>
                    <a:pt x="410" y="101"/>
                  </a:lnTo>
                  <a:lnTo>
                    <a:pt x="411" y="101"/>
                  </a:lnTo>
                  <a:lnTo>
                    <a:pt x="413" y="99"/>
                  </a:lnTo>
                  <a:lnTo>
                    <a:pt x="414" y="99"/>
                  </a:lnTo>
                  <a:lnTo>
                    <a:pt x="418" y="95"/>
                  </a:lnTo>
                  <a:lnTo>
                    <a:pt x="421" y="93"/>
                  </a:lnTo>
                  <a:lnTo>
                    <a:pt x="425" y="92"/>
                  </a:lnTo>
                  <a:lnTo>
                    <a:pt x="428" y="90"/>
                  </a:lnTo>
                  <a:lnTo>
                    <a:pt x="430" y="86"/>
                  </a:lnTo>
                  <a:lnTo>
                    <a:pt x="433" y="84"/>
                  </a:lnTo>
                  <a:lnTo>
                    <a:pt x="437" y="82"/>
                  </a:lnTo>
                  <a:lnTo>
                    <a:pt x="440" y="78"/>
                  </a:lnTo>
                  <a:lnTo>
                    <a:pt x="442" y="76"/>
                  </a:lnTo>
                  <a:lnTo>
                    <a:pt x="445" y="76"/>
                  </a:lnTo>
                  <a:lnTo>
                    <a:pt x="447" y="74"/>
                  </a:lnTo>
                  <a:lnTo>
                    <a:pt x="449" y="72"/>
                  </a:lnTo>
                  <a:lnTo>
                    <a:pt x="452" y="71"/>
                  </a:lnTo>
                  <a:lnTo>
                    <a:pt x="455" y="69"/>
                  </a:lnTo>
                  <a:lnTo>
                    <a:pt x="457" y="69"/>
                  </a:lnTo>
                  <a:lnTo>
                    <a:pt x="459" y="67"/>
                  </a:lnTo>
                  <a:lnTo>
                    <a:pt x="461" y="67"/>
                  </a:lnTo>
                  <a:lnTo>
                    <a:pt x="464" y="65"/>
                  </a:lnTo>
                  <a:lnTo>
                    <a:pt x="466" y="65"/>
                  </a:lnTo>
                  <a:lnTo>
                    <a:pt x="468" y="63"/>
                  </a:lnTo>
                  <a:lnTo>
                    <a:pt x="471" y="61"/>
                  </a:lnTo>
                  <a:lnTo>
                    <a:pt x="474" y="61"/>
                  </a:lnTo>
                  <a:lnTo>
                    <a:pt x="476" y="61"/>
                  </a:lnTo>
                  <a:lnTo>
                    <a:pt x="478" y="61"/>
                  </a:lnTo>
                  <a:lnTo>
                    <a:pt x="480" y="59"/>
                  </a:lnTo>
                  <a:lnTo>
                    <a:pt x="482" y="57"/>
                  </a:lnTo>
                  <a:lnTo>
                    <a:pt x="484" y="57"/>
                  </a:lnTo>
                  <a:lnTo>
                    <a:pt x="485" y="57"/>
                  </a:lnTo>
                  <a:lnTo>
                    <a:pt x="487" y="55"/>
                  </a:lnTo>
                  <a:lnTo>
                    <a:pt x="488" y="55"/>
                  </a:lnTo>
                  <a:lnTo>
                    <a:pt x="489" y="53"/>
                  </a:lnTo>
                  <a:lnTo>
                    <a:pt x="492" y="51"/>
                  </a:lnTo>
                  <a:lnTo>
                    <a:pt x="495" y="51"/>
                  </a:lnTo>
                  <a:lnTo>
                    <a:pt x="498" y="50"/>
                  </a:lnTo>
                  <a:lnTo>
                    <a:pt x="502" y="50"/>
                  </a:lnTo>
                  <a:lnTo>
                    <a:pt x="505" y="48"/>
                  </a:lnTo>
                  <a:lnTo>
                    <a:pt x="509" y="48"/>
                  </a:lnTo>
                  <a:lnTo>
                    <a:pt x="513" y="46"/>
                  </a:lnTo>
                  <a:lnTo>
                    <a:pt x="516" y="46"/>
                  </a:lnTo>
                  <a:lnTo>
                    <a:pt x="519" y="44"/>
                  </a:lnTo>
                  <a:lnTo>
                    <a:pt x="523" y="44"/>
                  </a:lnTo>
                  <a:lnTo>
                    <a:pt x="526" y="44"/>
                  </a:lnTo>
                  <a:lnTo>
                    <a:pt x="531" y="44"/>
                  </a:lnTo>
                  <a:lnTo>
                    <a:pt x="534" y="44"/>
                  </a:lnTo>
                  <a:lnTo>
                    <a:pt x="537" y="44"/>
                  </a:lnTo>
                  <a:lnTo>
                    <a:pt x="541" y="44"/>
                  </a:lnTo>
                  <a:lnTo>
                    <a:pt x="544" y="44"/>
                  </a:lnTo>
                  <a:lnTo>
                    <a:pt x="547" y="44"/>
                  </a:lnTo>
                  <a:lnTo>
                    <a:pt x="553" y="44"/>
                  </a:lnTo>
                  <a:lnTo>
                    <a:pt x="560" y="44"/>
                  </a:lnTo>
                  <a:lnTo>
                    <a:pt x="565" y="44"/>
                  </a:lnTo>
                  <a:lnTo>
                    <a:pt x="571" y="44"/>
                  </a:lnTo>
                  <a:lnTo>
                    <a:pt x="576" y="44"/>
                  </a:lnTo>
                  <a:lnTo>
                    <a:pt x="582" y="46"/>
                  </a:lnTo>
                  <a:lnTo>
                    <a:pt x="589" y="46"/>
                  </a:lnTo>
                  <a:lnTo>
                    <a:pt x="594" y="46"/>
                  </a:lnTo>
                  <a:lnTo>
                    <a:pt x="600" y="48"/>
                  </a:lnTo>
                  <a:lnTo>
                    <a:pt x="606" y="50"/>
                  </a:lnTo>
                  <a:lnTo>
                    <a:pt x="611" y="50"/>
                  </a:lnTo>
                  <a:lnTo>
                    <a:pt x="617" y="51"/>
                  </a:lnTo>
                  <a:lnTo>
                    <a:pt x="622" y="53"/>
                  </a:lnTo>
                  <a:lnTo>
                    <a:pt x="629" y="53"/>
                  </a:lnTo>
                  <a:lnTo>
                    <a:pt x="635" y="57"/>
                  </a:lnTo>
                  <a:lnTo>
                    <a:pt x="640" y="59"/>
                  </a:lnTo>
                  <a:lnTo>
                    <a:pt x="642" y="59"/>
                  </a:lnTo>
                  <a:lnTo>
                    <a:pt x="645" y="59"/>
                  </a:lnTo>
                  <a:lnTo>
                    <a:pt x="647" y="61"/>
                  </a:lnTo>
                  <a:lnTo>
                    <a:pt x="649" y="61"/>
                  </a:lnTo>
                  <a:lnTo>
                    <a:pt x="650" y="61"/>
                  </a:lnTo>
                  <a:lnTo>
                    <a:pt x="652" y="61"/>
                  </a:lnTo>
                  <a:lnTo>
                    <a:pt x="655" y="63"/>
                  </a:lnTo>
                  <a:lnTo>
                    <a:pt x="657" y="63"/>
                  </a:lnTo>
                  <a:lnTo>
                    <a:pt x="659" y="65"/>
                  </a:lnTo>
                  <a:lnTo>
                    <a:pt x="661" y="65"/>
                  </a:lnTo>
                  <a:lnTo>
                    <a:pt x="664" y="67"/>
                  </a:lnTo>
                  <a:lnTo>
                    <a:pt x="666" y="67"/>
                  </a:lnTo>
                  <a:lnTo>
                    <a:pt x="667" y="69"/>
                  </a:lnTo>
                  <a:lnTo>
                    <a:pt x="669" y="69"/>
                  </a:lnTo>
                  <a:lnTo>
                    <a:pt x="671" y="71"/>
                  </a:lnTo>
                  <a:lnTo>
                    <a:pt x="674" y="71"/>
                  </a:lnTo>
                  <a:lnTo>
                    <a:pt x="677" y="74"/>
                  </a:lnTo>
                  <a:lnTo>
                    <a:pt x="680" y="76"/>
                  </a:lnTo>
                  <a:lnTo>
                    <a:pt x="683" y="76"/>
                  </a:lnTo>
                  <a:lnTo>
                    <a:pt x="687" y="78"/>
                  </a:lnTo>
                  <a:lnTo>
                    <a:pt x="690" y="80"/>
                  </a:lnTo>
                  <a:lnTo>
                    <a:pt x="693" y="82"/>
                  </a:lnTo>
                  <a:lnTo>
                    <a:pt x="696" y="84"/>
                  </a:lnTo>
                  <a:lnTo>
                    <a:pt x="699" y="88"/>
                  </a:lnTo>
                  <a:lnTo>
                    <a:pt x="704" y="90"/>
                  </a:lnTo>
                  <a:lnTo>
                    <a:pt x="708" y="92"/>
                  </a:lnTo>
                  <a:lnTo>
                    <a:pt x="712" y="95"/>
                  </a:lnTo>
                  <a:lnTo>
                    <a:pt x="716" y="97"/>
                  </a:lnTo>
                  <a:lnTo>
                    <a:pt x="721" y="101"/>
                  </a:lnTo>
                  <a:lnTo>
                    <a:pt x="725" y="103"/>
                  </a:lnTo>
                  <a:lnTo>
                    <a:pt x="730" y="105"/>
                  </a:lnTo>
                  <a:lnTo>
                    <a:pt x="734" y="107"/>
                  </a:lnTo>
                  <a:lnTo>
                    <a:pt x="737" y="111"/>
                  </a:lnTo>
                  <a:lnTo>
                    <a:pt x="742" y="113"/>
                  </a:lnTo>
                  <a:lnTo>
                    <a:pt x="746" y="116"/>
                  </a:lnTo>
                  <a:lnTo>
                    <a:pt x="751" y="118"/>
                  </a:lnTo>
                  <a:lnTo>
                    <a:pt x="754" y="120"/>
                  </a:lnTo>
                  <a:lnTo>
                    <a:pt x="759" y="124"/>
                  </a:lnTo>
                  <a:lnTo>
                    <a:pt x="762" y="128"/>
                  </a:lnTo>
                  <a:lnTo>
                    <a:pt x="766" y="132"/>
                  </a:lnTo>
                  <a:lnTo>
                    <a:pt x="770" y="133"/>
                  </a:lnTo>
                  <a:lnTo>
                    <a:pt x="772" y="135"/>
                  </a:lnTo>
                  <a:lnTo>
                    <a:pt x="775" y="139"/>
                  </a:lnTo>
                  <a:lnTo>
                    <a:pt x="779" y="141"/>
                  </a:lnTo>
                  <a:lnTo>
                    <a:pt x="781" y="145"/>
                  </a:lnTo>
                  <a:lnTo>
                    <a:pt x="784" y="147"/>
                  </a:lnTo>
                  <a:lnTo>
                    <a:pt x="788" y="149"/>
                  </a:lnTo>
                  <a:lnTo>
                    <a:pt x="791" y="153"/>
                  </a:lnTo>
                  <a:lnTo>
                    <a:pt x="793" y="154"/>
                  </a:lnTo>
                  <a:lnTo>
                    <a:pt x="797" y="156"/>
                  </a:lnTo>
                  <a:lnTo>
                    <a:pt x="800" y="158"/>
                  </a:lnTo>
                  <a:lnTo>
                    <a:pt x="803" y="160"/>
                  </a:lnTo>
                  <a:lnTo>
                    <a:pt x="807" y="164"/>
                  </a:lnTo>
                  <a:lnTo>
                    <a:pt x="810" y="166"/>
                  </a:lnTo>
                  <a:lnTo>
                    <a:pt x="812" y="170"/>
                  </a:lnTo>
                  <a:lnTo>
                    <a:pt x="816" y="172"/>
                  </a:lnTo>
                  <a:lnTo>
                    <a:pt x="817" y="172"/>
                  </a:lnTo>
                  <a:lnTo>
                    <a:pt x="818" y="172"/>
                  </a:lnTo>
                  <a:lnTo>
                    <a:pt x="818" y="174"/>
                  </a:lnTo>
                  <a:lnTo>
                    <a:pt x="819" y="174"/>
                  </a:lnTo>
                  <a:lnTo>
                    <a:pt x="819" y="175"/>
                  </a:lnTo>
                  <a:lnTo>
                    <a:pt x="820" y="175"/>
                  </a:lnTo>
                  <a:lnTo>
                    <a:pt x="821" y="175"/>
                  </a:lnTo>
                  <a:lnTo>
                    <a:pt x="822" y="175"/>
                  </a:lnTo>
                  <a:lnTo>
                    <a:pt x="825" y="177"/>
                  </a:lnTo>
                  <a:lnTo>
                    <a:pt x="827" y="179"/>
                  </a:lnTo>
                  <a:lnTo>
                    <a:pt x="828" y="183"/>
                  </a:lnTo>
                  <a:lnTo>
                    <a:pt x="830" y="185"/>
                  </a:lnTo>
                  <a:lnTo>
                    <a:pt x="832" y="187"/>
                  </a:lnTo>
                  <a:lnTo>
                    <a:pt x="835" y="189"/>
                  </a:lnTo>
                  <a:lnTo>
                    <a:pt x="837" y="191"/>
                  </a:lnTo>
                  <a:lnTo>
                    <a:pt x="839" y="193"/>
                  </a:lnTo>
                  <a:lnTo>
                    <a:pt x="841" y="194"/>
                  </a:lnTo>
                  <a:lnTo>
                    <a:pt x="843" y="196"/>
                  </a:lnTo>
                  <a:lnTo>
                    <a:pt x="846" y="198"/>
                  </a:lnTo>
                  <a:lnTo>
                    <a:pt x="848" y="200"/>
                  </a:lnTo>
                  <a:lnTo>
                    <a:pt x="850" y="202"/>
                  </a:lnTo>
                  <a:lnTo>
                    <a:pt x="852" y="204"/>
                  </a:lnTo>
                  <a:lnTo>
                    <a:pt x="855" y="204"/>
                  </a:lnTo>
                  <a:lnTo>
                    <a:pt x="857" y="206"/>
                  </a:lnTo>
                  <a:lnTo>
                    <a:pt x="859" y="208"/>
                  </a:lnTo>
                  <a:lnTo>
                    <a:pt x="862" y="210"/>
                  </a:lnTo>
                  <a:lnTo>
                    <a:pt x="865" y="212"/>
                  </a:lnTo>
                  <a:lnTo>
                    <a:pt x="867" y="212"/>
                  </a:lnTo>
                  <a:lnTo>
                    <a:pt x="869" y="215"/>
                  </a:lnTo>
                  <a:lnTo>
                    <a:pt x="871" y="217"/>
                  </a:lnTo>
                  <a:lnTo>
                    <a:pt x="874" y="219"/>
                  </a:lnTo>
                  <a:lnTo>
                    <a:pt x="877" y="221"/>
                  </a:lnTo>
                  <a:lnTo>
                    <a:pt x="879" y="221"/>
                  </a:lnTo>
                  <a:lnTo>
                    <a:pt x="881" y="225"/>
                  </a:lnTo>
                  <a:lnTo>
                    <a:pt x="884" y="225"/>
                  </a:lnTo>
                  <a:lnTo>
                    <a:pt x="886" y="227"/>
                  </a:lnTo>
                  <a:lnTo>
                    <a:pt x="888" y="229"/>
                  </a:lnTo>
                  <a:lnTo>
                    <a:pt x="892" y="229"/>
                  </a:lnTo>
                  <a:lnTo>
                    <a:pt x="894" y="231"/>
                  </a:lnTo>
                  <a:lnTo>
                    <a:pt x="896" y="231"/>
                  </a:lnTo>
                  <a:lnTo>
                    <a:pt x="898" y="233"/>
                  </a:lnTo>
                  <a:lnTo>
                    <a:pt x="900" y="235"/>
                  </a:lnTo>
                  <a:lnTo>
                    <a:pt x="903" y="235"/>
                  </a:lnTo>
                  <a:lnTo>
                    <a:pt x="905" y="236"/>
                  </a:lnTo>
                  <a:lnTo>
                    <a:pt x="906" y="238"/>
                  </a:lnTo>
                  <a:lnTo>
                    <a:pt x="908" y="240"/>
                  </a:lnTo>
                  <a:lnTo>
                    <a:pt x="911" y="242"/>
                  </a:lnTo>
                  <a:lnTo>
                    <a:pt x="912" y="244"/>
                  </a:lnTo>
                  <a:lnTo>
                    <a:pt x="915" y="240"/>
                  </a:lnTo>
                  <a:lnTo>
                    <a:pt x="915" y="238"/>
                  </a:lnTo>
                  <a:lnTo>
                    <a:pt x="914" y="238"/>
                  </a:lnTo>
                  <a:lnTo>
                    <a:pt x="914" y="236"/>
                  </a:lnTo>
                  <a:lnTo>
                    <a:pt x="913" y="235"/>
                  </a:lnTo>
                  <a:lnTo>
                    <a:pt x="911" y="235"/>
                  </a:lnTo>
                  <a:lnTo>
                    <a:pt x="908" y="233"/>
                  </a:lnTo>
                  <a:lnTo>
                    <a:pt x="907" y="231"/>
                  </a:lnTo>
                  <a:lnTo>
                    <a:pt x="906" y="229"/>
                  </a:lnTo>
                  <a:lnTo>
                    <a:pt x="904" y="225"/>
                  </a:lnTo>
                  <a:lnTo>
                    <a:pt x="903" y="223"/>
                  </a:lnTo>
                  <a:lnTo>
                    <a:pt x="900" y="221"/>
                  </a:lnTo>
                  <a:lnTo>
                    <a:pt x="899" y="219"/>
                  </a:lnTo>
                  <a:lnTo>
                    <a:pt x="896" y="215"/>
                  </a:lnTo>
                  <a:lnTo>
                    <a:pt x="892" y="210"/>
                  </a:lnTo>
                  <a:lnTo>
                    <a:pt x="888" y="206"/>
                  </a:lnTo>
                  <a:lnTo>
                    <a:pt x="885" y="202"/>
                  </a:lnTo>
                  <a:lnTo>
                    <a:pt x="880" y="196"/>
                  </a:lnTo>
                  <a:lnTo>
                    <a:pt x="877" y="193"/>
                  </a:lnTo>
                  <a:lnTo>
                    <a:pt x="873" y="189"/>
                  </a:lnTo>
                  <a:lnTo>
                    <a:pt x="869" y="185"/>
                  </a:lnTo>
                  <a:lnTo>
                    <a:pt x="866" y="181"/>
                  </a:lnTo>
                  <a:lnTo>
                    <a:pt x="861" y="177"/>
                  </a:lnTo>
                  <a:lnTo>
                    <a:pt x="858" y="175"/>
                  </a:lnTo>
                  <a:lnTo>
                    <a:pt x="854" y="172"/>
                  </a:lnTo>
                  <a:lnTo>
                    <a:pt x="850" y="168"/>
                  </a:lnTo>
                  <a:lnTo>
                    <a:pt x="846" y="164"/>
                  </a:lnTo>
                  <a:lnTo>
                    <a:pt x="842" y="160"/>
                  </a:lnTo>
                  <a:lnTo>
                    <a:pt x="838" y="158"/>
                  </a:lnTo>
                  <a:lnTo>
                    <a:pt x="833" y="154"/>
                  </a:lnTo>
                  <a:lnTo>
                    <a:pt x="829" y="151"/>
                  </a:lnTo>
                  <a:lnTo>
                    <a:pt x="826" y="147"/>
                  </a:lnTo>
                  <a:lnTo>
                    <a:pt x="821" y="143"/>
                  </a:lnTo>
                  <a:lnTo>
                    <a:pt x="817" y="139"/>
                  </a:lnTo>
                  <a:lnTo>
                    <a:pt x="812" y="135"/>
                  </a:lnTo>
                  <a:lnTo>
                    <a:pt x="808" y="132"/>
                  </a:lnTo>
                  <a:lnTo>
                    <a:pt x="803" y="128"/>
                  </a:lnTo>
                  <a:lnTo>
                    <a:pt x="799" y="124"/>
                  </a:lnTo>
                  <a:lnTo>
                    <a:pt x="795" y="120"/>
                  </a:lnTo>
                  <a:lnTo>
                    <a:pt x="791" y="116"/>
                  </a:lnTo>
                  <a:lnTo>
                    <a:pt x="787" y="111"/>
                  </a:lnTo>
                  <a:lnTo>
                    <a:pt x="782" y="107"/>
                  </a:lnTo>
                  <a:lnTo>
                    <a:pt x="778" y="103"/>
                  </a:lnTo>
                  <a:lnTo>
                    <a:pt x="773" y="99"/>
                  </a:lnTo>
                  <a:lnTo>
                    <a:pt x="769" y="95"/>
                  </a:lnTo>
                  <a:lnTo>
                    <a:pt x="764" y="92"/>
                  </a:lnTo>
                  <a:lnTo>
                    <a:pt x="760" y="88"/>
                  </a:lnTo>
                  <a:lnTo>
                    <a:pt x="755" y="84"/>
                  </a:lnTo>
                  <a:lnTo>
                    <a:pt x="751" y="80"/>
                  </a:lnTo>
                  <a:lnTo>
                    <a:pt x="747" y="76"/>
                  </a:lnTo>
                  <a:lnTo>
                    <a:pt x="742" y="72"/>
                  </a:lnTo>
                  <a:lnTo>
                    <a:pt x="738" y="69"/>
                  </a:lnTo>
                  <a:lnTo>
                    <a:pt x="734" y="67"/>
                  </a:lnTo>
                  <a:lnTo>
                    <a:pt x="728" y="63"/>
                  </a:lnTo>
                  <a:lnTo>
                    <a:pt x="724" y="59"/>
                  </a:lnTo>
                  <a:lnTo>
                    <a:pt x="719" y="57"/>
                  </a:lnTo>
                  <a:lnTo>
                    <a:pt x="715" y="53"/>
                  </a:lnTo>
                  <a:lnTo>
                    <a:pt x="711" y="51"/>
                  </a:lnTo>
                  <a:lnTo>
                    <a:pt x="706" y="48"/>
                  </a:lnTo>
                  <a:lnTo>
                    <a:pt x="702" y="46"/>
                  </a:lnTo>
                  <a:lnTo>
                    <a:pt x="697" y="42"/>
                  </a:lnTo>
                  <a:lnTo>
                    <a:pt x="692" y="40"/>
                  </a:lnTo>
                  <a:lnTo>
                    <a:pt x="686" y="38"/>
                  </a:lnTo>
                  <a:lnTo>
                    <a:pt x="680" y="36"/>
                  </a:lnTo>
                  <a:lnTo>
                    <a:pt x="675" y="32"/>
                  </a:lnTo>
                  <a:lnTo>
                    <a:pt x="670" y="31"/>
                  </a:lnTo>
                  <a:lnTo>
                    <a:pt x="665" y="29"/>
                  </a:lnTo>
                  <a:lnTo>
                    <a:pt x="659" y="27"/>
                  </a:lnTo>
                  <a:lnTo>
                    <a:pt x="654" y="25"/>
                  </a:lnTo>
                  <a:lnTo>
                    <a:pt x="649" y="23"/>
                  </a:lnTo>
                  <a:lnTo>
                    <a:pt x="644" y="21"/>
                  </a:lnTo>
                  <a:lnTo>
                    <a:pt x="638" y="19"/>
                  </a:lnTo>
                  <a:lnTo>
                    <a:pt x="632" y="17"/>
                  </a:lnTo>
                  <a:lnTo>
                    <a:pt x="627" y="15"/>
                  </a:lnTo>
                  <a:lnTo>
                    <a:pt x="622" y="11"/>
                  </a:lnTo>
                  <a:lnTo>
                    <a:pt x="617" y="10"/>
                  </a:lnTo>
                  <a:lnTo>
                    <a:pt x="611" y="8"/>
                  </a:lnTo>
                  <a:lnTo>
                    <a:pt x="609" y="6"/>
                  </a:lnTo>
                  <a:lnTo>
                    <a:pt x="606" y="6"/>
                  </a:lnTo>
                  <a:lnTo>
                    <a:pt x="602" y="4"/>
                  </a:lnTo>
                  <a:lnTo>
                    <a:pt x="600" y="4"/>
                  </a:lnTo>
                  <a:lnTo>
                    <a:pt x="597" y="4"/>
                  </a:lnTo>
                  <a:lnTo>
                    <a:pt x="594" y="4"/>
                  </a:lnTo>
                  <a:lnTo>
                    <a:pt x="591" y="4"/>
                  </a:lnTo>
                  <a:lnTo>
                    <a:pt x="589" y="4"/>
                  </a:lnTo>
                  <a:lnTo>
                    <a:pt x="585" y="4"/>
                  </a:lnTo>
                  <a:lnTo>
                    <a:pt x="582" y="4"/>
                  </a:lnTo>
                  <a:lnTo>
                    <a:pt x="580" y="4"/>
                  </a:lnTo>
                  <a:lnTo>
                    <a:pt x="576" y="6"/>
                  </a:lnTo>
                  <a:lnTo>
                    <a:pt x="574" y="6"/>
                  </a:lnTo>
                  <a:lnTo>
                    <a:pt x="571" y="4"/>
                  </a:lnTo>
                  <a:lnTo>
                    <a:pt x="569" y="4"/>
                  </a:lnTo>
                  <a:lnTo>
                    <a:pt x="565" y="4"/>
                  </a:lnTo>
                  <a:lnTo>
                    <a:pt x="563" y="2"/>
                  </a:lnTo>
                  <a:lnTo>
                    <a:pt x="561" y="2"/>
                  </a:lnTo>
                  <a:lnTo>
                    <a:pt x="557" y="2"/>
                  </a:lnTo>
                  <a:lnTo>
                    <a:pt x="555" y="2"/>
                  </a:lnTo>
                  <a:lnTo>
                    <a:pt x="553" y="2"/>
                  </a:lnTo>
                  <a:lnTo>
                    <a:pt x="550" y="2"/>
                  </a:lnTo>
                  <a:lnTo>
                    <a:pt x="547" y="0"/>
                  </a:lnTo>
                  <a:lnTo>
                    <a:pt x="545" y="0"/>
                  </a:lnTo>
                  <a:lnTo>
                    <a:pt x="542" y="0"/>
                  </a:lnTo>
                  <a:lnTo>
                    <a:pt x="537" y="0"/>
                  </a:lnTo>
                  <a:lnTo>
                    <a:pt x="534" y="2"/>
                  </a:lnTo>
                  <a:lnTo>
                    <a:pt x="531" y="2"/>
                  </a:lnTo>
                  <a:lnTo>
                    <a:pt x="526" y="2"/>
                  </a:lnTo>
                  <a:lnTo>
                    <a:pt x="523" y="2"/>
                  </a:lnTo>
                  <a:lnTo>
                    <a:pt x="518" y="4"/>
                  </a:lnTo>
                  <a:lnTo>
                    <a:pt x="515" y="6"/>
                  </a:lnTo>
                  <a:lnTo>
                    <a:pt x="512" y="6"/>
                  </a:lnTo>
                  <a:lnTo>
                    <a:pt x="507" y="8"/>
                  </a:lnTo>
                  <a:lnTo>
                    <a:pt x="504" y="8"/>
                  </a:lnTo>
                  <a:lnTo>
                    <a:pt x="501" y="10"/>
                  </a:lnTo>
                  <a:lnTo>
                    <a:pt x="496" y="10"/>
                  </a:lnTo>
                  <a:lnTo>
                    <a:pt x="493" y="11"/>
                  </a:lnTo>
                  <a:lnTo>
                    <a:pt x="489" y="13"/>
                  </a:lnTo>
                  <a:lnTo>
                    <a:pt x="486" y="15"/>
                  </a:lnTo>
                  <a:lnTo>
                    <a:pt x="482" y="15"/>
                  </a:lnTo>
                  <a:lnTo>
                    <a:pt x="478" y="17"/>
                  </a:lnTo>
                  <a:lnTo>
                    <a:pt x="475" y="19"/>
                  </a:lnTo>
                  <a:lnTo>
                    <a:pt x="471" y="21"/>
                  </a:lnTo>
                  <a:lnTo>
                    <a:pt x="467" y="23"/>
                  </a:lnTo>
                  <a:lnTo>
                    <a:pt x="464" y="25"/>
                  </a:lnTo>
                  <a:lnTo>
                    <a:pt x="460" y="27"/>
                  </a:lnTo>
                  <a:lnTo>
                    <a:pt x="456" y="29"/>
                  </a:lnTo>
                  <a:lnTo>
                    <a:pt x="452" y="31"/>
                  </a:lnTo>
                  <a:lnTo>
                    <a:pt x="449" y="32"/>
                  </a:lnTo>
                  <a:lnTo>
                    <a:pt x="446" y="32"/>
                  </a:lnTo>
                  <a:lnTo>
                    <a:pt x="442" y="36"/>
                  </a:lnTo>
                  <a:lnTo>
                    <a:pt x="438" y="36"/>
                  </a:lnTo>
                  <a:lnTo>
                    <a:pt x="435" y="40"/>
                  </a:lnTo>
                  <a:lnTo>
                    <a:pt x="430" y="42"/>
                  </a:lnTo>
                  <a:lnTo>
                    <a:pt x="427" y="44"/>
                  </a:lnTo>
                  <a:lnTo>
                    <a:pt x="426" y="44"/>
                  </a:lnTo>
                  <a:lnTo>
                    <a:pt x="425" y="44"/>
                  </a:lnTo>
                  <a:lnTo>
                    <a:pt x="423" y="44"/>
                  </a:lnTo>
                  <a:lnTo>
                    <a:pt x="422" y="44"/>
                  </a:lnTo>
                  <a:lnTo>
                    <a:pt x="421" y="44"/>
                  </a:lnTo>
                  <a:lnTo>
                    <a:pt x="420" y="44"/>
                  </a:lnTo>
                  <a:lnTo>
                    <a:pt x="419" y="44"/>
                  </a:lnTo>
                  <a:lnTo>
                    <a:pt x="418" y="46"/>
                  </a:lnTo>
                  <a:lnTo>
                    <a:pt x="417" y="46"/>
                  </a:lnTo>
                  <a:lnTo>
                    <a:pt x="416" y="48"/>
                  </a:lnTo>
                  <a:lnTo>
                    <a:pt x="414" y="48"/>
                  </a:lnTo>
                  <a:lnTo>
                    <a:pt x="413" y="48"/>
                  </a:lnTo>
                  <a:lnTo>
                    <a:pt x="412" y="50"/>
                  </a:lnTo>
                  <a:lnTo>
                    <a:pt x="409" y="44"/>
                  </a:lnTo>
                  <a:lnTo>
                    <a:pt x="407" y="48"/>
                  </a:lnTo>
                  <a:lnTo>
                    <a:pt x="404" y="50"/>
                  </a:lnTo>
                  <a:lnTo>
                    <a:pt x="402" y="50"/>
                  </a:lnTo>
                  <a:lnTo>
                    <a:pt x="400" y="51"/>
                  </a:lnTo>
                  <a:lnTo>
                    <a:pt x="398" y="51"/>
                  </a:lnTo>
                  <a:lnTo>
                    <a:pt x="395" y="53"/>
                  </a:lnTo>
                  <a:lnTo>
                    <a:pt x="393" y="57"/>
                  </a:lnTo>
                  <a:lnTo>
                    <a:pt x="391" y="59"/>
                  </a:lnTo>
                  <a:lnTo>
                    <a:pt x="389" y="61"/>
                  </a:lnTo>
                  <a:lnTo>
                    <a:pt x="387" y="63"/>
                  </a:lnTo>
                  <a:lnTo>
                    <a:pt x="385" y="65"/>
                  </a:lnTo>
                  <a:lnTo>
                    <a:pt x="384" y="67"/>
                  </a:lnTo>
                  <a:lnTo>
                    <a:pt x="382" y="69"/>
                  </a:lnTo>
                  <a:lnTo>
                    <a:pt x="381" y="72"/>
                  </a:lnTo>
                  <a:lnTo>
                    <a:pt x="379" y="74"/>
                  </a:lnTo>
                  <a:lnTo>
                    <a:pt x="376" y="74"/>
                  </a:lnTo>
                  <a:lnTo>
                    <a:pt x="370" y="82"/>
                  </a:lnTo>
                  <a:lnTo>
                    <a:pt x="364" y="88"/>
                  </a:lnTo>
                  <a:lnTo>
                    <a:pt x="357" y="93"/>
                  </a:lnTo>
                  <a:lnTo>
                    <a:pt x="351" y="101"/>
                  </a:lnTo>
                  <a:lnTo>
                    <a:pt x="344" y="109"/>
                  </a:lnTo>
                  <a:lnTo>
                    <a:pt x="337" y="114"/>
                  </a:lnTo>
                  <a:lnTo>
                    <a:pt x="332" y="122"/>
                  </a:lnTo>
                  <a:lnTo>
                    <a:pt x="325" y="130"/>
                  </a:lnTo>
                  <a:lnTo>
                    <a:pt x="318" y="135"/>
                  </a:lnTo>
                  <a:lnTo>
                    <a:pt x="313" y="143"/>
                  </a:lnTo>
                  <a:lnTo>
                    <a:pt x="306" y="151"/>
                  </a:lnTo>
                  <a:lnTo>
                    <a:pt x="301" y="158"/>
                  </a:lnTo>
                  <a:lnTo>
                    <a:pt x="294" y="168"/>
                  </a:lnTo>
                  <a:lnTo>
                    <a:pt x="288" y="175"/>
                  </a:lnTo>
                  <a:lnTo>
                    <a:pt x="283" y="183"/>
                  </a:lnTo>
                  <a:lnTo>
                    <a:pt x="277" y="193"/>
                  </a:lnTo>
                  <a:lnTo>
                    <a:pt x="275" y="194"/>
                  </a:lnTo>
                  <a:lnTo>
                    <a:pt x="273" y="198"/>
                  </a:lnTo>
                  <a:lnTo>
                    <a:pt x="270" y="202"/>
                  </a:lnTo>
                  <a:lnTo>
                    <a:pt x="268" y="204"/>
                  </a:lnTo>
                  <a:lnTo>
                    <a:pt x="267" y="208"/>
                  </a:lnTo>
                  <a:lnTo>
                    <a:pt x="265" y="210"/>
                  </a:lnTo>
                  <a:lnTo>
                    <a:pt x="263" y="212"/>
                  </a:lnTo>
                  <a:lnTo>
                    <a:pt x="261" y="215"/>
                  </a:lnTo>
                  <a:lnTo>
                    <a:pt x="259" y="217"/>
                  </a:lnTo>
                  <a:lnTo>
                    <a:pt x="257" y="219"/>
                  </a:lnTo>
                  <a:lnTo>
                    <a:pt x="256" y="223"/>
                  </a:lnTo>
                  <a:lnTo>
                    <a:pt x="254" y="225"/>
                  </a:lnTo>
                  <a:lnTo>
                    <a:pt x="251" y="229"/>
                  </a:lnTo>
                  <a:lnTo>
                    <a:pt x="250" y="231"/>
                  </a:lnTo>
                  <a:lnTo>
                    <a:pt x="248" y="235"/>
                  </a:lnTo>
                  <a:lnTo>
                    <a:pt x="246" y="236"/>
                  </a:lnTo>
                  <a:lnTo>
                    <a:pt x="242" y="244"/>
                  </a:lnTo>
                  <a:lnTo>
                    <a:pt x="238" y="252"/>
                  </a:lnTo>
                  <a:lnTo>
                    <a:pt x="235" y="259"/>
                  </a:lnTo>
                  <a:lnTo>
                    <a:pt x="230" y="269"/>
                  </a:lnTo>
                  <a:lnTo>
                    <a:pt x="226" y="276"/>
                  </a:lnTo>
                  <a:lnTo>
                    <a:pt x="222" y="284"/>
                  </a:lnTo>
                  <a:lnTo>
                    <a:pt x="218" y="294"/>
                  </a:lnTo>
                  <a:lnTo>
                    <a:pt x="214" y="301"/>
                  </a:lnTo>
                  <a:lnTo>
                    <a:pt x="210" y="311"/>
                  </a:lnTo>
                  <a:lnTo>
                    <a:pt x="207" y="320"/>
                  </a:lnTo>
                  <a:lnTo>
                    <a:pt x="202" y="328"/>
                  </a:lnTo>
                  <a:lnTo>
                    <a:pt x="198" y="338"/>
                  </a:lnTo>
                  <a:lnTo>
                    <a:pt x="194" y="345"/>
                  </a:lnTo>
                  <a:lnTo>
                    <a:pt x="191" y="355"/>
                  </a:lnTo>
                  <a:lnTo>
                    <a:pt x="187" y="362"/>
                  </a:lnTo>
                  <a:lnTo>
                    <a:pt x="183" y="370"/>
                  </a:lnTo>
                  <a:lnTo>
                    <a:pt x="180" y="378"/>
                  </a:lnTo>
                  <a:lnTo>
                    <a:pt x="179" y="383"/>
                  </a:lnTo>
                  <a:lnTo>
                    <a:pt x="175" y="389"/>
                  </a:lnTo>
                  <a:lnTo>
                    <a:pt x="173" y="395"/>
                  </a:lnTo>
                  <a:lnTo>
                    <a:pt x="171" y="399"/>
                  </a:lnTo>
                  <a:lnTo>
                    <a:pt x="169" y="404"/>
                  </a:lnTo>
                  <a:lnTo>
                    <a:pt x="166" y="410"/>
                  </a:lnTo>
                  <a:lnTo>
                    <a:pt x="164" y="416"/>
                  </a:lnTo>
                  <a:lnTo>
                    <a:pt x="160" y="427"/>
                  </a:lnTo>
                  <a:lnTo>
                    <a:pt x="156" y="437"/>
                  </a:lnTo>
                  <a:lnTo>
                    <a:pt x="152" y="446"/>
                  </a:lnTo>
                  <a:lnTo>
                    <a:pt x="149" y="458"/>
                  </a:lnTo>
                  <a:lnTo>
                    <a:pt x="145" y="469"/>
                  </a:lnTo>
                  <a:lnTo>
                    <a:pt x="142" y="479"/>
                  </a:lnTo>
                  <a:lnTo>
                    <a:pt x="139" y="490"/>
                  </a:lnTo>
                  <a:lnTo>
                    <a:pt x="135" y="502"/>
                  </a:lnTo>
                  <a:lnTo>
                    <a:pt x="133" y="511"/>
                  </a:lnTo>
                  <a:lnTo>
                    <a:pt x="130" y="522"/>
                  </a:lnTo>
                  <a:lnTo>
                    <a:pt x="126" y="534"/>
                  </a:lnTo>
                  <a:lnTo>
                    <a:pt x="124" y="545"/>
                  </a:lnTo>
                  <a:lnTo>
                    <a:pt x="121" y="557"/>
                  </a:lnTo>
                  <a:lnTo>
                    <a:pt x="118" y="568"/>
                  </a:lnTo>
                  <a:lnTo>
                    <a:pt x="115" y="580"/>
                  </a:lnTo>
                  <a:lnTo>
                    <a:pt x="113" y="589"/>
                  </a:lnTo>
                  <a:lnTo>
                    <a:pt x="111" y="599"/>
                  </a:lnTo>
                  <a:lnTo>
                    <a:pt x="109" y="606"/>
                  </a:lnTo>
                  <a:lnTo>
                    <a:pt x="107" y="614"/>
                  </a:lnTo>
                  <a:lnTo>
                    <a:pt x="105" y="622"/>
                  </a:lnTo>
                  <a:lnTo>
                    <a:pt x="104" y="629"/>
                  </a:lnTo>
                  <a:lnTo>
                    <a:pt x="102" y="635"/>
                  </a:lnTo>
                  <a:lnTo>
                    <a:pt x="99" y="643"/>
                  </a:lnTo>
                  <a:lnTo>
                    <a:pt x="98" y="650"/>
                  </a:lnTo>
                  <a:lnTo>
                    <a:pt x="96" y="656"/>
                  </a:lnTo>
                  <a:lnTo>
                    <a:pt x="94" y="664"/>
                  </a:lnTo>
                  <a:lnTo>
                    <a:pt x="92" y="671"/>
                  </a:lnTo>
                  <a:lnTo>
                    <a:pt x="90" y="679"/>
                  </a:lnTo>
                  <a:lnTo>
                    <a:pt x="89" y="686"/>
                  </a:lnTo>
                  <a:lnTo>
                    <a:pt x="87" y="692"/>
                  </a:lnTo>
                  <a:lnTo>
                    <a:pt x="85" y="700"/>
                  </a:lnTo>
                  <a:lnTo>
                    <a:pt x="84" y="707"/>
                  </a:lnTo>
                  <a:lnTo>
                    <a:pt x="83" y="713"/>
                  </a:lnTo>
                  <a:lnTo>
                    <a:pt x="82" y="717"/>
                  </a:lnTo>
                  <a:lnTo>
                    <a:pt x="80" y="721"/>
                  </a:lnTo>
                  <a:lnTo>
                    <a:pt x="80" y="725"/>
                  </a:lnTo>
                  <a:lnTo>
                    <a:pt x="79" y="730"/>
                  </a:lnTo>
                  <a:lnTo>
                    <a:pt x="78" y="732"/>
                  </a:lnTo>
                  <a:lnTo>
                    <a:pt x="77" y="736"/>
                  </a:lnTo>
                  <a:lnTo>
                    <a:pt x="77" y="740"/>
                  </a:lnTo>
                  <a:lnTo>
                    <a:pt x="76" y="746"/>
                  </a:lnTo>
                  <a:lnTo>
                    <a:pt x="75" y="751"/>
                  </a:lnTo>
                  <a:lnTo>
                    <a:pt x="74" y="755"/>
                  </a:lnTo>
                  <a:lnTo>
                    <a:pt x="74" y="761"/>
                  </a:lnTo>
                  <a:lnTo>
                    <a:pt x="71" y="772"/>
                  </a:lnTo>
                  <a:lnTo>
                    <a:pt x="70" y="782"/>
                  </a:lnTo>
                  <a:lnTo>
                    <a:pt x="68" y="793"/>
                  </a:lnTo>
                  <a:lnTo>
                    <a:pt x="66" y="803"/>
                  </a:lnTo>
                  <a:lnTo>
                    <a:pt x="64" y="812"/>
                  </a:lnTo>
                  <a:lnTo>
                    <a:pt x="61" y="824"/>
                  </a:lnTo>
                  <a:lnTo>
                    <a:pt x="60" y="833"/>
                  </a:lnTo>
                  <a:lnTo>
                    <a:pt x="58" y="845"/>
                  </a:lnTo>
                  <a:lnTo>
                    <a:pt x="56" y="854"/>
                  </a:lnTo>
                  <a:lnTo>
                    <a:pt x="54" y="864"/>
                  </a:lnTo>
                  <a:lnTo>
                    <a:pt x="51" y="875"/>
                  </a:lnTo>
                  <a:lnTo>
                    <a:pt x="50" y="885"/>
                  </a:lnTo>
                  <a:lnTo>
                    <a:pt x="48" y="896"/>
                  </a:lnTo>
                  <a:lnTo>
                    <a:pt x="46" y="908"/>
                  </a:lnTo>
                  <a:lnTo>
                    <a:pt x="45" y="917"/>
                  </a:lnTo>
                  <a:lnTo>
                    <a:pt x="44" y="929"/>
                  </a:lnTo>
                  <a:lnTo>
                    <a:pt x="42" y="934"/>
                  </a:lnTo>
                  <a:lnTo>
                    <a:pt x="42" y="940"/>
                  </a:lnTo>
                  <a:lnTo>
                    <a:pt x="44" y="944"/>
                  </a:lnTo>
                  <a:lnTo>
                    <a:pt x="42" y="950"/>
                  </a:lnTo>
                  <a:lnTo>
                    <a:pt x="41" y="957"/>
                  </a:lnTo>
                  <a:lnTo>
                    <a:pt x="40" y="963"/>
                  </a:lnTo>
                  <a:lnTo>
                    <a:pt x="39" y="969"/>
                  </a:lnTo>
                  <a:lnTo>
                    <a:pt x="39" y="974"/>
                  </a:lnTo>
                  <a:lnTo>
                    <a:pt x="38" y="980"/>
                  </a:lnTo>
                  <a:lnTo>
                    <a:pt x="37" y="986"/>
                  </a:lnTo>
                  <a:lnTo>
                    <a:pt x="36" y="992"/>
                  </a:lnTo>
                  <a:lnTo>
                    <a:pt x="35" y="997"/>
                  </a:lnTo>
                  <a:lnTo>
                    <a:pt x="33" y="1011"/>
                  </a:lnTo>
                  <a:lnTo>
                    <a:pt x="31" y="1022"/>
                  </a:lnTo>
                  <a:lnTo>
                    <a:pt x="30" y="1034"/>
                  </a:lnTo>
                  <a:lnTo>
                    <a:pt x="28" y="1043"/>
                  </a:lnTo>
                  <a:lnTo>
                    <a:pt x="27" y="1054"/>
                  </a:lnTo>
                  <a:lnTo>
                    <a:pt x="25" y="1066"/>
                  </a:lnTo>
                  <a:lnTo>
                    <a:pt x="23" y="1075"/>
                  </a:lnTo>
                  <a:lnTo>
                    <a:pt x="21" y="1087"/>
                  </a:lnTo>
                  <a:lnTo>
                    <a:pt x="20" y="1095"/>
                  </a:lnTo>
                  <a:lnTo>
                    <a:pt x="20" y="1100"/>
                  </a:lnTo>
                  <a:lnTo>
                    <a:pt x="19" y="1108"/>
                  </a:lnTo>
                  <a:lnTo>
                    <a:pt x="18" y="1114"/>
                  </a:lnTo>
                  <a:lnTo>
                    <a:pt x="18" y="1121"/>
                  </a:lnTo>
                  <a:lnTo>
                    <a:pt x="18" y="1127"/>
                  </a:lnTo>
                  <a:lnTo>
                    <a:pt x="17" y="1135"/>
                  </a:lnTo>
                  <a:lnTo>
                    <a:pt x="17" y="1140"/>
                  </a:lnTo>
                  <a:lnTo>
                    <a:pt x="16" y="1157"/>
                  </a:lnTo>
                  <a:lnTo>
                    <a:pt x="13" y="1173"/>
                  </a:lnTo>
                  <a:lnTo>
                    <a:pt x="12" y="1188"/>
                  </a:lnTo>
                  <a:lnTo>
                    <a:pt x="10" y="1203"/>
                  </a:lnTo>
                  <a:lnTo>
                    <a:pt x="9" y="1218"/>
                  </a:lnTo>
                  <a:lnTo>
                    <a:pt x="7" y="1236"/>
                  </a:lnTo>
                  <a:lnTo>
                    <a:pt x="6" y="1249"/>
                  </a:lnTo>
                  <a:lnTo>
                    <a:pt x="3" y="1264"/>
                  </a:lnTo>
                  <a:lnTo>
                    <a:pt x="3" y="1268"/>
                  </a:lnTo>
                  <a:lnTo>
                    <a:pt x="2" y="1270"/>
                  </a:lnTo>
                  <a:lnTo>
                    <a:pt x="1" y="1272"/>
                  </a:lnTo>
                  <a:lnTo>
                    <a:pt x="0" y="1276"/>
                  </a:lnTo>
                  <a:lnTo>
                    <a:pt x="1" y="1276"/>
                  </a:lnTo>
                  <a:lnTo>
                    <a:pt x="2" y="1276"/>
                  </a:lnTo>
                  <a:lnTo>
                    <a:pt x="3" y="1276"/>
                  </a:lnTo>
                  <a:lnTo>
                    <a:pt x="4" y="1264"/>
                  </a:lnTo>
                  <a:lnTo>
                    <a:pt x="6" y="1255"/>
                  </a:lnTo>
                  <a:lnTo>
                    <a:pt x="7" y="1247"/>
                  </a:lnTo>
                  <a:lnTo>
                    <a:pt x="8" y="1238"/>
                  </a:lnTo>
                  <a:lnTo>
                    <a:pt x="9" y="1230"/>
                  </a:lnTo>
                  <a:lnTo>
                    <a:pt x="10" y="1224"/>
                  </a:lnTo>
                  <a:lnTo>
                    <a:pt x="11" y="1217"/>
                  </a:lnTo>
                  <a:lnTo>
                    <a:pt x="11" y="1209"/>
                  </a:lnTo>
                  <a:lnTo>
                    <a:pt x="12" y="1201"/>
                  </a:lnTo>
                  <a:lnTo>
                    <a:pt x="12" y="1196"/>
                  </a:lnTo>
                  <a:lnTo>
                    <a:pt x="13" y="1188"/>
                  </a:lnTo>
                  <a:lnTo>
                    <a:pt x="15" y="1180"/>
                  </a:lnTo>
                  <a:lnTo>
                    <a:pt x="16" y="1169"/>
                  </a:lnTo>
                  <a:lnTo>
                    <a:pt x="17" y="1156"/>
                  </a:lnTo>
                  <a:lnTo>
                    <a:pt x="18" y="1142"/>
                  </a:lnTo>
                  <a:lnTo>
                    <a:pt x="19" y="1131"/>
                  </a:lnTo>
                  <a:lnTo>
                    <a:pt x="21" y="1117"/>
                  </a:lnTo>
                  <a:lnTo>
                    <a:pt x="22" y="1106"/>
                  </a:lnTo>
                  <a:lnTo>
                    <a:pt x="25" y="1095"/>
                  </a:lnTo>
                  <a:lnTo>
                    <a:pt x="26" y="1083"/>
                  </a:lnTo>
                  <a:lnTo>
                    <a:pt x="27" y="1077"/>
                  </a:lnTo>
                  <a:lnTo>
                    <a:pt x="28" y="1074"/>
                  </a:lnTo>
                  <a:lnTo>
                    <a:pt x="28" y="1068"/>
                  </a:lnTo>
                  <a:lnTo>
                    <a:pt x="29" y="1064"/>
                  </a:lnTo>
                  <a:lnTo>
                    <a:pt x="30" y="1058"/>
                  </a:lnTo>
                  <a:lnTo>
                    <a:pt x="31" y="1051"/>
                  </a:lnTo>
                  <a:lnTo>
                    <a:pt x="32" y="1045"/>
                  </a:lnTo>
                  <a:lnTo>
                    <a:pt x="32" y="1037"/>
                  </a:lnTo>
                  <a:lnTo>
                    <a:pt x="33" y="1030"/>
                  </a:lnTo>
                  <a:lnTo>
                    <a:pt x="35" y="1022"/>
                  </a:lnTo>
                  <a:lnTo>
                    <a:pt x="36" y="1014"/>
                  </a:lnTo>
                  <a:lnTo>
                    <a:pt x="37" y="1007"/>
                  </a:lnTo>
                  <a:lnTo>
                    <a:pt x="38" y="1001"/>
                  </a:lnTo>
                  <a:lnTo>
                    <a:pt x="39" y="993"/>
                  </a:lnTo>
                  <a:lnTo>
                    <a:pt x="39" y="988"/>
                  </a:lnTo>
                  <a:lnTo>
                    <a:pt x="40" y="982"/>
                  </a:lnTo>
                  <a:lnTo>
                    <a:pt x="41" y="976"/>
                  </a:lnTo>
                  <a:lnTo>
                    <a:pt x="41" y="971"/>
                  </a:lnTo>
                  <a:lnTo>
                    <a:pt x="42" y="965"/>
                  </a:lnTo>
                  <a:lnTo>
                    <a:pt x="44" y="961"/>
                  </a:lnTo>
                  <a:lnTo>
                    <a:pt x="45" y="950"/>
                  </a:lnTo>
                  <a:lnTo>
                    <a:pt x="45" y="942"/>
                  </a:lnTo>
                  <a:lnTo>
                    <a:pt x="46" y="934"/>
                  </a:lnTo>
                  <a:lnTo>
                    <a:pt x="47" y="925"/>
                  </a:lnTo>
                  <a:lnTo>
                    <a:pt x="49" y="910"/>
                  </a:lnTo>
                  <a:lnTo>
                    <a:pt x="52" y="894"/>
                  </a:lnTo>
                  <a:lnTo>
                    <a:pt x="56" y="879"/>
                  </a:lnTo>
                  <a:lnTo>
                    <a:pt x="58" y="864"/>
                  </a:lnTo>
                  <a:lnTo>
                    <a:pt x="61" y="849"/>
                  </a:lnTo>
                  <a:lnTo>
                    <a:pt x="64" y="833"/>
                  </a:lnTo>
                  <a:lnTo>
                    <a:pt x="67" y="818"/>
                  </a:lnTo>
                  <a:lnTo>
                    <a:pt x="69" y="801"/>
                  </a:lnTo>
                  <a:lnTo>
                    <a:pt x="73" y="788"/>
                  </a:lnTo>
                  <a:lnTo>
                    <a:pt x="75" y="772"/>
                  </a:lnTo>
                  <a:lnTo>
                    <a:pt x="78" y="757"/>
                  </a:lnTo>
                  <a:lnTo>
                    <a:pt x="82" y="742"/>
                  </a:lnTo>
                  <a:lnTo>
                    <a:pt x="84" y="727"/>
                  </a:lnTo>
                  <a:lnTo>
                    <a:pt x="87" y="713"/>
                  </a:lnTo>
                  <a:lnTo>
                    <a:pt x="90" y="700"/>
                  </a:lnTo>
                  <a:lnTo>
                    <a:pt x="94" y="686"/>
                  </a:lnTo>
                  <a:lnTo>
                    <a:pt x="95" y="681"/>
                  </a:lnTo>
                  <a:lnTo>
                    <a:pt x="96" y="675"/>
                  </a:lnTo>
                  <a:lnTo>
                    <a:pt x="97" y="671"/>
                  </a:lnTo>
                  <a:lnTo>
                    <a:pt x="98" y="667"/>
                  </a:lnTo>
                  <a:lnTo>
                    <a:pt x="101" y="660"/>
                  </a:lnTo>
                  <a:lnTo>
                    <a:pt x="102" y="652"/>
                  </a:lnTo>
                  <a:lnTo>
                    <a:pt x="104" y="645"/>
                  </a:lnTo>
                  <a:lnTo>
                    <a:pt x="105" y="637"/>
                  </a:lnTo>
                  <a:lnTo>
                    <a:pt x="107" y="629"/>
                  </a:lnTo>
                  <a:lnTo>
                    <a:pt x="109" y="622"/>
                  </a:lnTo>
                  <a:lnTo>
                    <a:pt x="111" y="614"/>
                  </a:lnTo>
                  <a:lnTo>
                    <a:pt x="113" y="606"/>
                  </a:lnTo>
                  <a:lnTo>
                    <a:pt x="115" y="599"/>
                  </a:lnTo>
                  <a:lnTo>
                    <a:pt x="116" y="591"/>
                  </a:lnTo>
                  <a:lnTo>
                    <a:pt x="118" y="583"/>
                  </a:lnTo>
                  <a:lnTo>
                    <a:pt x="120" y="576"/>
                  </a:lnTo>
                  <a:lnTo>
                    <a:pt x="122" y="568"/>
                  </a:lnTo>
                  <a:lnTo>
                    <a:pt x="124" y="561"/>
                  </a:lnTo>
                  <a:lnTo>
                    <a:pt x="126" y="553"/>
                  </a:lnTo>
                  <a:lnTo>
                    <a:pt x="127" y="545"/>
                  </a:lnTo>
                  <a:lnTo>
                    <a:pt x="130" y="540"/>
                  </a:lnTo>
                  <a:lnTo>
                    <a:pt x="131" y="532"/>
                  </a:lnTo>
                  <a:lnTo>
                    <a:pt x="133" y="526"/>
                  </a:lnTo>
                  <a:lnTo>
                    <a:pt x="134" y="521"/>
                  </a:lnTo>
                  <a:lnTo>
                    <a:pt x="136" y="513"/>
                  </a:lnTo>
                  <a:lnTo>
                    <a:pt x="139" y="507"/>
                  </a:lnTo>
                  <a:lnTo>
                    <a:pt x="141" y="500"/>
                  </a:lnTo>
                  <a:lnTo>
                    <a:pt x="143" y="494"/>
                  </a:lnTo>
                  <a:lnTo>
                    <a:pt x="145" y="488"/>
                  </a:lnTo>
                  <a:lnTo>
                    <a:pt x="147" y="481"/>
                  </a:lnTo>
                  <a:lnTo>
                    <a:pt x="150" y="475"/>
                  </a:lnTo>
                  <a:lnTo>
                    <a:pt x="151" y="469"/>
                  </a:lnTo>
                  <a:lnTo>
                    <a:pt x="153" y="463"/>
                  </a:lnTo>
                  <a:lnTo>
                    <a:pt x="155" y="458"/>
                  </a:lnTo>
                  <a:lnTo>
                    <a:pt x="158" y="452"/>
                  </a:lnTo>
                  <a:lnTo>
                    <a:pt x="160" y="446"/>
                  </a:lnTo>
                  <a:lnTo>
                    <a:pt x="161" y="444"/>
                  </a:lnTo>
                  <a:lnTo>
                    <a:pt x="161" y="442"/>
                  </a:lnTo>
                  <a:lnTo>
                    <a:pt x="161" y="440"/>
                  </a:lnTo>
                  <a:lnTo>
                    <a:pt x="162" y="439"/>
                  </a:lnTo>
                  <a:lnTo>
                    <a:pt x="175" y="402"/>
                  </a:lnTo>
                  <a:lnTo>
                    <a:pt x="177" y="397"/>
                  </a:lnTo>
                  <a:lnTo>
                    <a:pt x="178" y="393"/>
                  </a:lnTo>
                  <a:lnTo>
                    <a:pt x="179" y="389"/>
                  </a:lnTo>
                  <a:lnTo>
                    <a:pt x="180" y="387"/>
                  </a:lnTo>
                  <a:lnTo>
                    <a:pt x="181" y="383"/>
                  </a:lnTo>
                  <a:lnTo>
                    <a:pt x="183" y="379"/>
                  </a:lnTo>
                  <a:lnTo>
                    <a:pt x="184" y="376"/>
                  </a:lnTo>
                  <a:lnTo>
                    <a:pt x="185" y="372"/>
                  </a:lnTo>
                  <a:lnTo>
                    <a:pt x="189" y="364"/>
                  </a:lnTo>
                  <a:lnTo>
                    <a:pt x="192" y="358"/>
                  </a:lnTo>
                  <a:lnTo>
                    <a:pt x="194" y="353"/>
                  </a:lnTo>
                  <a:lnTo>
                    <a:pt x="198" y="345"/>
                  </a:lnTo>
                  <a:lnTo>
                    <a:pt x="201" y="338"/>
                  </a:lnTo>
                  <a:lnTo>
                    <a:pt x="204" y="330"/>
                  </a:lnTo>
                  <a:lnTo>
                    <a:pt x="208" y="324"/>
                  </a:lnTo>
                  <a:lnTo>
                    <a:pt x="211" y="317"/>
                  </a:lnTo>
                  <a:lnTo>
                    <a:pt x="214" y="309"/>
                  </a:lnTo>
                  <a:lnTo>
                    <a:pt x="218" y="303"/>
                  </a:lnTo>
                  <a:lnTo>
                    <a:pt x="221" y="296"/>
                  </a:lnTo>
                  <a:lnTo>
                    <a:pt x="223" y="288"/>
                  </a:lnTo>
                  <a:lnTo>
                    <a:pt x="227" y="282"/>
                  </a:lnTo>
                  <a:lnTo>
                    <a:pt x="231" y="276"/>
                  </a:lnTo>
                  <a:lnTo>
                    <a:pt x="235" y="269"/>
                  </a:lnTo>
                  <a:lnTo>
                    <a:pt x="238" y="263"/>
                  </a:lnTo>
                  <a:lnTo>
                    <a:pt x="240" y="257"/>
                  </a:lnTo>
                  <a:lnTo>
                    <a:pt x="242" y="252"/>
                  </a:lnTo>
                  <a:lnTo>
                    <a:pt x="245" y="248"/>
                  </a:lnTo>
                  <a:lnTo>
                    <a:pt x="247" y="244"/>
                  </a:lnTo>
                  <a:lnTo>
                    <a:pt x="250" y="240"/>
                  </a:lnTo>
                  <a:lnTo>
                    <a:pt x="252" y="236"/>
                  </a:lnTo>
                  <a:lnTo>
                    <a:pt x="255" y="233"/>
                  </a:lnTo>
                  <a:lnTo>
                    <a:pt x="257" y="227"/>
                  </a:lnTo>
                  <a:lnTo>
                    <a:pt x="260" y="225"/>
                  </a:lnTo>
                  <a:lnTo>
                    <a:pt x="263" y="221"/>
                  </a:lnTo>
                  <a:lnTo>
                    <a:pt x="265" y="217"/>
                  </a:lnTo>
                  <a:lnTo>
                    <a:pt x="267" y="214"/>
                  </a:lnTo>
                  <a:lnTo>
                    <a:pt x="269" y="210"/>
                  </a:lnTo>
                  <a:lnTo>
                    <a:pt x="271" y="208"/>
                  </a:lnTo>
                  <a:lnTo>
                    <a:pt x="274" y="204"/>
                  </a:lnTo>
                  <a:lnTo>
                    <a:pt x="276" y="200"/>
                  </a:lnTo>
                  <a:lnTo>
                    <a:pt x="279" y="194"/>
                  </a:lnTo>
                  <a:lnTo>
                    <a:pt x="283" y="189"/>
                  </a:lnTo>
                  <a:lnTo>
                    <a:pt x="287" y="183"/>
                  </a:lnTo>
                  <a:lnTo>
                    <a:pt x="290" y="177"/>
                  </a:lnTo>
                  <a:lnTo>
                    <a:pt x="294" y="174"/>
                  </a:lnTo>
                  <a:lnTo>
                    <a:pt x="297" y="168"/>
                  </a:lnTo>
                  <a:lnTo>
                    <a:pt x="302" y="162"/>
                  </a:lnTo>
                  <a:lnTo>
                    <a:pt x="305" y="158"/>
                  </a:lnTo>
                  <a:lnTo>
                    <a:pt x="308" y="153"/>
                  </a:lnTo>
                  <a:lnTo>
                    <a:pt x="313" y="149"/>
                  </a:lnTo>
                  <a:lnTo>
                    <a:pt x="316" y="143"/>
                  </a:lnTo>
                  <a:lnTo>
                    <a:pt x="321" y="139"/>
                  </a:lnTo>
                  <a:lnTo>
                    <a:pt x="324" y="133"/>
                  </a:lnTo>
                  <a:lnTo>
                    <a:pt x="327" y="130"/>
                  </a:lnTo>
                  <a:lnTo>
                    <a:pt x="332" y="126"/>
                  </a:lnTo>
                  <a:lnTo>
                    <a:pt x="336" y="120"/>
                  </a:lnTo>
                  <a:lnTo>
                    <a:pt x="340" y="116"/>
                  </a:lnTo>
                  <a:lnTo>
                    <a:pt x="344" y="113"/>
                  </a:lnTo>
                  <a:lnTo>
                    <a:pt x="347" y="109"/>
                  </a:lnTo>
                  <a:lnTo>
                    <a:pt x="352" y="103"/>
                  </a:lnTo>
                  <a:lnTo>
                    <a:pt x="355" y="99"/>
                  </a:lnTo>
                  <a:lnTo>
                    <a:pt x="360" y="95"/>
                  </a:lnTo>
                  <a:lnTo>
                    <a:pt x="364" y="92"/>
                  </a:lnTo>
                  <a:lnTo>
                    <a:pt x="368" y="88"/>
                  </a:lnTo>
                  <a:lnTo>
                    <a:pt x="372" y="84"/>
                  </a:lnTo>
                  <a:lnTo>
                    <a:pt x="375" y="80"/>
                  </a:lnTo>
                  <a:lnTo>
                    <a:pt x="380" y="76"/>
                  </a:lnTo>
                  <a:lnTo>
                    <a:pt x="384" y="72"/>
                  </a:lnTo>
                  <a:lnTo>
                    <a:pt x="389" y="69"/>
                  </a:lnTo>
                  <a:lnTo>
                    <a:pt x="393" y="65"/>
                  </a:lnTo>
                  <a:lnTo>
                    <a:pt x="397" y="61"/>
                  </a:lnTo>
                  <a:lnTo>
                    <a:pt x="401" y="57"/>
                  </a:lnTo>
                  <a:lnTo>
                    <a:pt x="402" y="57"/>
                  </a:lnTo>
                  <a:lnTo>
                    <a:pt x="402" y="59"/>
                  </a:lnTo>
                  <a:lnTo>
                    <a:pt x="403" y="59"/>
                  </a:lnTo>
                  <a:lnTo>
                    <a:pt x="404" y="61"/>
                  </a:lnTo>
                  <a:lnTo>
                    <a:pt x="407" y="59"/>
                  </a:lnTo>
                  <a:lnTo>
                    <a:pt x="408" y="57"/>
                  </a:lnTo>
                  <a:lnTo>
                    <a:pt x="410" y="57"/>
                  </a:lnTo>
                  <a:lnTo>
                    <a:pt x="411" y="55"/>
                  </a:lnTo>
                  <a:lnTo>
                    <a:pt x="413" y="55"/>
                  </a:lnTo>
                  <a:lnTo>
                    <a:pt x="414" y="53"/>
                  </a:lnTo>
                  <a:lnTo>
                    <a:pt x="417" y="53"/>
                  </a:lnTo>
                  <a:lnTo>
                    <a:pt x="418" y="51"/>
                  </a:lnTo>
                  <a:lnTo>
                    <a:pt x="420" y="51"/>
                  </a:lnTo>
                  <a:lnTo>
                    <a:pt x="422" y="51"/>
                  </a:lnTo>
                  <a:lnTo>
                    <a:pt x="425" y="50"/>
                  </a:lnTo>
                  <a:lnTo>
                    <a:pt x="427" y="48"/>
                  </a:lnTo>
                  <a:lnTo>
                    <a:pt x="429" y="46"/>
                  </a:lnTo>
                  <a:lnTo>
                    <a:pt x="431" y="46"/>
                  </a:lnTo>
                  <a:lnTo>
                    <a:pt x="433" y="44"/>
                  </a:lnTo>
                  <a:lnTo>
                    <a:pt x="435" y="44"/>
                  </a:lnTo>
                  <a:lnTo>
                    <a:pt x="436" y="42"/>
                  </a:lnTo>
                  <a:lnTo>
                    <a:pt x="438" y="42"/>
                  </a:lnTo>
                  <a:lnTo>
                    <a:pt x="439" y="40"/>
                  </a:lnTo>
                  <a:lnTo>
                    <a:pt x="440" y="40"/>
                  </a:lnTo>
                  <a:lnTo>
                    <a:pt x="441" y="40"/>
                  </a:lnTo>
                  <a:lnTo>
                    <a:pt x="442" y="40"/>
                  </a:lnTo>
                  <a:lnTo>
                    <a:pt x="442" y="38"/>
                  </a:lnTo>
                  <a:lnTo>
                    <a:pt x="447" y="36"/>
                  </a:lnTo>
                  <a:lnTo>
                    <a:pt x="450" y="34"/>
                  </a:lnTo>
                  <a:lnTo>
                    <a:pt x="455" y="32"/>
                  </a:lnTo>
                  <a:lnTo>
                    <a:pt x="458" y="31"/>
                  </a:lnTo>
                  <a:lnTo>
                    <a:pt x="461" y="29"/>
                  </a:lnTo>
                  <a:lnTo>
                    <a:pt x="466" y="27"/>
                  </a:lnTo>
                  <a:lnTo>
                    <a:pt x="469" y="25"/>
                  </a:lnTo>
                  <a:lnTo>
                    <a:pt x="474" y="25"/>
                  </a:lnTo>
                  <a:lnTo>
                    <a:pt x="477" y="23"/>
                  </a:lnTo>
                  <a:lnTo>
                    <a:pt x="482" y="21"/>
                  </a:lnTo>
                  <a:lnTo>
                    <a:pt x="485" y="19"/>
                  </a:lnTo>
                  <a:lnTo>
                    <a:pt x="489" y="19"/>
                  </a:lnTo>
                  <a:lnTo>
                    <a:pt x="493" y="17"/>
                  </a:lnTo>
                  <a:lnTo>
                    <a:pt x="497" y="15"/>
                  </a:lnTo>
                  <a:lnTo>
                    <a:pt x="501" y="15"/>
                  </a:lnTo>
                  <a:lnTo>
                    <a:pt x="504" y="13"/>
                  </a:lnTo>
                  <a:lnTo>
                    <a:pt x="508" y="13"/>
                  </a:lnTo>
                  <a:lnTo>
                    <a:pt x="513" y="11"/>
                  </a:lnTo>
                  <a:lnTo>
                    <a:pt x="516" y="11"/>
                  </a:lnTo>
                  <a:lnTo>
                    <a:pt x="519" y="11"/>
                  </a:lnTo>
                  <a:lnTo>
                    <a:pt x="524" y="10"/>
                  </a:lnTo>
                  <a:lnTo>
                    <a:pt x="527" y="10"/>
                  </a:lnTo>
                  <a:lnTo>
                    <a:pt x="532" y="10"/>
                  </a:lnTo>
                  <a:lnTo>
                    <a:pt x="535" y="10"/>
                  </a:lnTo>
                  <a:lnTo>
                    <a:pt x="540" y="8"/>
                  </a:lnTo>
                  <a:lnTo>
                    <a:pt x="543" y="8"/>
                  </a:lnTo>
                  <a:lnTo>
                    <a:pt x="546" y="8"/>
                  </a:lnTo>
                  <a:lnTo>
                    <a:pt x="551" y="8"/>
                  </a:lnTo>
                  <a:lnTo>
                    <a:pt x="554" y="8"/>
                  </a:lnTo>
                  <a:lnTo>
                    <a:pt x="559" y="8"/>
                  </a:lnTo>
                  <a:lnTo>
                    <a:pt x="562" y="8"/>
                  </a:lnTo>
                  <a:lnTo>
                    <a:pt x="565" y="8"/>
                  </a:lnTo>
                  <a:lnTo>
                    <a:pt x="572" y="8"/>
                  </a:lnTo>
                  <a:lnTo>
                    <a:pt x="578" y="8"/>
                  </a:lnTo>
                  <a:lnTo>
                    <a:pt x="583" y="8"/>
                  </a:lnTo>
                  <a:lnTo>
                    <a:pt x="590" y="10"/>
                  </a:lnTo>
                  <a:lnTo>
                    <a:pt x="595" y="10"/>
                  </a:lnTo>
                  <a:lnTo>
                    <a:pt x="601" y="11"/>
                  </a:lnTo>
                  <a:lnTo>
                    <a:pt x="607" y="13"/>
                  </a:lnTo>
                  <a:lnTo>
                    <a:pt x="612" y="15"/>
                  </a:lnTo>
                  <a:lnTo>
                    <a:pt x="619" y="17"/>
                  </a:lnTo>
                  <a:lnTo>
                    <a:pt x="625" y="21"/>
                  </a:lnTo>
                  <a:lnTo>
                    <a:pt x="630" y="23"/>
                  </a:lnTo>
                  <a:lnTo>
                    <a:pt x="636" y="25"/>
                  </a:lnTo>
                  <a:lnTo>
                    <a:pt x="641" y="27"/>
                  </a:lnTo>
                  <a:lnTo>
                    <a:pt x="648" y="31"/>
                  </a:lnTo>
                  <a:lnTo>
                    <a:pt x="654" y="32"/>
                  </a:lnTo>
                  <a:lnTo>
                    <a:pt x="659" y="34"/>
                  </a:lnTo>
                  <a:lnTo>
                    <a:pt x="661" y="36"/>
                  </a:lnTo>
                  <a:lnTo>
                    <a:pt x="664" y="36"/>
                  </a:lnTo>
                  <a:lnTo>
                    <a:pt x="665" y="36"/>
                  </a:lnTo>
                  <a:lnTo>
                    <a:pt x="667" y="36"/>
                  </a:lnTo>
                  <a:lnTo>
                    <a:pt x="669" y="36"/>
                  </a:lnTo>
                  <a:lnTo>
                    <a:pt x="671" y="38"/>
                  </a:lnTo>
                  <a:lnTo>
                    <a:pt x="674" y="40"/>
                  </a:lnTo>
                  <a:lnTo>
                    <a:pt x="675" y="42"/>
                  </a:lnTo>
                  <a:lnTo>
                    <a:pt x="677" y="42"/>
                  </a:lnTo>
                  <a:lnTo>
                    <a:pt x="679" y="42"/>
                  </a:lnTo>
                  <a:lnTo>
                    <a:pt x="681" y="44"/>
                  </a:lnTo>
                  <a:lnTo>
                    <a:pt x="684" y="44"/>
                  </a:lnTo>
                  <a:lnTo>
                    <a:pt x="686" y="46"/>
                  </a:lnTo>
                  <a:lnTo>
                    <a:pt x="688" y="46"/>
                  </a:lnTo>
                  <a:lnTo>
                    <a:pt x="690" y="48"/>
                  </a:lnTo>
                  <a:lnTo>
                    <a:pt x="692" y="50"/>
                  </a:lnTo>
                  <a:lnTo>
                    <a:pt x="694" y="50"/>
                  </a:lnTo>
                  <a:lnTo>
                    <a:pt x="696" y="51"/>
                  </a:lnTo>
                  <a:lnTo>
                    <a:pt x="698" y="51"/>
                  </a:lnTo>
                  <a:lnTo>
                    <a:pt x="700" y="53"/>
                  </a:lnTo>
                  <a:lnTo>
                    <a:pt x="703" y="53"/>
                  </a:lnTo>
                  <a:lnTo>
                    <a:pt x="705" y="55"/>
                  </a:lnTo>
                  <a:lnTo>
                    <a:pt x="707" y="57"/>
                  </a:lnTo>
                  <a:lnTo>
                    <a:pt x="709" y="57"/>
                  </a:lnTo>
                  <a:lnTo>
                    <a:pt x="712" y="59"/>
                  </a:lnTo>
                  <a:lnTo>
                    <a:pt x="714" y="61"/>
                  </a:lnTo>
                  <a:lnTo>
                    <a:pt x="716" y="61"/>
                  </a:lnTo>
                  <a:lnTo>
                    <a:pt x="717" y="63"/>
                  </a:lnTo>
                  <a:lnTo>
                    <a:pt x="719" y="65"/>
                  </a:lnTo>
                  <a:lnTo>
                    <a:pt x="722" y="67"/>
                  </a:lnTo>
                  <a:lnTo>
                    <a:pt x="724" y="67"/>
                  </a:lnTo>
                  <a:lnTo>
                    <a:pt x="726" y="69"/>
                  </a:lnTo>
                  <a:lnTo>
                    <a:pt x="734" y="74"/>
                  </a:lnTo>
                  <a:lnTo>
                    <a:pt x="741" y="78"/>
                  </a:lnTo>
                  <a:lnTo>
                    <a:pt x="747" y="84"/>
                  </a:lnTo>
                  <a:lnTo>
                    <a:pt x="754" y="92"/>
                  </a:lnTo>
                  <a:lnTo>
                    <a:pt x="762" y="95"/>
                  </a:lnTo>
                  <a:lnTo>
                    <a:pt x="769" y="103"/>
                  </a:lnTo>
                  <a:lnTo>
                    <a:pt x="775" y="109"/>
                  </a:lnTo>
                  <a:lnTo>
                    <a:pt x="782" y="114"/>
                  </a:lnTo>
                  <a:lnTo>
                    <a:pt x="789" y="120"/>
                  </a:lnTo>
                  <a:lnTo>
                    <a:pt x="795" y="126"/>
                  </a:lnTo>
                  <a:lnTo>
                    <a:pt x="802" y="133"/>
                  </a:lnTo>
                  <a:lnTo>
                    <a:pt x="809" y="139"/>
                  </a:lnTo>
                  <a:lnTo>
                    <a:pt x="816" y="145"/>
                  </a:lnTo>
                  <a:lnTo>
                    <a:pt x="822" y="151"/>
                  </a:lnTo>
                  <a:lnTo>
                    <a:pt x="829" y="156"/>
                  </a:lnTo>
                  <a:lnTo>
                    <a:pt x="836" y="162"/>
                  </a:lnTo>
                  <a:lnTo>
                    <a:pt x="839" y="168"/>
                  </a:lnTo>
                  <a:lnTo>
                    <a:pt x="842" y="170"/>
                  </a:lnTo>
                  <a:lnTo>
                    <a:pt x="846" y="172"/>
                  </a:lnTo>
                  <a:lnTo>
                    <a:pt x="850" y="174"/>
                  </a:lnTo>
                  <a:lnTo>
                    <a:pt x="854" y="175"/>
                  </a:lnTo>
                  <a:lnTo>
                    <a:pt x="857" y="177"/>
                  </a:lnTo>
                  <a:lnTo>
                    <a:pt x="860" y="181"/>
                  </a:lnTo>
                  <a:lnTo>
                    <a:pt x="864" y="185"/>
                  </a:lnTo>
                  <a:lnTo>
                    <a:pt x="867" y="189"/>
                  </a:lnTo>
                  <a:lnTo>
                    <a:pt x="870" y="193"/>
                  </a:lnTo>
                  <a:lnTo>
                    <a:pt x="873" y="196"/>
                  </a:lnTo>
                  <a:lnTo>
                    <a:pt x="875" y="200"/>
                  </a:lnTo>
                  <a:lnTo>
                    <a:pt x="878" y="204"/>
                  </a:lnTo>
                  <a:lnTo>
                    <a:pt x="880" y="208"/>
                  </a:lnTo>
                  <a:lnTo>
                    <a:pt x="884" y="210"/>
                  </a:lnTo>
                  <a:lnTo>
                    <a:pt x="887" y="214"/>
                  </a:lnTo>
                  <a:lnTo>
                    <a:pt x="888" y="215"/>
                  </a:lnTo>
                  <a:lnTo>
                    <a:pt x="889" y="217"/>
                  </a:lnTo>
                  <a:lnTo>
                    <a:pt x="890" y="219"/>
                  </a:lnTo>
                  <a:lnTo>
                    <a:pt x="892" y="223"/>
                  </a:lnTo>
                  <a:lnTo>
                    <a:pt x="893" y="223"/>
                  </a:lnTo>
                  <a:lnTo>
                    <a:pt x="892" y="223"/>
                  </a:lnTo>
                  <a:lnTo>
                    <a:pt x="892" y="221"/>
                  </a:lnTo>
                  <a:lnTo>
                    <a:pt x="890" y="221"/>
                  </a:lnTo>
                  <a:lnTo>
                    <a:pt x="888" y="219"/>
                  </a:lnTo>
                  <a:lnTo>
                    <a:pt x="886" y="217"/>
                  </a:lnTo>
                  <a:lnTo>
                    <a:pt x="885" y="217"/>
                  </a:lnTo>
                  <a:lnTo>
                    <a:pt x="883" y="215"/>
                  </a:lnTo>
                  <a:lnTo>
                    <a:pt x="880" y="215"/>
                  </a:lnTo>
                  <a:lnTo>
                    <a:pt x="878" y="214"/>
                  </a:lnTo>
                  <a:lnTo>
                    <a:pt x="877" y="214"/>
                  </a:lnTo>
                  <a:lnTo>
                    <a:pt x="875" y="212"/>
                  </a:lnTo>
                  <a:lnTo>
                    <a:pt x="871" y="210"/>
                  </a:lnTo>
                  <a:lnTo>
                    <a:pt x="868" y="206"/>
                  </a:lnTo>
                  <a:lnTo>
                    <a:pt x="864" y="204"/>
                  </a:lnTo>
                  <a:lnTo>
                    <a:pt x="860" y="200"/>
                  </a:lnTo>
                  <a:lnTo>
                    <a:pt x="857" y="198"/>
                  </a:lnTo>
                  <a:lnTo>
                    <a:pt x="854" y="194"/>
                  </a:lnTo>
                  <a:lnTo>
                    <a:pt x="849" y="193"/>
                  </a:lnTo>
                  <a:lnTo>
                    <a:pt x="846" y="191"/>
                  </a:lnTo>
                  <a:lnTo>
                    <a:pt x="841" y="187"/>
                  </a:lnTo>
                  <a:lnTo>
                    <a:pt x="838" y="185"/>
                  </a:lnTo>
                  <a:lnTo>
                    <a:pt x="835" y="183"/>
                  </a:lnTo>
                  <a:lnTo>
                    <a:pt x="831" y="179"/>
                  </a:lnTo>
                  <a:lnTo>
                    <a:pt x="827" y="177"/>
                  </a:lnTo>
                  <a:lnTo>
                    <a:pt x="823" y="174"/>
                  </a:lnTo>
                  <a:lnTo>
                    <a:pt x="820" y="172"/>
                  </a:lnTo>
                  <a:lnTo>
                    <a:pt x="817" y="168"/>
                  </a:lnTo>
                  <a:lnTo>
                    <a:pt x="814" y="166"/>
                  </a:lnTo>
                  <a:lnTo>
                    <a:pt x="812" y="164"/>
                  </a:lnTo>
                  <a:lnTo>
                    <a:pt x="810" y="162"/>
                  </a:lnTo>
                  <a:lnTo>
                    <a:pt x="807" y="160"/>
                  </a:lnTo>
                  <a:lnTo>
                    <a:pt x="804" y="158"/>
                  </a:lnTo>
                  <a:lnTo>
                    <a:pt x="802" y="154"/>
                  </a:lnTo>
                  <a:lnTo>
                    <a:pt x="800" y="153"/>
                  </a:lnTo>
                  <a:lnTo>
                    <a:pt x="798" y="151"/>
                  </a:lnTo>
                  <a:lnTo>
                    <a:pt x="795" y="149"/>
                  </a:lnTo>
                  <a:lnTo>
                    <a:pt x="793" y="147"/>
                  </a:lnTo>
                  <a:lnTo>
                    <a:pt x="790" y="145"/>
                  </a:lnTo>
                  <a:lnTo>
                    <a:pt x="788" y="143"/>
                  </a:lnTo>
                  <a:lnTo>
                    <a:pt x="785" y="141"/>
                  </a:lnTo>
                  <a:lnTo>
                    <a:pt x="783" y="137"/>
                  </a:lnTo>
                  <a:lnTo>
                    <a:pt x="781" y="135"/>
                  </a:lnTo>
                  <a:lnTo>
                    <a:pt x="779" y="133"/>
                  </a:lnTo>
                  <a:lnTo>
                    <a:pt x="776" y="132"/>
                  </a:lnTo>
                  <a:lnTo>
                    <a:pt x="773" y="128"/>
                  </a:lnTo>
                  <a:lnTo>
                    <a:pt x="771" y="126"/>
                  </a:lnTo>
                  <a:lnTo>
                    <a:pt x="769" y="124"/>
                  </a:lnTo>
                  <a:lnTo>
                    <a:pt x="765" y="124"/>
                  </a:lnTo>
                  <a:lnTo>
                    <a:pt x="763" y="122"/>
                  </a:lnTo>
                  <a:lnTo>
                    <a:pt x="761" y="120"/>
                  </a:lnTo>
                  <a:lnTo>
                    <a:pt x="757" y="118"/>
                  </a:lnTo>
                  <a:lnTo>
                    <a:pt x="756" y="118"/>
                  </a:lnTo>
                  <a:lnTo>
                    <a:pt x="754" y="116"/>
                  </a:lnTo>
                  <a:lnTo>
                    <a:pt x="753" y="114"/>
                  </a:lnTo>
                  <a:lnTo>
                    <a:pt x="752" y="113"/>
                  </a:lnTo>
                  <a:lnTo>
                    <a:pt x="751" y="111"/>
                  </a:lnTo>
                  <a:lnTo>
                    <a:pt x="750" y="111"/>
                  </a:lnTo>
                  <a:lnTo>
                    <a:pt x="747" y="109"/>
                  </a:lnTo>
                  <a:lnTo>
                    <a:pt x="746" y="109"/>
                  </a:lnTo>
                  <a:lnTo>
                    <a:pt x="744" y="105"/>
                  </a:lnTo>
                  <a:lnTo>
                    <a:pt x="743" y="103"/>
                  </a:lnTo>
                  <a:lnTo>
                    <a:pt x="741" y="103"/>
                  </a:lnTo>
                  <a:lnTo>
                    <a:pt x="738" y="103"/>
                  </a:lnTo>
                  <a:lnTo>
                    <a:pt x="736" y="103"/>
                  </a:lnTo>
                  <a:lnTo>
                    <a:pt x="735" y="103"/>
                  </a:lnTo>
                  <a:lnTo>
                    <a:pt x="733" y="103"/>
                  </a:lnTo>
                  <a:lnTo>
                    <a:pt x="731" y="101"/>
                  </a:lnTo>
                  <a:lnTo>
                    <a:pt x="728" y="101"/>
                  </a:lnTo>
                  <a:lnTo>
                    <a:pt x="726" y="99"/>
                  </a:lnTo>
                  <a:lnTo>
                    <a:pt x="724" y="97"/>
                  </a:lnTo>
                  <a:lnTo>
                    <a:pt x="722" y="95"/>
                  </a:lnTo>
                  <a:lnTo>
                    <a:pt x="719" y="93"/>
                  </a:lnTo>
                  <a:lnTo>
                    <a:pt x="718" y="92"/>
                  </a:lnTo>
                  <a:lnTo>
                    <a:pt x="716" y="90"/>
                  </a:lnTo>
                  <a:lnTo>
                    <a:pt x="714" y="90"/>
                  </a:lnTo>
                  <a:lnTo>
                    <a:pt x="713" y="88"/>
                  </a:lnTo>
                  <a:lnTo>
                    <a:pt x="712" y="88"/>
                  </a:lnTo>
                  <a:lnTo>
                    <a:pt x="711" y="86"/>
                  </a:lnTo>
                  <a:lnTo>
                    <a:pt x="709" y="88"/>
                  </a:lnTo>
                  <a:lnTo>
                    <a:pt x="708" y="88"/>
                  </a:lnTo>
                  <a:lnTo>
                    <a:pt x="707" y="88"/>
                  </a:lnTo>
                  <a:lnTo>
                    <a:pt x="706" y="86"/>
                  </a:lnTo>
                  <a:lnTo>
                    <a:pt x="705" y="86"/>
                  </a:lnTo>
                  <a:lnTo>
                    <a:pt x="704" y="86"/>
                  </a:lnTo>
                  <a:lnTo>
                    <a:pt x="703" y="84"/>
                  </a:lnTo>
                  <a:lnTo>
                    <a:pt x="702" y="82"/>
                  </a:lnTo>
                  <a:lnTo>
                    <a:pt x="700" y="80"/>
                  </a:lnTo>
                  <a:lnTo>
                    <a:pt x="699" y="78"/>
                  </a:lnTo>
                  <a:lnTo>
                    <a:pt x="698" y="78"/>
                  </a:lnTo>
                  <a:lnTo>
                    <a:pt x="697" y="78"/>
                  </a:lnTo>
                  <a:lnTo>
                    <a:pt x="695" y="76"/>
                  </a:lnTo>
                  <a:lnTo>
                    <a:pt x="694" y="74"/>
                  </a:lnTo>
                  <a:lnTo>
                    <a:pt x="692" y="74"/>
                  </a:lnTo>
                  <a:lnTo>
                    <a:pt x="689" y="72"/>
                  </a:lnTo>
                  <a:lnTo>
                    <a:pt x="687" y="72"/>
                  </a:lnTo>
                  <a:lnTo>
                    <a:pt x="685" y="72"/>
                  </a:lnTo>
                  <a:lnTo>
                    <a:pt x="683" y="72"/>
                  </a:lnTo>
                  <a:lnTo>
                    <a:pt x="680" y="71"/>
                  </a:lnTo>
                  <a:lnTo>
                    <a:pt x="675" y="69"/>
                  </a:lnTo>
                  <a:lnTo>
                    <a:pt x="668" y="65"/>
                  </a:lnTo>
                  <a:lnTo>
                    <a:pt x="661" y="61"/>
                  </a:lnTo>
                  <a:lnTo>
                    <a:pt x="655" y="59"/>
                  </a:lnTo>
                  <a:lnTo>
                    <a:pt x="648" y="57"/>
                  </a:lnTo>
                  <a:lnTo>
                    <a:pt x="641" y="53"/>
                  </a:lnTo>
                  <a:lnTo>
                    <a:pt x="636" y="51"/>
                  </a:lnTo>
                  <a:lnTo>
                    <a:pt x="629" y="50"/>
                  </a:lnTo>
                  <a:lnTo>
                    <a:pt x="622" y="48"/>
                  </a:lnTo>
                  <a:lnTo>
                    <a:pt x="616" y="46"/>
                  </a:lnTo>
                  <a:lnTo>
                    <a:pt x="609" y="44"/>
                  </a:lnTo>
                  <a:lnTo>
                    <a:pt x="602" y="42"/>
                  </a:lnTo>
                  <a:lnTo>
                    <a:pt x="595" y="42"/>
                  </a:lnTo>
                  <a:lnTo>
                    <a:pt x="590" y="40"/>
                  </a:lnTo>
                  <a:lnTo>
                    <a:pt x="583" y="38"/>
                  </a:lnTo>
                  <a:lnTo>
                    <a:pt x="576" y="36"/>
                  </a:lnTo>
                  <a:lnTo>
                    <a:pt x="572" y="36"/>
                  </a:lnTo>
                  <a:lnTo>
                    <a:pt x="566" y="36"/>
                  </a:lnTo>
                  <a:lnTo>
                    <a:pt x="562" y="36"/>
                  </a:lnTo>
                  <a:lnTo>
                    <a:pt x="559" y="36"/>
                  </a:lnTo>
                  <a:lnTo>
                    <a:pt x="553" y="36"/>
                  </a:lnTo>
                  <a:lnTo>
                    <a:pt x="549" y="36"/>
                  </a:lnTo>
                  <a:lnTo>
                    <a:pt x="544" y="36"/>
                  </a:lnTo>
                  <a:lnTo>
                    <a:pt x="540" y="36"/>
                  </a:lnTo>
                  <a:lnTo>
                    <a:pt x="535" y="38"/>
                  </a:lnTo>
                  <a:lnTo>
                    <a:pt x="531" y="38"/>
                  </a:lnTo>
                  <a:lnTo>
                    <a:pt x="526" y="40"/>
                  </a:lnTo>
                  <a:lnTo>
                    <a:pt x="522" y="40"/>
                  </a:lnTo>
                  <a:lnTo>
                    <a:pt x="517" y="40"/>
                  </a:lnTo>
                  <a:lnTo>
                    <a:pt x="513" y="42"/>
                  </a:lnTo>
                  <a:lnTo>
                    <a:pt x="508" y="42"/>
                  </a:lnTo>
                  <a:lnTo>
                    <a:pt x="504" y="42"/>
                  </a:lnTo>
                  <a:lnTo>
                    <a:pt x="499" y="44"/>
                  </a:lnTo>
                  <a:lnTo>
                    <a:pt x="495" y="46"/>
                  </a:lnTo>
                  <a:lnTo>
                    <a:pt x="490" y="48"/>
                  </a:lnTo>
                  <a:lnTo>
                    <a:pt x="486" y="50"/>
                  </a:lnTo>
                  <a:lnTo>
                    <a:pt x="482" y="50"/>
                  </a:lnTo>
                  <a:lnTo>
                    <a:pt x="477" y="51"/>
                  </a:lnTo>
                  <a:lnTo>
                    <a:pt x="473" y="53"/>
                  </a:lnTo>
                  <a:lnTo>
                    <a:pt x="468" y="55"/>
                  </a:lnTo>
                  <a:lnTo>
                    <a:pt x="464" y="57"/>
                  </a:lnTo>
                  <a:lnTo>
                    <a:pt x="459" y="61"/>
                  </a:lnTo>
                  <a:lnTo>
                    <a:pt x="455" y="63"/>
                  </a:lnTo>
                  <a:lnTo>
                    <a:pt x="450" y="65"/>
                  </a:lnTo>
                  <a:lnTo>
                    <a:pt x="446" y="69"/>
                  </a:lnTo>
                  <a:lnTo>
                    <a:pt x="441" y="71"/>
                  </a:lnTo>
                  <a:lnTo>
                    <a:pt x="437" y="74"/>
                  </a:lnTo>
                  <a:lnTo>
                    <a:pt x="432" y="78"/>
                  </a:lnTo>
                  <a:lnTo>
                    <a:pt x="431" y="78"/>
                  </a:lnTo>
                  <a:lnTo>
                    <a:pt x="429" y="80"/>
                  </a:lnTo>
                  <a:lnTo>
                    <a:pt x="428" y="82"/>
                  </a:lnTo>
                  <a:lnTo>
                    <a:pt x="427" y="84"/>
                  </a:lnTo>
                  <a:lnTo>
                    <a:pt x="425" y="86"/>
                  </a:lnTo>
                  <a:lnTo>
                    <a:pt x="423" y="88"/>
                  </a:lnTo>
                  <a:lnTo>
                    <a:pt x="422" y="90"/>
                  </a:lnTo>
                  <a:lnTo>
                    <a:pt x="420" y="90"/>
                  </a:lnTo>
                  <a:lnTo>
                    <a:pt x="418" y="92"/>
                  </a:lnTo>
                  <a:lnTo>
                    <a:pt x="417" y="93"/>
                  </a:lnTo>
                  <a:lnTo>
                    <a:pt x="414" y="93"/>
                  </a:lnTo>
                  <a:lnTo>
                    <a:pt x="413" y="95"/>
                  </a:lnTo>
                  <a:lnTo>
                    <a:pt x="411" y="97"/>
                  </a:lnTo>
                  <a:lnTo>
                    <a:pt x="409" y="99"/>
                  </a:lnTo>
                  <a:lnTo>
                    <a:pt x="408" y="99"/>
                  </a:lnTo>
                  <a:lnTo>
                    <a:pt x="406" y="101"/>
                  </a:lnTo>
                  <a:lnTo>
                    <a:pt x="403" y="101"/>
                  </a:lnTo>
                  <a:lnTo>
                    <a:pt x="401" y="103"/>
                  </a:lnTo>
                  <a:lnTo>
                    <a:pt x="399" y="103"/>
                  </a:lnTo>
                  <a:lnTo>
                    <a:pt x="397" y="105"/>
                  </a:lnTo>
                  <a:lnTo>
                    <a:pt x="394" y="107"/>
                  </a:lnTo>
                  <a:lnTo>
                    <a:pt x="392" y="109"/>
                  </a:lnTo>
                  <a:lnTo>
                    <a:pt x="390" y="109"/>
                  </a:lnTo>
                  <a:lnTo>
                    <a:pt x="388" y="111"/>
                  </a:lnTo>
                  <a:lnTo>
                    <a:pt x="385" y="111"/>
                  </a:lnTo>
                  <a:lnTo>
                    <a:pt x="383" y="113"/>
                  </a:lnTo>
                  <a:lnTo>
                    <a:pt x="381" y="114"/>
                  </a:lnTo>
                  <a:lnTo>
                    <a:pt x="379" y="116"/>
                  </a:lnTo>
                  <a:lnTo>
                    <a:pt x="376" y="116"/>
                  </a:lnTo>
                  <a:lnTo>
                    <a:pt x="374" y="118"/>
                  </a:lnTo>
                  <a:lnTo>
                    <a:pt x="372" y="118"/>
                  </a:lnTo>
                  <a:lnTo>
                    <a:pt x="370" y="120"/>
                  </a:lnTo>
                  <a:lnTo>
                    <a:pt x="351" y="147"/>
                  </a:lnTo>
                  <a:lnTo>
                    <a:pt x="292" y="233"/>
                  </a:lnTo>
                  <a:lnTo>
                    <a:pt x="287" y="238"/>
                  </a:lnTo>
                  <a:lnTo>
                    <a:pt x="283" y="246"/>
                  </a:lnTo>
                  <a:lnTo>
                    <a:pt x="278" y="252"/>
                  </a:lnTo>
                  <a:lnTo>
                    <a:pt x="274" y="259"/>
                  </a:lnTo>
                  <a:lnTo>
                    <a:pt x="269" y="265"/>
                  </a:lnTo>
                  <a:lnTo>
                    <a:pt x="265" y="273"/>
                  </a:lnTo>
                  <a:lnTo>
                    <a:pt x="260" y="278"/>
                  </a:lnTo>
                  <a:lnTo>
                    <a:pt x="256" y="286"/>
                  </a:lnTo>
                  <a:lnTo>
                    <a:pt x="251" y="292"/>
                  </a:lnTo>
                  <a:lnTo>
                    <a:pt x="247" y="299"/>
                  </a:lnTo>
                  <a:lnTo>
                    <a:pt x="242" y="307"/>
                  </a:lnTo>
                  <a:lnTo>
                    <a:pt x="238" y="315"/>
                  </a:lnTo>
                  <a:lnTo>
                    <a:pt x="235" y="322"/>
                  </a:lnTo>
                  <a:lnTo>
                    <a:pt x="230" y="332"/>
                  </a:lnTo>
                  <a:lnTo>
                    <a:pt x="226" y="339"/>
                  </a:lnTo>
                  <a:lnTo>
                    <a:pt x="222" y="349"/>
                  </a:lnTo>
                  <a:lnTo>
                    <a:pt x="218" y="355"/>
                  </a:lnTo>
                  <a:lnTo>
                    <a:pt x="213" y="362"/>
                  </a:lnTo>
                  <a:lnTo>
                    <a:pt x="210" y="370"/>
                  </a:lnTo>
                  <a:lnTo>
                    <a:pt x="207" y="378"/>
                  </a:lnTo>
                  <a:lnTo>
                    <a:pt x="202" y="385"/>
                  </a:lnTo>
                  <a:lnTo>
                    <a:pt x="199" y="395"/>
                  </a:lnTo>
                  <a:lnTo>
                    <a:pt x="194" y="402"/>
                  </a:lnTo>
                  <a:lnTo>
                    <a:pt x="191" y="410"/>
                  </a:lnTo>
                  <a:lnTo>
                    <a:pt x="188" y="420"/>
                  </a:lnTo>
                  <a:lnTo>
                    <a:pt x="183" y="429"/>
                  </a:lnTo>
                  <a:lnTo>
                    <a:pt x="180" y="437"/>
                  </a:lnTo>
                  <a:lnTo>
                    <a:pt x="177" y="446"/>
                  </a:lnTo>
                  <a:lnTo>
                    <a:pt x="173" y="456"/>
                  </a:lnTo>
                  <a:lnTo>
                    <a:pt x="170" y="465"/>
                  </a:lnTo>
                  <a:lnTo>
                    <a:pt x="168" y="475"/>
                  </a:lnTo>
                  <a:lnTo>
                    <a:pt x="164" y="484"/>
                  </a:lnTo>
                  <a:lnTo>
                    <a:pt x="161" y="496"/>
                  </a:lnTo>
                  <a:lnTo>
                    <a:pt x="156" y="507"/>
                  </a:lnTo>
                  <a:lnTo>
                    <a:pt x="153" y="519"/>
                  </a:lnTo>
                  <a:lnTo>
                    <a:pt x="150" y="530"/>
                  </a:lnTo>
                  <a:lnTo>
                    <a:pt x="146" y="542"/>
                  </a:lnTo>
                  <a:lnTo>
                    <a:pt x="142" y="553"/>
                  </a:lnTo>
                  <a:lnTo>
                    <a:pt x="139" y="564"/>
                  </a:lnTo>
                  <a:lnTo>
                    <a:pt x="134" y="576"/>
                  </a:lnTo>
                  <a:lnTo>
                    <a:pt x="131" y="587"/>
                  </a:lnTo>
                  <a:lnTo>
                    <a:pt x="127" y="599"/>
                  </a:lnTo>
                  <a:lnTo>
                    <a:pt x="124" y="612"/>
                  </a:lnTo>
                  <a:lnTo>
                    <a:pt x="120" y="624"/>
                  </a:lnTo>
                  <a:lnTo>
                    <a:pt x="116" y="635"/>
                  </a:lnTo>
                  <a:lnTo>
                    <a:pt x="113" y="646"/>
                  </a:lnTo>
                  <a:lnTo>
                    <a:pt x="109" y="658"/>
                  </a:lnTo>
                  <a:lnTo>
                    <a:pt x="105" y="671"/>
                  </a:lnTo>
                  <a:lnTo>
                    <a:pt x="102" y="685"/>
                  </a:lnTo>
                  <a:lnTo>
                    <a:pt x="98" y="698"/>
                  </a:lnTo>
                  <a:lnTo>
                    <a:pt x="96" y="713"/>
                  </a:lnTo>
                  <a:lnTo>
                    <a:pt x="93" y="727"/>
                  </a:lnTo>
                  <a:lnTo>
                    <a:pt x="90" y="740"/>
                  </a:lnTo>
                  <a:lnTo>
                    <a:pt x="87" y="755"/>
                  </a:lnTo>
                  <a:lnTo>
                    <a:pt x="85" y="768"/>
                  </a:lnTo>
                  <a:lnTo>
                    <a:pt x="82" y="782"/>
                  </a:lnTo>
                  <a:lnTo>
                    <a:pt x="80" y="789"/>
                  </a:lnTo>
                  <a:lnTo>
                    <a:pt x="79" y="795"/>
                  </a:lnTo>
                  <a:lnTo>
                    <a:pt x="77" y="801"/>
                  </a:lnTo>
                  <a:lnTo>
                    <a:pt x="76" y="807"/>
                  </a:lnTo>
                  <a:lnTo>
                    <a:pt x="75" y="814"/>
                  </a:lnTo>
                  <a:lnTo>
                    <a:pt x="74" y="820"/>
                  </a:lnTo>
                  <a:lnTo>
                    <a:pt x="71" y="828"/>
                  </a:lnTo>
                  <a:lnTo>
                    <a:pt x="70" y="833"/>
                  </a:lnTo>
                  <a:lnTo>
                    <a:pt x="68" y="850"/>
                  </a:lnTo>
                  <a:lnTo>
                    <a:pt x="66" y="868"/>
                  </a:lnTo>
                  <a:lnTo>
                    <a:pt x="63" y="885"/>
                  </a:lnTo>
                  <a:lnTo>
                    <a:pt x="60" y="902"/>
                  </a:lnTo>
                  <a:lnTo>
                    <a:pt x="57" y="919"/>
                  </a:lnTo>
                  <a:lnTo>
                    <a:pt x="55" y="936"/>
                  </a:lnTo>
                  <a:lnTo>
                    <a:pt x="52" y="953"/>
                  </a:lnTo>
                  <a:lnTo>
                    <a:pt x="49" y="971"/>
                  </a:lnTo>
                  <a:lnTo>
                    <a:pt x="47" y="988"/>
                  </a:lnTo>
                  <a:lnTo>
                    <a:pt x="45" y="1005"/>
                  </a:lnTo>
                  <a:lnTo>
                    <a:pt x="42" y="1022"/>
                  </a:lnTo>
                  <a:lnTo>
                    <a:pt x="40" y="1041"/>
                  </a:lnTo>
                  <a:lnTo>
                    <a:pt x="38" y="1058"/>
                  </a:lnTo>
                  <a:lnTo>
                    <a:pt x="36" y="1075"/>
                  </a:lnTo>
                  <a:lnTo>
                    <a:pt x="33" y="1095"/>
                  </a:lnTo>
                  <a:lnTo>
                    <a:pt x="31" y="1114"/>
                  </a:lnTo>
                  <a:lnTo>
                    <a:pt x="31" y="1116"/>
                  </a:lnTo>
                  <a:lnTo>
                    <a:pt x="31" y="1117"/>
                  </a:lnTo>
                  <a:lnTo>
                    <a:pt x="29" y="1169"/>
                  </a:lnTo>
                  <a:lnTo>
                    <a:pt x="29" y="1165"/>
                  </a:lnTo>
                  <a:lnTo>
                    <a:pt x="30" y="1157"/>
                  </a:lnTo>
                  <a:lnTo>
                    <a:pt x="31" y="1144"/>
                  </a:lnTo>
                  <a:lnTo>
                    <a:pt x="32" y="1133"/>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1" name="Freeform 41"/>
            <p:cNvSpPr/>
            <p:nvPr/>
          </p:nvSpPr>
          <p:spPr>
            <a:xfrm>
              <a:off x="4494" y="1628"/>
              <a:ext cx="711" cy="902"/>
            </a:xfrm>
            <a:custGeom>
              <a:avLst/>
              <a:gdLst/>
              <a:ahLst/>
              <a:cxnLst>
                <a:cxn ang="0">
                  <a:pos x="7" y="887"/>
                </a:cxn>
                <a:cxn ang="0">
                  <a:pos x="23" y="838"/>
                </a:cxn>
                <a:cxn ang="0">
                  <a:pos x="40" y="786"/>
                </a:cxn>
                <a:cxn ang="0">
                  <a:pos x="57" y="733"/>
                </a:cxn>
                <a:cxn ang="0">
                  <a:pos x="82" y="658"/>
                </a:cxn>
                <a:cxn ang="0">
                  <a:pos x="117" y="567"/>
                </a:cxn>
                <a:cxn ang="0">
                  <a:pos x="140" y="515"/>
                </a:cxn>
                <a:cxn ang="0">
                  <a:pos x="159" y="479"/>
                </a:cxn>
                <a:cxn ang="0">
                  <a:pos x="187" y="429"/>
                </a:cxn>
                <a:cxn ang="0">
                  <a:pos x="204" y="407"/>
                </a:cxn>
                <a:cxn ang="0">
                  <a:pos x="228" y="370"/>
                </a:cxn>
                <a:cxn ang="0">
                  <a:pos x="261" y="325"/>
                </a:cxn>
                <a:cxn ang="0">
                  <a:pos x="319" y="262"/>
                </a:cxn>
                <a:cxn ang="0">
                  <a:pos x="362" y="218"/>
                </a:cxn>
                <a:cxn ang="0">
                  <a:pos x="378" y="204"/>
                </a:cxn>
                <a:cxn ang="0">
                  <a:pos x="396" y="185"/>
                </a:cxn>
                <a:cxn ang="0">
                  <a:pos x="407" y="174"/>
                </a:cxn>
                <a:cxn ang="0">
                  <a:pos x="418" y="163"/>
                </a:cxn>
                <a:cxn ang="0">
                  <a:pos x="437" y="149"/>
                </a:cxn>
                <a:cxn ang="0">
                  <a:pos x="449" y="142"/>
                </a:cxn>
                <a:cxn ang="0">
                  <a:pos x="468" y="128"/>
                </a:cxn>
                <a:cxn ang="0">
                  <a:pos x="497" y="111"/>
                </a:cxn>
                <a:cxn ang="0">
                  <a:pos x="510" y="98"/>
                </a:cxn>
                <a:cxn ang="0">
                  <a:pos x="522" y="92"/>
                </a:cxn>
                <a:cxn ang="0">
                  <a:pos x="546" y="79"/>
                </a:cxn>
                <a:cxn ang="0">
                  <a:pos x="560" y="67"/>
                </a:cxn>
                <a:cxn ang="0">
                  <a:pos x="589" y="52"/>
                </a:cxn>
                <a:cxn ang="0">
                  <a:pos x="612" y="42"/>
                </a:cxn>
                <a:cxn ang="0">
                  <a:pos x="635" y="33"/>
                </a:cxn>
                <a:cxn ang="0">
                  <a:pos x="652" y="21"/>
                </a:cxn>
                <a:cxn ang="0">
                  <a:pos x="670" y="12"/>
                </a:cxn>
                <a:cxn ang="0">
                  <a:pos x="704" y="0"/>
                </a:cxn>
                <a:cxn ang="0">
                  <a:pos x="673" y="6"/>
                </a:cxn>
                <a:cxn ang="0">
                  <a:pos x="650" y="16"/>
                </a:cxn>
                <a:cxn ang="0">
                  <a:pos x="623" y="29"/>
                </a:cxn>
                <a:cxn ang="0">
                  <a:pos x="588" y="46"/>
                </a:cxn>
                <a:cxn ang="0">
                  <a:pos x="564" y="58"/>
                </a:cxn>
                <a:cxn ang="0">
                  <a:pos x="542" y="77"/>
                </a:cxn>
                <a:cxn ang="0">
                  <a:pos x="528" y="82"/>
                </a:cxn>
                <a:cxn ang="0">
                  <a:pos x="483" y="113"/>
                </a:cxn>
                <a:cxn ang="0">
                  <a:pos x="449" y="138"/>
                </a:cxn>
                <a:cxn ang="0">
                  <a:pos x="432" y="145"/>
                </a:cxn>
                <a:cxn ang="0">
                  <a:pos x="411" y="163"/>
                </a:cxn>
                <a:cxn ang="0">
                  <a:pos x="385" y="191"/>
                </a:cxn>
                <a:cxn ang="0">
                  <a:pos x="365" y="212"/>
                </a:cxn>
                <a:cxn ang="0">
                  <a:pos x="338" y="237"/>
                </a:cxn>
                <a:cxn ang="0">
                  <a:pos x="312" y="262"/>
                </a:cxn>
                <a:cxn ang="0">
                  <a:pos x="295" y="285"/>
                </a:cxn>
                <a:cxn ang="0">
                  <a:pos x="278" y="304"/>
                </a:cxn>
                <a:cxn ang="0">
                  <a:pos x="250" y="334"/>
                </a:cxn>
                <a:cxn ang="0">
                  <a:pos x="226" y="367"/>
                </a:cxn>
                <a:cxn ang="0">
                  <a:pos x="204" y="403"/>
                </a:cxn>
                <a:cxn ang="0">
                  <a:pos x="159" y="470"/>
                </a:cxn>
                <a:cxn ang="0">
                  <a:pos x="113" y="565"/>
                </a:cxn>
                <a:cxn ang="0">
                  <a:pos x="91" y="624"/>
                </a:cxn>
                <a:cxn ang="0">
                  <a:pos x="66" y="695"/>
                </a:cxn>
                <a:cxn ang="0">
                  <a:pos x="42" y="767"/>
                </a:cxn>
                <a:cxn ang="0">
                  <a:pos x="17" y="849"/>
                </a:cxn>
              </a:cxnLst>
              <a:rect l="0" t="0" r="0" b="0"/>
              <a:pathLst>
                <a:path w="711" h="902">
                  <a:moveTo>
                    <a:pt x="4" y="897"/>
                  </a:moveTo>
                  <a:lnTo>
                    <a:pt x="2" y="899"/>
                  </a:lnTo>
                  <a:lnTo>
                    <a:pt x="2" y="900"/>
                  </a:lnTo>
                  <a:lnTo>
                    <a:pt x="0" y="902"/>
                  </a:lnTo>
                  <a:lnTo>
                    <a:pt x="2" y="902"/>
                  </a:lnTo>
                  <a:lnTo>
                    <a:pt x="3" y="900"/>
                  </a:lnTo>
                  <a:lnTo>
                    <a:pt x="5" y="899"/>
                  </a:lnTo>
                  <a:lnTo>
                    <a:pt x="6" y="895"/>
                  </a:lnTo>
                  <a:lnTo>
                    <a:pt x="7" y="887"/>
                  </a:lnTo>
                  <a:lnTo>
                    <a:pt x="9" y="881"/>
                  </a:lnTo>
                  <a:lnTo>
                    <a:pt x="11" y="876"/>
                  </a:lnTo>
                  <a:lnTo>
                    <a:pt x="13" y="870"/>
                  </a:lnTo>
                  <a:lnTo>
                    <a:pt x="15" y="864"/>
                  </a:lnTo>
                  <a:lnTo>
                    <a:pt x="16" y="859"/>
                  </a:lnTo>
                  <a:lnTo>
                    <a:pt x="18" y="855"/>
                  </a:lnTo>
                  <a:lnTo>
                    <a:pt x="19" y="849"/>
                  </a:lnTo>
                  <a:lnTo>
                    <a:pt x="22" y="843"/>
                  </a:lnTo>
                  <a:lnTo>
                    <a:pt x="23" y="838"/>
                  </a:lnTo>
                  <a:lnTo>
                    <a:pt x="25" y="832"/>
                  </a:lnTo>
                  <a:lnTo>
                    <a:pt x="27" y="826"/>
                  </a:lnTo>
                  <a:lnTo>
                    <a:pt x="28" y="820"/>
                  </a:lnTo>
                  <a:lnTo>
                    <a:pt x="31" y="815"/>
                  </a:lnTo>
                  <a:lnTo>
                    <a:pt x="32" y="809"/>
                  </a:lnTo>
                  <a:lnTo>
                    <a:pt x="34" y="803"/>
                  </a:lnTo>
                  <a:lnTo>
                    <a:pt x="36" y="798"/>
                  </a:lnTo>
                  <a:lnTo>
                    <a:pt x="37" y="792"/>
                  </a:lnTo>
                  <a:lnTo>
                    <a:pt x="40" y="786"/>
                  </a:lnTo>
                  <a:lnTo>
                    <a:pt x="42" y="780"/>
                  </a:lnTo>
                  <a:lnTo>
                    <a:pt x="44" y="775"/>
                  </a:lnTo>
                  <a:lnTo>
                    <a:pt x="45" y="769"/>
                  </a:lnTo>
                  <a:lnTo>
                    <a:pt x="49" y="763"/>
                  </a:lnTo>
                  <a:lnTo>
                    <a:pt x="51" y="757"/>
                  </a:lnTo>
                  <a:lnTo>
                    <a:pt x="52" y="752"/>
                  </a:lnTo>
                  <a:lnTo>
                    <a:pt x="54" y="746"/>
                  </a:lnTo>
                  <a:lnTo>
                    <a:pt x="56" y="740"/>
                  </a:lnTo>
                  <a:lnTo>
                    <a:pt x="57" y="733"/>
                  </a:lnTo>
                  <a:lnTo>
                    <a:pt x="60" y="727"/>
                  </a:lnTo>
                  <a:lnTo>
                    <a:pt x="61" y="721"/>
                  </a:lnTo>
                  <a:lnTo>
                    <a:pt x="63" y="716"/>
                  </a:lnTo>
                  <a:lnTo>
                    <a:pt x="64" y="712"/>
                  </a:lnTo>
                  <a:lnTo>
                    <a:pt x="68" y="700"/>
                  </a:lnTo>
                  <a:lnTo>
                    <a:pt x="72" y="691"/>
                  </a:lnTo>
                  <a:lnTo>
                    <a:pt x="75" y="679"/>
                  </a:lnTo>
                  <a:lnTo>
                    <a:pt x="79" y="670"/>
                  </a:lnTo>
                  <a:lnTo>
                    <a:pt x="82" y="658"/>
                  </a:lnTo>
                  <a:lnTo>
                    <a:pt x="87" y="649"/>
                  </a:lnTo>
                  <a:lnTo>
                    <a:pt x="90" y="637"/>
                  </a:lnTo>
                  <a:lnTo>
                    <a:pt x="93" y="628"/>
                  </a:lnTo>
                  <a:lnTo>
                    <a:pt x="97" y="616"/>
                  </a:lnTo>
                  <a:lnTo>
                    <a:pt x="101" y="607"/>
                  </a:lnTo>
                  <a:lnTo>
                    <a:pt x="104" y="597"/>
                  </a:lnTo>
                  <a:lnTo>
                    <a:pt x="109" y="586"/>
                  </a:lnTo>
                  <a:lnTo>
                    <a:pt x="112" y="576"/>
                  </a:lnTo>
                  <a:lnTo>
                    <a:pt x="117" y="567"/>
                  </a:lnTo>
                  <a:lnTo>
                    <a:pt x="121" y="557"/>
                  </a:lnTo>
                  <a:lnTo>
                    <a:pt x="126" y="548"/>
                  </a:lnTo>
                  <a:lnTo>
                    <a:pt x="127" y="542"/>
                  </a:lnTo>
                  <a:lnTo>
                    <a:pt x="129" y="536"/>
                  </a:lnTo>
                  <a:lnTo>
                    <a:pt x="131" y="532"/>
                  </a:lnTo>
                  <a:lnTo>
                    <a:pt x="133" y="527"/>
                  </a:lnTo>
                  <a:lnTo>
                    <a:pt x="136" y="523"/>
                  </a:lnTo>
                  <a:lnTo>
                    <a:pt x="138" y="519"/>
                  </a:lnTo>
                  <a:lnTo>
                    <a:pt x="140" y="515"/>
                  </a:lnTo>
                  <a:lnTo>
                    <a:pt x="141" y="510"/>
                  </a:lnTo>
                  <a:lnTo>
                    <a:pt x="144" y="506"/>
                  </a:lnTo>
                  <a:lnTo>
                    <a:pt x="146" y="502"/>
                  </a:lnTo>
                  <a:lnTo>
                    <a:pt x="148" y="498"/>
                  </a:lnTo>
                  <a:lnTo>
                    <a:pt x="150" y="494"/>
                  </a:lnTo>
                  <a:lnTo>
                    <a:pt x="154" y="489"/>
                  </a:lnTo>
                  <a:lnTo>
                    <a:pt x="155" y="485"/>
                  </a:lnTo>
                  <a:lnTo>
                    <a:pt x="157" y="481"/>
                  </a:lnTo>
                  <a:lnTo>
                    <a:pt x="159" y="479"/>
                  </a:lnTo>
                  <a:lnTo>
                    <a:pt x="162" y="471"/>
                  </a:lnTo>
                  <a:lnTo>
                    <a:pt x="166" y="468"/>
                  </a:lnTo>
                  <a:lnTo>
                    <a:pt x="169" y="460"/>
                  </a:lnTo>
                  <a:lnTo>
                    <a:pt x="173" y="454"/>
                  </a:lnTo>
                  <a:lnTo>
                    <a:pt x="176" y="449"/>
                  </a:lnTo>
                  <a:lnTo>
                    <a:pt x="179" y="443"/>
                  </a:lnTo>
                  <a:lnTo>
                    <a:pt x="183" y="437"/>
                  </a:lnTo>
                  <a:lnTo>
                    <a:pt x="187" y="431"/>
                  </a:lnTo>
                  <a:lnTo>
                    <a:pt x="187" y="429"/>
                  </a:lnTo>
                  <a:lnTo>
                    <a:pt x="187" y="428"/>
                  </a:lnTo>
                  <a:lnTo>
                    <a:pt x="188" y="428"/>
                  </a:lnTo>
                  <a:lnTo>
                    <a:pt x="190" y="424"/>
                  </a:lnTo>
                  <a:lnTo>
                    <a:pt x="193" y="422"/>
                  </a:lnTo>
                  <a:lnTo>
                    <a:pt x="195" y="418"/>
                  </a:lnTo>
                  <a:lnTo>
                    <a:pt x="197" y="414"/>
                  </a:lnTo>
                  <a:lnTo>
                    <a:pt x="199" y="412"/>
                  </a:lnTo>
                  <a:lnTo>
                    <a:pt x="202" y="409"/>
                  </a:lnTo>
                  <a:lnTo>
                    <a:pt x="204" y="407"/>
                  </a:lnTo>
                  <a:lnTo>
                    <a:pt x="206" y="403"/>
                  </a:lnTo>
                  <a:lnTo>
                    <a:pt x="209" y="399"/>
                  </a:lnTo>
                  <a:lnTo>
                    <a:pt x="213" y="395"/>
                  </a:lnTo>
                  <a:lnTo>
                    <a:pt x="215" y="391"/>
                  </a:lnTo>
                  <a:lnTo>
                    <a:pt x="218" y="388"/>
                  </a:lnTo>
                  <a:lnTo>
                    <a:pt x="221" y="384"/>
                  </a:lnTo>
                  <a:lnTo>
                    <a:pt x="223" y="380"/>
                  </a:lnTo>
                  <a:lnTo>
                    <a:pt x="226" y="376"/>
                  </a:lnTo>
                  <a:lnTo>
                    <a:pt x="228" y="370"/>
                  </a:lnTo>
                  <a:lnTo>
                    <a:pt x="232" y="367"/>
                  </a:lnTo>
                  <a:lnTo>
                    <a:pt x="235" y="361"/>
                  </a:lnTo>
                  <a:lnTo>
                    <a:pt x="238" y="355"/>
                  </a:lnTo>
                  <a:lnTo>
                    <a:pt x="242" y="351"/>
                  </a:lnTo>
                  <a:lnTo>
                    <a:pt x="245" y="346"/>
                  </a:lnTo>
                  <a:lnTo>
                    <a:pt x="249" y="342"/>
                  </a:lnTo>
                  <a:lnTo>
                    <a:pt x="252" y="336"/>
                  </a:lnTo>
                  <a:lnTo>
                    <a:pt x="255" y="332"/>
                  </a:lnTo>
                  <a:lnTo>
                    <a:pt x="261" y="325"/>
                  </a:lnTo>
                  <a:lnTo>
                    <a:pt x="268" y="317"/>
                  </a:lnTo>
                  <a:lnTo>
                    <a:pt x="274" y="311"/>
                  </a:lnTo>
                  <a:lnTo>
                    <a:pt x="280" y="304"/>
                  </a:lnTo>
                  <a:lnTo>
                    <a:pt x="287" y="296"/>
                  </a:lnTo>
                  <a:lnTo>
                    <a:pt x="293" y="288"/>
                  </a:lnTo>
                  <a:lnTo>
                    <a:pt x="300" y="283"/>
                  </a:lnTo>
                  <a:lnTo>
                    <a:pt x="307" y="275"/>
                  </a:lnTo>
                  <a:lnTo>
                    <a:pt x="312" y="269"/>
                  </a:lnTo>
                  <a:lnTo>
                    <a:pt x="319" y="262"/>
                  </a:lnTo>
                  <a:lnTo>
                    <a:pt x="324" y="256"/>
                  </a:lnTo>
                  <a:lnTo>
                    <a:pt x="331" y="250"/>
                  </a:lnTo>
                  <a:lnTo>
                    <a:pt x="338" y="243"/>
                  </a:lnTo>
                  <a:lnTo>
                    <a:pt x="345" y="237"/>
                  </a:lnTo>
                  <a:lnTo>
                    <a:pt x="350" y="229"/>
                  </a:lnTo>
                  <a:lnTo>
                    <a:pt x="357" y="224"/>
                  </a:lnTo>
                  <a:lnTo>
                    <a:pt x="359" y="220"/>
                  </a:lnTo>
                  <a:lnTo>
                    <a:pt x="360" y="220"/>
                  </a:lnTo>
                  <a:lnTo>
                    <a:pt x="362" y="218"/>
                  </a:lnTo>
                  <a:lnTo>
                    <a:pt x="364" y="216"/>
                  </a:lnTo>
                  <a:lnTo>
                    <a:pt x="366" y="216"/>
                  </a:lnTo>
                  <a:lnTo>
                    <a:pt x="367" y="214"/>
                  </a:lnTo>
                  <a:lnTo>
                    <a:pt x="368" y="212"/>
                  </a:lnTo>
                  <a:lnTo>
                    <a:pt x="370" y="212"/>
                  </a:lnTo>
                  <a:lnTo>
                    <a:pt x="373" y="210"/>
                  </a:lnTo>
                  <a:lnTo>
                    <a:pt x="375" y="208"/>
                  </a:lnTo>
                  <a:lnTo>
                    <a:pt x="376" y="206"/>
                  </a:lnTo>
                  <a:lnTo>
                    <a:pt x="378" y="204"/>
                  </a:lnTo>
                  <a:lnTo>
                    <a:pt x="380" y="203"/>
                  </a:lnTo>
                  <a:lnTo>
                    <a:pt x="383" y="201"/>
                  </a:lnTo>
                  <a:lnTo>
                    <a:pt x="385" y="199"/>
                  </a:lnTo>
                  <a:lnTo>
                    <a:pt x="386" y="197"/>
                  </a:lnTo>
                  <a:lnTo>
                    <a:pt x="388" y="195"/>
                  </a:lnTo>
                  <a:lnTo>
                    <a:pt x="390" y="193"/>
                  </a:lnTo>
                  <a:lnTo>
                    <a:pt x="393" y="191"/>
                  </a:lnTo>
                  <a:lnTo>
                    <a:pt x="395" y="187"/>
                  </a:lnTo>
                  <a:lnTo>
                    <a:pt x="396" y="185"/>
                  </a:lnTo>
                  <a:lnTo>
                    <a:pt x="398" y="184"/>
                  </a:lnTo>
                  <a:lnTo>
                    <a:pt x="399" y="182"/>
                  </a:lnTo>
                  <a:lnTo>
                    <a:pt x="402" y="180"/>
                  </a:lnTo>
                  <a:lnTo>
                    <a:pt x="403" y="178"/>
                  </a:lnTo>
                  <a:lnTo>
                    <a:pt x="404" y="178"/>
                  </a:lnTo>
                  <a:lnTo>
                    <a:pt x="405" y="176"/>
                  </a:lnTo>
                  <a:lnTo>
                    <a:pt x="406" y="176"/>
                  </a:lnTo>
                  <a:lnTo>
                    <a:pt x="406" y="174"/>
                  </a:lnTo>
                  <a:lnTo>
                    <a:pt x="407" y="174"/>
                  </a:lnTo>
                  <a:lnTo>
                    <a:pt x="408" y="172"/>
                  </a:lnTo>
                  <a:lnTo>
                    <a:pt x="409" y="172"/>
                  </a:lnTo>
                  <a:lnTo>
                    <a:pt x="411" y="170"/>
                  </a:lnTo>
                  <a:lnTo>
                    <a:pt x="412" y="170"/>
                  </a:lnTo>
                  <a:lnTo>
                    <a:pt x="413" y="168"/>
                  </a:lnTo>
                  <a:lnTo>
                    <a:pt x="414" y="168"/>
                  </a:lnTo>
                  <a:lnTo>
                    <a:pt x="415" y="166"/>
                  </a:lnTo>
                  <a:lnTo>
                    <a:pt x="416" y="166"/>
                  </a:lnTo>
                  <a:lnTo>
                    <a:pt x="418" y="163"/>
                  </a:lnTo>
                  <a:lnTo>
                    <a:pt x="421" y="161"/>
                  </a:lnTo>
                  <a:lnTo>
                    <a:pt x="423" y="159"/>
                  </a:lnTo>
                  <a:lnTo>
                    <a:pt x="425" y="157"/>
                  </a:lnTo>
                  <a:lnTo>
                    <a:pt x="427" y="155"/>
                  </a:lnTo>
                  <a:lnTo>
                    <a:pt x="430" y="153"/>
                  </a:lnTo>
                  <a:lnTo>
                    <a:pt x="432" y="151"/>
                  </a:lnTo>
                  <a:lnTo>
                    <a:pt x="434" y="151"/>
                  </a:lnTo>
                  <a:lnTo>
                    <a:pt x="436" y="151"/>
                  </a:lnTo>
                  <a:lnTo>
                    <a:pt x="437" y="149"/>
                  </a:lnTo>
                  <a:lnTo>
                    <a:pt x="438" y="149"/>
                  </a:lnTo>
                  <a:lnTo>
                    <a:pt x="440" y="149"/>
                  </a:lnTo>
                  <a:lnTo>
                    <a:pt x="441" y="147"/>
                  </a:lnTo>
                  <a:lnTo>
                    <a:pt x="442" y="147"/>
                  </a:lnTo>
                  <a:lnTo>
                    <a:pt x="443" y="145"/>
                  </a:lnTo>
                  <a:lnTo>
                    <a:pt x="444" y="145"/>
                  </a:lnTo>
                  <a:lnTo>
                    <a:pt x="445" y="143"/>
                  </a:lnTo>
                  <a:lnTo>
                    <a:pt x="446" y="143"/>
                  </a:lnTo>
                  <a:lnTo>
                    <a:pt x="449" y="142"/>
                  </a:lnTo>
                  <a:lnTo>
                    <a:pt x="450" y="142"/>
                  </a:lnTo>
                  <a:lnTo>
                    <a:pt x="451" y="140"/>
                  </a:lnTo>
                  <a:lnTo>
                    <a:pt x="452" y="140"/>
                  </a:lnTo>
                  <a:lnTo>
                    <a:pt x="453" y="138"/>
                  </a:lnTo>
                  <a:lnTo>
                    <a:pt x="455" y="136"/>
                  </a:lnTo>
                  <a:lnTo>
                    <a:pt x="457" y="134"/>
                  </a:lnTo>
                  <a:lnTo>
                    <a:pt x="461" y="132"/>
                  </a:lnTo>
                  <a:lnTo>
                    <a:pt x="464" y="130"/>
                  </a:lnTo>
                  <a:lnTo>
                    <a:pt x="468" y="128"/>
                  </a:lnTo>
                  <a:lnTo>
                    <a:pt x="470" y="126"/>
                  </a:lnTo>
                  <a:lnTo>
                    <a:pt x="473" y="124"/>
                  </a:lnTo>
                  <a:lnTo>
                    <a:pt x="476" y="122"/>
                  </a:lnTo>
                  <a:lnTo>
                    <a:pt x="480" y="121"/>
                  </a:lnTo>
                  <a:lnTo>
                    <a:pt x="483" y="119"/>
                  </a:lnTo>
                  <a:lnTo>
                    <a:pt x="486" y="117"/>
                  </a:lnTo>
                  <a:lnTo>
                    <a:pt x="490" y="115"/>
                  </a:lnTo>
                  <a:lnTo>
                    <a:pt x="493" y="113"/>
                  </a:lnTo>
                  <a:lnTo>
                    <a:pt x="497" y="111"/>
                  </a:lnTo>
                  <a:lnTo>
                    <a:pt x="499" y="109"/>
                  </a:lnTo>
                  <a:lnTo>
                    <a:pt x="502" y="107"/>
                  </a:lnTo>
                  <a:lnTo>
                    <a:pt x="505" y="105"/>
                  </a:lnTo>
                  <a:lnTo>
                    <a:pt x="505" y="103"/>
                  </a:lnTo>
                  <a:lnTo>
                    <a:pt x="507" y="102"/>
                  </a:lnTo>
                  <a:lnTo>
                    <a:pt x="508" y="102"/>
                  </a:lnTo>
                  <a:lnTo>
                    <a:pt x="508" y="100"/>
                  </a:lnTo>
                  <a:lnTo>
                    <a:pt x="509" y="100"/>
                  </a:lnTo>
                  <a:lnTo>
                    <a:pt x="510" y="98"/>
                  </a:lnTo>
                  <a:lnTo>
                    <a:pt x="511" y="96"/>
                  </a:lnTo>
                  <a:lnTo>
                    <a:pt x="512" y="96"/>
                  </a:lnTo>
                  <a:lnTo>
                    <a:pt x="513" y="96"/>
                  </a:lnTo>
                  <a:lnTo>
                    <a:pt x="514" y="96"/>
                  </a:lnTo>
                  <a:lnTo>
                    <a:pt x="517" y="94"/>
                  </a:lnTo>
                  <a:lnTo>
                    <a:pt x="518" y="94"/>
                  </a:lnTo>
                  <a:lnTo>
                    <a:pt x="519" y="94"/>
                  </a:lnTo>
                  <a:lnTo>
                    <a:pt x="521" y="92"/>
                  </a:lnTo>
                  <a:lnTo>
                    <a:pt x="522" y="92"/>
                  </a:lnTo>
                  <a:lnTo>
                    <a:pt x="524" y="90"/>
                  </a:lnTo>
                  <a:lnTo>
                    <a:pt x="528" y="90"/>
                  </a:lnTo>
                  <a:lnTo>
                    <a:pt x="530" y="86"/>
                  </a:lnTo>
                  <a:lnTo>
                    <a:pt x="533" y="84"/>
                  </a:lnTo>
                  <a:lnTo>
                    <a:pt x="537" y="84"/>
                  </a:lnTo>
                  <a:lnTo>
                    <a:pt x="539" y="82"/>
                  </a:lnTo>
                  <a:lnTo>
                    <a:pt x="542" y="81"/>
                  </a:lnTo>
                  <a:lnTo>
                    <a:pt x="545" y="81"/>
                  </a:lnTo>
                  <a:lnTo>
                    <a:pt x="546" y="79"/>
                  </a:lnTo>
                  <a:lnTo>
                    <a:pt x="547" y="79"/>
                  </a:lnTo>
                  <a:lnTo>
                    <a:pt x="548" y="77"/>
                  </a:lnTo>
                  <a:lnTo>
                    <a:pt x="549" y="77"/>
                  </a:lnTo>
                  <a:lnTo>
                    <a:pt x="549" y="75"/>
                  </a:lnTo>
                  <a:lnTo>
                    <a:pt x="550" y="75"/>
                  </a:lnTo>
                  <a:lnTo>
                    <a:pt x="551" y="75"/>
                  </a:lnTo>
                  <a:lnTo>
                    <a:pt x="555" y="71"/>
                  </a:lnTo>
                  <a:lnTo>
                    <a:pt x="557" y="69"/>
                  </a:lnTo>
                  <a:lnTo>
                    <a:pt x="560" y="67"/>
                  </a:lnTo>
                  <a:lnTo>
                    <a:pt x="564" y="65"/>
                  </a:lnTo>
                  <a:lnTo>
                    <a:pt x="567" y="61"/>
                  </a:lnTo>
                  <a:lnTo>
                    <a:pt x="570" y="60"/>
                  </a:lnTo>
                  <a:lnTo>
                    <a:pt x="573" y="60"/>
                  </a:lnTo>
                  <a:lnTo>
                    <a:pt x="576" y="58"/>
                  </a:lnTo>
                  <a:lnTo>
                    <a:pt x="579" y="56"/>
                  </a:lnTo>
                  <a:lnTo>
                    <a:pt x="583" y="54"/>
                  </a:lnTo>
                  <a:lnTo>
                    <a:pt x="586" y="52"/>
                  </a:lnTo>
                  <a:lnTo>
                    <a:pt x="589" y="52"/>
                  </a:lnTo>
                  <a:lnTo>
                    <a:pt x="593" y="50"/>
                  </a:lnTo>
                  <a:lnTo>
                    <a:pt x="596" y="48"/>
                  </a:lnTo>
                  <a:lnTo>
                    <a:pt x="598" y="46"/>
                  </a:lnTo>
                  <a:lnTo>
                    <a:pt x="602" y="44"/>
                  </a:lnTo>
                  <a:lnTo>
                    <a:pt x="604" y="44"/>
                  </a:lnTo>
                  <a:lnTo>
                    <a:pt x="606" y="44"/>
                  </a:lnTo>
                  <a:lnTo>
                    <a:pt x="607" y="42"/>
                  </a:lnTo>
                  <a:lnTo>
                    <a:pt x="609" y="42"/>
                  </a:lnTo>
                  <a:lnTo>
                    <a:pt x="612" y="42"/>
                  </a:lnTo>
                  <a:lnTo>
                    <a:pt x="613" y="40"/>
                  </a:lnTo>
                  <a:lnTo>
                    <a:pt x="615" y="40"/>
                  </a:lnTo>
                  <a:lnTo>
                    <a:pt x="616" y="40"/>
                  </a:lnTo>
                  <a:lnTo>
                    <a:pt x="619" y="39"/>
                  </a:lnTo>
                  <a:lnTo>
                    <a:pt x="623" y="37"/>
                  </a:lnTo>
                  <a:lnTo>
                    <a:pt x="626" y="35"/>
                  </a:lnTo>
                  <a:lnTo>
                    <a:pt x="630" y="35"/>
                  </a:lnTo>
                  <a:lnTo>
                    <a:pt x="632" y="33"/>
                  </a:lnTo>
                  <a:lnTo>
                    <a:pt x="635" y="33"/>
                  </a:lnTo>
                  <a:lnTo>
                    <a:pt x="638" y="31"/>
                  </a:lnTo>
                  <a:lnTo>
                    <a:pt x="642" y="27"/>
                  </a:lnTo>
                  <a:lnTo>
                    <a:pt x="644" y="27"/>
                  </a:lnTo>
                  <a:lnTo>
                    <a:pt x="645" y="25"/>
                  </a:lnTo>
                  <a:lnTo>
                    <a:pt x="646" y="25"/>
                  </a:lnTo>
                  <a:lnTo>
                    <a:pt x="647" y="25"/>
                  </a:lnTo>
                  <a:lnTo>
                    <a:pt x="650" y="23"/>
                  </a:lnTo>
                  <a:lnTo>
                    <a:pt x="651" y="23"/>
                  </a:lnTo>
                  <a:lnTo>
                    <a:pt x="652" y="21"/>
                  </a:lnTo>
                  <a:lnTo>
                    <a:pt x="654" y="21"/>
                  </a:lnTo>
                  <a:lnTo>
                    <a:pt x="655" y="20"/>
                  </a:lnTo>
                  <a:lnTo>
                    <a:pt x="657" y="20"/>
                  </a:lnTo>
                  <a:lnTo>
                    <a:pt x="660" y="18"/>
                  </a:lnTo>
                  <a:lnTo>
                    <a:pt x="662" y="16"/>
                  </a:lnTo>
                  <a:lnTo>
                    <a:pt x="663" y="14"/>
                  </a:lnTo>
                  <a:lnTo>
                    <a:pt x="665" y="14"/>
                  </a:lnTo>
                  <a:lnTo>
                    <a:pt x="667" y="12"/>
                  </a:lnTo>
                  <a:lnTo>
                    <a:pt x="670" y="12"/>
                  </a:lnTo>
                  <a:lnTo>
                    <a:pt x="671" y="12"/>
                  </a:lnTo>
                  <a:lnTo>
                    <a:pt x="671" y="14"/>
                  </a:lnTo>
                  <a:lnTo>
                    <a:pt x="671" y="16"/>
                  </a:lnTo>
                  <a:lnTo>
                    <a:pt x="671" y="18"/>
                  </a:lnTo>
                  <a:lnTo>
                    <a:pt x="672" y="20"/>
                  </a:lnTo>
                  <a:lnTo>
                    <a:pt x="671" y="20"/>
                  </a:lnTo>
                  <a:lnTo>
                    <a:pt x="711" y="2"/>
                  </a:lnTo>
                  <a:lnTo>
                    <a:pt x="708" y="2"/>
                  </a:lnTo>
                  <a:lnTo>
                    <a:pt x="704" y="0"/>
                  </a:lnTo>
                  <a:lnTo>
                    <a:pt x="701" y="0"/>
                  </a:lnTo>
                  <a:lnTo>
                    <a:pt x="698" y="0"/>
                  </a:lnTo>
                  <a:lnTo>
                    <a:pt x="694" y="0"/>
                  </a:lnTo>
                  <a:lnTo>
                    <a:pt x="691" y="0"/>
                  </a:lnTo>
                  <a:lnTo>
                    <a:pt x="688" y="0"/>
                  </a:lnTo>
                  <a:lnTo>
                    <a:pt x="684" y="0"/>
                  </a:lnTo>
                  <a:lnTo>
                    <a:pt x="681" y="2"/>
                  </a:lnTo>
                  <a:lnTo>
                    <a:pt x="676" y="4"/>
                  </a:lnTo>
                  <a:lnTo>
                    <a:pt x="673" y="6"/>
                  </a:lnTo>
                  <a:lnTo>
                    <a:pt x="670" y="6"/>
                  </a:lnTo>
                  <a:lnTo>
                    <a:pt x="666" y="8"/>
                  </a:lnTo>
                  <a:lnTo>
                    <a:pt x="663" y="10"/>
                  </a:lnTo>
                  <a:lnTo>
                    <a:pt x="660" y="12"/>
                  </a:lnTo>
                  <a:lnTo>
                    <a:pt x="656" y="14"/>
                  </a:lnTo>
                  <a:lnTo>
                    <a:pt x="654" y="16"/>
                  </a:lnTo>
                  <a:lnTo>
                    <a:pt x="653" y="16"/>
                  </a:lnTo>
                  <a:lnTo>
                    <a:pt x="651" y="16"/>
                  </a:lnTo>
                  <a:lnTo>
                    <a:pt x="650" y="16"/>
                  </a:lnTo>
                  <a:lnTo>
                    <a:pt x="647" y="16"/>
                  </a:lnTo>
                  <a:lnTo>
                    <a:pt x="646" y="18"/>
                  </a:lnTo>
                  <a:lnTo>
                    <a:pt x="644" y="18"/>
                  </a:lnTo>
                  <a:lnTo>
                    <a:pt x="643" y="20"/>
                  </a:lnTo>
                  <a:lnTo>
                    <a:pt x="638" y="21"/>
                  </a:lnTo>
                  <a:lnTo>
                    <a:pt x="635" y="23"/>
                  </a:lnTo>
                  <a:lnTo>
                    <a:pt x="631" y="25"/>
                  </a:lnTo>
                  <a:lnTo>
                    <a:pt x="627" y="27"/>
                  </a:lnTo>
                  <a:lnTo>
                    <a:pt x="623" y="29"/>
                  </a:lnTo>
                  <a:lnTo>
                    <a:pt x="619" y="31"/>
                  </a:lnTo>
                  <a:lnTo>
                    <a:pt x="615" y="33"/>
                  </a:lnTo>
                  <a:lnTo>
                    <a:pt x="612" y="35"/>
                  </a:lnTo>
                  <a:lnTo>
                    <a:pt x="607" y="37"/>
                  </a:lnTo>
                  <a:lnTo>
                    <a:pt x="604" y="39"/>
                  </a:lnTo>
                  <a:lnTo>
                    <a:pt x="599" y="40"/>
                  </a:lnTo>
                  <a:lnTo>
                    <a:pt x="596" y="42"/>
                  </a:lnTo>
                  <a:lnTo>
                    <a:pt x="592" y="44"/>
                  </a:lnTo>
                  <a:lnTo>
                    <a:pt x="588" y="46"/>
                  </a:lnTo>
                  <a:lnTo>
                    <a:pt x="584" y="48"/>
                  </a:lnTo>
                  <a:lnTo>
                    <a:pt x="580" y="50"/>
                  </a:lnTo>
                  <a:lnTo>
                    <a:pt x="577" y="52"/>
                  </a:lnTo>
                  <a:lnTo>
                    <a:pt x="575" y="52"/>
                  </a:lnTo>
                  <a:lnTo>
                    <a:pt x="573" y="54"/>
                  </a:lnTo>
                  <a:lnTo>
                    <a:pt x="570" y="54"/>
                  </a:lnTo>
                  <a:lnTo>
                    <a:pt x="568" y="56"/>
                  </a:lnTo>
                  <a:lnTo>
                    <a:pt x="566" y="56"/>
                  </a:lnTo>
                  <a:lnTo>
                    <a:pt x="564" y="58"/>
                  </a:lnTo>
                  <a:lnTo>
                    <a:pt x="561" y="60"/>
                  </a:lnTo>
                  <a:lnTo>
                    <a:pt x="559" y="61"/>
                  </a:lnTo>
                  <a:lnTo>
                    <a:pt x="557" y="63"/>
                  </a:lnTo>
                  <a:lnTo>
                    <a:pt x="555" y="65"/>
                  </a:lnTo>
                  <a:lnTo>
                    <a:pt x="552" y="67"/>
                  </a:lnTo>
                  <a:lnTo>
                    <a:pt x="550" y="71"/>
                  </a:lnTo>
                  <a:lnTo>
                    <a:pt x="548" y="73"/>
                  </a:lnTo>
                  <a:lnTo>
                    <a:pt x="545" y="75"/>
                  </a:lnTo>
                  <a:lnTo>
                    <a:pt x="542" y="77"/>
                  </a:lnTo>
                  <a:lnTo>
                    <a:pt x="541" y="77"/>
                  </a:lnTo>
                  <a:lnTo>
                    <a:pt x="540" y="77"/>
                  </a:lnTo>
                  <a:lnTo>
                    <a:pt x="539" y="77"/>
                  </a:lnTo>
                  <a:lnTo>
                    <a:pt x="538" y="77"/>
                  </a:lnTo>
                  <a:lnTo>
                    <a:pt x="537" y="77"/>
                  </a:lnTo>
                  <a:lnTo>
                    <a:pt x="536" y="77"/>
                  </a:lnTo>
                  <a:lnTo>
                    <a:pt x="535" y="77"/>
                  </a:lnTo>
                  <a:lnTo>
                    <a:pt x="532" y="79"/>
                  </a:lnTo>
                  <a:lnTo>
                    <a:pt x="528" y="82"/>
                  </a:lnTo>
                  <a:lnTo>
                    <a:pt x="522" y="84"/>
                  </a:lnTo>
                  <a:lnTo>
                    <a:pt x="518" y="88"/>
                  </a:lnTo>
                  <a:lnTo>
                    <a:pt x="513" y="92"/>
                  </a:lnTo>
                  <a:lnTo>
                    <a:pt x="508" y="94"/>
                  </a:lnTo>
                  <a:lnTo>
                    <a:pt x="503" y="98"/>
                  </a:lnTo>
                  <a:lnTo>
                    <a:pt x="498" y="102"/>
                  </a:lnTo>
                  <a:lnTo>
                    <a:pt x="493" y="105"/>
                  </a:lnTo>
                  <a:lnTo>
                    <a:pt x="488" y="109"/>
                  </a:lnTo>
                  <a:lnTo>
                    <a:pt x="483" y="113"/>
                  </a:lnTo>
                  <a:lnTo>
                    <a:pt x="479" y="117"/>
                  </a:lnTo>
                  <a:lnTo>
                    <a:pt x="473" y="119"/>
                  </a:lnTo>
                  <a:lnTo>
                    <a:pt x="469" y="122"/>
                  </a:lnTo>
                  <a:lnTo>
                    <a:pt x="464" y="126"/>
                  </a:lnTo>
                  <a:lnTo>
                    <a:pt x="459" y="128"/>
                  </a:lnTo>
                  <a:lnTo>
                    <a:pt x="454" y="132"/>
                  </a:lnTo>
                  <a:lnTo>
                    <a:pt x="452" y="134"/>
                  </a:lnTo>
                  <a:lnTo>
                    <a:pt x="451" y="136"/>
                  </a:lnTo>
                  <a:lnTo>
                    <a:pt x="449" y="138"/>
                  </a:lnTo>
                  <a:lnTo>
                    <a:pt x="446" y="140"/>
                  </a:lnTo>
                  <a:lnTo>
                    <a:pt x="445" y="140"/>
                  </a:lnTo>
                  <a:lnTo>
                    <a:pt x="443" y="140"/>
                  </a:lnTo>
                  <a:lnTo>
                    <a:pt x="441" y="142"/>
                  </a:lnTo>
                  <a:lnTo>
                    <a:pt x="440" y="142"/>
                  </a:lnTo>
                  <a:lnTo>
                    <a:pt x="437" y="143"/>
                  </a:lnTo>
                  <a:lnTo>
                    <a:pt x="436" y="143"/>
                  </a:lnTo>
                  <a:lnTo>
                    <a:pt x="434" y="145"/>
                  </a:lnTo>
                  <a:lnTo>
                    <a:pt x="432" y="145"/>
                  </a:lnTo>
                  <a:lnTo>
                    <a:pt x="431" y="147"/>
                  </a:lnTo>
                  <a:lnTo>
                    <a:pt x="428" y="149"/>
                  </a:lnTo>
                  <a:lnTo>
                    <a:pt x="427" y="149"/>
                  </a:lnTo>
                  <a:lnTo>
                    <a:pt x="425" y="151"/>
                  </a:lnTo>
                  <a:lnTo>
                    <a:pt x="422" y="153"/>
                  </a:lnTo>
                  <a:lnTo>
                    <a:pt x="419" y="157"/>
                  </a:lnTo>
                  <a:lnTo>
                    <a:pt x="416" y="159"/>
                  </a:lnTo>
                  <a:lnTo>
                    <a:pt x="413" y="161"/>
                  </a:lnTo>
                  <a:lnTo>
                    <a:pt x="411" y="163"/>
                  </a:lnTo>
                  <a:lnTo>
                    <a:pt x="407" y="166"/>
                  </a:lnTo>
                  <a:lnTo>
                    <a:pt x="405" y="168"/>
                  </a:lnTo>
                  <a:lnTo>
                    <a:pt x="402" y="172"/>
                  </a:lnTo>
                  <a:lnTo>
                    <a:pt x="398" y="174"/>
                  </a:lnTo>
                  <a:lnTo>
                    <a:pt x="396" y="178"/>
                  </a:lnTo>
                  <a:lnTo>
                    <a:pt x="393" y="182"/>
                  </a:lnTo>
                  <a:lnTo>
                    <a:pt x="390" y="184"/>
                  </a:lnTo>
                  <a:lnTo>
                    <a:pt x="387" y="187"/>
                  </a:lnTo>
                  <a:lnTo>
                    <a:pt x="385" y="191"/>
                  </a:lnTo>
                  <a:lnTo>
                    <a:pt x="381" y="193"/>
                  </a:lnTo>
                  <a:lnTo>
                    <a:pt x="379" y="197"/>
                  </a:lnTo>
                  <a:lnTo>
                    <a:pt x="377" y="199"/>
                  </a:lnTo>
                  <a:lnTo>
                    <a:pt x="375" y="201"/>
                  </a:lnTo>
                  <a:lnTo>
                    <a:pt x="373" y="203"/>
                  </a:lnTo>
                  <a:lnTo>
                    <a:pt x="370" y="204"/>
                  </a:lnTo>
                  <a:lnTo>
                    <a:pt x="368" y="208"/>
                  </a:lnTo>
                  <a:lnTo>
                    <a:pt x="367" y="210"/>
                  </a:lnTo>
                  <a:lnTo>
                    <a:pt x="365" y="212"/>
                  </a:lnTo>
                  <a:lnTo>
                    <a:pt x="362" y="214"/>
                  </a:lnTo>
                  <a:lnTo>
                    <a:pt x="359" y="218"/>
                  </a:lnTo>
                  <a:lnTo>
                    <a:pt x="356" y="220"/>
                  </a:lnTo>
                  <a:lnTo>
                    <a:pt x="354" y="224"/>
                  </a:lnTo>
                  <a:lnTo>
                    <a:pt x="350" y="225"/>
                  </a:lnTo>
                  <a:lnTo>
                    <a:pt x="347" y="229"/>
                  </a:lnTo>
                  <a:lnTo>
                    <a:pt x="345" y="231"/>
                  </a:lnTo>
                  <a:lnTo>
                    <a:pt x="341" y="235"/>
                  </a:lnTo>
                  <a:lnTo>
                    <a:pt x="338" y="237"/>
                  </a:lnTo>
                  <a:lnTo>
                    <a:pt x="336" y="241"/>
                  </a:lnTo>
                  <a:lnTo>
                    <a:pt x="332" y="243"/>
                  </a:lnTo>
                  <a:lnTo>
                    <a:pt x="329" y="245"/>
                  </a:lnTo>
                  <a:lnTo>
                    <a:pt x="327" y="248"/>
                  </a:lnTo>
                  <a:lnTo>
                    <a:pt x="323" y="250"/>
                  </a:lnTo>
                  <a:lnTo>
                    <a:pt x="321" y="254"/>
                  </a:lnTo>
                  <a:lnTo>
                    <a:pt x="318" y="256"/>
                  </a:lnTo>
                  <a:lnTo>
                    <a:pt x="314" y="260"/>
                  </a:lnTo>
                  <a:lnTo>
                    <a:pt x="312" y="262"/>
                  </a:lnTo>
                  <a:lnTo>
                    <a:pt x="310" y="264"/>
                  </a:lnTo>
                  <a:lnTo>
                    <a:pt x="308" y="267"/>
                  </a:lnTo>
                  <a:lnTo>
                    <a:pt x="307" y="269"/>
                  </a:lnTo>
                  <a:lnTo>
                    <a:pt x="304" y="273"/>
                  </a:lnTo>
                  <a:lnTo>
                    <a:pt x="303" y="275"/>
                  </a:lnTo>
                  <a:lnTo>
                    <a:pt x="301" y="277"/>
                  </a:lnTo>
                  <a:lnTo>
                    <a:pt x="299" y="279"/>
                  </a:lnTo>
                  <a:lnTo>
                    <a:pt x="297" y="283"/>
                  </a:lnTo>
                  <a:lnTo>
                    <a:pt x="295" y="285"/>
                  </a:lnTo>
                  <a:lnTo>
                    <a:pt x="294" y="285"/>
                  </a:lnTo>
                  <a:lnTo>
                    <a:pt x="292" y="286"/>
                  </a:lnTo>
                  <a:lnTo>
                    <a:pt x="291" y="288"/>
                  </a:lnTo>
                  <a:lnTo>
                    <a:pt x="290" y="288"/>
                  </a:lnTo>
                  <a:lnTo>
                    <a:pt x="288" y="290"/>
                  </a:lnTo>
                  <a:lnTo>
                    <a:pt x="287" y="292"/>
                  </a:lnTo>
                  <a:lnTo>
                    <a:pt x="283" y="296"/>
                  </a:lnTo>
                  <a:lnTo>
                    <a:pt x="280" y="300"/>
                  </a:lnTo>
                  <a:lnTo>
                    <a:pt x="278" y="304"/>
                  </a:lnTo>
                  <a:lnTo>
                    <a:pt x="274" y="307"/>
                  </a:lnTo>
                  <a:lnTo>
                    <a:pt x="271" y="309"/>
                  </a:lnTo>
                  <a:lnTo>
                    <a:pt x="268" y="313"/>
                  </a:lnTo>
                  <a:lnTo>
                    <a:pt x="265" y="317"/>
                  </a:lnTo>
                  <a:lnTo>
                    <a:pt x="262" y="319"/>
                  </a:lnTo>
                  <a:lnTo>
                    <a:pt x="259" y="323"/>
                  </a:lnTo>
                  <a:lnTo>
                    <a:pt x="255" y="327"/>
                  </a:lnTo>
                  <a:lnTo>
                    <a:pt x="252" y="330"/>
                  </a:lnTo>
                  <a:lnTo>
                    <a:pt x="250" y="334"/>
                  </a:lnTo>
                  <a:lnTo>
                    <a:pt x="246" y="338"/>
                  </a:lnTo>
                  <a:lnTo>
                    <a:pt x="244" y="342"/>
                  </a:lnTo>
                  <a:lnTo>
                    <a:pt x="241" y="346"/>
                  </a:lnTo>
                  <a:lnTo>
                    <a:pt x="237" y="351"/>
                  </a:lnTo>
                  <a:lnTo>
                    <a:pt x="235" y="353"/>
                  </a:lnTo>
                  <a:lnTo>
                    <a:pt x="234" y="357"/>
                  </a:lnTo>
                  <a:lnTo>
                    <a:pt x="231" y="361"/>
                  </a:lnTo>
                  <a:lnTo>
                    <a:pt x="228" y="363"/>
                  </a:lnTo>
                  <a:lnTo>
                    <a:pt x="226" y="367"/>
                  </a:lnTo>
                  <a:lnTo>
                    <a:pt x="224" y="370"/>
                  </a:lnTo>
                  <a:lnTo>
                    <a:pt x="222" y="372"/>
                  </a:lnTo>
                  <a:lnTo>
                    <a:pt x="221" y="376"/>
                  </a:lnTo>
                  <a:lnTo>
                    <a:pt x="217" y="380"/>
                  </a:lnTo>
                  <a:lnTo>
                    <a:pt x="214" y="384"/>
                  </a:lnTo>
                  <a:lnTo>
                    <a:pt x="212" y="388"/>
                  </a:lnTo>
                  <a:lnTo>
                    <a:pt x="208" y="393"/>
                  </a:lnTo>
                  <a:lnTo>
                    <a:pt x="206" y="397"/>
                  </a:lnTo>
                  <a:lnTo>
                    <a:pt x="204" y="403"/>
                  </a:lnTo>
                  <a:lnTo>
                    <a:pt x="200" y="405"/>
                  </a:lnTo>
                  <a:lnTo>
                    <a:pt x="198" y="409"/>
                  </a:lnTo>
                  <a:lnTo>
                    <a:pt x="192" y="418"/>
                  </a:lnTo>
                  <a:lnTo>
                    <a:pt x="187" y="426"/>
                  </a:lnTo>
                  <a:lnTo>
                    <a:pt x="180" y="435"/>
                  </a:lnTo>
                  <a:lnTo>
                    <a:pt x="175" y="443"/>
                  </a:lnTo>
                  <a:lnTo>
                    <a:pt x="170" y="452"/>
                  </a:lnTo>
                  <a:lnTo>
                    <a:pt x="165" y="460"/>
                  </a:lnTo>
                  <a:lnTo>
                    <a:pt x="159" y="470"/>
                  </a:lnTo>
                  <a:lnTo>
                    <a:pt x="154" y="479"/>
                  </a:lnTo>
                  <a:lnTo>
                    <a:pt x="148" y="489"/>
                  </a:lnTo>
                  <a:lnTo>
                    <a:pt x="144" y="498"/>
                  </a:lnTo>
                  <a:lnTo>
                    <a:pt x="138" y="508"/>
                  </a:lnTo>
                  <a:lnTo>
                    <a:pt x="133" y="519"/>
                  </a:lnTo>
                  <a:lnTo>
                    <a:pt x="128" y="529"/>
                  </a:lnTo>
                  <a:lnTo>
                    <a:pt x="122" y="540"/>
                  </a:lnTo>
                  <a:lnTo>
                    <a:pt x="118" y="552"/>
                  </a:lnTo>
                  <a:lnTo>
                    <a:pt x="113" y="565"/>
                  </a:lnTo>
                  <a:lnTo>
                    <a:pt x="110" y="571"/>
                  </a:lnTo>
                  <a:lnTo>
                    <a:pt x="108" y="576"/>
                  </a:lnTo>
                  <a:lnTo>
                    <a:pt x="104" y="582"/>
                  </a:lnTo>
                  <a:lnTo>
                    <a:pt x="102" y="590"/>
                  </a:lnTo>
                  <a:lnTo>
                    <a:pt x="100" y="597"/>
                  </a:lnTo>
                  <a:lnTo>
                    <a:pt x="98" y="603"/>
                  </a:lnTo>
                  <a:lnTo>
                    <a:pt x="95" y="611"/>
                  </a:lnTo>
                  <a:lnTo>
                    <a:pt x="93" y="616"/>
                  </a:lnTo>
                  <a:lnTo>
                    <a:pt x="91" y="624"/>
                  </a:lnTo>
                  <a:lnTo>
                    <a:pt x="89" y="632"/>
                  </a:lnTo>
                  <a:lnTo>
                    <a:pt x="87" y="639"/>
                  </a:lnTo>
                  <a:lnTo>
                    <a:pt x="83" y="647"/>
                  </a:lnTo>
                  <a:lnTo>
                    <a:pt x="81" y="654"/>
                  </a:lnTo>
                  <a:lnTo>
                    <a:pt x="78" y="664"/>
                  </a:lnTo>
                  <a:lnTo>
                    <a:pt x="75" y="672"/>
                  </a:lnTo>
                  <a:lnTo>
                    <a:pt x="72" y="679"/>
                  </a:lnTo>
                  <a:lnTo>
                    <a:pt x="70" y="687"/>
                  </a:lnTo>
                  <a:lnTo>
                    <a:pt x="66" y="695"/>
                  </a:lnTo>
                  <a:lnTo>
                    <a:pt x="64" y="700"/>
                  </a:lnTo>
                  <a:lnTo>
                    <a:pt x="61" y="708"/>
                  </a:lnTo>
                  <a:lnTo>
                    <a:pt x="59" y="716"/>
                  </a:lnTo>
                  <a:lnTo>
                    <a:pt x="56" y="723"/>
                  </a:lnTo>
                  <a:lnTo>
                    <a:pt x="53" y="733"/>
                  </a:lnTo>
                  <a:lnTo>
                    <a:pt x="51" y="740"/>
                  </a:lnTo>
                  <a:lnTo>
                    <a:pt x="47" y="748"/>
                  </a:lnTo>
                  <a:lnTo>
                    <a:pt x="44" y="757"/>
                  </a:lnTo>
                  <a:lnTo>
                    <a:pt x="42" y="767"/>
                  </a:lnTo>
                  <a:lnTo>
                    <a:pt x="38" y="775"/>
                  </a:lnTo>
                  <a:lnTo>
                    <a:pt x="36" y="782"/>
                  </a:lnTo>
                  <a:lnTo>
                    <a:pt x="33" y="792"/>
                  </a:lnTo>
                  <a:lnTo>
                    <a:pt x="31" y="799"/>
                  </a:lnTo>
                  <a:lnTo>
                    <a:pt x="28" y="809"/>
                  </a:lnTo>
                  <a:lnTo>
                    <a:pt x="26" y="818"/>
                  </a:lnTo>
                  <a:lnTo>
                    <a:pt x="23" y="828"/>
                  </a:lnTo>
                  <a:lnTo>
                    <a:pt x="19" y="838"/>
                  </a:lnTo>
                  <a:lnTo>
                    <a:pt x="17" y="849"/>
                  </a:lnTo>
                  <a:lnTo>
                    <a:pt x="14" y="859"/>
                  </a:lnTo>
                  <a:lnTo>
                    <a:pt x="11" y="872"/>
                  </a:lnTo>
                  <a:lnTo>
                    <a:pt x="7" y="883"/>
                  </a:lnTo>
                  <a:lnTo>
                    <a:pt x="4" y="897"/>
                  </a:lnTo>
                  <a:close/>
                </a:path>
              </a:pathLst>
            </a:custGeom>
            <a:solidFill>
              <a:srgbClr val="33CC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2" name="Freeform 42"/>
            <p:cNvSpPr/>
            <p:nvPr/>
          </p:nvSpPr>
          <p:spPr>
            <a:xfrm>
              <a:off x="4440" y="2702"/>
              <a:ext cx="861" cy="1001"/>
            </a:xfrm>
            <a:custGeom>
              <a:avLst/>
              <a:gdLst/>
              <a:ahLst/>
              <a:cxnLst>
                <a:cxn ang="0">
                  <a:pos x="18" y="866"/>
                </a:cxn>
                <a:cxn ang="0">
                  <a:pos x="24" y="900"/>
                </a:cxn>
                <a:cxn ang="0">
                  <a:pos x="50" y="734"/>
                </a:cxn>
                <a:cxn ang="0">
                  <a:pos x="72" y="641"/>
                </a:cxn>
                <a:cxn ang="0">
                  <a:pos x="75" y="584"/>
                </a:cxn>
                <a:cxn ang="0">
                  <a:pos x="149" y="421"/>
                </a:cxn>
                <a:cxn ang="0">
                  <a:pos x="127" y="505"/>
                </a:cxn>
                <a:cxn ang="0">
                  <a:pos x="96" y="664"/>
                </a:cxn>
                <a:cxn ang="0">
                  <a:pos x="79" y="759"/>
                </a:cxn>
                <a:cxn ang="0">
                  <a:pos x="67" y="866"/>
                </a:cxn>
                <a:cxn ang="0">
                  <a:pos x="44" y="993"/>
                </a:cxn>
                <a:cxn ang="0">
                  <a:pos x="69" y="875"/>
                </a:cxn>
                <a:cxn ang="0">
                  <a:pos x="98" y="747"/>
                </a:cxn>
                <a:cxn ang="0">
                  <a:pos x="144" y="658"/>
                </a:cxn>
                <a:cxn ang="0">
                  <a:pos x="180" y="597"/>
                </a:cxn>
                <a:cxn ang="0">
                  <a:pos x="266" y="456"/>
                </a:cxn>
                <a:cxn ang="0">
                  <a:pos x="322" y="368"/>
                </a:cxn>
                <a:cxn ang="0">
                  <a:pos x="376" y="297"/>
                </a:cxn>
                <a:cxn ang="0">
                  <a:pos x="427" y="238"/>
                </a:cxn>
                <a:cxn ang="0">
                  <a:pos x="497" y="172"/>
                </a:cxn>
                <a:cxn ang="0">
                  <a:pos x="524" y="168"/>
                </a:cxn>
                <a:cxn ang="0">
                  <a:pos x="583" y="217"/>
                </a:cxn>
                <a:cxn ang="0">
                  <a:pos x="667" y="328"/>
                </a:cxn>
                <a:cxn ang="0">
                  <a:pos x="734" y="454"/>
                </a:cxn>
                <a:cxn ang="0">
                  <a:pos x="796" y="618"/>
                </a:cxn>
                <a:cxn ang="0">
                  <a:pos x="846" y="778"/>
                </a:cxn>
                <a:cxn ang="0">
                  <a:pos x="835" y="694"/>
                </a:cxn>
                <a:cxn ang="0">
                  <a:pos x="771" y="475"/>
                </a:cxn>
                <a:cxn ang="0">
                  <a:pos x="711" y="355"/>
                </a:cxn>
                <a:cxn ang="0">
                  <a:pos x="684" y="315"/>
                </a:cxn>
                <a:cxn ang="0">
                  <a:pos x="625" y="219"/>
                </a:cxn>
                <a:cxn ang="0">
                  <a:pos x="593" y="187"/>
                </a:cxn>
                <a:cxn ang="0">
                  <a:pos x="548" y="149"/>
                </a:cxn>
                <a:cxn ang="0">
                  <a:pos x="563" y="126"/>
                </a:cxn>
                <a:cxn ang="0">
                  <a:pos x="641" y="120"/>
                </a:cxn>
                <a:cxn ang="0">
                  <a:pos x="718" y="137"/>
                </a:cxn>
                <a:cxn ang="0">
                  <a:pos x="789" y="137"/>
                </a:cxn>
                <a:cxn ang="0">
                  <a:pos x="823" y="135"/>
                </a:cxn>
                <a:cxn ang="0">
                  <a:pos x="857" y="132"/>
                </a:cxn>
                <a:cxn ang="0">
                  <a:pos x="813" y="95"/>
                </a:cxn>
                <a:cxn ang="0">
                  <a:pos x="785" y="76"/>
                </a:cxn>
                <a:cxn ang="0">
                  <a:pos x="716" y="69"/>
                </a:cxn>
                <a:cxn ang="0">
                  <a:pos x="627" y="92"/>
                </a:cxn>
                <a:cxn ang="0">
                  <a:pos x="564" y="113"/>
                </a:cxn>
                <a:cxn ang="0">
                  <a:pos x="528" y="124"/>
                </a:cxn>
                <a:cxn ang="0">
                  <a:pos x="498" y="116"/>
                </a:cxn>
                <a:cxn ang="0">
                  <a:pos x="453" y="111"/>
                </a:cxn>
                <a:cxn ang="0">
                  <a:pos x="380" y="118"/>
                </a:cxn>
                <a:cxn ang="0">
                  <a:pos x="327" y="139"/>
                </a:cxn>
                <a:cxn ang="0">
                  <a:pos x="290" y="172"/>
                </a:cxn>
                <a:cxn ang="0">
                  <a:pos x="237" y="223"/>
                </a:cxn>
                <a:cxn ang="0">
                  <a:pos x="200" y="286"/>
                </a:cxn>
                <a:cxn ang="0">
                  <a:pos x="116" y="420"/>
                </a:cxn>
                <a:cxn ang="0">
                  <a:pos x="155" y="288"/>
                </a:cxn>
                <a:cxn ang="0">
                  <a:pos x="227" y="114"/>
                </a:cxn>
                <a:cxn ang="0">
                  <a:pos x="269" y="50"/>
                </a:cxn>
                <a:cxn ang="0">
                  <a:pos x="265" y="44"/>
                </a:cxn>
                <a:cxn ang="0">
                  <a:pos x="215" y="122"/>
                </a:cxn>
                <a:cxn ang="0">
                  <a:pos x="152" y="278"/>
                </a:cxn>
                <a:cxn ang="0">
                  <a:pos x="98" y="463"/>
                </a:cxn>
                <a:cxn ang="0">
                  <a:pos x="85" y="383"/>
                </a:cxn>
                <a:cxn ang="0">
                  <a:pos x="50" y="597"/>
                </a:cxn>
              </a:cxnLst>
              <a:rect l="0" t="0" r="0" b="0"/>
              <a:pathLst>
                <a:path w="861" h="1001">
                  <a:moveTo>
                    <a:pt x="0" y="809"/>
                  </a:moveTo>
                  <a:lnTo>
                    <a:pt x="32" y="709"/>
                  </a:lnTo>
                  <a:lnTo>
                    <a:pt x="33" y="709"/>
                  </a:lnTo>
                  <a:lnTo>
                    <a:pt x="34" y="709"/>
                  </a:lnTo>
                  <a:lnTo>
                    <a:pt x="34" y="711"/>
                  </a:lnTo>
                  <a:lnTo>
                    <a:pt x="36" y="711"/>
                  </a:lnTo>
                  <a:lnTo>
                    <a:pt x="36" y="715"/>
                  </a:lnTo>
                  <a:lnTo>
                    <a:pt x="33" y="730"/>
                  </a:lnTo>
                  <a:lnTo>
                    <a:pt x="31" y="747"/>
                  </a:lnTo>
                  <a:lnTo>
                    <a:pt x="29" y="765"/>
                  </a:lnTo>
                  <a:lnTo>
                    <a:pt x="27" y="782"/>
                  </a:lnTo>
                  <a:lnTo>
                    <a:pt x="24" y="799"/>
                  </a:lnTo>
                  <a:lnTo>
                    <a:pt x="22" y="816"/>
                  </a:lnTo>
                  <a:lnTo>
                    <a:pt x="21" y="833"/>
                  </a:lnTo>
                  <a:lnTo>
                    <a:pt x="19" y="850"/>
                  </a:lnTo>
                  <a:lnTo>
                    <a:pt x="18" y="866"/>
                  </a:lnTo>
                  <a:lnTo>
                    <a:pt x="17" y="879"/>
                  </a:lnTo>
                  <a:lnTo>
                    <a:pt x="15" y="892"/>
                  </a:lnTo>
                  <a:lnTo>
                    <a:pt x="14" y="906"/>
                  </a:lnTo>
                  <a:lnTo>
                    <a:pt x="14" y="913"/>
                  </a:lnTo>
                  <a:lnTo>
                    <a:pt x="13" y="923"/>
                  </a:lnTo>
                  <a:lnTo>
                    <a:pt x="13" y="931"/>
                  </a:lnTo>
                  <a:lnTo>
                    <a:pt x="12" y="938"/>
                  </a:lnTo>
                  <a:lnTo>
                    <a:pt x="11" y="946"/>
                  </a:lnTo>
                  <a:lnTo>
                    <a:pt x="10" y="953"/>
                  </a:lnTo>
                  <a:lnTo>
                    <a:pt x="9" y="961"/>
                  </a:lnTo>
                  <a:lnTo>
                    <a:pt x="9" y="971"/>
                  </a:lnTo>
                  <a:lnTo>
                    <a:pt x="20" y="944"/>
                  </a:lnTo>
                  <a:lnTo>
                    <a:pt x="21" y="921"/>
                  </a:lnTo>
                  <a:lnTo>
                    <a:pt x="22" y="913"/>
                  </a:lnTo>
                  <a:lnTo>
                    <a:pt x="23" y="906"/>
                  </a:lnTo>
                  <a:lnTo>
                    <a:pt x="24" y="900"/>
                  </a:lnTo>
                  <a:lnTo>
                    <a:pt x="25" y="894"/>
                  </a:lnTo>
                  <a:lnTo>
                    <a:pt x="27" y="887"/>
                  </a:lnTo>
                  <a:lnTo>
                    <a:pt x="27" y="881"/>
                  </a:lnTo>
                  <a:lnTo>
                    <a:pt x="28" y="873"/>
                  </a:lnTo>
                  <a:lnTo>
                    <a:pt x="29" y="868"/>
                  </a:lnTo>
                  <a:lnTo>
                    <a:pt x="30" y="862"/>
                  </a:lnTo>
                  <a:lnTo>
                    <a:pt x="30" y="858"/>
                  </a:lnTo>
                  <a:lnTo>
                    <a:pt x="31" y="852"/>
                  </a:lnTo>
                  <a:lnTo>
                    <a:pt x="31" y="849"/>
                  </a:lnTo>
                  <a:lnTo>
                    <a:pt x="33" y="829"/>
                  </a:lnTo>
                  <a:lnTo>
                    <a:pt x="36" y="814"/>
                  </a:lnTo>
                  <a:lnTo>
                    <a:pt x="38" y="797"/>
                  </a:lnTo>
                  <a:lnTo>
                    <a:pt x="41" y="782"/>
                  </a:lnTo>
                  <a:lnTo>
                    <a:pt x="43" y="765"/>
                  </a:lnTo>
                  <a:lnTo>
                    <a:pt x="47" y="749"/>
                  </a:lnTo>
                  <a:lnTo>
                    <a:pt x="50" y="734"/>
                  </a:lnTo>
                  <a:lnTo>
                    <a:pt x="53" y="717"/>
                  </a:lnTo>
                  <a:lnTo>
                    <a:pt x="53" y="713"/>
                  </a:lnTo>
                  <a:lnTo>
                    <a:pt x="54" y="709"/>
                  </a:lnTo>
                  <a:lnTo>
                    <a:pt x="56" y="706"/>
                  </a:lnTo>
                  <a:lnTo>
                    <a:pt x="57" y="702"/>
                  </a:lnTo>
                  <a:lnTo>
                    <a:pt x="58" y="700"/>
                  </a:lnTo>
                  <a:lnTo>
                    <a:pt x="58" y="696"/>
                  </a:lnTo>
                  <a:lnTo>
                    <a:pt x="59" y="692"/>
                  </a:lnTo>
                  <a:lnTo>
                    <a:pt x="60" y="688"/>
                  </a:lnTo>
                  <a:lnTo>
                    <a:pt x="61" y="681"/>
                  </a:lnTo>
                  <a:lnTo>
                    <a:pt x="63" y="675"/>
                  </a:lnTo>
                  <a:lnTo>
                    <a:pt x="65" y="667"/>
                  </a:lnTo>
                  <a:lnTo>
                    <a:pt x="67" y="660"/>
                  </a:lnTo>
                  <a:lnTo>
                    <a:pt x="68" y="654"/>
                  </a:lnTo>
                  <a:lnTo>
                    <a:pt x="70" y="648"/>
                  </a:lnTo>
                  <a:lnTo>
                    <a:pt x="72" y="641"/>
                  </a:lnTo>
                  <a:lnTo>
                    <a:pt x="73" y="635"/>
                  </a:lnTo>
                  <a:lnTo>
                    <a:pt x="76" y="627"/>
                  </a:lnTo>
                  <a:lnTo>
                    <a:pt x="78" y="622"/>
                  </a:lnTo>
                  <a:lnTo>
                    <a:pt x="79" y="616"/>
                  </a:lnTo>
                  <a:lnTo>
                    <a:pt x="81" y="608"/>
                  </a:lnTo>
                  <a:lnTo>
                    <a:pt x="82" y="603"/>
                  </a:lnTo>
                  <a:lnTo>
                    <a:pt x="85" y="597"/>
                  </a:lnTo>
                  <a:lnTo>
                    <a:pt x="87" y="589"/>
                  </a:lnTo>
                  <a:lnTo>
                    <a:pt x="89" y="584"/>
                  </a:lnTo>
                  <a:lnTo>
                    <a:pt x="66" y="631"/>
                  </a:lnTo>
                  <a:lnTo>
                    <a:pt x="65" y="631"/>
                  </a:lnTo>
                  <a:lnTo>
                    <a:pt x="63" y="631"/>
                  </a:lnTo>
                  <a:lnTo>
                    <a:pt x="62" y="627"/>
                  </a:lnTo>
                  <a:lnTo>
                    <a:pt x="67" y="612"/>
                  </a:lnTo>
                  <a:lnTo>
                    <a:pt x="70" y="599"/>
                  </a:lnTo>
                  <a:lnTo>
                    <a:pt x="75" y="584"/>
                  </a:lnTo>
                  <a:lnTo>
                    <a:pt x="79" y="568"/>
                  </a:lnTo>
                  <a:lnTo>
                    <a:pt x="85" y="553"/>
                  </a:lnTo>
                  <a:lnTo>
                    <a:pt x="89" y="538"/>
                  </a:lnTo>
                  <a:lnTo>
                    <a:pt x="95" y="524"/>
                  </a:lnTo>
                  <a:lnTo>
                    <a:pt x="100" y="509"/>
                  </a:lnTo>
                  <a:lnTo>
                    <a:pt x="106" y="496"/>
                  </a:lnTo>
                  <a:lnTo>
                    <a:pt x="111" y="482"/>
                  </a:lnTo>
                  <a:lnTo>
                    <a:pt x="117" y="469"/>
                  </a:lnTo>
                  <a:lnTo>
                    <a:pt x="123" y="458"/>
                  </a:lnTo>
                  <a:lnTo>
                    <a:pt x="129" y="446"/>
                  </a:lnTo>
                  <a:lnTo>
                    <a:pt x="135" y="435"/>
                  </a:lnTo>
                  <a:lnTo>
                    <a:pt x="142" y="425"/>
                  </a:lnTo>
                  <a:lnTo>
                    <a:pt x="147" y="416"/>
                  </a:lnTo>
                  <a:lnTo>
                    <a:pt x="148" y="416"/>
                  </a:lnTo>
                  <a:lnTo>
                    <a:pt x="149" y="418"/>
                  </a:lnTo>
                  <a:lnTo>
                    <a:pt x="149" y="421"/>
                  </a:lnTo>
                  <a:lnTo>
                    <a:pt x="149" y="423"/>
                  </a:lnTo>
                  <a:lnTo>
                    <a:pt x="148" y="425"/>
                  </a:lnTo>
                  <a:lnTo>
                    <a:pt x="147" y="427"/>
                  </a:lnTo>
                  <a:lnTo>
                    <a:pt x="147" y="429"/>
                  </a:lnTo>
                  <a:lnTo>
                    <a:pt x="146" y="431"/>
                  </a:lnTo>
                  <a:lnTo>
                    <a:pt x="145" y="431"/>
                  </a:lnTo>
                  <a:lnTo>
                    <a:pt x="145" y="435"/>
                  </a:lnTo>
                  <a:lnTo>
                    <a:pt x="144" y="437"/>
                  </a:lnTo>
                  <a:lnTo>
                    <a:pt x="142" y="444"/>
                  </a:lnTo>
                  <a:lnTo>
                    <a:pt x="138" y="454"/>
                  </a:lnTo>
                  <a:lnTo>
                    <a:pt x="136" y="461"/>
                  </a:lnTo>
                  <a:lnTo>
                    <a:pt x="134" y="471"/>
                  </a:lnTo>
                  <a:lnTo>
                    <a:pt x="132" y="479"/>
                  </a:lnTo>
                  <a:lnTo>
                    <a:pt x="130" y="488"/>
                  </a:lnTo>
                  <a:lnTo>
                    <a:pt x="128" y="496"/>
                  </a:lnTo>
                  <a:lnTo>
                    <a:pt x="127" y="505"/>
                  </a:lnTo>
                  <a:lnTo>
                    <a:pt x="126" y="507"/>
                  </a:lnTo>
                  <a:lnTo>
                    <a:pt x="125" y="507"/>
                  </a:lnTo>
                  <a:lnTo>
                    <a:pt x="125" y="509"/>
                  </a:lnTo>
                  <a:lnTo>
                    <a:pt x="122" y="524"/>
                  </a:lnTo>
                  <a:lnTo>
                    <a:pt x="119" y="540"/>
                  </a:lnTo>
                  <a:lnTo>
                    <a:pt x="116" y="555"/>
                  </a:lnTo>
                  <a:lnTo>
                    <a:pt x="113" y="570"/>
                  </a:lnTo>
                  <a:lnTo>
                    <a:pt x="110" y="585"/>
                  </a:lnTo>
                  <a:lnTo>
                    <a:pt x="108" y="601"/>
                  </a:lnTo>
                  <a:lnTo>
                    <a:pt x="105" y="616"/>
                  </a:lnTo>
                  <a:lnTo>
                    <a:pt x="101" y="631"/>
                  </a:lnTo>
                  <a:lnTo>
                    <a:pt x="100" y="637"/>
                  </a:lnTo>
                  <a:lnTo>
                    <a:pt x="99" y="643"/>
                  </a:lnTo>
                  <a:lnTo>
                    <a:pt x="98" y="650"/>
                  </a:lnTo>
                  <a:lnTo>
                    <a:pt x="97" y="656"/>
                  </a:lnTo>
                  <a:lnTo>
                    <a:pt x="96" y="664"/>
                  </a:lnTo>
                  <a:lnTo>
                    <a:pt x="95" y="669"/>
                  </a:lnTo>
                  <a:lnTo>
                    <a:pt x="94" y="675"/>
                  </a:lnTo>
                  <a:lnTo>
                    <a:pt x="92" y="681"/>
                  </a:lnTo>
                  <a:lnTo>
                    <a:pt x="91" y="686"/>
                  </a:lnTo>
                  <a:lnTo>
                    <a:pt x="90" y="692"/>
                  </a:lnTo>
                  <a:lnTo>
                    <a:pt x="90" y="700"/>
                  </a:lnTo>
                  <a:lnTo>
                    <a:pt x="89" y="706"/>
                  </a:lnTo>
                  <a:lnTo>
                    <a:pt x="88" y="711"/>
                  </a:lnTo>
                  <a:lnTo>
                    <a:pt x="87" y="717"/>
                  </a:lnTo>
                  <a:lnTo>
                    <a:pt x="86" y="723"/>
                  </a:lnTo>
                  <a:lnTo>
                    <a:pt x="85" y="728"/>
                  </a:lnTo>
                  <a:lnTo>
                    <a:pt x="85" y="734"/>
                  </a:lnTo>
                  <a:lnTo>
                    <a:pt x="84" y="740"/>
                  </a:lnTo>
                  <a:lnTo>
                    <a:pt x="82" y="746"/>
                  </a:lnTo>
                  <a:lnTo>
                    <a:pt x="80" y="753"/>
                  </a:lnTo>
                  <a:lnTo>
                    <a:pt x="79" y="759"/>
                  </a:lnTo>
                  <a:lnTo>
                    <a:pt x="78" y="765"/>
                  </a:lnTo>
                  <a:lnTo>
                    <a:pt x="77" y="768"/>
                  </a:lnTo>
                  <a:lnTo>
                    <a:pt x="76" y="774"/>
                  </a:lnTo>
                  <a:lnTo>
                    <a:pt x="42" y="904"/>
                  </a:lnTo>
                  <a:lnTo>
                    <a:pt x="46" y="896"/>
                  </a:lnTo>
                  <a:lnTo>
                    <a:pt x="49" y="889"/>
                  </a:lnTo>
                  <a:lnTo>
                    <a:pt x="52" y="881"/>
                  </a:lnTo>
                  <a:lnTo>
                    <a:pt x="54" y="871"/>
                  </a:lnTo>
                  <a:lnTo>
                    <a:pt x="58" y="864"/>
                  </a:lnTo>
                  <a:lnTo>
                    <a:pt x="60" y="856"/>
                  </a:lnTo>
                  <a:lnTo>
                    <a:pt x="63" y="849"/>
                  </a:lnTo>
                  <a:lnTo>
                    <a:pt x="67" y="843"/>
                  </a:lnTo>
                  <a:lnTo>
                    <a:pt x="69" y="845"/>
                  </a:lnTo>
                  <a:lnTo>
                    <a:pt x="69" y="852"/>
                  </a:lnTo>
                  <a:lnTo>
                    <a:pt x="67" y="858"/>
                  </a:lnTo>
                  <a:lnTo>
                    <a:pt x="67" y="866"/>
                  </a:lnTo>
                  <a:lnTo>
                    <a:pt x="66" y="871"/>
                  </a:lnTo>
                  <a:lnTo>
                    <a:pt x="63" y="879"/>
                  </a:lnTo>
                  <a:lnTo>
                    <a:pt x="61" y="889"/>
                  </a:lnTo>
                  <a:lnTo>
                    <a:pt x="59" y="898"/>
                  </a:lnTo>
                  <a:lnTo>
                    <a:pt x="58" y="908"/>
                  </a:lnTo>
                  <a:lnTo>
                    <a:pt x="56" y="917"/>
                  </a:lnTo>
                  <a:lnTo>
                    <a:pt x="54" y="927"/>
                  </a:lnTo>
                  <a:lnTo>
                    <a:pt x="52" y="936"/>
                  </a:lnTo>
                  <a:lnTo>
                    <a:pt x="51" y="946"/>
                  </a:lnTo>
                  <a:lnTo>
                    <a:pt x="50" y="952"/>
                  </a:lnTo>
                  <a:lnTo>
                    <a:pt x="49" y="959"/>
                  </a:lnTo>
                  <a:lnTo>
                    <a:pt x="48" y="967"/>
                  </a:lnTo>
                  <a:lnTo>
                    <a:pt x="48" y="974"/>
                  </a:lnTo>
                  <a:lnTo>
                    <a:pt x="47" y="980"/>
                  </a:lnTo>
                  <a:lnTo>
                    <a:pt x="46" y="988"/>
                  </a:lnTo>
                  <a:lnTo>
                    <a:pt x="44" y="993"/>
                  </a:lnTo>
                  <a:lnTo>
                    <a:pt x="43" y="1001"/>
                  </a:lnTo>
                  <a:lnTo>
                    <a:pt x="46" y="997"/>
                  </a:lnTo>
                  <a:lnTo>
                    <a:pt x="48" y="993"/>
                  </a:lnTo>
                  <a:lnTo>
                    <a:pt x="49" y="992"/>
                  </a:lnTo>
                  <a:lnTo>
                    <a:pt x="50" y="986"/>
                  </a:lnTo>
                  <a:lnTo>
                    <a:pt x="52" y="982"/>
                  </a:lnTo>
                  <a:lnTo>
                    <a:pt x="52" y="976"/>
                  </a:lnTo>
                  <a:lnTo>
                    <a:pt x="53" y="971"/>
                  </a:lnTo>
                  <a:lnTo>
                    <a:pt x="54" y="967"/>
                  </a:lnTo>
                  <a:lnTo>
                    <a:pt x="57" y="953"/>
                  </a:lnTo>
                  <a:lnTo>
                    <a:pt x="59" y="940"/>
                  </a:lnTo>
                  <a:lnTo>
                    <a:pt x="60" y="927"/>
                  </a:lnTo>
                  <a:lnTo>
                    <a:pt x="62" y="913"/>
                  </a:lnTo>
                  <a:lnTo>
                    <a:pt x="65" y="902"/>
                  </a:lnTo>
                  <a:lnTo>
                    <a:pt x="67" y="889"/>
                  </a:lnTo>
                  <a:lnTo>
                    <a:pt x="69" y="875"/>
                  </a:lnTo>
                  <a:lnTo>
                    <a:pt x="71" y="862"/>
                  </a:lnTo>
                  <a:lnTo>
                    <a:pt x="73" y="852"/>
                  </a:lnTo>
                  <a:lnTo>
                    <a:pt x="75" y="843"/>
                  </a:lnTo>
                  <a:lnTo>
                    <a:pt x="77" y="833"/>
                  </a:lnTo>
                  <a:lnTo>
                    <a:pt x="79" y="822"/>
                  </a:lnTo>
                  <a:lnTo>
                    <a:pt x="80" y="812"/>
                  </a:lnTo>
                  <a:lnTo>
                    <a:pt x="82" y="803"/>
                  </a:lnTo>
                  <a:lnTo>
                    <a:pt x="85" y="793"/>
                  </a:lnTo>
                  <a:lnTo>
                    <a:pt x="87" y="784"/>
                  </a:lnTo>
                  <a:lnTo>
                    <a:pt x="87" y="780"/>
                  </a:lnTo>
                  <a:lnTo>
                    <a:pt x="88" y="776"/>
                  </a:lnTo>
                  <a:lnTo>
                    <a:pt x="89" y="772"/>
                  </a:lnTo>
                  <a:lnTo>
                    <a:pt x="90" y="768"/>
                  </a:lnTo>
                  <a:lnTo>
                    <a:pt x="92" y="761"/>
                  </a:lnTo>
                  <a:lnTo>
                    <a:pt x="96" y="753"/>
                  </a:lnTo>
                  <a:lnTo>
                    <a:pt x="98" y="747"/>
                  </a:lnTo>
                  <a:lnTo>
                    <a:pt x="101" y="740"/>
                  </a:lnTo>
                  <a:lnTo>
                    <a:pt x="105" y="732"/>
                  </a:lnTo>
                  <a:lnTo>
                    <a:pt x="107" y="725"/>
                  </a:lnTo>
                  <a:lnTo>
                    <a:pt x="110" y="719"/>
                  </a:lnTo>
                  <a:lnTo>
                    <a:pt x="113" y="711"/>
                  </a:lnTo>
                  <a:lnTo>
                    <a:pt x="116" y="706"/>
                  </a:lnTo>
                  <a:lnTo>
                    <a:pt x="119" y="700"/>
                  </a:lnTo>
                  <a:lnTo>
                    <a:pt x="123" y="692"/>
                  </a:lnTo>
                  <a:lnTo>
                    <a:pt x="125" y="686"/>
                  </a:lnTo>
                  <a:lnTo>
                    <a:pt x="128" y="683"/>
                  </a:lnTo>
                  <a:lnTo>
                    <a:pt x="132" y="677"/>
                  </a:lnTo>
                  <a:lnTo>
                    <a:pt x="135" y="673"/>
                  </a:lnTo>
                  <a:lnTo>
                    <a:pt x="138" y="667"/>
                  </a:lnTo>
                  <a:lnTo>
                    <a:pt x="141" y="664"/>
                  </a:lnTo>
                  <a:lnTo>
                    <a:pt x="142" y="660"/>
                  </a:lnTo>
                  <a:lnTo>
                    <a:pt x="144" y="658"/>
                  </a:lnTo>
                  <a:lnTo>
                    <a:pt x="146" y="654"/>
                  </a:lnTo>
                  <a:lnTo>
                    <a:pt x="147" y="650"/>
                  </a:lnTo>
                  <a:lnTo>
                    <a:pt x="149" y="648"/>
                  </a:lnTo>
                  <a:lnTo>
                    <a:pt x="152" y="645"/>
                  </a:lnTo>
                  <a:lnTo>
                    <a:pt x="154" y="643"/>
                  </a:lnTo>
                  <a:lnTo>
                    <a:pt x="156" y="639"/>
                  </a:lnTo>
                  <a:lnTo>
                    <a:pt x="158" y="633"/>
                  </a:lnTo>
                  <a:lnTo>
                    <a:pt x="161" y="629"/>
                  </a:lnTo>
                  <a:lnTo>
                    <a:pt x="163" y="625"/>
                  </a:lnTo>
                  <a:lnTo>
                    <a:pt x="165" y="622"/>
                  </a:lnTo>
                  <a:lnTo>
                    <a:pt x="167" y="618"/>
                  </a:lnTo>
                  <a:lnTo>
                    <a:pt x="170" y="614"/>
                  </a:lnTo>
                  <a:lnTo>
                    <a:pt x="172" y="608"/>
                  </a:lnTo>
                  <a:lnTo>
                    <a:pt x="174" y="606"/>
                  </a:lnTo>
                  <a:lnTo>
                    <a:pt x="176" y="601"/>
                  </a:lnTo>
                  <a:lnTo>
                    <a:pt x="180" y="597"/>
                  </a:lnTo>
                  <a:lnTo>
                    <a:pt x="182" y="593"/>
                  </a:lnTo>
                  <a:lnTo>
                    <a:pt x="184" y="589"/>
                  </a:lnTo>
                  <a:lnTo>
                    <a:pt x="186" y="585"/>
                  </a:lnTo>
                  <a:lnTo>
                    <a:pt x="189" y="582"/>
                  </a:lnTo>
                  <a:lnTo>
                    <a:pt x="191" y="578"/>
                  </a:lnTo>
                  <a:lnTo>
                    <a:pt x="198" y="566"/>
                  </a:lnTo>
                  <a:lnTo>
                    <a:pt x="204" y="555"/>
                  </a:lnTo>
                  <a:lnTo>
                    <a:pt x="211" y="543"/>
                  </a:lnTo>
                  <a:lnTo>
                    <a:pt x="218" y="532"/>
                  </a:lnTo>
                  <a:lnTo>
                    <a:pt x="224" y="522"/>
                  </a:lnTo>
                  <a:lnTo>
                    <a:pt x="231" y="511"/>
                  </a:lnTo>
                  <a:lnTo>
                    <a:pt x="238" y="500"/>
                  </a:lnTo>
                  <a:lnTo>
                    <a:pt x="246" y="490"/>
                  </a:lnTo>
                  <a:lnTo>
                    <a:pt x="252" y="479"/>
                  </a:lnTo>
                  <a:lnTo>
                    <a:pt x="259" y="467"/>
                  </a:lnTo>
                  <a:lnTo>
                    <a:pt x="266" y="456"/>
                  </a:lnTo>
                  <a:lnTo>
                    <a:pt x="272" y="444"/>
                  </a:lnTo>
                  <a:lnTo>
                    <a:pt x="279" y="433"/>
                  </a:lnTo>
                  <a:lnTo>
                    <a:pt x="286" y="421"/>
                  </a:lnTo>
                  <a:lnTo>
                    <a:pt x="291" y="410"/>
                  </a:lnTo>
                  <a:lnTo>
                    <a:pt x="298" y="399"/>
                  </a:lnTo>
                  <a:lnTo>
                    <a:pt x="300" y="395"/>
                  </a:lnTo>
                  <a:lnTo>
                    <a:pt x="303" y="391"/>
                  </a:lnTo>
                  <a:lnTo>
                    <a:pt x="305" y="389"/>
                  </a:lnTo>
                  <a:lnTo>
                    <a:pt x="307" y="387"/>
                  </a:lnTo>
                  <a:lnTo>
                    <a:pt x="309" y="383"/>
                  </a:lnTo>
                  <a:lnTo>
                    <a:pt x="311" y="381"/>
                  </a:lnTo>
                  <a:lnTo>
                    <a:pt x="313" y="379"/>
                  </a:lnTo>
                  <a:lnTo>
                    <a:pt x="315" y="376"/>
                  </a:lnTo>
                  <a:lnTo>
                    <a:pt x="317" y="374"/>
                  </a:lnTo>
                  <a:lnTo>
                    <a:pt x="319" y="372"/>
                  </a:lnTo>
                  <a:lnTo>
                    <a:pt x="322" y="368"/>
                  </a:lnTo>
                  <a:lnTo>
                    <a:pt x="324" y="366"/>
                  </a:lnTo>
                  <a:lnTo>
                    <a:pt x="326" y="364"/>
                  </a:lnTo>
                  <a:lnTo>
                    <a:pt x="327" y="360"/>
                  </a:lnTo>
                  <a:lnTo>
                    <a:pt x="329" y="358"/>
                  </a:lnTo>
                  <a:lnTo>
                    <a:pt x="332" y="355"/>
                  </a:lnTo>
                  <a:lnTo>
                    <a:pt x="336" y="351"/>
                  </a:lnTo>
                  <a:lnTo>
                    <a:pt x="341" y="347"/>
                  </a:lnTo>
                  <a:lnTo>
                    <a:pt x="344" y="341"/>
                  </a:lnTo>
                  <a:lnTo>
                    <a:pt x="348" y="336"/>
                  </a:lnTo>
                  <a:lnTo>
                    <a:pt x="352" y="330"/>
                  </a:lnTo>
                  <a:lnTo>
                    <a:pt x="356" y="324"/>
                  </a:lnTo>
                  <a:lnTo>
                    <a:pt x="361" y="318"/>
                  </a:lnTo>
                  <a:lnTo>
                    <a:pt x="364" y="313"/>
                  </a:lnTo>
                  <a:lnTo>
                    <a:pt x="368" y="307"/>
                  </a:lnTo>
                  <a:lnTo>
                    <a:pt x="372" y="303"/>
                  </a:lnTo>
                  <a:lnTo>
                    <a:pt x="376" y="297"/>
                  </a:lnTo>
                  <a:lnTo>
                    <a:pt x="380" y="292"/>
                  </a:lnTo>
                  <a:lnTo>
                    <a:pt x="384" y="286"/>
                  </a:lnTo>
                  <a:lnTo>
                    <a:pt x="389" y="282"/>
                  </a:lnTo>
                  <a:lnTo>
                    <a:pt x="392" y="276"/>
                  </a:lnTo>
                  <a:lnTo>
                    <a:pt x="396" y="273"/>
                  </a:lnTo>
                  <a:lnTo>
                    <a:pt x="399" y="271"/>
                  </a:lnTo>
                  <a:lnTo>
                    <a:pt x="400" y="267"/>
                  </a:lnTo>
                  <a:lnTo>
                    <a:pt x="402" y="265"/>
                  </a:lnTo>
                  <a:lnTo>
                    <a:pt x="404" y="263"/>
                  </a:lnTo>
                  <a:lnTo>
                    <a:pt x="405" y="261"/>
                  </a:lnTo>
                  <a:lnTo>
                    <a:pt x="408" y="259"/>
                  </a:lnTo>
                  <a:lnTo>
                    <a:pt x="409" y="257"/>
                  </a:lnTo>
                  <a:lnTo>
                    <a:pt x="411" y="256"/>
                  </a:lnTo>
                  <a:lnTo>
                    <a:pt x="416" y="252"/>
                  </a:lnTo>
                  <a:lnTo>
                    <a:pt x="422" y="244"/>
                  </a:lnTo>
                  <a:lnTo>
                    <a:pt x="427" y="238"/>
                  </a:lnTo>
                  <a:lnTo>
                    <a:pt x="432" y="235"/>
                  </a:lnTo>
                  <a:lnTo>
                    <a:pt x="438" y="229"/>
                  </a:lnTo>
                  <a:lnTo>
                    <a:pt x="442" y="223"/>
                  </a:lnTo>
                  <a:lnTo>
                    <a:pt x="448" y="217"/>
                  </a:lnTo>
                  <a:lnTo>
                    <a:pt x="453" y="214"/>
                  </a:lnTo>
                  <a:lnTo>
                    <a:pt x="458" y="208"/>
                  </a:lnTo>
                  <a:lnTo>
                    <a:pt x="463" y="202"/>
                  </a:lnTo>
                  <a:lnTo>
                    <a:pt x="468" y="198"/>
                  </a:lnTo>
                  <a:lnTo>
                    <a:pt x="473" y="193"/>
                  </a:lnTo>
                  <a:lnTo>
                    <a:pt x="479" y="187"/>
                  </a:lnTo>
                  <a:lnTo>
                    <a:pt x="484" y="183"/>
                  </a:lnTo>
                  <a:lnTo>
                    <a:pt x="489" y="177"/>
                  </a:lnTo>
                  <a:lnTo>
                    <a:pt x="494" y="172"/>
                  </a:lnTo>
                  <a:lnTo>
                    <a:pt x="495" y="172"/>
                  </a:lnTo>
                  <a:lnTo>
                    <a:pt x="496" y="172"/>
                  </a:lnTo>
                  <a:lnTo>
                    <a:pt x="497" y="172"/>
                  </a:lnTo>
                  <a:lnTo>
                    <a:pt x="498" y="170"/>
                  </a:lnTo>
                  <a:lnTo>
                    <a:pt x="499" y="170"/>
                  </a:lnTo>
                  <a:lnTo>
                    <a:pt x="500" y="170"/>
                  </a:lnTo>
                  <a:lnTo>
                    <a:pt x="501" y="168"/>
                  </a:lnTo>
                  <a:lnTo>
                    <a:pt x="503" y="168"/>
                  </a:lnTo>
                  <a:lnTo>
                    <a:pt x="504" y="166"/>
                  </a:lnTo>
                  <a:lnTo>
                    <a:pt x="506" y="164"/>
                  </a:lnTo>
                  <a:lnTo>
                    <a:pt x="508" y="162"/>
                  </a:lnTo>
                  <a:lnTo>
                    <a:pt x="509" y="162"/>
                  </a:lnTo>
                  <a:lnTo>
                    <a:pt x="511" y="162"/>
                  </a:lnTo>
                  <a:lnTo>
                    <a:pt x="514" y="162"/>
                  </a:lnTo>
                  <a:lnTo>
                    <a:pt x="516" y="162"/>
                  </a:lnTo>
                  <a:lnTo>
                    <a:pt x="517" y="164"/>
                  </a:lnTo>
                  <a:lnTo>
                    <a:pt x="519" y="164"/>
                  </a:lnTo>
                  <a:lnTo>
                    <a:pt x="522" y="166"/>
                  </a:lnTo>
                  <a:lnTo>
                    <a:pt x="524" y="168"/>
                  </a:lnTo>
                  <a:lnTo>
                    <a:pt x="526" y="170"/>
                  </a:lnTo>
                  <a:lnTo>
                    <a:pt x="528" y="172"/>
                  </a:lnTo>
                  <a:lnTo>
                    <a:pt x="529" y="172"/>
                  </a:lnTo>
                  <a:lnTo>
                    <a:pt x="532" y="174"/>
                  </a:lnTo>
                  <a:lnTo>
                    <a:pt x="534" y="175"/>
                  </a:lnTo>
                  <a:lnTo>
                    <a:pt x="538" y="179"/>
                  </a:lnTo>
                  <a:lnTo>
                    <a:pt x="543" y="183"/>
                  </a:lnTo>
                  <a:lnTo>
                    <a:pt x="548" y="187"/>
                  </a:lnTo>
                  <a:lnTo>
                    <a:pt x="553" y="189"/>
                  </a:lnTo>
                  <a:lnTo>
                    <a:pt x="557" y="195"/>
                  </a:lnTo>
                  <a:lnTo>
                    <a:pt x="562" y="198"/>
                  </a:lnTo>
                  <a:lnTo>
                    <a:pt x="566" y="202"/>
                  </a:lnTo>
                  <a:lnTo>
                    <a:pt x="571" y="206"/>
                  </a:lnTo>
                  <a:lnTo>
                    <a:pt x="575" y="210"/>
                  </a:lnTo>
                  <a:lnTo>
                    <a:pt x="580" y="214"/>
                  </a:lnTo>
                  <a:lnTo>
                    <a:pt x="583" y="217"/>
                  </a:lnTo>
                  <a:lnTo>
                    <a:pt x="587" y="223"/>
                  </a:lnTo>
                  <a:lnTo>
                    <a:pt x="592" y="227"/>
                  </a:lnTo>
                  <a:lnTo>
                    <a:pt x="596" y="231"/>
                  </a:lnTo>
                  <a:lnTo>
                    <a:pt x="601" y="236"/>
                  </a:lnTo>
                  <a:lnTo>
                    <a:pt x="605" y="240"/>
                  </a:lnTo>
                  <a:lnTo>
                    <a:pt x="611" y="250"/>
                  </a:lnTo>
                  <a:lnTo>
                    <a:pt x="616" y="257"/>
                  </a:lnTo>
                  <a:lnTo>
                    <a:pt x="622" y="265"/>
                  </a:lnTo>
                  <a:lnTo>
                    <a:pt x="628" y="273"/>
                  </a:lnTo>
                  <a:lnTo>
                    <a:pt x="633" y="280"/>
                  </a:lnTo>
                  <a:lnTo>
                    <a:pt x="639" y="288"/>
                  </a:lnTo>
                  <a:lnTo>
                    <a:pt x="644" y="296"/>
                  </a:lnTo>
                  <a:lnTo>
                    <a:pt x="651" y="303"/>
                  </a:lnTo>
                  <a:lnTo>
                    <a:pt x="657" y="311"/>
                  </a:lnTo>
                  <a:lnTo>
                    <a:pt x="661" y="318"/>
                  </a:lnTo>
                  <a:lnTo>
                    <a:pt x="667" y="328"/>
                  </a:lnTo>
                  <a:lnTo>
                    <a:pt x="672" y="336"/>
                  </a:lnTo>
                  <a:lnTo>
                    <a:pt x="677" y="345"/>
                  </a:lnTo>
                  <a:lnTo>
                    <a:pt x="682" y="355"/>
                  </a:lnTo>
                  <a:lnTo>
                    <a:pt x="688" y="364"/>
                  </a:lnTo>
                  <a:lnTo>
                    <a:pt x="692" y="376"/>
                  </a:lnTo>
                  <a:lnTo>
                    <a:pt x="696" y="381"/>
                  </a:lnTo>
                  <a:lnTo>
                    <a:pt x="699" y="389"/>
                  </a:lnTo>
                  <a:lnTo>
                    <a:pt x="702" y="395"/>
                  </a:lnTo>
                  <a:lnTo>
                    <a:pt x="707" y="400"/>
                  </a:lnTo>
                  <a:lnTo>
                    <a:pt x="710" y="408"/>
                  </a:lnTo>
                  <a:lnTo>
                    <a:pt x="714" y="414"/>
                  </a:lnTo>
                  <a:lnTo>
                    <a:pt x="717" y="420"/>
                  </a:lnTo>
                  <a:lnTo>
                    <a:pt x="720" y="427"/>
                  </a:lnTo>
                  <a:lnTo>
                    <a:pt x="725" y="435"/>
                  </a:lnTo>
                  <a:lnTo>
                    <a:pt x="729" y="444"/>
                  </a:lnTo>
                  <a:lnTo>
                    <a:pt x="734" y="454"/>
                  </a:lnTo>
                  <a:lnTo>
                    <a:pt x="738" y="463"/>
                  </a:lnTo>
                  <a:lnTo>
                    <a:pt x="743" y="471"/>
                  </a:lnTo>
                  <a:lnTo>
                    <a:pt x="746" y="482"/>
                  </a:lnTo>
                  <a:lnTo>
                    <a:pt x="751" y="492"/>
                  </a:lnTo>
                  <a:lnTo>
                    <a:pt x="755" y="502"/>
                  </a:lnTo>
                  <a:lnTo>
                    <a:pt x="758" y="511"/>
                  </a:lnTo>
                  <a:lnTo>
                    <a:pt x="763" y="522"/>
                  </a:lnTo>
                  <a:lnTo>
                    <a:pt x="766" y="532"/>
                  </a:lnTo>
                  <a:lnTo>
                    <a:pt x="771" y="542"/>
                  </a:lnTo>
                  <a:lnTo>
                    <a:pt x="774" y="553"/>
                  </a:lnTo>
                  <a:lnTo>
                    <a:pt x="778" y="564"/>
                  </a:lnTo>
                  <a:lnTo>
                    <a:pt x="782" y="574"/>
                  </a:lnTo>
                  <a:lnTo>
                    <a:pt x="785" y="585"/>
                  </a:lnTo>
                  <a:lnTo>
                    <a:pt x="789" y="597"/>
                  </a:lnTo>
                  <a:lnTo>
                    <a:pt x="792" y="606"/>
                  </a:lnTo>
                  <a:lnTo>
                    <a:pt x="796" y="618"/>
                  </a:lnTo>
                  <a:lnTo>
                    <a:pt x="800" y="629"/>
                  </a:lnTo>
                  <a:lnTo>
                    <a:pt x="803" y="639"/>
                  </a:lnTo>
                  <a:lnTo>
                    <a:pt x="806" y="650"/>
                  </a:lnTo>
                  <a:lnTo>
                    <a:pt x="810" y="662"/>
                  </a:lnTo>
                  <a:lnTo>
                    <a:pt x="813" y="673"/>
                  </a:lnTo>
                  <a:lnTo>
                    <a:pt x="816" y="683"/>
                  </a:lnTo>
                  <a:lnTo>
                    <a:pt x="819" y="694"/>
                  </a:lnTo>
                  <a:lnTo>
                    <a:pt x="822" y="706"/>
                  </a:lnTo>
                  <a:lnTo>
                    <a:pt x="825" y="715"/>
                  </a:lnTo>
                  <a:lnTo>
                    <a:pt x="829" y="727"/>
                  </a:lnTo>
                  <a:lnTo>
                    <a:pt x="832" y="738"/>
                  </a:lnTo>
                  <a:lnTo>
                    <a:pt x="835" y="747"/>
                  </a:lnTo>
                  <a:lnTo>
                    <a:pt x="839" y="759"/>
                  </a:lnTo>
                  <a:lnTo>
                    <a:pt x="841" y="765"/>
                  </a:lnTo>
                  <a:lnTo>
                    <a:pt x="843" y="770"/>
                  </a:lnTo>
                  <a:lnTo>
                    <a:pt x="846" y="778"/>
                  </a:lnTo>
                  <a:lnTo>
                    <a:pt x="847" y="784"/>
                  </a:lnTo>
                  <a:lnTo>
                    <a:pt x="849" y="791"/>
                  </a:lnTo>
                  <a:lnTo>
                    <a:pt x="851" y="795"/>
                  </a:lnTo>
                  <a:lnTo>
                    <a:pt x="853" y="803"/>
                  </a:lnTo>
                  <a:lnTo>
                    <a:pt x="856" y="809"/>
                  </a:lnTo>
                  <a:lnTo>
                    <a:pt x="856" y="810"/>
                  </a:lnTo>
                  <a:lnTo>
                    <a:pt x="857" y="814"/>
                  </a:lnTo>
                  <a:lnTo>
                    <a:pt x="858" y="816"/>
                  </a:lnTo>
                  <a:lnTo>
                    <a:pt x="859" y="820"/>
                  </a:lnTo>
                  <a:lnTo>
                    <a:pt x="859" y="822"/>
                  </a:lnTo>
                  <a:lnTo>
                    <a:pt x="860" y="824"/>
                  </a:lnTo>
                  <a:lnTo>
                    <a:pt x="861" y="826"/>
                  </a:lnTo>
                  <a:lnTo>
                    <a:pt x="861" y="828"/>
                  </a:lnTo>
                  <a:lnTo>
                    <a:pt x="838" y="706"/>
                  </a:lnTo>
                  <a:lnTo>
                    <a:pt x="837" y="700"/>
                  </a:lnTo>
                  <a:lnTo>
                    <a:pt x="835" y="694"/>
                  </a:lnTo>
                  <a:lnTo>
                    <a:pt x="834" y="686"/>
                  </a:lnTo>
                  <a:lnTo>
                    <a:pt x="833" y="683"/>
                  </a:lnTo>
                  <a:lnTo>
                    <a:pt x="832" y="677"/>
                  </a:lnTo>
                  <a:lnTo>
                    <a:pt x="830" y="669"/>
                  </a:lnTo>
                  <a:lnTo>
                    <a:pt x="829" y="664"/>
                  </a:lnTo>
                  <a:lnTo>
                    <a:pt x="828" y="658"/>
                  </a:lnTo>
                  <a:lnTo>
                    <a:pt x="823" y="639"/>
                  </a:lnTo>
                  <a:lnTo>
                    <a:pt x="819" y="620"/>
                  </a:lnTo>
                  <a:lnTo>
                    <a:pt x="813" y="601"/>
                  </a:lnTo>
                  <a:lnTo>
                    <a:pt x="808" y="582"/>
                  </a:lnTo>
                  <a:lnTo>
                    <a:pt x="802" y="563"/>
                  </a:lnTo>
                  <a:lnTo>
                    <a:pt x="796" y="543"/>
                  </a:lnTo>
                  <a:lnTo>
                    <a:pt x="790" y="526"/>
                  </a:lnTo>
                  <a:lnTo>
                    <a:pt x="784" y="509"/>
                  </a:lnTo>
                  <a:lnTo>
                    <a:pt x="777" y="490"/>
                  </a:lnTo>
                  <a:lnTo>
                    <a:pt x="771" y="475"/>
                  </a:lnTo>
                  <a:lnTo>
                    <a:pt x="763" y="458"/>
                  </a:lnTo>
                  <a:lnTo>
                    <a:pt x="756" y="440"/>
                  </a:lnTo>
                  <a:lnTo>
                    <a:pt x="749" y="425"/>
                  </a:lnTo>
                  <a:lnTo>
                    <a:pt x="742" y="410"/>
                  </a:lnTo>
                  <a:lnTo>
                    <a:pt x="734" y="397"/>
                  </a:lnTo>
                  <a:lnTo>
                    <a:pt x="727" y="381"/>
                  </a:lnTo>
                  <a:lnTo>
                    <a:pt x="725" y="379"/>
                  </a:lnTo>
                  <a:lnTo>
                    <a:pt x="724" y="378"/>
                  </a:lnTo>
                  <a:lnTo>
                    <a:pt x="723" y="374"/>
                  </a:lnTo>
                  <a:lnTo>
                    <a:pt x="720" y="372"/>
                  </a:lnTo>
                  <a:lnTo>
                    <a:pt x="719" y="368"/>
                  </a:lnTo>
                  <a:lnTo>
                    <a:pt x="718" y="366"/>
                  </a:lnTo>
                  <a:lnTo>
                    <a:pt x="717" y="362"/>
                  </a:lnTo>
                  <a:lnTo>
                    <a:pt x="715" y="360"/>
                  </a:lnTo>
                  <a:lnTo>
                    <a:pt x="714" y="357"/>
                  </a:lnTo>
                  <a:lnTo>
                    <a:pt x="711" y="355"/>
                  </a:lnTo>
                  <a:lnTo>
                    <a:pt x="710" y="351"/>
                  </a:lnTo>
                  <a:lnTo>
                    <a:pt x="708" y="349"/>
                  </a:lnTo>
                  <a:lnTo>
                    <a:pt x="706" y="345"/>
                  </a:lnTo>
                  <a:lnTo>
                    <a:pt x="705" y="343"/>
                  </a:lnTo>
                  <a:lnTo>
                    <a:pt x="702" y="339"/>
                  </a:lnTo>
                  <a:lnTo>
                    <a:pt x="700" y="338"/>
                  </a:lnTo>
                  <a:lnTo>
                    <a:pt x="699" y="336"/>
                  </a:lnTo>
                  <a:lnTo>
                    <a:pt x="697" y="332"/>
                  </a:lnTo>
                  <a:lnTo>
                    <a:pt x="695" y="330"/>
                  </a:lnTo>
                  <a:lnTo>
                    <a:pt x="692" y="328"/>
                  </a:lnTo>
                  <a:lnTo>
                    <a:pt x="691" y="324"/>
                  </a:lnTo>
                  <a:lnTo>
                    <a:pt x="689" y="322"/>
                  </a:lnTo>
                  <a:lnTo>
                    <a:pt x="687" y="320"/>
                  </a:lnTo>
                  <a:lnTo>
                    <a:pt x="686" y="317"/>
                  </a:lnTo>
                  <a:lnTo>
                    <a:pt x="685" y="315"/>
                  </a:lnTo>
                  <a:lnTo>
                    <a:pt x="684" y="315"/>
                  </a:lnTo>
                  <a:lnTo>
                    <a:pt x="684" y="313"/>
                  </a:lnTo>
                  <a:lnTo>
                    <a:pt x="684" y="311"/>
                  </a:lnTo>
                  <a:lnTo>
                    <a:pt x="680" y="303"/>
                  </a:lnTo>
                  <a:lnTo>
                    <a:pt x="676" y="297"/>
                  </a:lnTo>
                  <a:lnTo>
                    <a:pt x="671" y="290"/>
                  </a:lnTo>
                  <a:lnTo>
                    <a:pt x="668" y="282"/>
                  </a:lnTo>
                  <a:lnTo>
                    <a:pt x="665" y="276"/>
                  </a:lnTo>
                  <a:lnTo>
                    <a:pt x="660" y="269"/>
                  </a:lnTo>
                  <a:lnTo>
                    <a:pt x="656" y="261"/>
                  </a:lnTo>
                  <a:lnTo>
                    <a:pt x="652" y="256"/>
                  </a:lnTo>
                  <a:lnTo>
                    <a:pt x="648" y="248"/>
                  </a:lnTo>
                  <a:lnTo>
                    <a:pt x="643" y="242"/>
                  </a:lnTo>
                  <a:lnTo>
                    <a:pt x="639" y="236"/>
                  </a:lnTo>
                  <a:lnTo>
                    <a:pt x="634" y="231"/>
                  </a:lnTo>
                  <a:lnTo>
                    <a:pt x="630" y="225"/>
                  </a:lnTo>
                  <a:lnTo>
                    <a:pt x="625" y="219"/>
                  </a:lnTo>
                  <a:lnTo>
                    <a:pt x="621" y="214"/>
                  </a:lnTo>
                  <a:lnTo>
                    <a:pt x="616" y="210"/>
                  </a:lnTo>
                  <a:lnTo>
                    <a:pt x="615" y="210"/>
                  </a:lnTo>
                  <a:lnTo>
                    <a:pt x="614" y="208"/>
                  </a:lnTo>
                  <a:lnTo>
                    <a:pt x="613" y="208"/>
                  </a:lnTo>
                  <a:lnTo>
                    <a:pt x="612" y="206"/>
                  </a:lnTo>
                  <a:lnTo>
                    <a:pt x="612" y="204"/>
                  </a:lnTo>
                  <a:lnTo>
                    <a:pt x="611" y="204"/>
                  </a:lnTo>
                  <a:lnTo>
                    <a:pt x="610" y="202"/>
                  </a:lnTo>
                  <a:lnTo>
                    <a:pt x="609" y="202"/>
                  </a:lnTo>
                  <a:lnTo>
                    <a:pt x="606" y="198"/>
                  </a:lnTo>
                  <a:lnTo>
                    <a:pt x="604" y="196"/>
                  </a:lnTo>
                  <a:lnTo>
                    <a:pt x="601" y="193"/>
                  </a:lnTo>
                  <a:lnTo>
                    <a:pt x="599" y="191"/>
                  </a:lnTo>
                  <a:lnTo>
                    <a:pt x="595" y="189"/>
                  </a:lnTo>
                  <a:lnTo>
                    <a:pt x="593" y="187"/>
                  </a:lnTo>
                  <a:lnTo>
                    <a:pt x="590" y="183"/>
                  </a:lnTo>
                  <a:lnTo>
                    <a:pt x="587" y="181"/>
                  </a:lnTo>
                  <a:lnTo>
                    <a:pt x="584" y="179"/>
                  </a:lnTo>
                  <a:lnTo>
                    <a:pt x="582" y="177"/>
                  </a:lnTo>
                  <a:lnTo>
                    <a:pt x="578" y="175"/>
                  </a:lnTo>
                  <a:lnTo>
                    <a:pt x="576" y="172"/>
                  </a:lnTo>
                  <a:lnTo>
                    <a:pt x="573" y="170"/>
                  </a:lnTo>
                  <a:lnTo>
                    <a:pt x="570" y="168"/>
                  </a:lnTo>
                  <a:lnTo>
                    <a:pt x="567" y="164"/>
                  </a:lnTo>
                  <a:lnTo>
                    <a:pt x="565" y="162"/>
                  </a:lnTo>
                  <a:lnTo>
                    <a:pt x="562" y="160"/>
                  </a:lnTo>
                  <a:lnTo>
                    <a:pt x="559" y="158"/>
                  </a:lnTo>
                  <a:lnTo>
                    <a:pt x="556" y="156"/>
                  </a:lnTo>
                  <a:lnTo>
                    <a:pt x="554" y="154"/>
                  </a:lnTo>
                  <a:lnTo>
                    <a:pt x="552" y="151"/>
                  </a:lnTo>
                  <a:lnTo>
                    <a:pt x="548" y="149"/>
                  </a:lnTo>
                  <a:lnTo>
                    <a:pt x="545" y="147"/>
                  </a:lnTo>
                  <a:lnTo>
                    <a:pt x="543" y="145"/>
                  </a:lnTo>
                  <a:lnTo>
                    <a:pt x="543" y="143"/>
                  </a:lnTo>
                  <a:lnTo>
                    <a:pt x="542" y="143"/>
                  </a:lnTo>
                  <a:lnTo>
                    <a:pt x="542" y="139"/>
                  </a:lnTo>
                  <a:lnTo>
                    <a:pt x="543" y="139"/>
                  </a:lnTo>
                  <a:lnTo>
                    <a:pt x="544" y="137"/>
                  </a:lnTo>
                  <a:lnTo>
                    <a:pt x="546" y="137"/>
                  </a:lnTo>
                  <a:lnTo>
                    <a:pt x="547" y="135"/>
                  </a:lnTo>
                  <a:lnTo>
                    <a:pt x="548" y="135"/>
                  </a:lnTo>
                  <a:lnTo>
                    <a:pt x="549" y="133"/>
                  </a:lnTo>
                  <a:lnTo>
                    <a:pt x="551" y="132"/>
                  </a:lnTo>
                  <a:lnTo>
                    <a:pt x="552" y="130"/>
                  </a:lnTo>
                  <a:lnTo>
                    <a:pt x="553" y="128"/>
                  </a:lnTo>
                  <a:lnTo>
                    <a:pt x="558" y="126"/>
                  </a:lnTo>
                  <a:lnTo>
                    <a:pt x="563" y="126"/>
                  </a:lnTo>
                  <a:lnTo>
                    <a:pt x="567" y="122"/>
                  </a:lnTo>
                  <a:lnTo>
                    <a:pt x="573" y="122"/>
                  </a:lnTo>
                  <a:lnTo>
                    <a:pt x="577" y="120"/>
                  </a:lnTo>
                  <a:lnTo>
                    <a:pt x="583" y="120"/>
                  </a:lnTo>
                  <a:lnTo>
                    <a:pt x="587" y="118"/>
                  </a:lnTo>
                  <a:lnTo>
                    <a:pt x="592" y="118"/>
                  </a:lnTo>
                  <a:lnTo>
                    <a:pt x="597" y="118"/>
                  </a:lnTo>
                  <a:lnTo>
                    <a:pt x="602" y="118"/>
                  </a:lnTo>
                  <a:lnTo>
                    <a:pt x="606" y="118"/>
                  </a:lnTo>
                  <a:lnTo>
                    <a:pt x="612" y="118"/>
                  </a:lnTo>
                  <a:lnTo>
                    <a:pt x="616" y="118"/>
                  </a:lnTo>
                  <a:lnTo>
                    <a:pt x="621" y="118"/>
                  </a:lnTo>
                  <a:lnTo>
                    <a:pt x="627" y="118"/>
                  </a:lnTo>
                  <a:lnTo>
                    <a:pt x="631" y="118"/>
                  </a:lnTo>
                  <a:lnTo>
                    <a:pt x="635" y="118"/>
                  </a:lnTo>
                  <a:lnTo>
                    <a:pt x="641" y="120"/>
                  </a:lnTo>
                  <a:lnTo>
                    <a:pt x="646" y="120"/>
                  </a:lnTo>
                  <a:lnTo>
                    <a:pt x="651" y="120"/>
                  </a:lnTo>
                  <a:lnTo>
                    <a:pt x="656" y="122"/>
                  </a:lnTo>
                  <a:lnTo>
                    <a:pt x="660" y="122"/>
                  </a:lnTo>
                  <a:lnTo>
                    <a:pt x="666" y="124"/>
                  </a:lnTo>
                  <a:lnTo>
                    <a:pt x="670" y="126"/>
                  </a:lnTo>
                  <a:lnTo>
                    <a:pt x="675" y="126"/>
                  </a:lnTo>
                  <a:lnTo>
                    <a:pt x="680" y="128"/>
                  </a:lnTo>
                  <a:lnTo>
                    <a:pt x="685" y="130"/>
                  </a:lnTo>
                  <a:lnTo>
                    <a:pt x="689" y="130"/>
                  </a:lnTo>
                  <a:lnTo>
                    <a:pt x="694" y="132"/>
                  </a:lnTo>
                  <a:lnTo>
                    <a:pt x="699" y="133"/>
                  </a:lnTo>
                  <a:lnTo>
                    <a:pt x="704" y="135"/>
                  </a:lnTo>
                  <a:lnTo>
                    <a:pt x="708" y="135"/>
                  </a:lnTo>
                  <a:lnTo>
                    <a:pt x="714" y="137"/>
                  </a:lnTo>
                  <a:lnTo>
                    <a:pt x="718" y="137"/>
                  </a:lnTo>
                  <a:lnTo>
                    <a:pt x="723" y="137"/>
                  </a:lnTo>
                  <a:lnTo>
                    <a:pt x="727" y="137"/>
                  </a:lnTo>
                  <a:lnTo>
                    <a:pt x="733" y="137"/>
                  </a:lnTo>
                  <a:lnTo>
                    <a:pt x="737" y="137"/>
                  </a:lnTo>
                  <a:lnTo>
                    <a:pt x="742" y="137"/>
                  </a:lnTo>
                  <a:lnTo>
                    <a:pt x="746" y="137"/>
                  </a:lnTo>
                  <a:lnTo>
                    <a:pt x="752" y="137"/>
                  </a:lnTo>
                  <a:lnTo>
                    <a:pt x="756" y="137"/>
                  </a:lnTo>
                  <a:lnTo>
                    <a:pt x="761" y="135"/>
                  </a:lnTo>
                  <a:lnTo>
                    <a:pt x="765" y="135"/>
                  </a:lnTo>
                  <a:lnTo>
                    <a:pt x="771" y="135"/>
                  </a:lnTo>
                  <a:lnTo>
                    <a:pt x="775" y="135"/>
                  </a:lnTo>
                  <a:lnTo>
                    <a:pt x="780" y="135"/>
                  </a:lnTo>
                  <a:lnTo>
                    <a:pt x="784" y="137"/>
                  </a:lnTo>
                  <a:lnTo>
                    <a:pt x="786" y="137"/>
                  </a:lnTo>
                  <a:lnTo>
                    <a:pt x="789" y="137"/>
                  </a:lnTo>
                  <a:lnTo>
                    <a:pt x="791" y="137"/>
                  </a:lnTo>
                  <a:lnTo>
                    <a:pt x="793" y="137"/>
                  </a:lnTo>
                  <a:lnTo>
                    <a:pt x="795" y="137"/>
                  </a:lnTo>
                  <a:lnTo>
                    <a:pt x="797" y="137"/>
                  </a:lnTo>
                  <a:lnTo>
                    <a:pt x="800" y="137"/>
                  </a:lnTo>
                  <a:lnTo>
                    <a:pt x="801" y="135"/>
                  </a:lnTo>
                  <a:lnTo>
                    <a:pt x="803" y="135"/>
                  </a:lnTo>
                  <a:lnTo>
                    <a:pt x="805" y="135"/>
                  </a:lnTo>
                  <a:lnTo>
                    <a:pt x="808" y="135"/>
                  </a:lnTo>
                  <a:lnTo>
                    <a:pt x="809" y="135"/>
                  </a:lnTo>
                  <a:lnTo>
                    <a:pt x="811" y="135"/>
                  </a:lnTo>
                  <a:lnTo>
                    <a:pt x="813" y="135"/>
                  </a:lnTo>
                  <a:lnTo>
                    <a:pt x="815" y="135"/>
                  </a:lnTo>
                  <a:lnTo>
                    <a:pt x="818" y="135"/>
                  </a:lnTo>
                  <a:lnTo>
                    <a:pt x="820" y="135"/>
                  </a:lnTo>
                  <a:lnTo>
                    <a:pt x="823" y="135"/>
                  </a:lnTo>
                  <a:lnTo>
                    <a:pt x="825" y="135"/>
                  </a:lnTo>
                  <a:lnTo>
                    <a:pt x="829" y="137"/>
                  </a:lnTo>
                  <a:lnTo>
                    <a:pt x="831" y="137"/>
                  </a:lnTo>
                  <a:lnTo>
                    <a:pt x="834" y="137"/>
                  </a:lnTo>
                  <a:lnTo>
                    <a:pt x="837" y="137"/>
                  </a:lnTo>
                  <a:lnTo>
                    <a:pt x="840" y="137"/>
                  </a:lnTo>
                  <a:lnTo>
                    <a:pt x="842" y="137"/>
                  </a:lnTo>
                  <a:lnTo>
                    <a:pt x="846" y="137"/>
                  </a:lnTo>
                  <a:lnTo>
                    <a:pt x="848" y="137"/>
                  </a:lnTo>
                  <a:lnTo>
                    <a:pt x="850" y="137"/>
                  </a:lnTo>
                  <a:lnTo>
                    <a:pt x="853" y="137"/>
                  </a:lnTo>
                  <a:lnTo>
                    <a:pt x="856" y="137"/>
                  </a:lnTo>
                  <a:lnTo>
                    <a:pt x="859" y="139"/>
                  </a:lnTo>
                  <a:lnTo>
                    <a:pt x="861" y="139"/>
                  </a:lnTo>
                  <a:lnTo>
                    <a:pt x="859" y="135"/>
                  </a:lnTo>
                  <a:lnTo>
                    <a:pt x="857" y="132"/>
                  </a:lnTo>
                  <a:lnTo>
                    <a:pt x="853" y="130"/>
                  </a:lnTo>
                  <a:lnTo>
                    <a:pt x="851" y="126"/>
                  </a:lnTo>
                  <a:lnTo>
                    <a:pt x="848" y="124"/>
                  </a:lnTo>
                  <a:lnTo>
                    <a:pt x="846" y="120"/>
                  </a:lnTo>
                  <a:lnTo>
                    <a:pt x="842" y="118"/>
                  </a:lnTo>
                  <a:lnTo>
                    <a:pt x="840" y="116"/>
                  </a:lnTo>
                  <a:lnTo>
                    <a:pt x="837" y="114"/>
                  </a:lnTo>
                  <a:lnTo>
                    <a:pt x="833" y="113"/>
                  </a:lnTo>
                  <a:lnTo>
                    <a:pt x="831" y="111"/>
                  </a:lnTo>
                  <a:lnTo>
                    <a:pt x="828" y="107"/>
                  </a:lnTo>
                  <a:lnTo>
                    <a:pt x="824" y="105"/>
                  </a:lnTo>
                  <a:lnTo>
                    <a:pt x="821" y="103"/>
                  </a:lnTo>
                  <a:lnTo>
                    <a:pt x="819" y="99"/>
                  </a:lnTo>
                  <a:lnTo>
                    <a:pt x="815" y="97"/>
                  </a:lnTo>
                  <a:lnTo>
                    <a:pt x="814" y="95"/>
                  </a:lnTo>
                  <a:lnTo>
                    <a:pt x="813" y="95"/>
                  </a:lnTo>
                  <a:lnTo>
                    <a:pt x="813" y="93"/>
                  </a:lnTo>
                  <a:lnTo>
                    <a:pt x="812" y="93"/>
                  </a:lnTo>
                  <a:lnTo>
                    <a:pt x="811" y="92"/>
                  </a:lnTo>
                  <a:lnTo>
                    <a:pt x="810" y="90"/>
                  </a:lnTo>
                  <a:lnTo>
                    <a:pt x="810" y="88"/>
                  </a:lnTo>
                  <a:lnTo>
                    <a:pt x="809" y="88"/>
                  </a:lnTo>
                  <a:lnTo>
                    <a:pt x="806" y="86"/>
                  </a:lnTo>
                  <a:lnTo>
                    <a:pt x="803" y="84"/>
                  </a:lnTo>
                  <a:lnTo>
                    <a:pt x="801" y="84"/>
                  </a:lnTo>
                  <a:lnTo>
                    <a:pt x="799" y="82"/>
                  </a:lnTo>
                  <a:lnTo>
                    <a:pt x="796" y="82"/>
                  </a:lnTo>
                  <a:lnTo>
                    <a:pt x="794" y="80"/>
                  </a:lnTo>
                  <a:lnTo>
                    <a:pt x="792" y="80"/>
                  </a:lnTo>
                  <a:lnTo>
                    <a:pt x="790" y="78"/>
                  </a:lnTo>
                  <a:lnTo>
                    <a:pt x="787" y="78"/>
                  </a:lnTo>
                  <a:lnTo>
                    <a:pt x="785" y="76"/>
                  </a:lnTo>
                  <a:lnTo>
                    <a:pt x="783" y="76"/>
                  </a:lnTo>
                  <a:lnTo>
                    <a:pt x="781" y="74"/>
                  </a:lnTo>
                  <a:lnTo>
                    <a:pt x="780" y="72"/>
                  </a:lnTo>
                  <a:lnTo>
                    <a:pt x="777" y="71"/>
                  </a:lnTo>
                  <a:lnTo>
                    <a:pt x="775" y="71"/>
                  </a:lnTo>
                  <a:lnTo>
                    <a:pt x="773" y="69"/>
                  </a:lnTo>
                  <a:lnTo>
                    <a:pt x="767" y="69"/>
                  </a:lnTo>
                  <a:lnTo>
                    <a:pt x="762" y="69"/>
                  </a:lnTo>
                  <a:lnTo>
                    <a:pt x="756" y="67"/>
                  </a:lnTo>
                  <a:lnTo>
                    <a:pt x="751" y="67"/>
                  </a:lnTo>
                  <a:lnTo>
                    <a:pt x="745" y="67"/>
                  </a:lnTo>
                  <a:lnTo>
                    <a:pt x="739" y="67"/>
                  </a:lnTo>
                  <a:lnTo>
                    <a:pt x="734" y="67"/>
                  </a:lnTo>
                  <a:lnTo>
                    <a:pt x="728" y="67"/>
                  </a:lnTo>
                  <a:lnTo>
                    <a:pt x="723" y="69"/>
                  </a:lnTo>
                  <a:lnTo>
                    <a:pt x="716" y="69"/>
                  </a:lnTo>
                  <a:lnTo>
                    <a:pt x="711" y="71"/>
                  </a:lnTo>
                  <a:lnTo>
                    <a:pt x="705" y="71"/>
                  </a:lnTo>
                  <a:lnTo>
                    <a:pt x="700" y="71"/>
                  </a:lnTo>
                  <a:lnTo>
                    <a:pt x="694" y="72"/>
                  </a:lnTo>
                  <a:lnTo>
                    <a:pt x="688" y="72"/>
                  </a:lnTo>
                  <a:lnTo>
                    <a:pt x="682" y="74"/>
                  </a:lnTo>
                  <a:lnTo>
                    <a:pt x="677" y="76"/>
                  </a:lnTo>
                  <a:lnTo>
                    <a:pt x="671" y="78"/>
                  </a:lnTo>
                  <a:lnTo>
                    <a:pt x="666" y="78"/>
                  </a:lnTo>
                  <a:lnTo>
                    <a:pt x="660" y="80"/>
                  </a:lnTo>
                  <a:lnTo>
                    <a:pt x="654" y="84"/>
                  </a:lnTo>
                  <a:lnTo>
                    <a:pt x="649" y="84"/>
                  </a:lnTo>
                  <a:lnTo>
                    <a:pt x="643" y="86"/>
                  </a:lnTo>
                  <a:lnTo>
                    <a:pt x="638" y="88"/>
                  </a:lnTo>
                  <a:lnTo>
                    <a:pt x="632" y="90"/>
                  </a:lnTo>
                  <a:lnTo>
                    <a:pt x="627" y="92"/>
                  </a:lnTo>
                  <a:lnTo>
                    <a:pt x="621" y="93"/>
                  </a:lnTo>
                  <a:lnTo>
                    <a:pt x="615" y="95"/>
                  </a:lnTo>
                  <a:lnTo>
                    <a:pt x="610" y="97"/>
                  </a:lnTo>
                  <a:lnTo>
                    <a:pt x="603" y="99"/>
                  </a:lnTo>
                  <a:lnTo>
                    <a:pt x="597" y="101"/>
                  </a:lnTo>
                  <a:lnTo>
                    <a:pt x="592" y="103"/>
                  </a:lnTo>
                  <a:lnTo>
                    <a:pt x="590" y="103"/>
                  </a:lnTo>
                  <a:lnTo>
                    <a:pt x="586" y="103"/>
                  </a:lnTo>
                  <a:lnTo>
                    <a:pt x="584" y="105"/>
                  </a:lnTo>
                  <a:lnTo>
                    <a:pt x="581" y="105"/>
                  </a:lnTo>
                  <a:lnTo>
                    <a:pt x="578" y="107"/>
                  </a:lnTo>
                  <a:lnTo>
                    <a:pt x="575" y="109"/>
                  </a:lnTo>
                  <a:lnTo>
                    <a:pt x="572" y="109"/>
                  </a:lnTo>
                  <a:lnTo>
                    <a:pt x="570" y="111"/>
                  </a:lnTo>
                  <a:lnTo>
                    <a:pt x="567" y="111"/>
                  </a:lnTo>
                  <a:lnTo>
                    <a:pt x="564" y="113"/>
                  </a:lnTo>
                  <a:lnTo>
                    <a:pt x="562" y="113"/>
                  </a:lnTo>
                  <a:lnTo>
                    <a:pt x="558" y="114"/>
                  </a:lnTo>
                  <a:lnTo>
                    <a:pt x="556" y="116"/>
                  </a:lnTo>
                  <a:lnTo>
                    <a:pt x="553" y="118"/>
                  </a:lnTo>
                  <a:lnTo>
                    <a:pt x="551" y="118"/>
                  </a:lnTo>
                  <a:lnTo>
                    <a:pt x="547" y="120"/>
                  </a:lnTo>
                  <a:lnTo>
                    <a:pt x="546" y="122"/>
                  </a:lnTo>
                  <a:lnTo>
                    <a:pt x="544" y="122"/>
                  </a:lnTo>
                  <a:lnTo>
                    <a:pt x="542" y="122"/>
                  </a:lnTo>
                  <a:lnTo>
                    <a:pt x="540" y="122"/>
                  </a:lnTo>
                  <a:lnTo>
                    <a:pt x="538" y="122"/>
                  </a:lnTo>
                  <a:lnTo>
                    <a:pt x="537" y="122"/>
                  </a:lnTo>
                  <a:lnTo>
                    <a:pt x="535" y="122"/>
                  </a:lnTo>
                  <a:lnTo>
                    <a:pt x="534" y="124"/>
                  </a:lnTo>
                  <a:lnTo>
                    <a:pt x="532" y="124"/>
                  </a:lnTo>
                  <a:lnTo>
                    <a:pt x="528" y="124"/>
                  </a:lnTo>
                  <a:lnTo>
                    <a:pt x="526" y="122"/>
                  </a:lnTo>
                  <a:lnTo>
                    <a:pt x="524" y="122"/>
                  </a:lnTo>
                  <a:lnTo>
                    <a:pt x="522" y="122"/>
                  </a:lnTo>
                  <a:lnTo>
                    <a:pt x="519" y="120"/>
                  </a:lnTo>
                  <a:lnTo>
                    <a:pt x="517" y="120"/>
                  </a:lnTo>
                  <a:lnTo>
                    <a:pt x="515" y="118"/>
                  </a:lnTo>
                  <a:lnTo>
                    <a:pt x="514" y="118"/>
                  </a:lnTo>
                  <a:lnTo>
                    <a:pt x="513" y="116"/>
                  </a:lnTo>
                  <a:lnTo>
                    <a:pt x="513" y="114"/>
                  </a:lnTo>
                  <a:lnTo>
                    <a:pt x="511" y="114"/>
                  </a:lnTo>
                  <a:lnTo>
                    <a:pt x="510" y="114"/>
                  </a:lnTo>
                  <a:lnTo>
                    <a:pt x="509" y="113"/>
                  </a:lnTo>
                  <a:lnTo>
                    <a:pt x="508" y="113"/>
                  </a:lnTo>
                  <a:lnTo>
                    <a:pt x="503" y="118"/>
                  </a:lnTo>
                  <a:lnTo>
                    <a:pt x="500" y="116"/>
                  </a:lnTo>
                  <a:lnTo>
                    <a:pt x="498" y="116"/>
                  </a:lnTo>
                  <a:lnTo>
                    <a:pt x="496" y="116"/>
                  </a:lnTo>
                  <a:lnTo>
                    <a:pt x="494" y="118"/>
                  </a:lnTo>
                  <a:lnTo>
                    <a:pt x="491" y="118"/>
                  </a:lnTo>
                  <a:lnTo>
                    <a:pt x="489" y="118"/>
                  </a:lnTo>
                  <a:lnTo>
                    <a:pt x="487" y="118"/>
                  </a:lnTo>
                  <a:lnTo>
                    <a:pt x="485" y="116"/>
                  </a:lnTo>
                  <a:lnTo>
                    <a:pt x="481" y="116"/>
                  </a:lnTo>
                  <a:lnTo>
                    <a:pt x="479" y="116"/>
                  </a:lnTo>
                  <a:lnTo>
                    <a:pt x="476" y="116"/>
                  </a:lnTo>
                  <a:lnTo>
                    <a:pt x="472" y="114"/>
                  </a:lnTo>
                  <a:lnTo>
                    <a:pt x="469" y="114"/>
                  </a:lnTo>
                  <a:lnTo>
                    <a:pt x="466" y="114"/>
                  </a:lnTo>
                  <a:lnTo>
                    <a:pt x="463" y="113"/>
                  </a:lnTo>
                  <a:lnTo>
                    <a:pt x="460" y="113"/>
                  </a:lnTo>
                  <a:lnTo>
                    <a:pt x="457" y="111"/>
                  </a:lnTo>
                  <a:lnTo>
                    <a:pt x="453" y="111"/>
                  </a:lnTo>
                  <a:lnTo>
                    <a:pt x="450" y="111"/>
                  </a:lnTo>
                  <a:lnTo>
                    <a:pt x="447" y="111"/>
                  </a:lnTo>
                  <a:lnTo>
                    <a:pt x="443" y="109"/>
                  </a:lnTo>
                  <a:lnTo>
                    <a:pt x="441" y="109"/>
                  </a:lnTo>
                  <a:lnTo>
                    <a:pt x="438" y="109"/>
                  </a:lnTo>
                  <a:lnTo>
                    <a:pt x="434" y="111"/>
                  </a:lnTo>
                  <a:lnTo>
                    <a:pt x="429" y="111"/>
                  </a:lnTo>
                  <a:lnTo>
                    <a:pt x="423" y="111"/>
                  </a:lnTo>
                  <a:lnTo>
                    <a:pt x="418" y="113"/>
                  </a:lnTo>
                  <a:lnTo>
                    <a:pt x="412" y="113"/>
                  </a:lnTo>
                  <a:lnTo>
                    <a:pt x="406" y="113"/>
                  </a:lnTo>
                  <a:lnTo>
                    <a:pt x="401" y="114"/>
                  </a:lnTo>
                  <a:lnTo>
                    <a:pt x="395" y="114"/>
                  </a:lnTo>
                  <a:lnTo>
                    <a:pt x="390" y="116"/>
                  </a:lnTo>
                  <a:lnTo>
                    <a:pt x="385" y="118"/>
                  </a:lnTo>
                  <a:lnTo>
                    <a:pt x="380" y="118"/>
                  </a:lnTo>
                  <a:lnTo>
                    <a:pt x="374" y="120"/>
                  </a:lnTo>
                  <a:lnTo>
                    <a:pt x="368" y="122"/>
                  </a:lnTo>
                  <a:lnTo>
                    <a:pt x="363" y="124"/>
                  </a:lnTo>
                  <a:lnTo>
                    <a:pt x="357" y="126"/>
                  </a:lnTo>
                  <a:lnTo>
                    <a:pt x="352" y="128"/>
                  </a:lnTo>
                  <a:lnTo>
                    <a:pt x="346" y="130"/>
                  </a:lnTo>
                  <a:lnTo>
                    <a:pt x="345" y="132"/>
                  </a:lnTo>
                  <a:lnTo>
                    <a:pt x="343" y="132"/>
                  </a:lnTo>
                  <a:lnTo>
                    <a:pt x="341" y="133"/>
                  </a:lnTo>
                  <a:lnTo>
                    <a:pt x="338" y="135"/>
                  </a:lnTo>
                  <a:lnTo>
                    <a:pt x="337" y="135"/>
                  </a:lnTo>
                  <a:lnTo>
                    <a:pt x="335" y="137"/>
                  </a:lnTo>
                  <a:lnTo>
                    <a:pt x="333" y="137"/>
                  </a:lnTo>
                  <a:lnTo>
                    <a:pt x="332" y="139"/>
                  </a:lnTo>
                  <a:lnTo>
                    <a:pt x="329" y="139"/>
                  </a:lnTo>
                  <a:lnTo>
                    <a:pt x="327" y="139"/>
                  </a:lnTo>
                  <a:lnTo>
                    <a:pt x="325" y="141"/>
                  </a:lnTo>
                  <a:lnTo>
                    <a:pt x="323" y="143"/>
                  </a:lnTo>
                  <a:lnTo>
                    <a:pt x="322" y="143"/>
                  </a:lnTo>
                  <a:lnTo>
                    <a:pt x="319" y="145"/>
                  </a:lnTo>
                  <a:lnTo>
                    <a:pt x="317" y="147"/>
                  </a:lnTo>
                  <a:lnTo>
                    <a:pt x="316" y="147"/>
                  </a:lnTo>
                  <a:lnTo>
                    <a:pt x="314" y="149"/>
                  </a:lnTo>
                  <a:lnTo>
                    <a:pt x="311" y="151"/>
                  </a:lnTo>
                  <a:lnTo>
                    <a:pt x="309" y="154"/>
                  </a:lnTo>
                  <a:lnTo>
                    <a:pt x="307" y="156"/>
                  </a:lnTo>
                  <a:lnTo>
                    <a:pt x="305" y="158"/>
                  </a:lnTo>
                  <a:lnTo>
                    <a:pt x="303" y="162"/>
                  </a:lnTo>
                  <a:lnTo>
                    <a:pt x="300" y="164"/>
                  </a:lnTo>
                  <a:lnTo>
                    <a:pt x="298" y="166"/>
                  </a:lnTo>
                  <a:lnTo>
                    <a:pt x="294" y="170"/>
                  </a:lnTo>
                  <a:lnTo>
                    <a:pt x="290" y="172"/>
                  </a:lnTo>
                  <a:lnTo>
                    <a:pt x="287" y="175"/>
                  </a:lnTo>
                  <a:lnTo>
                    <a:pt x="284" y="179"/>
                  </a:lnTo>
                  <a:lnTo>
                    <a:pt x="279" y="181"/>
                  </a:lnTo>
                  <a:lnTo>
                    <a:pt x="276" y="185"/>
                  </a:lnTo>
                  <a:lnTo>
                    <a:pt x="272" y="187"/>
                  </a:lnTo>
                  <a:lnTo>
                    <a:pt x="269" y="191"/>
                  </a:lnTo>
                  <a:lnTo>
                    <a:pt x="265" y="195"/>
                  </a:lnTo>
                  <a:lnTo>
                    <a:pt x="261" y="196"/>
                  </a:lnTo>
                  <a:lnTo>
                    <a:pt x="258" y="200"/>
                  </a:lnTo>
                  <a:lnTo>
                    <a:pt x="254" y="204"/>
                  </a:lnTo>
                  <a:lnTo>
                    <a:pt x="251" y="206"/>
                  </a:lnTo>
                  <a:lnTo>
                    <a:pt x="248" y="210"/>
                  </a:lnTo>
                  <a:lnTo>
                    <a:pt x="243" y="214"/>
                  </a:lnTo>
                  <a:lnTo>
                    <a:pt x="241" y="217"/>
                  </a:lnTo>
                  <a:lnTo>
                    <a:pt x="239" y="221"/>
                  </a:lnTo>
                  <a:lnTo>
                    <a:pt x="237" y="223"/>
                  </a:lnTo>
                  <a:lnTo>
                    <a:pt x="234" y="227"/>
                  </a:lnTo>
                  <a:lnTo>
                    <a:pt x="232" y="231"/>
                  </a:lnTo>
                  <a:lnTo>
                    <a:pt x="231" y="235"/>
                  </a:lnTo>
                  <a:lnTo>
                    <a:pt x="229" y="236"/>
                  </a:lnTo>
                  <a:lnTo>
                    <a:pt x="227" y="238"/>
                  </a:lnTo>
                  <a:lnTo>
                    <a:pt x="225" y="242"/>
                  </a:lnTo>
                  <a:lnTo>
                    <a:pt x="223" y="246"/>
                  </a:lnTo>
                  <a:lnTo>
                    <a:pt x="221" y="248"/>
                  </a:lnTo>
                  <a:lnTo>
                    <a:pt x="219" y="252"/>
                  </a:lnTo>
                  <a:lnTo>
                    <a:pt x="218" y="256"/>
                  </a:lnTo>
                  <a:lnTo>
                    <a:pt x="215" y="257"/>
                  </a:lnTo>
                  <a:lnTo>
                    <a:pt x="213" y="261"/>
                  </a:lnTo>
                  <a:lnTo>
                    <a:pt x="211" y="263"/>
                  </a:lnTo>
                  <a:lnTo>
                    <a:pt x="210" y="267"/>
                  </a:lnTo>
                  <a:lnTo>
                    <a:pt x="204" y="276"/>
                  </a:lnTo>
                  <a:lnTo>
                    <a:pt x="200" y="286"/>
                  </a:lnTo>
                  <a:lnTo>
                    <a:pt x="194" y="296"/>
                  </a:lnTo>
                  <a:lnTo>
                    <a:pt x="189" y="305"/>
                  </a:lnTo>
                  <a:lnTo>
                    <a:pt x="184" y="313"/>
                  </a:lnTo>
                  <a:lnTo>
                    <a:pt x="179" y="322"/>
                  </a:lnTo>
                  <a:lnTo>
                    <a:pt x="173" y="330"/>
                  </a:lnTo>
                  <a:lnTo>
                    <a:pt x="168" y="339"/>
                  </a:lnTo>
                  <a:lnTo>
                    <a:pt x="163" y="347"/>
                  </a:lnTo>
                  <a:lnTo>
                    <a:pt x="157" y="357"/>
                  </a:lnTo>
                  <a:lnTo>
                    <a:pt x="153" y="364"/>
                  </a:lnTo>
                  <a:lnTo>
                    <a:pt x="147" y="374"/>
                  </a:lnTo>
                  <a:lnTo>
                    <a:pt x="143" y="381"/>
                  </a:lnTo>
                  <a:lnTo>
                    <a:pt x="137" y="391"/>
                  </a:lnTo>
                  <a:lnTo>
                    <a:pt x="133" y="400"/>
                  </a:lnTo>
                  <a:lnTo>
                    <a:pt x="127" y="408"/>
                  </a:lnTo>
                  <a:lnTo>
                    <a:pt x="118" y="421"/>
                  </a:lnTo>
                  <a:lnTo>
                    <a:pt x="116" y="420"/>
                  </a:lnTo>
                  <a:lnTo>
                    <a:pt x="116" y="418"/>
                  </a:lnTo>
                  <a:lnTo>
                    <a:pt x="116" y="416"/>
                  </a:lnTo>
                  <a:lnTo>
                    <a:pt x="116" y="414"/>
                  </a:lnTo>
                  <a:lnTo>
                    <a:pt x="120" y="404"/>
                  </a:lnTo>
                  <a:lnTo>
                    <a:pt x="124" y="393"/>
                  </a:lnTo>
                  <a:lnTo>
                    <a:pt x="127" y="383"/>
                  </a:lnTo>
                  <a:lnTo>
                    <a:pt x="130" y="372"/>
                  </a:lnTo>
                  <a:lnTo>
                    <a:pt x="134" y="362"/>
                  </a:lnTo>
                  <a:lnTo>
                    <a:pt x="136" y="351"/>
                  </a:lnTo>
                  <a:lnTo>
                    <a:pt x="139" y="341"/>
                  </a:lnTo>
                  <a:lnTo>
                    <a:pt x="143" y="330"/>
                  </a:lnTo>
                  <a:lnTo>
                    <a:pt x="145" y="322"/>
                  </a:lnTo>
                  <a:lnTo>
                    <a:pt x="147" y="313"/>
                  </a:lnTo>
                  <a:lnTo>
                    <a:pt x="149" y="305"/>
                  </a:lnTo>
                  <a:lnTo>
                    <a:pt x="153" y="296"/>
                  </a:lnTo>
                  <a:lnTo>
                    <a:pt x="155" y="288"/>
                  </a:lnTo>
                  <a:lnTo>
                    <a:pt x="158" y="280"/>
                  </a:lnTo>
                  <a:lnTo>
                    <a:pt x="161" y="271"/>
                  </a:lnTo>
                  <a:lnTo>
                    <a:pt x="163" y="263"/>
                  </a:lnTo>
                  <a:lnTo>
                    <a:pt x="167" y="252"/>
                  </a:lnTo>
                  <a:lnTo>
                    <a:pt x="172" y="238"/>
                  </a:lnTo>
                  <a:lnTo>
                    <a:pt x="176" y="227"/>
                  </a:lnTo>
                  <a:lnTo>
                    <a:pt x="182" y="214"/>
                  </a:lnTo>
                  <a:lnTo>
                    <a:pt x="186" y="202"/>
                  </a:lnTo>
                  <a:lnTo>
                    <a:pt x="191" y="191"/>
                  </a:lnTo>
                  <a:lnTo>
                    <a:pt x="195" y="179"/>
                  </a:lnTo>
                  <a:lnTo>
                    <a:pt x="201" y="168"/>
                  </a:lnTo>
                  <a:lnTo>
                    <a:pt x="205" y="154"/>
                  </a:lnTo>
                  <a:lnTo>
                    <a:pt x="211" y="145"/>
                  </a:lnTo>
                  <a:lnTo>
                    <a:pt x="215" y="135"/>
                  </a:lnTo>
                  <a:lnTo>
                    <a:pt x="221" y="126"/>
                  </a:lnTo>
                  <a:lnTo>
                    <a:pt x="227" y="114"/>
                  </a:lnTo>
                  <a:lnTo>
                    <a:pt x="232" y="107"/>
                  </a:lnTo>
                  <a:lnTo>
                    <a:pt x="238" y="99"/>
                  </a:lnTo>
                  <a:lnTo>
                    <a:pt x="243" y="92"/>
                  </a:lnTo>
                  <a:lnTo>
                    <a:pt x="246" y="88"/>
                  </a:lnTo>
                  <a:lnTo>
                    <a:pt x="249" y="82"/>
                  </a:lnTo>
                  <a:lnTo>
                    <a:pt x="251" y="78"/>
                  </a:lnTo>
                  <a:lnTo>
                    <a:pt x="254" y="74"/>
                  </a:lnTo>
                  <a:lnTo>
                    <a:pt x="257" y="71"/>
                  </a:lnTo>
                  <a:lnTo>
                    <a:pt x="259" y="65"/>
                  </a:lnTo>
                  <a:lnTo>
                    <a:pt x="262" y="61"/>
                  </a:lnTo>
                  <a:lnTo>
                    <a:pt x="265" y="55"/>
                  </a:lnTo>
                  <a:lnTo>
                    <a:pt x="266" y="55"/>
                  </a:lnTo>
                  <a:lnTo>
                    <a:pt x="267" y="53"/>
                  </a:lnTo>
                  <a:lnTo>
                    <a:pt x="268" y="51"/>
                  </a:lnTo>
                  <a:lnTo>
                    <a:pt x="269" y="51"/>
                  </a:lnTo>
                  <a:lnTo>
                    <a:pt x="269" y="50"/>
                  </a:lnTo>
                  <a:lnTo>
                    <a:pt x="270" y="50"/>
                  </a:lnTo>
                  <a:lnTo>
                    <a:pt x="271" y="50"/>
                  </a:lnTo>
                  <a:lnTo>
                    <a:pt x="305" y="0"/>
                  </a:lnTo>
                  <a:lnTo>
                    <a:pt x="303" y="2"/>
                  </a:lnTo>
                  <a:lnTo>
                    <a:pt x="299" y="4"/>
                  </a:lnTo>
                  <a:lnTo>
                    <a:pt x="296" y="8"/>
                  </a:lnTo>
                  <a:lnTo>
                    <a:pt x="294" y="10"/>
                  </a:lnTo>
                  <a:lnTo>
                    <a:pt x="290" y="11"/>
                  </a:lnTo>
                  <a:lnTo>
                    <a:pt x="287" y="15"/>
                  </a:lnTo>
                  <a:lnTo>
                    <a:pt x="284" y="19"/>
                  </a:lnTo>
                  <a:lnTo>
                    <a:pt x="280" y="21"/>
                  </a:lnTo>
                  <a:lnTo>
                    <a:pt x="277" y="27"/>
                  </a:lnTo>
                  <a:lnTo>
                    <a:pt x="273" y="32"/>
                  </a:lnTo>
                  <a:lnTo>
                    <a:pt x="270" y="36"/>
                  </a:lnTo>
                  <a:lnTo>
                    <a:pt x="267" y="40"/>
                  </a:lnTo>
                  <a:lnTo>
                    <a:pt x="265" y="44"/>
                  </a:lnTo>
                  <a:lnTo>
                    <a:pt x="261" y="50"/>
                  </a:lnTo>
                  <a:lnTo>
                    <a:pt x="258" y="55"/>
                  </a:lnTo>
                  <a:lnTo>
                    <a:pt x="254" y="61"/>
                  </a:lnTo>
                  <a:lnTo>
                    <a:pt x="251" y="65"/>
                  </a:lnTo>
                  <a:lnTo>
                    <a:pt x="248" y="69"/>
                  </a:lnTo>
                  <a:lnTo>
                    <a:pt x="244" y="74"/>
                  </a:lnTo>
                  <a:lnTo>
                    <a:pt x="241" y="78"/>
                  </a:lnTo>
                  <a:lnTo>
                    <a:pt x="239" y="84"/>
                  </a:lnTo>
                  <a:lnTo>
                    <a:pt x="235" y="90"/>
                  </a:lnTo>
                  <a:lnTo>
                    <a:pt x="232" y="95"/>
                  </a:lnTo>
                  <a:lnTo>
                    <a:pt x="229" y="101"/>
                  </a:lnTo>
                  <a:lnTo>
                    <a:pt x="227" y="105"/>
                  </a:lnTo>
                  <a:lnTo>
                    <a:pt x="224" y="111"/>
                  </a:lnTo>
                  <a:lnTo>
                    <a:pt x="221" y="114"/>
                  </a:lnTo>
                  <a:lnTo>
                    <a:pt x="219" y="118"/>
                  </a:lnTo>
                  <a:lnTo>
                    <a:pt x="215" y="122"/>
                  </a:lnTo>
                  <a:lnTo>
                    <a:pt x="213" y="126"/>
                  </a:lnTo>
                  <a:lnTo>
                    <a:pt x="211" y="132"/>
                  </a:lnTo>
                  <a:lnTo>
                    <a:pt x="208" y="135"/>
                  </a:lnTo>
                  <a:lnTo>
                    <a:pt x="203" y="147"/>
                  </a:lnTo>
                  <a:lnTo>
                    <a:pt x="198" y="156"/>
                  </a:lnTo>
                  <a:lnTo>
                    <a:pt x="193" y="168"/>
                  </a:lnTo>
                  <a:lnTo>
                    <a:pt x="189" y="177"/>
                  </a:lnTo>
                  <a:lnTo>
                    <a:pt x="184" y="187"/>
                  </a:lnTo>
                  <a:lnTo>
                    <a:pt x="180" y="198"/>
                  </a:lnTo>
                  <a:lnTo>
                    <a:pt x="175" y="210"/>
                  </a:lnTo>
                  <a:lnTo>
                    <a:pt x="171" y="221"/>
                  </a:lnTo>
                  <a:lnTo>
                    <a:pt x="167" y="231"/>
                  </a:lnTo>
                  <a:lnTo>
                    <a:pt x="163" y="242"/>
                  </a:lnTo>
                  <a:lnTo>
                    <a:pt x="160" y="256"/>
                  </a:lnTo>
                  <a:lnTo>
                    <a:pt x="155" y="265"/>
                  </a:lnTo>
                  <a:lnTo>
                    <a:pt x="152" y="278"/>
                  </a:lnTo>
                  <a:lnTo>
                    <a:pt x="148" y="288"/>
                  </a:lnTo>
                  <a:lnTo>
                    <a:pt x="145" y="299"/>
                  </a:lnTo>
                  <a:lnTo>
                    <a:pt x="142" y="313"/>
                  </a:lnTo>
                  <a:lnTo>
                    <a:pt x="138" y="324"/>
                  </a:lnTo>
                  <a:lnTo>
                    <a:pt x="134" y="336"/>
                  </a:lnTo>
                  <a:lnTo>
                    <a:pt x="130" y="347"/>
                  </a:lnTo>
                  <a:lnTo>
                    <a:pt x="127" y="358"/>
                  </a:lnTo>
                  <a:lnTo>
                    <a:pt x="125" y="370"/>
                  </a:lnTo>
                  <a:lnTo>
                    <a:pt x="122" y="381"/>
                  </a:lnTo>
                  <a:lnTo>
                    <a:pt x="118" y="395"/>
                  </a:lnTo>
                  <a:lnTo>
                    <a:pt x="114" y="406"/>
                  </a:lnTo>
                  <a:lnTo>
                    <a:pt x="111" y="416"/>
                  </a:lnTo>
                  <a:lnTo>
                    <a:pt x="108" y="429"/>
                  </a:lnTo>
                  <a:lnTo>
                    <a:pt x="105" y="440"/>
                  </a:lnTo>
                  <a:lnTo>
                    <a:pt x="101" y="452"/>
                  </a:lnTo>
                  <a:lnTo>
                    <a:pt x="98" y="463"/>
                  </a:lnTo>
                  <a:lnTo>
                    <a:pt x="95" y="475"/>
                  </a:lnTo>
                  <a:lnTo>
                    <a:pt x="90" y="484"/>
                  </a:lnTo>
                  <a:lnTo>
                    <a:pt x="87" y="496"/>
                  </a:lnTo>
                  <a:lnTo>
                    <a:pt x="84" y="492"/>
                  </a:lnTo>
                  <a:lnTo>
                    <a:pt x="82" y="488"/>
                  </a:lnTo>
                  <a:lnTo>
                    <a:pt x="107" y="265"/>
                  </a:lnTo>
                  <a:lnTo>
                    <a:pt x="105" y="276"/>
                  </a:lnTo>
                  <a:lnTo>
                    <a:pt x="103" y="288"/>
                  </a:lnTo>
                  <a:lnTo>
                    <a:pt x="100" y="299"/>
                  </a:lnTo>
                  <a:lnTo>
                    <a:pt x="98" y="311"/>
                  </a:lnTo>
                  <a:lnTo>
                    <a:pt x="96" y="322"/>
                  </a:lnTo>
                  <a:lnTo>
                    <a:pt x="94" y="336"/>
                  </a:lnTo>
                  <a:lnTo>
                    <a:pt x="91" y="347"/>
                  </a:lnTo>
                  <a:lnTo>
                    <a:pt x="89" y="358"/>
                  </a:lnTo>
                  <a:lnTo>
                    <a:pt x="87" y="372"/>
                  </a:lnTo>
                  <a:lnTo>
                    <a:pt x="85" y="383"/>
                  </a:lnTo>
                  <a:lnTo>
                    <a:pt x="82" y="395"/>
                  </a:lnTo>
                  <a:lnTo>
                    <a:pt x="81" y="408"/>
                  </a:lnTo>
                  <a:lnTo>
                    <a:pt x="79" y="420"/>
                  </a:lnTo>
                  <a:lnTo>
                    <a:pt x="77" y="433"/>
                  </a:lnTo>
                  <a:lnTo>
                    <a:pt x="75" y="444"/>
                  </a:lnTo>
                  <a:lnTo>
                    <a:pt x="72" y="456"/>
                  </a:lnTo>
                  <a:lnTo>
                    <a:pt x="71" y="461"/>
                  </a:lnTo>
                  <a:lnTo>
                    <a:pt x="71" y="467"/>
                  </a:lnTo>
                  <a:lnTo>
                    <a:pt x="70" y="471"/>
                  </a:lnTo>
                  <a:lnTo>
                    <a:pt x="69" y="477"/>
                  </a:lnTo>
                  <a:lnTo>
                    <a:pt x="67" y="498"/>
                  </a:lnTo>
                  <a:lnTo>
                    <a:pt x="63" y="519"/>
                  </a:lnTo>
                  <a:lnTo>
                    <a:pt x="60" y="538"/>
                  </a:lnTo>
                  <a:lnTo>
                    <a:pt x="57" y="557"/>
                  </a:lnTo>
                  <a:lnTo>
                    <a:pt x="53" y="576"/>
                  </a:lnTo>
                  <a:lnTo>
                    <a:pt x="50" y="597"/>
                  </a:lnTo>
                  <a:lnTo>
                    <a:pt x="47" y="616"/>
                  </a:lnTo>
                  <a:lnTo>
                    <a:pt x="43" y="635"/>
                  </a:lnTo>
                  <a:lnTo>
                    <a:pt x="0" y="786"/>
                  </a:lnTo>
                  <a:lnTo>
                    <a:pt x="0" y="809"/>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3" name="Freeform 43"/>
            <p:cNvSpPr/>
            <p:nvPr/>
          </p:nvSpPr>
          <p:spPr>
            <a:xfrm>
              <a:off x="4226" y="1478"/>
              <a:ext cx="346" cy="2219"/>
            </a:xfrm>
            <a:custGeom>
              <a:avLst/>
              <a:gdLst/>
              <a:ahLst/>
              <a:cxnLst>
                <a:cxn ang="0">
                  <a:pos x="169" y="2031"/>
                </a:cxn>
                <a:cxn ang="0">
                  <a:pos x="179" y="2090"/>
                </a:cxn>
                <a:cxn ang="0">
                  <a:pos x="198" y="2183"/>
                </a:cxn>
                <a:cxn ang="0">
                  <a:pos x="193" y="2191"/>
                </a:cxn>
                <a:cxn ang="0">
                  <a:pos x="179" y="2155"/>
                </a:cxn>
                <a:cxn ang="0">
                  <a:pos x="166" y="2111"/>
                </a:cxn>
                <a:cxn ang="0">
                  <a:pos x="147" y="2174"/>
                </a:cxn>
                <a:cxn ang="0">
                  <a:pos x="123" y="2101"/>
                </a:cxn>
                <a:cxn ang="0">
                  <a:pos x="105" y="2012"/>
                </a:cxn>
                <a:cxn ang="0">
                  <a:pos x="90" y="1928"/>
                </a:cxn>
                <a:cxn ang="0">
                  <a:pos x="85" y="1813"/>
                </a:cxn>
                <a:cxn ang="0">
                  <a:pos x="76" y="1699"/>
                </a:cxn>
                <a:cxn ang="0">
                  <a:pos x="62" y="1535"/>
                </a:cxn>
                <a:cxn ang="0">
                  <a:pos x="52" y="1457"/>
                </a:cxn>
                <a:cxn ang="0">
                  <a:pos x="38" y="1352"/>
                </a:cxn>
                <a:cxn ang="0">
                  <a:pos x="27" y="1220"/>
                </a:cxn>
                <a:cxn ang="0">
                  <a:pos x="1" y="1193"/>
                </a:cxn>
                <a:cxn ang="0">
                  <a:pos x="15" y="1193"/>
                </a:cxn>
                <a:cxn ang="0">
                  <a:pos x="29" y="1186"/>
                </a:cxn>
                <a:cxn ang="0">
                  <a:pos x="35" y="1241"/>
                </a:cxn>
                <a:cxn ang="0">
                  <a:pos x="45" y="1384"/>
                </a:cxn>
                <a:cxn ang="0">
                  <a:pos x="64" y="1493"/>
                </a:cxn>
                <a:cxn ang="0">
                  <a:pos x="57" y="1279"/>
                </a:cxn>
                <a:cxn ang="0">
                  <a:pos x="64" y="1279"/>
                </a:cxn>
                <a:cxn ang="0">
                  <a:pos x="72" y="1134"/>
                </a:cxn>
                <a:cxn ang="0">
                  <a:pos x="96" y="915"/>
                </a:cxn>
                <a:cxn ang="0">
                  <a:pos x="117" y="785"/>
                </a:cxn>
                <a:cxn ang="0">
                  <a:pos x="136" y="684"/>
                </a:cxn>
                <a:cxn ang="0">
                  <a:pos x="170" y="513"/>
                </a:cxn>
                <a:cxn ang="0">
                  <a:pos x="196" y="416"/>
                </a:cxn>
                <a:cxn ang="0">
                  <a:pos x="253" y="232"/>
                </a:cxn>
                <a:cxn ang="0">
                  <a:pos x="313" y="67"/>
                </a:cxn>
                <a:cxn ang="0">
                  <a:pos x="334" y="23"/>
                </a:cxn>
                <a:cxn ang="0">
                  <a:pos x="328" y="61"/>
                </a:cxn>
                <a:cxn ang="0">
                  <a:pos x="290" y="166"/>
                </a:cxn>
                <a:cxn ang="0">
                  <a:pos x="257" y="259"/>
                </a:cxn>
                <a:cxn ang="0">
                  <a:pos x="228" y="362"/>
                </a:cxn>
                <a:cxn ang="0">
                  <a:pos x="208" y="429"/>
                </a:cxn>
                <a:cxn ang="0">
                  <a:pos x="194" y="484"/>
                </a:cxn>
                <a:cxn ang="0">
                  <a:pos x="170" y="581"/>
                </a:cxn>
                <a:cxn ang="0">
                  <a:pos x="151" y="665"/>
                </a:cxn>
                <a:cxn ang="0">
                  <a:pos x="131" y="804"/>
                </a:cxn>
                <a:cxn ang="0">
                  <a:pos x="105" y="967"/>
                </a:cxn>
                <a:cxn ang="0">
                  <a:pos x="95" y="1039"/>
                </a:cxn>
                <a:cxn ang="0">
                  <a:pos x="83" y="1153"/>
                </a:cxn>
                <a:cxn ang="0">
                  <a:pos x="84" y="1344"/>
                </a:cxn>
                <a:cxn ang="0">
                  <a:pos x="108" y="1466"/>
                </a:cxn>
                <a:cxn ang="0">
                  <a:pos x="117" y="1377"/>
                </a:cxn>
                <a:cxn ang="0">
                  <a:pos x="125" y="1270"/>
                </a:cxn>
                <a:cxn ang="0">
                  <a:pos x="137" y="1184"/>
                </a:cxn>
                <a:cxn ang="0">
                  <a:pos x="201" y="1003"/>
                </a:cxn>
                <a:cxn ang="0">
                  <a:pos x="170" y="1087"/>
                </a:cxn>
                <a:cxn ang="0">
                  <a:pos x="150" y="1153"/>
                </a:cxn>
                <a:cxn ang="0">
                  <a:pos x="137" y="1216"/>
                </a:cxn>
                <a:cxn ang="0">
                  <a:pos x="125" y="1302"/>
                </a:cxn>
                <a:cxn ang="0">
                  <a:pos x="119" y="1520"/>
                </a:cxn>
                <a:cxn ang="0">
                  <a:pos x="125" y="1644"/>
                </a:cxn>
                <a:cxn ang="0">
                  <a:pos x="133" y="1733"/>
                </a:cxn>
                <a:cxn ang="0">
                  <a:pos x="146" y="1867"/>
                </a:cxn>
              </a:cxnLst>
              <a:rect l="0" t="0" r="0" b="0"/>
              <a:pathLst>
                <a:path w="346" h="2219">
                  <a:moveTo>
                    <a:pt x="159" y="1935"/>
                  </a:moveTo>
                  <a:lnTo>
                    <a:pt x="159" y="1943"/>
                  </a:lnTo>
                  <a:lnTo>
                    <a:pt x="159" y="1951"/>
                  </a:lnTo>
                  <a:lnTo>
                    <a:pt x="160" y="1956"/>
                  </a:lnTo>
                  <a:lnTo>
                    <a:pt x="161" y="1964"/>
                  </a:lnTo>
                  <a:lnTo>
                    <a:pt x="162" y="1971"/>
                  </a:lnTo>
                  <a:lnTo>
                    <a:pt x="163" y="1977"/>
                  </a:lnTo>
                  <a:lnTo>
                    <a:pt x="165" y="1985"/>
                  </a:lnTo>
                  <a:lnTo>
                    <a:pt x="166" y="1992"/>
                  </a:lnTo>
                  <a:lnTo>
                    <a:pt x="167" y="2002"/>
                  </a:lnTo>
                  <a:lnTo>
                    <a:pt x="167" y="2012"/>
                  </a:lnTo>
                  <a:lnTo>
                    <a:pt x="168" y="2021"/>
                  </a:lnTo>
                  <a:lnTo>
                    <a:pt x="169" y="2031"/>
                  </a:lnTo>
                  <a:lnTo>
                    <a:pt x="169" y="2038"/>
                  </a:lnTo>
                  <a:lnTo>
                    <a:pt x="170" y="2044"/>
                  </a:lnTo>
                  <a:lnTo>
                    <a:pt x="171" y="2052"/>
                  </a:lnTo>
                  <a:lnTo>
                    <a:pt x="174" y="2057"/>
                  </a:lnTo>
                  <a:lnTo>
                    <a:pt x="175" y="2065"/>
                  </a:lnTo>
                  <a:lnTo>
                    <a:pt x="176" y="2071"/>
                  </a:lnTo>
                  <a:lnTo>
                    <a:pt x="177" y="2078"/>
                  </a:lnTo>
                  <a:lnTo>
                    <a:pt x="178" y="2084"/>
                  </a:lnTo>
                  <a:lnTo>
                    <a:pt x="178" y="2086"/>
                  </a:lnTo>
                  <a:lnTo>
                    <a:pt x="178" y="2088"/>
                  </a:lnTo>
                  <a:lnTo>
                    <a:pt x="177" y="2090"/>
                  </a:lnTo>
                  <a:lnTo>
                    <a:pt x="178" y="2090"/>
                  </a:lnTo>
                  <a:lnTo>
                    <a:pt x="179" y="2090"/>
                  </a:lnTo>
                  <a:lnTo>
                    <a:pt x="180" y="2090"/>
                  </a:lnTo>
                  <a:lnTo>
                    <a:pt x="180" y="2092"/>
                  </a:lnTo>
                  <a:lnTo>
                    <a:pt x="181" y="2095"/>
                  </a:lnTo>
                  <a:lnTo>
                    <a:pt x="182" y="2099"/>
                  </a:lnTo>
                  <a:lnTo>
                    <a:pt x="190" y="2135"/>
                  </a:lnTo>
                  <a:lnTo>
                    <a:pt x="194" y="2143"/>
                  </a:lnTo>
                  <a:lnTo>
                    <a:pt x="194" y="2149"/>
                  </a:lnTo>
                  <a:lnTo>
                    <a:pt x="194" y="2155"/>
                  </a:lnTo>
                  <a:lnTo>
                    <a:pt x="195" y="2160"/>
                  </a:lnTo>
                  <a:lnTo>
                    <a:pt x="195" y="2166"/>
                  </a:lnTo>
                  <a:lnTo>
                    <a:pt x="196" y="2172"/>
                  </a:lnTo>
                  <a:lnTo>
                    <a:pt x="197" y="2177"/>
                  </a:lnTo>
                  <a:lnTo>
                    <a:pt x="198" y="2183"/>
                  </a:lnTo>
                  <a:lnTo>
                    <a:pt x="199" y="2189"/>
                  </a:lnTo>
                  <a:lnTo>
                    <a:pt x="199" y="2193"/>
                  </a:lnTo>
                  <a:lnTo>
                    <a:pt x="200" y="2196"/>
                  </a:lnTo>
                  <a:lnTo>
                    <a:pt x="201" y="2200"/>
                  </a:lnTo>
                  <a:lnTo>
                    <a:pt x="201" y="2204"/>
                  </a:lnTo>
                  <a:lnTo>
                    <a:pt x="203" y="2208"/>
                  </a:lnTo>
                  <a:lnTo>
                    <a:pt x="203" y="2212"/>
                  </a:lnTo>
                  <a:lnTo>
                    <a:pt x="204" y="2216"/>
                  </a:lnTo>
                  <a:lnTo>
                    <a:pt x="205" y="2219"/>
                  </a:lnTo>
                  <a:lnTo>
                    <a:pt x="194" y="2196"/>
                  </a:lnTo>
                  <a:lnTo>
                    <a:pt x="193" y="2195"/>
                  </a:lnTo>
                  <a:lnTo>
                    <a:pt x="193" y="2193"/>
                  </a:lnTo>
                  <a:lnTo>
                    <a:pt x="193" y="2191"/>
                  </a:lnTo>
                  <a:lnTo>
                    <a:pt x="191" y="2191"/>
                  </a:lnTo>
                  <a:lnTo>
                    <a:pt x="188" y="2176"/>
                  </a:lnTo>
                  <a:lnTo>
                    <a:pt x="187" y="2176"/>
                  </a:lnTo>
                  <a:lnTo>
                    <a:pt x="186" y="2176"/>
                  </a:lnTo>
                  <a:lnTo>
                    <a:pt x="185" y="2176"/>
                  </a:lnTo>
                  <a:lnTo>
                    <a:pt x="185" y="2177"/>
                  </a:lnTo>
                  <a:lnTo>
                    <a:pt x="185" y="2179"/>
                  </a:lnTo>
                  <a:lnTo>
                    <a:pt x="184" y="2181"/>
                  </a:lnTo>
                  <a:lnTo>
                    <a:pt x="182" y="2183"/>
                  </a:lnTo>
                  <a:lnTo>
                    <a:pt x="181" y="2183"/>
                  </a:lnTo>
                  <a:lnTo>
                    <a:pt x="181" y="2174"/>
                  </a:lnTo>
                  <a:lnTo>
                    <a:pt x="180" y="2162"/>
                  </a:lnTo>
                  <a:lnTo>
                    <a:pt x="179" y="2155"/>
                  </a:lnTo>
                  <a:lnTo>
                    <a:pt x="178" y="2145"/>
                  </a:lnTo>
                  <a:lnTo>
                    <a:pt x="177" y="2137"/>
                  </a:lnTo>
                  <a:lnTo>
                    <a:pt x="175" y="2130"/>
                  </a:lnTo>
                  <a:lnTo>
                    <a:pt x="174" y="2120"/>
                  </a:lnTo>
                  <a:lnTo>
                    <a:pt x="171" y="2113"/>
                  </a:lnTo>
                  <a:lnTo>
                    <a:pt x="171" y="2111"/>
                  </a:lnTo>
                  <a:lnTo>
                    <a:pt x="171" y="2109"/>
                  </a:lnTo>
                  <a:lnTo>
                    <a:pt x="170" y="2107"/>
                  </a:lnTo>
                  <a:lnTo>
                    <a:pt x="169" y="2105"/>
                  </a:lnTo>
                  <a:lnTo>
                    <a:pt x="168" y="2105"/>
                  </a:lnTo>
                  <a:lnTo>
                    <a:pt x="167" y="2107"/>
                  </a:lnTo>
                  <a:lnTo>
                    <a:pt x="167" y="2109"/>
                  </a:lnTo>
                  <a:lnTo>
                    <a:pt x="166" y="2111"/>
                  </a:lnTo>
                  <a:lnTo>
                    <a:pt x="163" y="2212"/>
                  </a:lnTo>
                  <a:lnTo>
                    <a:pt x="162" y="2208"/>
                  </a:lnTo>
                  <a:lnTo>
                    <a:pt x="160" y="2204"/>
                  </a:lnTo>
                  <a:lnTo>
                    <a:pt x="159" y="2200"/>
                  </a:lnTo>
                  <a:lnTo>
                    <a:pt x="157" y="2196"/>
                  </a:lnTo>
                  <a:lnTo>
                    <a:pt x="156" y="2193"/>
                  </a:lnTo>
                  <a:lnTo>
                    <a:pt x="153" y="2189"/>
                  </a:lnTo>
                  <a:lnTo>
                    <a:pt x="152" y="2185"/>
                  </a:lnTo>
                  <a:lnTo>
                    <a:pt x="150" y="2183"/>
                  </a:lnTo>
                  <a:lnTo>
                    <a:pt x="150" y="2179"/>
                  </a:lnTo>
                  <a:lnTo>
                    <a:pt x="149" y="2177"/>
                  </a:lnTo>
                  <a:lnTo>
                    <a:pt x="148" y="2176"/>
                  </a:lnTo>
                  <a:lnTo>
                    <a:pt x="147" y="2174"/>
                  </a:lnTo>
                  <a:lnTo>
                    <a:pt x="147" y="2172"/>
                  </a:lnTo>
                  <a:lnTo>
                    <a:pt x="146" y="2170"/>
                  </a:lnTo>
                  <a:lnTo>
                    <a:pt x="144" y="2166"/>
                  </a:lnTo>
                  <a:lnTo>
                    <a:pt x="143" y="2164"/>
                  </a:lnTo>
                  <a:lnTo>
                    <a:pt x="141" y="2158"/>
                  </a:lnTo>
                  <a:lnTo>
                    <a:pt x="138" y="2151"/>
                  </a:lnTo>
                  <a:lnTo>
                    <a:pt x="136" y="2145"/>
                  </a:lnTo>
                  <a:lnTo>
                    <a:pt x="133" y="2137"/>
                  </a:lnTo>
                  <a:lnTo>
                    <a:pt x="131" y="2130"/>
                  </a:lnTo>
                  <a:lnTo>
                    <a:pt x="129" y="2124"/>
                  </a:lnTo>
                  <a:lnTo>
                    <a:pt x="127" y="2116"/>
                  </a:lnTo>
                  <a:lnTo>
                    <a:pt x="124" y="2109"/>
                  </a:lnTo>
                  <a:lnTo>
                    <a:pt x="123" y="2101"/>
                  </a:lnTo>
                  <a:lnTo>
                    <a:pt x="121" y="2094"/>
                  </a:lnTo>
                  <a:lnTo>
                    <a:pt x="120" y="2084"/>
                  </a:lnTo>
                  <a:lnTo>
                    <a:pt x="119" y="2076"/>
                  </a:lnTo>
                  <a:lnTo>
                    <a:pt x="117" y="2069"/>
                  </a:lnTo>
                  <a:lnTo>
                    <a:pt x="115" y="2061"/>
                  </a:lnTo>
                  <a:lnTo>
                    <a:pt x="114" y="2052"/>
                  </a:lnTo>
                  <a:lnTo>
                    <a:pt x="113" y="2044"/>
                  </a:lnTo>
                  <a:lnTo>
                    <a:pt x="112" y="2038"/>
                  </a:lnTo>
                  <a:lnTo>
                    <a:pt x="111" y="2033"/>
                  </a:lnTo>
                  <a:lnTo>
                    <a:pt x="110" y="2027"/>
                  </a:lnTo>
                  <a:lnTo>
                    <a:pt x="109" y="2023"/>
                  </a:lnTo>
                  <a:lnTo>
                    <a:pt x="106" y="2017"/>
                  </a:lnTo>
                  <a:lnTo>
                    <a:pt x="105" y="2012"/>
                  </a:lnTo>
                  <a:lnTo>
                    <a:pt x="104" y="2006"/>
                  </a:lnTo>
                  <a:lnTo>
                    <a:pt x="104" y="2000"/>
                  </a:lnTo>
                  <a:lnTo>
                    <a:pt x="63" y="1865"/>
                  </a:lnTo>
                  <a:lnTo>
                    <a:pt x="60" y="1855"/>
                  </a:lnTo>
                  <a:lnTo>
                    <a:pt x="81" y="1893"/>
                  </a:lnTo>
                  <a:lnTo>
                    <a:pt x="82" y="1897"/>
                  </a:lnTo>
                  <a:lnTo>
                    <a:pt x="83" y="1903"/>
                  </a:lnTo>
                  <a:lnTo>
                    <a:pt x="84" y="1907"/>
                  </a:lnTo>
                  <a:lnTo>
                    <a:pt x="84" y="1912"/>
                  </a:lnTo>
                  <a:lnTo>
                    <a:pt x="85" y="1916"/>
                  </a:lnTo>
                  <a:lnTo>
                    <a:pt x="88" y="1922"/>
                  </a:lnTo>
                  <a:lnTo>
                    <a:pt x="89" y="1924"/>
                  </a:lnTo>
                  <a:lnTo>
                    <a:pt x="90" y="1928"/>
                  </a:lnTo>
                  <a:lnTo>
                    <a:pt x="91" y="1926"/>
                  </a:lnTo>
                  <a:lnTo>
                    <a:pt x="91" y="1924"/>
                  </a:lnTo>
                  <a:lnTo>
                    <a:pt x="91" y="1922"/>
                  </a:lnTo>
                  <a:lnTo>
                    <a:pt x="91" y="1918"/>
                  </a:lnTo>
                  <a:lnTo>
                    <a:pt x="91" y="1905"/>
                  </a:lnTo>
                  <a:lnTo>
                    <a:pt x="91" y="1889"/>
                  </a:lnTo>
                  <a:lnTo>
                    <a:pt x="90" y="1874"/>
                  </a:lnTo>
                  <a:lnTo>
                    <a:pt x="90" y="1859"/>
                  </a:lnTo>
                  <a:lnTo>
                    <a:pt x="89" y="1849"/>
                  </a:lnTo>
                  <a:lnTo>
                    <a:pt x="89" y="1842"/>
                  </a:lnTo>
                  <a:lnTo>
                    <a:pt x="88" y="1832"/>
                  </a:lnTo>
                  <a:lnTo>
                    <a:pt x="86" y="1825"/>
                  </a:lnTo>
                  <a:lnTo>
                    <a:pt x="85" y="1813"/>
                  </a:lnTo>
                  <a:lnTo>
                    <a:pt x="85" y="1802"/>
                  </a:lnTo>
                  <a:lnTo>
                    <a:pt x="85" y="1790"/>
                  </a:lnTo>
                  <a:lnTo>
                    <a:pt x="84" y="1779"/>
                  </a:lnTo>
                  <a:lnTo>
                    <a:pt x="83" y="1775"/>
                  </a:lnTo>
                  <a:lnTo>
                    <a:pt x="83" y="1769"/>
                  </a:lnTo>
                  <a:lnTo>
                    <a:pt x="82" y="1764"/>
                  </a:lnTo>
                  <a:lnTo>
                    <a:pt x="81" y="1758"/>
                  </a:lnTo>
                  <a:lnTo>
                    <a:pt x="80" y="1752"/>
                  </a:lnTo>
                  <a:lnTo>
                    <a:pt x="80" y="1746"/>
                  </a:lnTo>
                  <a:lnTo>
                    <a:pt x="79" y="1741"/>
                  </a:lnTo>
                  <a:lnTo>
                    <a:pt x="79" y="1735"/>
                  </a:lnTo>
                  <a:lnTo>
                    <a:pt x="76" y="1718"/>
                  </a:lnTo>
                  <a:lnTo>
                    <a:pt x="76" y="1699"/>
                  </a:lnTo>
                  <a:lnTo>
                    <a:pt x="75" y="1682"/>
                  </a:lnTo>
                  <a:lnTo>
                    <a:pt x="75" y="1663"/>
                  </a:lnTo>
                  <a:lnTo>
                    <a:pt x="74" y="1644"/>
                  </a:lnTo>
                  <a:lnTo>
                    <a:pt x="74" y="1626"/>
                  </a:lnTo>
                  <a:lnTo>
                    <a:pt x="73" y="1607"/>
                  </a:lnTo>
                  <a:lnTo>
                    <a:pt x="73" y="1590"/>
                  </a:lnTo>
                  <a:lnTo>
                    <a:pt x="73" y="1588"/>
                  </a:lnTo>
                  <a:lnTo>
                    <a:pt x="73" y="1586"/>
                  </a:lnTo>
                  <a:lnTo>
                    <a:pt x="73" y="1584"/>
                  </a:lnTo>
                  <a:lnTo>
                    <a:pt x="66" y="1552"/>
                  </a:lnTo>
                  <a:lnTo>
                    <a:pt x="65" y="1546"/>
                  </a:lnTo>
                  <a:lnTo>
                    <a:pt x="63" y="1541"/>
                  </a:lnTo>
                  <a:lnTo>
                    <a:pt x="62" y="1535"/>
                  </a:lnTo>
                  <a:lnTo>
                    <a:pt x="61" y="1527"/>
                  </a:lnTo>
                  <a:lnTo>
                    <a:pt x="60" y="1521"/>
                  </a:lnTo>
                  <a:lnTo>
                    <a:pt x="60" y="1516"/>
                  </a:lnTo>
                  <a:lnTo>
                    <a:pt x="58" y="1508"/>
                  </a:lnTo>
                  <a:lnTo>
                    <a:pt x="57" y="1500"/>
                  </a:lnTo>
                  <a:lnTo>
                    <a:pt x="56" y="1497"/>
                  </a:lnTo>
                  <a:lnTo>
                    <a:pt x="56" y="1491"/>
                  </a:lnTo>
                  <a:lnTo>
                    <a:pt x="55" y="1485"/>
                  </a:lnTo>
                  <a:lnTo>
                    <a:pt x="55" y="1480"/>
                  </a:lnTo>
                  <a:lnTo>
                    <a:pt x="54" y="1474"/>
                  </a:lnTo>
                  <a:lnTo>
                    <a:pt x="54" y="1468"/>
                  </a:lnTo>
                  <a:lnTo>
                    <a:pt x="53" y="1462"/>
                  </a:lnTo>
                  <a:lnTo>
                    <a:pt x="52" y="1457"/>
                  </a:lnTo>
                  <a:lnTo>
                    <a:pt x="51" y="1449"/>
                  </a:lnTo>
                  <a:lnTo>
                    <a:pt x="50" y="1443"/>
                  </a:lnTo>
                  <a:lnTo>
                    <a:pt x="48" y="1436"/>
                  </a:lnTo>
                  <a:lnTo>
                    <a:pt x="47" y="1428"/>
                  </a:lnTo>
                  <a:lnTo>
                    <a:pt x="46" y="1420"/>
                  </a:lnTo>
                  <a:lnTo>
                    <a:pt x="45" y="1415"/>
                  </a:lnTo>
                  <a:lnTo>
                    <a:pt x="44" y="1407"/>
                  </a:lnTo>
                  <a:lnTo>
                    <a:pt x="43" y="1399"/>
                  </a:lnTo>
                  <a:lnTo>
                    <a:pt x="42" y="1394"/>
                  </a:lnTo>
                  <a:lnTo>
                    <a:pt x="42" y="1386"/>
                  </a:lnTo>
                  <a:lnTo>
                    <a:pt x="42" y="1377"/>
                  </a:lnTo>
                  <a:lnTo>
                    <a:pt x="41" y="1369"/>
                  </a:lnTo>
                  <a:lnTo>
                    <a:pt x="38" y="1352"/>
                  </a:lnTo>
                  <a:lnTo>
                    <a:pt x="37" y="1333"/>
                  </a:lnTo>
                  <a:lnTo>
                    <a:pt x="36" y="1316"/>
                  </a:lnTo>
                  <a:lnTo>
                    <a:pt x="36" y="1295"/>
                  </a:lnTo>
                  <a:lnTo>
                    <a:pt x="35" y="1287"/>
                  </a:lnTo>
                  <a:lnTo>
                    <a:pt x="34" y="1279"/>
                  </a:lnTo>
                  <a:lnTo>
                    <a:pt x="34" y="1272"/>
                  </a:lnTo>
                  <a:lnTo>
                    <a:pt x="33" y="1262"/>
                  </a:lnTo>
                  <a:lnTo>
                    <a:pt x="33" y="1255"/>
                  </a:lnTo>
                  <a:lnTo>
                    <a:pt x="32" y="1245"/>
                  </a:lnTo>
                  <a:lnTo>
                    <a:pt x="31" y="1237"/>
                  </a:lnTo>
                  <a:lnTo>
                    <a:pt x="29" y="1228"/>
                  </a:lnTo>
                  <a:lnTo>
                    <a:pt x="28" y="1226"/>
                  </a:lnTo>
                  <a:lnTo>
                    <a:pt x="27" y="1220"/>
                  </a:lnTo>
                  <a:lnTo>
                    <a:pt x="25" y="1218"/>
                  </a:lnTo>
                  <a:lnTo>
                    <a:pt x="24" y="1214"/>
                  </a:lnTo>
                  <a:lnTo>
                    <a:pt x="22" y="1213"/>
                  </a:lnTo>
                  <a:lnTo>
                    <a:pt x="19" y="1211"/>
                  </a:lnTo>
                  <a:lnTo>
                    <a:pt x="18" y="1209"/>
                  </a:lnTo>
                  <a:lnTo>
                    <a:pt x="16" y="1205"/>
                  </a:lnTo>
                  <a:lnTo>
                    <a:pt x="14" y="1203"/>
                  </a:lnTo>
                  <a:lnTo>
                    <a:pt x="13" y="1201"/>
                  </a:lnTo>
                  <a:lnTo>
                    <a:pt x="10" y="1201"/>
                  </a:lnTo>
                  <a:lnTo>
                    <a:pt x="8" y="1199"/>
                  </a:lnTo>
                  <a:lnTo>
                    <a:pt x="6" y="1197"/>
                  </a:lnTo>
                  <a:lnTo>
                    <a:pt x="4" y="1195"/>
                  </a:lnTo>
                  <a:lnTo>
                    <a:pt x="1" y="1193"/>
                  </a:lnTo>
                  <a:lnTo>
                    <a:pt x="0" y="1192"/>
                  </a:lnTo>
                  <a:lnTo>
                    <a:pt x="1" y="1192"/>
                  </a:lnTo>
                  <a:lnTo>
                    <a:pt x="3" y="1192"/>
                  </a:lnTo>
                  <a:lnTo>
                    <a:pt x="4" y="1190"/>
                  </a:lnTo>
                  <a:lnTo>
                    <a:pt x="5" y="1190"/>
                  </a:lnTo>
                  <a:lnTo>
                    <a:pt x="6" y="1190"/>
                  </a:lnTo>
                  <a:lnTo>
                    <a:pt x="7" y="1190"/>
                  </a:lnTo>
                  <a:lnTo>
                    <a:pt x="8" y="1192"/>
                  </a:lnTo>
                  <a:lnTo>
                    <a:pt x="9" y="1192"/>
                  </a:lnTo>
                  <a:lnTo>
                    <a:pt x="10" y="1192"/>
                  </a:lnTo>
                  <a:lnTo>
                    <a:pt x="12" y="1193"/>
                  </a:lnTo>
                  <a:lnTo>
                    <a:pt x="13" y="1193"/>
                  </a:lnTo>
                  <a:lnTo>
                    <a:pt x="15" y="1193"/>
                  </a:lnTo>
                  <a:lnTo>
                    <a:pt x="16" y="1195"/>
                  </a:lnTo>
                  <a:lnTo>
                    <a:pt x="17" y="1197"/>
                  </a:lnTo>
                  <a:lnTo>
                    <a:pt x="19" y="1199"/>
                  </a:lnTo>
                  <a:lnTo>
                    <a:pt x="20" y="1201"/>
                  </a:lnTo>
                  <a:lnTo>
                    <a:pt x="23" y="1203"/>
                  </a:lnTo>
                  <a:lnTo>
                    <a:pt x="24" y="1203"/>
                  </a:lnTo>
                  <a:lnTo>
                    <a:pt x="25" y="1205"/>
                  </a:lnTo>
                  <a:lnTo>
                    <a:pt x="26" y="1203"/>
                  </a:lnTo>
                  <a:lnTo>
                    <a:pt x="26" y="1201"/>
                  </a:lnTo>
                  <a:lnTo>
                    <a:pt x="27" y="1134"/>
                  </a:lnTo>
                  <a:lnTo>
                    <a:pt x="27" y="1152"/>
                  </a:lnTo>
                  <a:lnTo>
                    <a:pt x="28" y="1169"/>
                  </a:lnTo>
                  <a:lnTo>
                    <a:pt x="29" y="1186"/>
                  </a:lnTo>
                  <a:lnTo>
                    <a:pt x="31" y="1203"/>
                  </a:lnTo>
                  <a:lnTo>
                    <a:pt x="32" y="1209"/>
                  </a:lnTo>
                  <a:lnTo>
                    <a:pt x="33" y="1214"/>
                  </a:lnTo>
                  <a:lnTo>
                    <a:pt x="34" y="1220"/>
                  </a:lnTo>
                  <a:lnTo>
                    <a:pt x="35" y="1226"/>
                  </a:lnTo>
                  <a:lnTo>
                    <a:pt x="35" y="1228"/>
                  </a:lnTo>
                  <a:lnTo>
                    <a:pt x="36" y="1230"/>
                  </a:lnTo>
                  <a:lnTo>
                    <a:pt x="37" y="1234"/>
                  </a:lnTo>
                  <a:lnTo>
                    <a:pt x="37" y="1237"/>
                  </a:lnTo>
                  <a:lnTo>
                    <a:pt x="36" y="1237"/>
                  </a:lnTo>
                  <a:lnTo>
                    <a:pt x="35" y="1237"/>
                  </a:lnTo>
                  <a:lnTo>
                    <a:pt x="35" y="1239"/>
                  </a:lnTo>
                  <a:lnTo>
                    <a:pt x="35" y="1241"/>
                  </a:lnTo>
                  <a:lnTo>
                    <a:pt x="35" y="1260"/>
                  </a:lnTo>
                  <a:lnTo>
                    <a:pt x="36" y="1279"/>
                  </a:lnTo>
                  <a:lnTo>
                    <a:pt x="37" y="1300"/>
                  </a:lnTo>
                  <a:lnTo>
                    <a:pt x="38" y="1319"/>
                  </a:lnTo>
                  <a:lnTo>
                    <a:pt x="39" y="1325"/>
                  </a:lnTo>
                  <a:lnTo>
                    <a:pt x="39" y="1333"/>
                  </a:lnTo>
                  <a:lnTo>
                    <a:pt x="41" y="1338"/>
                  </a:lnTo>
                  <a:lnTo>
                    <a:pt x="41" y="1346"/>
                  </a:lnTo>
                  <a:lnTo>
                    <a:pt x="42" y="1354"/>
                  </a:lnTo>
                  <a:lnTo>
                    <a:pt x="43" y="1361"/>
                  </a:lnTo>
                  <a:lnTo>
                    <a:pt x="43" y="1369"/>
                  </a:lnTo>
                  <a:lnTo>
                    <a:pt x="44" y="1377"/>
                  </a:lnTo>
                  <a:lnTo>
                    <a:pt x="45" y="1384"/>
                  </a:lnTo>
                  <a:lnTo>
                    <a:pt x="46" y="1392"/>
                  </a:lnTo>
                  <a:lnTo>
                    <a:pt x="47" y="1399"/>
                  </a:lnTo>
                  <a:lnTo>
                    <a:pt x="48" y="1407"/>
                  </a:lnTo>
                  <a:lnTo>
                    <a:pt x="50" y="1417"/>
                  </a:lnTo>
                  <a:lnTo>
                    <a:pt x="51" y="1424"/>
                  </a:lnTo>
                  <a:lnTo>
                    <a:pt x="53" y="1434"/>
                  </a:lnTo>
                  <a:lnTo>
                    <a:pt x="54" y="1441"/>
                  </a:lnTo>
                  <a:lnTo>
                    <a:pt x="54" y="1445"/>
                  </a:lnTo>
                  <a:lnTo>
                    <a:pt x="55" y="1451"/>
                  </a:lnTo>
                  <a:lnTo>
                    <a:pt x="55" y="1459"/>
                  </a:lnTo>
                  <a:lnTo>
                    <a:pt x="56" y="1462"/>
                  </a:lnTo>
                  <a:lnTo>
                    <a:pt x="62" y="1491"/>
                  </a:lnTo>
                  <a:lnTo>
                    <a:pt x="64" y="1493"/>
                  </a:lnTo>
                  <a:lnTo>
                    <a:pt x="66" y="1487"/>
                  </a:lnTo>
                  <a:lnTo>
                    <a:pt x="67" y="1483"/>
                  </a:lnTo>
                  <a:lnTo>
                    <a:pt x="69" y="1478"/>
                  </a:lnTo>
                  <a:lnTo>
                    <a:pt x="69" y="1470"/>
                  </a:lnTo>
                  <a:lnTo>
                    <a:pt x="69" y="1445"/>
                  </a:lnTo>
                  <a:lnTo>
                    <a:pt x="69" y="1422"/>
                  </a:lnTo>
                  <a:lnTo>
                    <a:pt x="69" y="1398"/>
                  </a:lnTo>
                  <a:lnTo>
                    <a:pt x="69" y="1373"/>
                  </a:lnTo>
                  <a:lnTo>
                    <a:pt x="69" y="1350"/>
                  </a:lnTo>
                  <a:lnTo>
                    <a:pt x="66" y="1327"/>
                  </a:lnTo>
                  <a:lnTo>
                    <a:pt x="63" y="1304"/>
                  </a:lnTo>
                  <a:lnTo>
                    <a:pt x="58" y="1287"/>
                  </a:lnTo>
                  <a:lnTo>
                    <a:pt x="57" y="1279"/>
                  </a:lnTo>
                  <a:lnTo>
                    <a:pt x="55" y="1274"/>
                  </a:lnTo>
                  <a:lnTo>
                    <a:pt x="53" y="1268"/>
                  </a:lnTo>
                  <a:lnTo>
                    <a:pt x="50" y="1262"/>
                  </a:lnTo>
                  <a:lnTo>
                    <a:pt x="47" y="1255"/>
                  </a:lnTo>
                  <a:lnTo>
                    <a:pt x="45" y="1251"/>
                  </a:lnTo>
                  <a:lnTo>
                    <a:pt x="43" y="1243"/>
                  </a:lnTo>
                  <a:lnTo>
                    <a:pt x="42" y="1237"/>
                  </a:lnTo>
                  <a:lnTo>
                    <a:pt x="58" y="1293"/>
                  </a:lnTo>
                  <a:lnTo>
                    <a:pt x="60" y="1293"/>
                  </a:lnTo>
                  <a:lnTo>
                    <a:pt x="61" y="1293"/>
                  </a:lnTo>
                  <a:lnTo>
                    <a:pt x="62" y="1293"/>
                  </a:lnTo>
                  <a:lnTo>
                    <a:pt x="63" y="1287"/>
                  </a:lnTo>
                  <a:lnTo>
                    <a:pt x="64" y="1279"/>
                  </a:lnTo>
                  <a:lnTo>
                    <a:pt x="65" y="1274"/>
                  </a:lnTo>
                  <a:lnTo>
                    <a:pt x="65" y="1266"/>
                  </a:lnTo>
                  <a:lnTo>
                    <a:pt x="65" y="1256"/>
                  </a:lnTo>
                  <a:lnTo>
                    <a:pt x="65" y="1249"/>
                  </a:lnTo>
                  <a:lnTo>
                    <a:pt x="65" y="1239"/>
                  </a:lnTo>
                  <a:lnTo>
                    <a:pt x="66" y="1232"/>
                  </a:lnTo>
                  <a:lnTo>
                    <a:pt x="66" y="1220"/>
                  </a:lnTo>
                  <a:lnTo>
                    <a:pt x="66" y="1209"/>
                  </a:lnTo>
                  <a:lnTo>
                    <a:pt x="67" y="1195"/>
                  </a:lnTo>
                  <a:lnTo>
                    <a:pt x="69" y="1182"/>
                  </a:lnTo>
                  <a:lnTo>
                    <a:pt x="70" y="1167"/>
                  </a:lnTo>
                  <a:lnTo>
                    <a:pt x="71" y="1150"/>
                  </a:lnTo>
                  <a:lnTo>
                    <a:pt x="72" y="1134"/>
                  </a:lnTo>
                  <a:lnTo>
                    <a:pt x="73" y="1117"/>
                  </a:lnTo>
                  <a:lnTo>
                    <a:pt x="75" y="1100"/>
                  </a:lnTo>
                  <a:lnTo>
                    <a:pt x="76" y="1085"/>
                  </a:lnTo>
                  <a:lnTo>
                    <a:pt x="77" y="1068"/>
                  </a:lnTo>
                  <a:lnTo>
                    <a:pt x="80" y="1052"/>
                  </a:lnTo>
                  <a:lnTo>
                    <a:pt x="91" y="940"/>
                  </a:lnTo>
                  <a:lnTo>
                    <a:pt x="92" y="940"/>
                  </a:lnTo>
                  <a:lnTo>
                    <a:pt x="93" y="940"/>
                  </a:lnTo>
                  <a:lnTo>
                    <a:pt x="93" y="934"/>
                  </a:lnTo>
                  <a:lnTo>
                    <a:pt x="94" y="928"/>
                  </a:lnTo>
                  <a:lnTo>
                    <a:pt x="94" y="925"/>
                  </a:lnTo>
                  <a:lnTo>
                    <a:pt x="95" y="919"/>
                  </a:lnTo>
                  <a:lnTo>
                    <a:pt x="96" y="915"/>
                  </a:lnTo>
                  <a:lnTo>
                    <a:pt x="98" y="909"/>
                  </a:lnTo>
                  <a:lnTo>
                    <a:pt x="99" y="906"/>
                  </a:lnTo>
                  <a:lnTo>
                    <a:pt x="99" y="900"/>
                  </a:lnTo>
                  <a:lnTo>
                    <a:pt x="101" y="888"/>
                  </a:lnTo>
                  <a:lnTo>
                    <a:pt x="102" y="877"/>
                  </a:lnTo>
                  <a:lnTo>
                    <a:pt x="104" y="866"/>
                  </a:lnTo>
                  <a:lnTo>
                    <a:pt x="105" y="854"/>
                  </a:lnTo>
                  <a:lnTo>
                    <a:pt x="108" y="843"/>
                  </a:lnTo>
                  <a:lnTo>
                    <a:pt x="110" y="831"/>
                  </a:lnTo>
                  <a:lnTo>
                    <a:pt x="111" y="820"/>
                  </a:lnTo>
                  <a:lnTo>
                    <a:pt x="113" y="808"/>
                  </a:lnTo>
                  <a:lnTo>
                    <a:pt x="114" y="797"/>
                  </a:lnTo>
                  <a:lnTo>
                    <a:pt x="117" y="785"/>
                  </a:lnTo>
                  <a:lnTo>
                    <a:pt x="119" y="774"/>
                  </a:lnTo>
                  <a:lnTo>
                    <a:pt x="120" y="763"/>
                  </a:lnTo>
                  <a:lnTo>
                    <a:pt x="122" y="753"/>
                  </a:lnTo>
                  <a:lnTo>
                    <a:pt x="124" y="742"/>
                  </a:lnTo>
                  <a:lnTo>
                    <a:pt x="127" y="730"/>
                  </a:lnTo>
                  <a:lnTo>
                    <a:pt x="129" y="719"/>
                  </a:lnTo>
                  <a:lnTo>
                    <a:pt x="130" y="715"/>
                  </a:lnTo>
                  <a:lnTo>
                    <a:pt x="131" y="711"/>
                  </a:lnTo>
                  <a:lnTo>
                    <a:pt x="132" y="705"/>
                  </a:lnTo>
                  <a:lnTo>
                    <a:pt x="133" y="700"/>
                  </a:lnTo>
                  <a:lnTo>
                    <a:pt x="133" y="696"/>
                  </a:lnTo>
                  <a:lnTo>
                    <a:pt x="134" y="690"/>
                  </a:lnTo>
                  <a:lnTo>
                    <a:pt x="136" y="684"/>
                  </a:lnTo>
                  <a:lnTo>
                    <a:pt x="137" y="681"/>
                  </a:lnTo>
                  <a:lnTo>
                    <a:pt x="148" y="620"/>
                  </a:lnTo>
                  <a:lnTo>
                    <a:pt x="148" y="618"/>
                  </a:lnTo>
                  <a:lnTo>
                    <a:pt x="149" y="614"/>
                  </a:lnTo>
                  <a:lnTo>
                    <a:pt x="150" y="612"/>
                  </a:lnTo>
                  <a:lnTo>
                    <a:pt x="151" y="608"/>
                  </a:lnTo>
                  <a:lnTo>
                    <a:pt x="153" y="595"/>
                  </a:lnTo>
                  <a:lnTo>
                    <a:pt x="156" y="579"/>
                  </a:lnTo>
                  <a:lnTo>
                    <a:pt x="159" y="568"/>
                  </a:lnTo>
                  <a:lnTo>
                    <a:pt x="161" y="553"/>
                  </a:lnTo>
                  <a:lnTo>
                    <a:pt x="163" y="539"/>
                  </a:lnTo>
                  <a:lnTo>
                    <a:pt x="167" y="526"/>
                  </a:lnTo>
                  <a:lnTo>
                    <a:pt x="170" y="513"/>
                  </a:lnTo>
                  <a:lnTo>
                    <a:pt x="174" y="501"/>
                  </a:lnTo>
                  <a:lnTo>
                    <a:pt x="176" y="494"/>
                  </a:lnTo>
                  <a:lnTo>
                    <a:pt x="177" y="486"/>
                  </a:lnTo>
                  <a:lnTo>
                    <a:pt x="179" y="478"/>
                  </a:lnTo>
                  <a:lnTo>
                    <a:pt x="181" y="471"/>
                  </a:lnTo>
                  <a:lnTo>
                    <a:pt x="182" y="463"/>
                  </a:lnTo>
                  <a:lnTo>
                    <a:pt x="185" y="457"/>
                  </a:lnTo>
                  <a:lnTo>
                    <a:pt x="187" y="450"/>
                  </a:lnTo>
                  <a:lnTo>
                    <a:pt x="188" y="444"/>
                  </a:lnTo>
                  <a:lnTo>
                    <a:pt x="190" y="436"/>
                  </a:lnTo>
                  <a:lnTo>
                    <a:pt x="193" y="429"/>
                  </a:lnTo>
                  <a:lnTo>
                    <a:pt x="195" y="421"/>
                  </a:lnTo>
                  <a:lnTo>
                    <a:pt x="196" y="416"/>
                  </a:lnTo>
                  <a:lnTo>
                    <a:pt x="198" y="408"/>
                  </a:lnTo>
                  <a:lnTo>
                    <a:pt x="200" y="402"/>
                  </a:lnTo>
                  <a:lnTo>
                    <a:pt x="203" y="395"/>
                  </a:lnTo>
                  <a:lnTo>
                    <a:pt x="205" y="387"/>
                  </a:lnTo>
                  <a:lnTo>
                    <a:pt x="209" y="370"/>
                  </a:lnTo>
                  <a:lnTo>
                    <a:pt x="215" y="353"/>
                  </a:lnTo>
                  <a:lnTo>
                    <a:pt x="220" y="335"/>
                  </a:lnTo>
                  <a:lnTo>
                    <a:pt x="225" y="318"/>
                  </a:lnTo>
                  <a:lnTo>
                    <a:pt x="231" y="301"/>
                  </a:lnTo>
                  <a:lnTo>
                    <a:pt x="236" y="284"/>
                  </a:lnTo>
                  <a:lnTo>
                    <a:pt x="242" y="267"/>
                  </a:lnTo>
                  <a:lnTo>
                    <a:pt x="247" y="250"/>
                  </a:lnTo>
                  <a:lnTo>
                    <a:pt x="253" y="232"/>
                  </a:lnTo>
                  <a:lnTo>
                    <a:pt x="258" y="215"/>
                  </a:lnTo>
                  <a:lnTo>
                    <a:pt x="264" y="198"/>
                  </a:lnTo>
                  <a:lnTo>
                    <a:pt x="271" y="181"/>
                  </a:lnTo>
                  <a:lnTo>
                    <a:pt x="276" y="164"/>
                  </a:lnTo>
                  <a:lnTo>
                    <a:pt x="283" y="147"/>
                  </a:lnTo>
                  <a:lnTo>
                    <a:pt x="289" y="129"/>
                  </a:lnTo>
                  <a:lnTo>
                    <a:pt x="295" y="110"/>
                  </a:lnTo>
                  <a:lnTo>
                    <a:pt x="299" y="105"/>
                  </a:lnTo>
                  <a:lnTo>
                    <a:pt x="302" y="97"/>
                  </a:lnTo>
                  <a:lnTo>
                    <a:pt x="304" y="89"/>
                  </a:lnTo>
                  <a:lnTo>
                    <a:pt x="308" y="82"/>
                  </a:lnTo>
                  <a:lnTo>
                    <a:pt x="310" y="74"/>
                  </a:lnTo>
                  <a:lnTo>
                    <a:pt x="313" y="67"/>
                  </a:lnTo>
                  <a:lnTo>
                    <a:pt x="317" y="59"/>
                  </a:lnTo>
                  <a:lnTo>
                    <a:pt x="320" y="53"/>
                  </a:lnTo>
                  <a:lnTo>
                    <a:pt x="321" y="51"/>
                  </a:lnTo>
                  <a:lnTo>
                    <a:pt x="322" y="49"/>
                  </a:lnTo>
                  <a:lnTo>
                    <a:pt x="323" y="47"/>
                  </a:lnTo>
                  <a:lnTo>
                    <a:pt x="324" y="46"/>
                  </a:lnTo>
                  <a:lnTo>
                    <a:pt x="325" y="46"/>
                  </a:lnTo>
                  <a:lnTo>
                    <a:pt x="325" y="42"/>
                  </a:lnTo>
                  <a:lnTo>
                    <a:pt x="327" y="40"/>
                  </a:lnTo>
                  <a:lnTo>
                    <a:pt x="328" y="38"/>
                  </a:lnTo>
                  <a:lnTo>
                    <a:pt x="330" y="32"/>
                  </a:lnTo>
                  <a:lnTo>
                    <a:pt x="332" y="28"/>
                  </a:lnTo>
                  <a:lnTo>
                    <a:pt x="334" y="23"/>
                  </a:lnTo>
                  <a:lnTo>
                    <a:pt x="337" y="17"/>
                  </a:lnTo>
                  <a:lnTo>
                    <a:pt x="339" y="13"/>
                  </a:lnTo>
                  <a:lnTo>
                    <a:pt x="341" y="7"/>
                  </a:lnTo>
                  <a:lnTo>
                    <a:pt x="343" y="4"/>
                  </a:lnTo>
                  <a:lnTo>
                    <a:pt x="346" y="0"/>
                  </a:lnTo>
                  <a:lnTo>
                    <a:pt x="343" y="7"/>
                  </a:lnTo>
                  <a:lnTo>
                    <a:pt x="341" y="15"/>
                  </a:lnTo>
                  <a:lnTo>
                    <a:pt x="340" y="23"/>
                  </a:lnTo>
                  <a:lnTo>
                    <a:pt x="337" y="30"/>
                  </a:lnTo>
                  <a:lnTo>
                    <a:pt x="334" y="38"/>
                  </a:lnTo>
                  <a:lnTo>
                    <a:pt x="332" y="46"/>
                  </a:lnTo>
                  <a:lnTo>
                    <a:pt x="330" y="53"/>
                  </a:lnTo>
                  <a:lnTo>
                    <a:pt x="328" y="61"/>
                  </a:lnTo>
                  <a:lnTo>
                    <a:pt x="324" y="68"/>
                  </a:lnTo>
                  <a:lnTo>
                    <a:pt x="322" y="76"/>
                  </a:lnTo>
                  <a:lnTo>
                    <a:pt x="319" y="84"/>
                  </a:lnTo>
                  <a:lnTo>
                    <a:pt x="315" y="91"/>
                  </a:lnTo>
                  <a:lnTo>
                    <a:pt x="313" y="99"/>
                  </a:lnTo>
                  <a:lnTo>
                    <a:pt x="310" y="108"/>
                  </a:lnTo>
                  <a:lnTo>
                    <a:pt x="308" y="116"/>
                  </a:lnTo>
                  <a:lnTo>
                    <a:pt x="304" y="124"/>
                  </a:lnTo>
                  <a:lnTo>
                    <a:pt x="301" y="133"/>
                  </a:lnTo>
                  <a:lnTo>
                    <a:pt x="299" y="141"/>
                  </a:lnTo>
                  <a:lnTo>
                    <a:pt x="295" y="149"/>
                  </a:lnTo>
                  <a:lnTo>
                    <a:pt x="293" y="158"/>
                  </a:lnTo>
                  <a:lnTo>
                    <a:pt x="290" y="166"/>
                  </a:lnTo>
                  <a:lnTo>
                    <a:pt x="286" y="173"/>
                  </a:lnTo>
                  <a:lnTo>
                    <a:pt x="283" y="183"/>
                  </a:lnTo>
                  <a:lnTo>
                    <a:pt x="280" y="190"/>
                  </a:lnTo>
                  <a:lnTo>
                    <a:pt x="279" y="194"/>
                  </a:lnTo>
                  <a:lnTo>
                    <a:pt x="276" y="200"/>
                  </a:lnTo>
                  <a:lnTo>
                    <a:pt x="274" y="206"/>
                  </a:lnTo>
                  <a:lnTo>
                    <a:pt x="272" y="211"/>
                  </a:lnTo>
                  <a:lnTo>
                    <a:pt x="270" y="217"/>
                  </a:lnTo>
                  <a:lnTo>
                    <a:pt x="267" y="223"/>
                  </a:lnTo>
                  <a:lnTo>
                    <a:pt x="266" y="227"/>
                  </a:lnTo>
                  <a:lnTo>
                    <a:pt x="264" y="234"/>
                  </a:lnTo>
                  <a:lnTo>
                    <a:pt x="261" y="246"/>
                  </a:lnTo>
                  <a:lnTo>
                    <a:pt x="257" y="259"/>
                  </a:lnTo>
                  <a:lnTo>
                    <a:pt x="254" y="272"/>
                  </a:lnTo>
                  <a:lnTo>
                    <a:pt x="251" y="284"/>
                  </a:lnTo>
                  <a:lnTo>
                    <a:pt x="247" y="295"/>
                  </a:lnTo>
                  <a:lnTo>
                    <a:pt x="244" y="309"/>
                  </a:lnTo>
                  <a:lnTo>
                    <a:pt x="239" y="320"/>
                  </a:lnTo>
                  <a:lnTo>
                    <a:pt x="236" y="334"/>
                  </a:lnTo>
                  <a:lnTo>
                    <a:pt x="235" y="337"/>
                  </a:lnTo>
                  <a:lnTo>
                    <a:pt x="234" y="341"/>
                  </a:lnTo>
                  <a:lnTo>
                    <a:pt x="233" y="345"/>
                  </a:lnTo>
                  <a:lnTo>
                    <a:pt x="232" y="349"/>
                  </a:lnTo>
                  <a:lnTo>
                    <a:pt x="232" y="353"/>
                  </a:lnTo>
                  <a:lnTo>
                    <a:pt x="229" y="358"/>
                  </a:lnTo>
                  <a:lnTo>
                    <a:pt x="228" y="362"/>
                  </a:lnTo>
                  <a:lnTo>
                    <a:pt x="227" y="366"/>
                  </a:lnTo>
                  <a:lnTo>
                    <a:pt x="226" y="372"/>
                  </a:lnTo>
                  <a:lnTo>
                    <a:pt x="224" y="377"/>
                  </a:lnTo>
                  <a:lnTo>
                    <a:pt x="223" y="383"/>
                  </a:lnTo>
                  <a:lnTo>
                    <a:pt x="222" y="389"/>
                  </a:lnTo>
                  <a:lnTo>
                    <a:pt x="219" y="395"/>
                  </a:lnTo>
                  <a:lnTo>
                    <a:pt x="218" y="400"/>
                  </a:lnTo>
                  <a:lnTo>
                    <a:pt x="216" y="406"/>
                  </a:lnTo>
                  <a:lnTo>
                    <a:pt x="215" y="412"/>
                  </a:lnTo>
                  <a:lnTo>
                    <a:pt x="213" y="417"/>
                  </a:lnTo>
                  <a:lnTo>
                    <a:pt x="212" y="421"/>
                  </a:lnTo>
                  <a:lnTo>
                    <a:pt x="210" y="425"/>
                  </a:lnTo>
                  <a:lnTo>
                    <a:pt x="208" y="429"/>
                  </a:lnTo>
                  <a:lnTo>
                    <a:pt x="207" y="435"/>
                  </a:lnTo>
                  <a:lnTo>
                    <a:pt x="206" y="438"/>
                  </a:lnTo>
                  <a:lnTo>
                    <a:pt x="205" y="444"/>
                  </a:lnTo>
                  <a:lnTo>
                    <a:pt x="204" y="450"/>
                  </a:lnTo>
                  <a:lnTo>
                    <a:pt x="203" y="450"/>
                  </a:lnTo>
                  <a:lnTo>
                    <a:pt x="203" y="452"/>
                  </a:lnTo>
                  <a:lnTo>
                    <a:pt x="201" y="454"/>
                  </a:lnTo>
                  <a:lnTo>
                    <a:pt x="200" y="459"/>
                  </a:lnTo>
                  <a:lnTo>
                    <a:pt x="199" y="463"/>
                  </a:lnTo>
                  <a:lnTo>
                    <a:pt x="198" y="469"/>
                  </a:lnTo>
                  <a:lnTo>
                    <a:pt x="197" y="475"/>
                  </a:lnTo>
                  <a:lnTo>
                    <a:pt x="195" y="478"/>
                  </a:lnTo>
                  <a:lnTo>
                    <a:pt x="194" y="484"/>
                  </a:lnTo>
                  <a:lnTo>
                    <a:pt x="193" y="490"/>
                  </a:lnTo>
                  <a:lnTo>
                    <a:pt x="191" y="496"/>
                  </a:lnTo>
                  <a:lnTo>
                    <a:pt x="189" y="503"/>
                  </a:lnTo>
                  <a:lnTo>
                    <a:pt x="187" y="513"/>
                  </a:lnTo>
                  <a:lnTo>
                    <a:pt x="185" y="522"/>
                  </a:lnTo>
                  <a:lnTo>
                    <a:pt x="182" y="532"/>
                  </a:lnTo>
                  <a:lnTo>
                    <a:pt x="180" y="539"/>
                  </a:lnTo>
                  <a:lnTo>
                    <a:pt x="178" y="549"/>
                  </a:lnTo>
                  <a:lnTo>
                    <a:pt x="176" y="559"/>
                  </a:lnTo>
                  <a:lnTo>
                    <a:pt x="174" y="568"/>
                  </a:lnTo>
                  <a:lnTo>
                    <a:pt x="172" y="574"/>
                  </a:lnTo>
                  <a:lnTo>
                    <a:pt x="171" y="578"/>
                  </a:lnTo>
                  <a:lnTo>
                    <a:pt x="170" y="581"/>
                  </a:lnTo>
                  <a:lnTo>
                    <a:pt x="170" y="585"/>
                  </a:lnTo>
                  <a:lnTo>
                    <a:pt x="169" y="591"/>
                  </a:lnTo>
                  <a:lnTo>
                    <a:pt x="168" y="595"/>
                  </a:lnTo>
                  <a:lnTo>
                    <a:pt x="167" y="600"/>
                  </a:lnTo>
                  <a:lnTo>
                    <a:pt x="166" y="604"/>
                  </a:lnTo>
                  <a:lnTo>
                    <a:pt x="163" y="612"/>
                  </a:lnTo>
                  <a:lnTo>
                    <a:pt x="162" y="620"/>
                  </a:lnTo>
                  <a:lnTo>
                    <a:pt x="160" y="627"/>
                  </a:lnTo>
                  <a:lnTo>
                    <a:pt x="159" y="635"/>
                  </a:lnTo>
                  <a:lnTo>
                    <a:pt x="157" y="642"/>
                  </a:lnTo>
                  <a:lnTo>
                    <a:pt x="156" y="650"/>
                  </a:lnTo>
                  <a:lnTo>
                    <a:pt x="153" y="658"/>
                  </a:lnTo>
                  <a:lnTo>
                    <a:pt x="151" y="665"/>
                  </a:lnTo>
                  <a:lnTo>
                    <a:pt x="152" y="669"/>
                  </a:lnTo>
                  <a:lnTo>
                    <a:pt x="152" y="671"/>
                  </a:lnTo>
                  <a:lnTo>
                    <a:pt x="150" y="682"/>
                  </a:lnTo>
                  <a:lnTo>
                    <a:pt x="149" y="696"/>
                  </a:lnTo>
                  <a:lnTo>
                    <a:pt x="147" y="707"/>
                  </a:lnTo>
                  <a:lnTo>
                    <a:pt x="144" y="719"/>
                  </a:lnTo>
                  <a:lnTo>
                    <a:pt x="143" y="732"/>
                  </a:lnTo>
                  <a:lnTo>
                    <a:pt x="141" y="743"/>
                  </a:lnTo>
                  <a:lnTo>
                    <a:pt x="139" y="755"/>
                  </a:lnTo>
                  <a:lnTo>
                    <a:pt x="137" y="766"/>
                  </a:lnTo>
                  <a:lnTo>
                    <a:pt x="134" y="780"/>
                  </a:lnTo>
                  <a:lnTo>
                    <a:pt x="133" y="791"/>
                  </a:lnTo>
                  <a:lnTo>
                    <a:pt x="131" y="804"/>
                  </a:lnTo>
                  <a:lnTo>
                    <a:pt x="129" y="816"/>
                  </a:lnTo>
                  <a:lnTo>
                    <a:pt x="128" y="829"/>
                  </a:lnTo>
                  <a:lnTo>
                    <a:pt x="125" y="843"/>
                  </a:lnTo>
                  <a:lnTo>
                    <a:pt x="123" y="854"/>
                  </a:lnTo>
                  <a:lnTo>
                    <a:pt x="121" y="867"/>
                  </a:lnTo>
                  <a:lnTo>
                    <a:pt x="119" y="879"/>
                  </a:lnTo>
                  <a:lnTo>
                    <a:pt x="118" y="892"/>
                  </a:lnTo>
                  <a:lnTo>
                    <a:pt x="115" y="906"/>
                  </a:lnTo>
                  <a:lnTo>
                    <a:pt x="113" y="917"/>
                  </a:lnTo>
                  <a:lnTo>
                    <a:pt x="111" y="930"/>
                  </a:lnTo>
                  <a:lnTo>
                    <a:pt x="109" y="942"/>
                  </a:lnTo>
                  <a:lnTo>
                    <a:pt x="108" y="955"/>
                  </a:lnTo>
                  <a:lnTo>
                    <a:pt x="105" y="967"/>
                  </a:lnTo>
                  <a:lnTo>
                    <a:pt x="104" y="972"/>
                  </a:lnTo>
                  <a:lnTo>
                    <a:pt x="104" y="976"/>
                  </a:lnTo>
                  <a:lnTo>
                    <a:pt x="103" y="982"/>
                  </a:lnTo>
                  <a:lnTo>
                    <a:pt x="102" y="986"/>
                  </a:lnTo>
                  <a:lnTo>
                    <a:pt x="101" y="989"/>
                  </a:lnTo>
                  <a:lnTo>
                    <a:pt x="101" y="995"/>
                  </a:lnTo>
                  <a:lnTo>
                    <a:pt x="100" y="1001"/>
                  </a:lnTo>
                  <a:lnTo>
                    <a:pt x="99" y="1005"/>
                  </a:lnTo>
                  <a:lnTo>
                    <a:pt x="99" y="1012"/>
                  </a:lnTo>
                  <a:lnTo>
                    <a:pt x="98" y="1018"/>
                  </a:lnTo>
                  <a:lnTo>
                    <a:pt x="96" y="1026"/>
                  </a:lnTo>
                  <a:lnTo>
                    <a:pt x="96" y="1031"/>
                  </a:lnTo>
                  <a:lnTo>
                    <a:pt x="95" y="1039"/>
                  </a:lnTo>
                  <a:lnTo>
                    <a:pt x="94" y="1047"/>
                  </a:lnTo>
                  <a:lnTo>
                    <a:pt x="93" y="1052"/>
                  </a:lnTo>
                  <a:lnTo>
                    <a:pt x="93" y="1060"/>
                  </a:lnTo>
                  <a:lnTo>
                    <a:pt x="92" y="1070"/>
                  </a:lnTo>
                  <a:lnTo>
                    <a:pt x="90" y="1081"/>
                  </a:lnTo>
                  <a:lnTo>
                    <a:pt x="90" y="1091"/>
                  </a:lnTo>
                  <a:lnTo>
                    <a:pt x="89" y="1100"/>
                  </a:lnTo>
                  <a:lnTo>
                    <a:pt x="88" y="1110"/>
                  </a:lnTo>
                  <a:lnTo>
                    <a:pt x="86" y="1121"/>
                  </a:lnTo>
                  <a:lnTo>
                    <a:pt x="85" y="1131"/>
                  </a:lnTo>
                  <a:lnTo>
                    <a:pt x="84" y="1142"/>
                  </a:lnTo>
                  <a:lnTo>
                    <a:pt x="83" y="1148"/>
                  </a:lnTo>
                  <a:lnTo>
                    <a:pt x="83" y="1153"/>
                  </a:lnTo>
                  <a:lnTo>
                    <a:pt x="82" y="1159"/>
                  </a:lnTo>
                  <a:lnTo>
                    <a:pt x="82" y="1165"/>
                  </a:lnTo>
                  <a:lnTo>
                    <a:pt x="81" y="1176"/>
                  </a:lnTo>
                  <a:lnTo>
                    <a:pt x="80" y="1188"/>
                  </a:lnTo>
                  <a:lnTo>
                    <a:pt x="79" y="1199"/>
                  </a:lnTo>
                  <a:lnTo>
                    <a:pt x="77" y="1211"/>
                  </a:lnTo>
                  <a:lnTo>
                    <a:pt x="76" y="1237"/>
                  </a:lnTo>
                  <a:lnTo>
                    <a:pt x="75" y="1262"/>
                  </a:lnTo>
                  <a:lnTo>
                    <a:pt x="74" y="1287"/>
                  </a:lnTo>
                  <a:lnTo>
                    <a:pt x="74" y="1314"/>
                  </a:lnTo>
                  <a:lnTo>
                    <a:pt x="77" y="1323"/>
                  </a:lnTo>
                  <a:lnTo>
                    <a:pt x="81" y="1335"/>
                  </a:lnTo>
                  <a:lnTo>
                    <a:pt x="84" y="1344"/>
                  </a:lnTo>
                  <a:lnTo>
                    <a:pt x="88" y="1354"/>
                  </a:lnTo>
                  <a:lnTo>
                    <a:pt x="91" y="1365"/>
                  </a:lnTo>
                  <a:lnTo>
                    <a:pt x="94" y="1377"/>
                  </a:lnTo>
                  <a:lnTo>
                    <a:pt x="96" y="1388"/>
                  </a:lnTo>
                  <a:lnTo>
                    <a:pt x="99" y="1399"/>
                  </a:lnTo>
                  <a:lnTo>
                    <a:pt x="99" y="1401"/>
                  </a:lnTo>
                  <a:lnTo>
                    <a:pt x="100" y="1401"/>
                  </a:lnTo>
                  <a:lnTo>
                    <a:pt x="101" y="1399"/>
                  </a:lnTo>
                  <a:lnTo>
                    <a:pt x="102" y="1396"/>
                  </a:lnTo>
                  <a:lnTo>
                    <a:pt x="102" y="1394"/>
                  </a:lnTo>
                  <a:lnTo>
                    <a:pt x="103" y="1390"/>
                  </a:lnTo>
                  <a:lnTo>
                    <a:pt x="103" y="1386"/>
                  </a:lnTo>
                  <a:lnTo>
                    <a:pt x="108" y="1466"/>
                  </a:lnTo>
                  <a:lnTo>
                    <a:pt x="109" y="1468"/>
                  </a:lnTo>
                  <a:lnTo>
                    <a:pt x="110" y="1470"/>
                  </a:lnTo>
                  <a:lnTo>
                    <a:pt x="111" y="1470"/>
                  </a:lnTo>
                  <a:lnTo>
                    <a:pt x="112" y="1470"/>
                  </a:lnTo>
                  <a:lnTo>
                    <a:pt x="113" y="1466"/>
                  </a:lnTo>
                  <a:lnTo>
                    <a:pt x="113" y="1464"/>
                  </a:lnTo>
                  <a:lnTo>
                    <a:pt x="114" y="1460"/>
                  </a:lnTo>
                  <a:lnTo>
                    <a:pt x="114" y="1457"/>
                  </a:lnTo>
                  <a:lnTo>
                    <a:pt x="113" y="1439"/>
                  </a:lnTo>
                  <a:lnTo>
                    <a:pt x="114" y="1420"/>
                  </a:lnTo>
                  <a:lnTo>
                    <a:pt x="115" y="1401"/>
                  </a:lnTo>
                  <a:lnTo>
                    <a:pt x="115" y="1382"/>
                  </a:lnTo>
                  <a:lnTo>
                    <a:pt x="117" y="1377"/>
                  </a:lnTo>
                  <a:lnTo>
                    <a:pt x="117" y="1371"/>
                  </a:lnTo>
                  <a:lnTo>
                    <a:pt x="118" y="1365"/>
                  </a:lnTo>
                  <a:lnTo>
                    <a:pt x="119" y="1357"/>
                  </a:lnTo>
                  <a:lnTo>
                    <a:pt x="119" y="1346"/>
                  </a:lnTo>
                  <a:lnTo>
                    <a:pt x="120" y="1333"/>
                  </a:lnTo>
                  <a:lnTo>
                    <a:pt x="120" y="1321"/>
                  </a:lnTo>
                  <a:lnTo>
                    <a:pt x="121" y="1308"/>
                  </a:lnTo>
                  <a:lnTo>
                    <a:pt x="122" y="1300"/>
                  </a:lnTo>
                  <a:lnTo>
                    <a:pt x="123" y="1295"/>
                  </a:lnTo>
                  <a:lnTo>
                    <a:pt x="124" y="1287"/>
                  </a:lnTo>
                  <a:lnTo>
                    <a:pt x="124" y="1279"/>
                  </a:lnTo>
                  <a:lnTo>
                    <a:pt x="125" y="1275"/>
                  </a:lnTo>
                  <a:lnTo>
                    <a:pt x="125" y="1270"/>
                  </a:lnTo>
                  <a:lnTo>
                    <a:pt x="127" y="1264"/>
                  </a:lnTo>
                  <a:lnTo>
                    <a:pt x="128" y="1256"/>
                  </a:lnTo>
                  <a:lnTo>
                    <a:pt x="128" y="1251"/>
                  </a:lnTo>
                  <a:lnTo>
                    <a:pt x="129" y="1245"/>
                  </a:lnTo>
                  <a:lnTo>
                    <a:pt x="129" y="1237"/>
                  </a:lnTo>
                  <a:lnTo>
                    <a:pt x="130" y="1232"/>
                  </a:lnTo>
                  <a:lnTo>
                    <a:pt x="131" y="1224"/>
                  </a:lnTo>
                  <a:lnTo>
                    <a:pt x="131" y="1218"/>
                  </a:lnTo>
                  <a:lnTo>
                    <a:pt x="132" y="1211"/>
                  </a:lnTo>
                  <a:lnTo>
                    <a:pt x="133" y="1205"/>
                  </a:lnTo>
                  <a:lnTo>
                    <a:pt x="134" y="1197"/>
                  </a:lnTo>
                  <a:lnTo>
                    <a:pt x="136" y="1190"/>
                  </a:lnTo>
                  <a:lnTo>
                    <a:pt x="137" y="1184"/>
                  </a:lnTo>
                  <a:lnTo>
                    <a:pt x="138" y="1176"/>
                  </a:lnTo>
                  <a:lnTo>
                    <a:pt x="140" y="1171"/>
                  </a:lnTo>
                  <a:lnTo>
                    <a:pt x="141" y="1165"/>
                  </a:lnTo>
                  <a:lnTo>
                    <a:pt x="142" y="1157"/>
                  </a:lnTo>
                  <a:lnTo>
                    <a:pt x="143" y="1152"/>
                  </a:lnTo>
                  <a:lnTo>
                    <a:pt x="172" y="1014"/>
                  </a:lnTo>
                  <a:lnTo>
                    <a:pt x="160" y="1089"/>
                  </a:lnTo>
                  <a:lnTo>
                    <a:pt x="161" y="1089"/>
                  </a:lnTo>
                  <a:lnTo>
                    <a:pt x="161" y="1091"/>
                  </a:lnTo>
                  <a:lnTo>
                    <a:pt x="162" y="1091"/>
                  </a:lnTo>
                  <a:lnTo>
                    <a:pt x="210" y="976"/>
                  </a:lnTo>
                  <a:lnTo>
                    <a:pt x="205" y="997"/>
                  </a:lnTo>
                  <a:lnTo>
                    <a:pt x="201" y="1003"/>
                  </a:lnTo>
                  <a:lnTo>
                    <a:pt x="200" y="1005"/>
                  </a:lnTo>
                  <a:lnTo>
                    <a:pt x="199" y="1007"/>
                  </a:lnTo>
                  <a:lnTo>
                    <a:pt x="199" y="1009"/>
                  </a:lnTo>
                  <a:lnTo>
                    <a:pt x="196" y="1016"/>
                  </a:lnTo>
                  <a:lnTo>
                    <a:pt x="193" y="1024"/>
                  </a:lnTo>
                  <a:lnTo>
                    <a:pt x="190" y="1031"/>
                  </a:lnTo>
                  <a:lnTo>
                    <a:pt x="187" y="1039"/>
                  </a:lnTo>
                  <a:lnTo>
                    <a:pt x="184" y="1047"/>
                  </a:lnTo>
                  <a:lnTo>
                    <a:pt x="181" y="1054"/>
                  </a:lnTo>
                  <a:lnTo>
                    <a:pt x="178" y="1062"/>
                  </a:lnTo>
                  <a:lnTo>
                    <a:pt x="176" y="1071"/>
                  </a:lnTo>
                  <a:lnTo>
                    <a:pt x="172" y="1077"/>
                  </a:lnTo>
                  <a:lnTo>
                    <a:pt x="170" y="1087"/>
                  </a:lnTo>
                  <a:lnTo>
                    <a:pt x="167" y="1094"/>
                  </a:lnTo>
                  <a:lnTo>
                    <a:pt x="165" y="1102"/>
                  </a:lnTo>
                  <a:lnTo>
                    <a:pt x="162" y="1110"/>
                  </a:lnTo>
                  <a:lnTo>
                    <a:pt x="160" y="1119"/>
                  </a:lnTo>
                  <a:lnTo>
                    <a:pt x="157" y="1127"/>
                  </a:lnTo>
                  <a:lnTo>
                    <a:pt x="155" y="1134"/>
                  </a:lnTo>
                  <a:lnTo>
                    <a:pt x="155" y="1136"/>
                  </a:lnTo>
                  <a:lnTo>
                    <a:pt x="153" y="1140"/>
                  </a:lnTo>
                  <a:lnTo>
                    <a:pt x="152" y="1142"/>
                  </a:lnTo>
                  <a:lnTo>
                    <a:pt x="152" y="1146"/>
                  </a:lnTo>
                  <a:lnTo>
                    <a:pt x="151" y="1148"/>
                  </a:lnTo>
                  <a:lnTo>
                    <a:pt x="150" y="1152"/>
                  </a:lnTo>
                  <a:lnTo>
                    <a:pt x="150" y="1153"/>
                  </a:lnTo>
                  <a:lnTo>
                    <a:pt x="149" y="1157"/>
                  </a:lnTo>
                  <a:lnTo>
                    <a:pt x="149" y="1159"/>
                  </a:lnTo>
                  <a:lnTo>
                    <a:pt x="148" y="1163"/>
                  </a:lnTo>
                  <a:lnTo>
                    <a:pt x="148" y="1167"/>
                  </a:lnTo>
                  <a:lnTo>
                    <a:pt x="147" y="1169"/>
                  </a:lnTo>
                  <a:lnTo>
                    <a:pt x="147" y="1173"/>
                  </a:lnTo>
                  <a:lnTo>
                    <a:pt x="146" y="1176"/>
                  </a:lnTo>
                  <a:lnTo>
                    <a:pt x="144" y="1180"/>
                  </a:lnTo>
                  <a:lnTo>
                    <a:pt x="143" y="1182"/>
                  </a:lnTo>
                  <a:lnTo>
                    <a:pt x="142" y="1192"/>
                  </a:lnTo>
                  <a:lnTo>
                    <a:pt x="140" y="1199"/>
                  </a:lnTo>
                  <a:lnTo>
                    <a:pt x="139" y="1209"/>
                  </a:lnTo>
                  <a:lnTo>
                    <a:pt x="137" y="1216"/>
                  </a:lnTo>
                  <a:lnTo>
                    <a:pt x="136" y="1226"/>
                  </a:lnTo>
                  <a:lnTo>
                    <a:pt x="133" y="1235"/>
                  </a:lnTo>
                  <a:lnTo>
                    <a:pt x="133" y="1243"/>
                  </a:lnTo>
                  <a:lnTo>
                    <a:pt x="132" y="1253"/>
                  </a:lnTo>
                  <a:lnTo>
                    <a:pt x="131" y="1258"/>
                  </a:lnTo>
                  <a:lnTo>
                    <a:pt x="130" y="1264"/>
                  </a:lnTo>
                  <a:lnTo>
                    <a:pt x="130" y="1270"/>
                  </a:lnTo>
                  <a:lnTo>
                    <a:pt x="129" y="1275"/>
                  </a:lnTo>
                  <a:lnTo>
                    <a:pt x="129" y="1279"/>
                  </a:lnTo>
                  <a:lnTo>
                    <a:pt x="128" y="1285"/>
                  </a:lnTo>
                  <a:lnTo>
                    <a:pt x="128" y="1291"/>
                  </a:lnTo>
                  <a:lnTo>
                    <a:pt x="127" y="1296"/>
                  </a:lnTo>
                  <a:lnTo>
                    <a:pt x="125" y="1302"/>
                  </a:lnTo>
                  <a:lnTo>
                    <a:pt x="125" y="1310"/>
                  </a:lnTo>
                  <a:lnTo>
                    <a:pt x="124" y="1316"/>
                  </a:lnTo>
                  <a:lnTo>
                    <a:pt x="124" y="1321"/>
                  </a:lnTo>
                  <a:lnTo>
                    <a:pt x="122" y="1344"/>
                  </a:lnTo>
                  <a:lnTo>
                    <a:pt x="121" y="1367"/>
                  </a:lnTo>
                  <a:lnTo>
                    <a:pt x="120" y="1390"/>
                  </a:lnTo>
                  <a:lnTo>
                    <a:pt x="119" y="1413"/>
                  </a:lnTo>
                  <a:lnTo>
                    <a:pt x="119" y="1434"/>
                  </a:lnTo>
                  <a:lnTo>
                    <a:pt x="118" y="1455"/>
                  </a:lnTo>
                  <a:lnTo>
                    <a:pt x="117" y="1476"/>
                  </a:lnTo>
                  <a:lnTo>
                    <a:pt x="118" y="1499"/>
                  </a:lnTo>
                  <a:lnTo>
                    <a:pt x="118" y="1508"/>
                  </a:lnTo>
                  <a:lnTo>
                    <a:pt x="119" y="1520"/>
                  </a:lnTo>
                  <a:lnTo>
                    <a:pt x="119" y="1529"/>
                  </a:lnTo>
                  <a:lnTo>
                    <a:pt x="120" y="1539"/>
                  </a:lnTo>
                  <a:lnTo>
                    <a:pt x="121" y="1548"/>
                  </a:lnTo>
                  <a:lnTo>
                    <a:pt x="121" y="1556"/>
                  </a:lnTo>
                  <a:lnTo>
                    <a:pt x="121" y="1563"/>
                  </a:lnTo>
                  <a:lnTo>
                    <a:pt x="122" y="1573"/>
                  </a:lnTo>
                  <a:lnTo>
                    <a:pt x="122" y="1582"/>
                  </a:lnTo>
                  <a:lnTo>
                    <a:pt x="123" y="1596"/>
                  </a:lnTo>
                  <a:lnTo>
                    <a:pt x="123" y="1607"/>
                  </a:lnTo>
                  <a:lnTo>
                    <a:pt x="124" y="1621"/>
                  </a:lnTo>
                  <a:lnTo>
                    <a:pt x="124" y="1628"/>
                  </a:lnTo>
                  <a:lnTo>
                    <a:pt x="125" y="1636"/>
                  </a:lnTo>
                  <a:lnTo>
                    <a:pt x="125" y="1644"/>
                  </a:lnTo>
                  <a:lnTo>
                    <a:pt x="125" y="1649"/>
                  </a:lnTo>
                  <a:lnTo>
                    <a:pt x="127" y="1651"/>
                  </a:lnTo>
                  <a:lnTo>
                    <a:pt x="129" y="1653"/>
                  </a:lnTo>
                  <a:lnTo>
                    <a:pt x="130" y="1653"/>
                  </a:lnTo>
                  <a:lnTo>
                    <a:pt x="131" y="1653"/>
                  </a:lnTo>
                  <a:lnTo>
                    <a:pt x="131" y="1664"/>
                  </a:lnTo>
                  <a:lnTo>
                    <a:pt x="130" y="1676"/>
                  </a:lnTo>
                  <a:lnTo>
                    <a:pt x="130" y="1687"/>
                  </a:lnTo>
                  <a:lnTo>
                    <a:pt x="130" y="1699"/>
                  </a:lnTo>
                  <a:lnTo>
                    <a:pt x="131" y="1706"/>
                  </a:lnTo>
                  <a:lnTo>
                    <a:pt x="131" y="1716"/>
                  </a:lnTo>
                  <a:lnTo>
                    <a:pt x="132" y="1724"/>
                  </a:lnTo>
                  <a:lnTo>
                    <a:pt x="133" y="1733"/>
                  </a:lnTo>
                  <a:lnTo>
                    <a:pt x="133" y="1748"/>
                  </a:lnTo>
                  <a:lnTo>
                    <a:pt x="134" y="1764"/>
                  </a:lnTo>
                  <a:lnTo>
                    <a:pt x="137" y="1777"/>
                  </a:lnTo>
                  <a:lnTo>
                    <a:pt x="138" y="1792"/>
                  </a:lnTo>
                  <a:lnTo>
                    <a:pt x="139" y="1800"/>
                  </a:lnTo>
                  <a:lnTo>
                    <a:pt x="139" y="1808"/>
                  </a:lnTo>
                  <a:lnTo>
                    <a:pt x="140" y="1815"/>
                  </a:lnTo>
                  <a:lnTo>
                    <a:pt x="141" y="1823"/>
                  </a:lnTo>
                  <a:lnTo>
                    <a:pt x="142" y="1830"/>
                  </a:lnTo>
                  <a:lnTo>
                    <a:pt x="142" y="1838"/>
                  </a:lnTo>
                  <a:lnTo>
                    <a:pt x="143" y="1846"/>
                  </a:lnTo>
                  <a:lnTo>
                    <a:pt x="144" y="1853"/>
                  </a:lnTo>
                  <a:lnTo>
                    <a:pt x="146" y="1867"/>
                  </a:lnTo>
                  <a:lnTo>
                    <a:pt x="148" y="1882"/>
                  </a:lnTo>
                  <a:lnTo>
                    <a:pt x="149" y="1895"/>
                  </a:lnTo>
                  <a:lnTo>
                    <a:pt x="149" y="1907"/>
                  </a:lnTo>
                  <a:lnTo>
                    <a:pt x="150" y="1909"/>
                  </a:lnTo>
                  <a:lnTo>
                    <a:pt x="151" y="1909"/>
                  </a:lnTo>
                  <a:lnTo>
                    <a:pt x="152" y="1909"/>
                  </a:lnTo>
                  <a:lnTo>
                    <a:pt x="153" y="1910"/>
                  </a:lnTo>
                  <a:lnTo>
                    <a:pt x="159" y="1935"/>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4" name="Freeform 44"/>
            <p:cNvSpPr/>
            <p:nvPr/>
          </p:nvSpPr>
          <p:spPr>
            <a:xfrm>
              <a:off x="4378" y="1403"/>
              <a:ext cx="968" cy="2235"/>
            </a:xfrm>
            <a:custGeom>
              <a:avLst/>
              <a:gdLst/>
              <a:ahLst/>
              <a:cxnLst>
                <a:cxn ang="0">
                  <a:pos x="20" y="1749"/>
                </a:cxn>
                <a:cxn ang="0">
                  <a:pos x="43" y="1518"/>
                </a:cxn>
                <a:cxn ang="0">
                  <a:pos x="98" y="1187"/>
                </a:cxn>
                <a:cxn ang="0">
                  <a:pos x="121" y="992"/>
                </a:cxn>
                <a:cxn ang="0">
                  <a:pos x="149" y="807"/>
                </a:cxn>
                <a:cxn ang="0">
                  <a:pos x="168" y="714"/>
                </a:cxn>
                <a:cxn ang="0">
                  <a:pos x="197" y="590"/>
                </a:cxn>
                <a:cxn ang="0">
                  <a:pos x="246" y="429"/>
                </a:cxn>
                <a:cxn ang="0">
                  <a:pos x="301" y="298"/>
                </a:cxn>
                <a:cxn ang="0">
                  <a:pos x="370" y="174"/>
                </a:cxn>
                <a:cxn ang="0">
                  <a:pos x="480" y="56"/>
                </a:cxn>
                <a:cxn ang="0">
                  <a:pos x="532" y="31"/>
                </a:cxn>
                <a:cxn ang="0">
                  <a:pos x="609" y="4"/>
                </a:cxn>
                <a:cxn ang="0">
                  <a:pos x="708" y="16"/>
                </a:cxn>
                <a:cxn ang="0">
                  <a:pos x="759" y="33"/>
                </a:cxn>
                <a:cxn ang="0">
                  <a:pos x="826" y="75"/>
                </a:cxn>
                <a:cxn ang="0">
                  <a:pos x="886" y="130"/>
                </a:cxn>
                <a:cxn ang="0">
                  <a:pos x="931" y="168"/>
                </a:cxn>
                <a:cxn ang="0">
                  <a:pos x="961" y="204"/>
                </a:cxn>
                <a:cxn ang="0">
                  <a:pos x="914" y="168"/>
                </a:cxn>
                <a:cxn ang="0">
                  <a:pos x="856" y="121"/>
                </a:cxn>
                <a:cxn ang="0">
                  <a:pos x="814" y="88"/>
                </a:cxn>
                <a:cxn ang="0">
                  <a:pos x="760" y="58"/>
                </a:cxn>
                <a:cxn ang="0">
                  <a:pos x="703" y="37"/>
                </a:cxn>
                <a:cxn ang="0">
                  <a:pos x="613" y="31"/>
                </a:cxn>
                <a:cxn ang="0">
                  <a:pos x="553" y="46"/>
                </a:cxn>
                <a:cxn ang="0">
                  <a:pos x="511" y="73"/>
                </a:cxn>
                <a:cxn ang="0">
                  <a:pos x="457" y="109"/>
                </a:cxn>
                <a:cxn ang="0">
                  <a:pos x="415" y="168"/>
                </a:cxn>
                <a:cxn ang="0">
                  <a:pos x="300" y="349"/>
                </a:cxn>
                <a:cxn ang="0">
                  <a:pos x="199" y="630"/>
                </a:cxn>
                <a:cxn ang="0">
                  <a:pos x="146" y="876"/>
                </a:cxn>
                <a:cxn ang="0">
                  <a:pos x="111" y="1148"/>
                </a:cxn>
                <a:cxn ang="0">
                  <a:pos x="179" y="950"/>
                </a:cxn>
                <a:cxn ang="0">
                  <a:pos x="244" y="771"/>
                </a:cxn>
                <a:cxn ang="0">
                  <a:pos x="318" y="641"/>
                </a:cxn>
                <a:cxn ang="0">
                  <a:pos x="384" y="550"/>
                </a:cxn>
                <a:cxn ang="0">
                  <a:pos x="486" y="443"/>
                </a:cxn>
                <a:cxn ang="0">
                  <a:pos x="548" y="386"/>
                </a:cxn>
                <a:cxn ang="0">
                  <a:pos x="652" y="315"/>
                </a:cxn>
                <a:cxn ang="0">
                  <a:pos x="705" y="283"/>
                </a:cxn>
                <a:cxn ang="0">
                  <a:pos x="677" y="315"/>
                </a:cxn>
                <a:cxn ang="0">
                  <a:pos x="602" y="365"/>
                </a:cxn>
                <a:cxn ang="0">
                  <a:pos x="543" y="416"/>
                </a:cxn>
                <a:cxn ang="0">
                  <a:pos x="487" y="471"/>
                </a:cxn>
                <a:cxn ang="0">
                  <a:pos x="385" y="588"/>
                </a:cxn>
                <a:cxn ang="0">
                  <a:pos x="309" y="698"/>
                </a:cxn>
                <a:cxn ang="0">
                  <a:pos x="224" y="889"/>
                </a:cxn>
                <a:cxn ang="0">
                  <a:pos x="141" y="1085"/>
                </a:cxn>
                <a:cxn ang="0">
                  <a:pos x="96" y="1339"/>
                </a:cxn>
                <a:cxn ang="0">
                  <a:pos x="73" y="1617"/>
                </a:cxn>
                <a:cxn ang="0">
                  <a:pos x="84" y="1703"/>
                </a:cxn>
                <a:cxn ang="0">
                  <a:pos x="140" y="1520"/>
                </a:cxn>
                <a:cxn ang="0">
                  <a:pos x="225" y="1318"/>
                </a:cxn>
                <a:cxn ang="0">
                  <a:pos x="210" y="1362"/>
                </a:cxn>
                <a:cxn ang="0">
                  <a:pos x="160" y="1495"/>
                </a:cxn>
                <a:cxn ang="0">
                  <a:pos x="87" y="1745"/>
                </a:cxn>
                <a:cxn ang="0">
                  <a:pos x="58" y="2060"/>
                </a:cxn>
                <a:cxn ang="0">
                  <a:pos x="33" y="2157"/>
                </a:cxn>
                <a:cxn ang="0">
                  <a:pos x="62" y="1591"/>
                </a:cxn>
                <a:cxn ang="0">
                  <a:pos x="68" y="1442"/>
                </a:cxn>
                <a:cxn ang="0">
                  <a:pos x="41" y="1663"/>
                </a:cxn>
                <a:cxn ang="0">
                  <a:pos x="23" y="1865"/>
                </a:cxn>
              </a:cxnLst>
              <a:rect l="0" t="0" r="0" b="0"/>
              <a:pathLst>
                <a:path w="968" h="2235">
                  <a:moveTo>
                    <a:pt x="6" y="2012"/>
                  </a:moveTo>
                  <a:lnTo>
                    <a:pt x="0" y="1987"/>
                  </a:lnTo>
                  <a:lnTo>
                    <a:pt x="3" y="1972"/>
                  </a:lnTo>
                  <a:lnTo>
                    <a:pt x="4" y="1947"/>
                  </a:lnTo>
                  <a:lnTo>
                    <a:pt x="5" y="1934"/>
                  </a:lnTo>
                  <a:lnTo>
                    <a:pt x="6" y="1921"/>
                  </a:lnTo>
                  <a:lnTo>
                    <a:pt x="7" y="1907"/>
                  </a:lnTo>
                  <a:lnTo>
                    <a:pt x="8" y="1894"/>
                  </a:lnTo>
                  <a:lnTo>
                    <a:pt x="9" y="1881"/>
                  </a:lnTo>
                  <a:lnTo>
                    <a:pt x="9" y="1867"/>
                  </a:lnTo>
                  <a:lnTo>
                    <a:pt x="10" y="1854"/>
                  </a:lnTo>
                  <a:lnTo>
                    <a:pt x="11" y="1841"/>
                  </a:lnTo>
                  <a:lnTo>
                    <a:pt x="13" y="1833"/>
                  </a:lnTo>
                  <a:lnTo>
                    <a:pt x="14" y="1825"/>
                  </a:lnTo>
                  <a:lnTo>
                    <a:pt x="15" y="1818"/>
                  </a:lnTo>
                  <a:lnTo>
                    <a:pt x="16" y="1808"/>
                  </a:lnTo>
                  <a:lnTo>
                    <a:pt x="16" y="1802"/>
                  </a:lnTo>
                  <a:lnTo>
                    <a:pt x="17" y="1797"/>
                  </a:lnTo>
                  <a:lnTo>
                    <a:pt x="17" y="1791"/>
                  </a:lnTo>
                  <a:lnTo>
                    <a:pt x="18" y="1783"/>
                  </a:lnTo>
                  <a:lnTo>
                    <a:pt x="18" y="1778"/>
                  </a:lnTo>
                  <a:lnTo>
                    <a:pt x="18" y="1772"/>
                  </a:lnTo>
                  <a:lnTo>
                    <a:pt x="19" y="1764"/>
                  </a:lnTo>
                  <a:lnTo>
                    <a:pt x="19" y="1757"/>
                  </a:lnTo>
                  <a:lnTo>
                    <a:pt x="20" y="1749"/>
                  </a:lnTo>
                  <a:lnTo>
                    <a:pt x="20" y="1741"/>
                  </a:lnTo>
                  <a:lnTo>
                    <a:pt x="20" y="1732"/>
                  </a:lnTo>
                  <a:lnTo>
                    <a:pt x="22" y="1724"/>
                  </a:lnTo>
                  <a:lnTo>
                    <a:pt x="22" y="1722"/>
                  </a:lnTo>
                  <a:lnTo>
                    <a:pt x="22" y="1720"/>
                  </a:lnTo>
                  <a:lnTo>
                    <a:pt x="23" y="1715"/>
                  </a:lnTo>
                  <a:lnTo>
                    <a:pt x="24" y="1711"/>
                  </a:lnTo>
                  <a:lnTo>
                    <a:pt x="24" y="1705"/>
                  </a:lnTo>
                  <a:lnTo>
                    <a:pt x="25" y="1699"/>
                  </a:lnTo>
                  <a:lnTo>
                    <a:pt x="26" y="1694"/>
                  </a:lnTo>
                  <a:lnTo>
                    <a:pt x="26" y="1688"/>
                  </a:lnTo>
                  <a:lnTo>
                    <a:pt x="27" y="1682"/>
                  </a:lnTo>
                  <a:lnTo>
                    <a:pt x="28" y="1677"/>
                  </a:lnTo>
                  <a:lnTo>
                    <a:pt x="29" y="1663"/>
                  </a:lnTo>
                  <a:lnTo>
                    <a:pt x="30" y="1652"/>
                  </a:lnTo>
                  <a:lnTo>
                    <a:pt x="32" y="1638"/>
                  </a:lnTo>
                  <a:lnTo>
                    <a:pt x="33" y="1627"/>
                  </a:lnTo>
                  <a:lnTo>
                    <a:pt x="34" y="1614"/>
                  </a:lnTo>
                  <a:lnTo>
                    <a:pt x="35" y="1600"/>
                  </a:lnTo>
                  <a:lnTo>
                    <a:pt x="36" y="1587"/>
                  </a:lnTo>
                  <a:lnTo>
                    <a:pt x="37" y="1575"/>
                  </a:lnTo>
                  <a:lnTo>
                    <a:pt x="39" y="1560"/>
                  </a:lnTo>
                  <a:lnTo>
                    <a:pt x="41" y="1547"/>
                  </a:lnTo>
                  <a:lnTo>
                    <a:pt x="42" y="1534"/>
                  </a:lnTo>
                  <a:lnTo>
                    <a:pt x="43" y="1518"/>
                  </a:lnTo>
                  <a:lnTo>
                    <a:pt x="45" y="1505"/>
                  </a:lnTo>
                  <a:lnTo>
                    <a:pt x="46" y="1492"/>
                  </a:lnTo>
                  <a:lnTo>
                    <a:pt x="48" y="1478"/>
                  </a:lnTo>
                  <a:lnTo>
                    <a:pt x="51" y="1467"/>
                  </a:lnTo>
                  <a:lnTo>
                    <a:pt x="73" y="1331"/>
                  </a:lnTo>
                  <a:lnTo>
                    <a:pt x="74" y="1328"/>
                  </a:lnTo>
                  <a:lnTo>
                    <a:pt x="75" y="1326"/>
                  </a:lnTo>
                  <a:lnTo>
                    <a:pt x="76" y="1322"/>
                  </a:lnTo>
                  <a:lnTo>
                    <a:pt x="76" y="1318"/>
                  </a:lnTo>
                  <a:lnTo>
                    <a:pt x="79" y="1310"/>
                  </a:lnTo>
                  <a:lnTo>
                    <a:pt x="80" y="1305"/>
                  </a:lnTo>
                  <a:lnTo>
                    <a:pt x="82" y="1299"/>
                  </a:lnTo>
                  <a:lnTo>
                    <a:pt x="83" y="1291"/>
                  </a:lnTo>
                  <a:lnTo>
                    <a:pt x="84" y="1284"/>
                  </a:lnTo>
                  <a:lnTo>
                    <a:pt x="85" y="1278"/>
                  </a:lnTo>
                  <a:lnTo>
                    <a:pt x="86" y="1270"/>
                  </a:lnTo>
                  <a:lnTo>
                    <a:pt x="87" y="1263"/>
                  </a:lnTo>
                  <a:lnTo>
                    <a:pt x="89" y="1253"/>
                  </a:lnTo>
                  <a:lnTo>
                    <a:pt x="90" y="1244"/>
                  </a:lnTo>
                  <a:lnTo>
                    <a:pt x="91" y="1234"/>
                  </a:lnTo>
                  <a:lnTo>
                    <a:pt x="93" y="1225"/>
                  </a:lnTo>
                  <a:lnTo>
                    <a:pt x="94" y="1215"/>
                  </a:lnTo>
                  <a:lnTo>
                    <a:pt x="96" y="1207"/>
                  </a:lnTo>
                  <a:lnTo>
                    <a:pt x="96" y="1198"/>
                  </a:lnTo>
                  <a:lnTo>
                    <a:pt x="98" y="1187"/>
                  </a:lnTo>
                  <a:lnTo>
                    <a:pt x="99" y="1177"/>
                  </a:lnTo>
                  <a:lnTo>
                    <a:pt x="100" y="1166"/>
                  </a:lnTo>
                  <a:lnTo>
                    <a:pt x="100" y="1154"/>
                  </a:lnTo>
                  <a:lnTo>
                    <a:pt x="101" y="1143"/>
                  </a:lnTo>
                  <a:lnTo>
                    <a:pt x="101" y="1139"/>
                  </a:lnTo>
                  <a:lnTo>
                    <a:pt x="102" y="1133"/>
                  </a:lnTo>
                  <a:lnTo>
                    <a:pt x="103" y="1129"/>
                  </a:lnTo>
                  <a:lnTo>
                    <a:pt x="103" y="1124"/>
                  </a:lnTo>
                  <a:lnTo>
                    <a:pt x="105" y="1112"/>
                  </a:lnTo>
                  <a:lnTo>
                    <a:pt x="106" y="1101"/>
                  </a:lnTo>
                  <a:lnTo>
                    <a:pt x="108" y="1091"/>
                  </a:lnTo>
                  <a:lnTo>
                    <a:pt x="110" y="1080"/>
                  </a:lnTo>
                  <a:lnTo>
                    <a:pt x="111" y="1068"/>
                  </a:lnTo>
                  <a:lnTo>
                    <a:pt x="112" y="1059"/>
                  </a:lnTo>
                  <a:lnTo>
                    <a:pt x="113" y="1047"/>
                  </a:lnTo>
                  <a:lnTo>
                    <a:pt x="115" y="1036"/>
                  </a:lnTo>
                  <a:lnTo>
                    <a:pt x="115" y="1034"/>
                  </a:lnTo>
                  <a:lnTo>
                    <a:pt x="116" y="1032"/>
                  </a:lnTo>
                  <a:lnTo>
                    <a:pt x="116" y="1024"/>
                  </a:lnTo>
                  <a:lnTo>
                    <a:pt x="118" y="1019"/>
                  </a:lnTo>
                  <a:lnTo>
                    <a:pt x="118" y="1011"/>
                  </a:lnTo>
                  <a:lnTo>
                    <a:pt x="119" y="1005"/>
                  </a:lnTo>
                  <a:lnTo>
                    <a:pt x="120" y="1000"/>
                  </a:lnTo>
                  <a:lnTo>
                    <a:pt x="120" y="996"/>
                  </a:lnTo>
                  <a:lnTo>
                    <a:pt x="121" y="992"/>
                  </a:lnTo>
                  <a:lnTo>
                    <a:pt x="122" y="986"/>
                  </a:lnTo>
                  <a:lnTo>
                    <a:pt x="123" y="982"/>
                  </a:lnTo>
                  <a:lnTo>
                    <a:pt x="124" y="979"/>
                  </a:lnTo>
                  <a:lnTo>
                    <a:pt x="125" y="973"/>
                  </a:lnTo>
                  <a:lnTo>
                    <a:pt x="125" y="967"/>
                  </a:lnTo>
                  <a:lnTo>
                    <a:pt x="127" y="958"/>
                  </a:lnTo>
                  <a:lnTo>
                    <a:pt x="128" y="948"/>
                  </a:lnTo>
                  <a:lnTo>
                    <a:pt x="129" y="937"/>
                  </a:lnTo>
                  <a:lnTo>
                    <a:pt x="129" y="925"/>
                  </a:lnTo>
                  <a:lnTo>
                    <a:pt x="129" y="921"/>
                  </a:lnTo>
                  <a:lnTo>
                    <a:pt x="130" y="920"/>
                  </a:lnTo>
                  <a:lnTo>
                    <a:pt x="131" y="916"/>
                  </a:lnTo>
                  <a:lnTo>
                    <a:pt x="131" y="912"/>
                  </a:lnTo>
                  <a:lnTo>
                    <a:pt x="132" y="910"/>
                  </a:lnTo>
                  <a:lnTo>
                    <a:pt x="133" y="908"/>
                  </a:lnTo>
                  <a:lnTo>
                    <a:pt x="134" y="904"/>
                  </a:lnTo>
                  <a:lnTo>
                    <a:pt x="134" y="900"/>
                  </a:lnTo>
                  <a:lnTo>
                    <a:pt x="137" y="889"/>
                  </a:lnTo>
                  <a:lnTo>
                    <a:pt x="138" y="879"/>
                  </a:lnTo>
                  <a:lnTo>
                    <a:pt x="140" y="868"/>
                  </a:lnTo>
                  <a:lnTo>
                    <a:pt x="142" y="857"/>
                  </a:lnTo>
                  <a:lnTo>
                    <a:pt x="144" y="845"/>
                  </a:lnTo>
                  <a:lnTo>
                    <a:pt x="146" y="832"/>
                  </a:lnTo>
                  <a:lnTo>
                    <a:pt x="148" y="820"/>
                  </a:lnTo>
                  <a:lnTo>
                    <a:pt x="149" y="807"/>
                  </a:lnTo>
                  <a:lnTo>
                    <a:pt x="150" y="805"/>
                  </a:lnTo>
                  <a:lnTo>
                    <a:pt x="151" y="801"/>
                  </a:lnTo>
                  <a:lnTo>
                    <a:pt x="152" y="799"/>
                  </a:lnTo>
                  <a:lnTo>
                    <a:pt x="153" y="796"/>
                  </a:lnTo>
                  <a:lnTo>
                    <a:pt x="153" y="794"/>
                  </a:lnTo>
                  <a:lnTo>
                    <a:pt x="154" y="790"/>
                  </a:lnTo>
                  <a:lnTo>
                    <a:pt x="156" y="788"/>
                  </a:lnTo>
                  <a:lnTo>
                    <a:pt x="156" y="782"/>
                  </a:lnTo>
                  <a:lnTo>
                    <a:pt x="157" y="778"/>
                  </a:lnTo>
                  <a:lnTo>
                    <a:pt x="158" y="775"/>
                  </a:lnTo>
                  <a:lnTo>
                    <a:pt x="158" y="771"/>
                  </a:lnTo>
                  <a:lnTo>
                    <a:pt x="159" y="765"/>
                  </a:lnTo>
                  <a:lnTo>
                    <a:pt x="159" y="761"/>
                  </a:lnTo>
                  <a:lnTo>
                    <a:pt x="160" y="756"/>
                  </a:lnTo>
                  <a:lnTo>
                    <a:pt x="161" y="752"/>
                  </a:lnTo>
                  <a:lnTo>
                    <a:pt x="162" y="748"/>
                  </a:lnTo>
                  <a:lnTo>
                    <a:pt x="162" y="744"/>
                  </a:lnTo>
                  <a:lnTo>
                    <a:pt x="163" y="742"/>
                  </a:lnTo>
                  <a:lnTo>
                    <a:pt x="165" y="738"/>
                  </a:lnTo>
                  <a:lnTo>
                    <a:pt x="166" y="735"/>
                  </a:lnTo>
                  <a:lnTo>
                    <a:pt x="166" y="731"/>
                  </a:lnTo>
                  <a:lnTo>
                    <a:pt x="167" y="727"/>
                  </a:lnTo>
                  <a:lnTo>
                    <a:pt x="167" y="723"/>
                  </a:lnTo>
                  <a:lnTo>
                    <a:pt x="168" y="719"/>
                  </a:lnTo>
                  <a:lnTo>
                    <a:pt x="168" y="714"/>
                  </a:lnTo>
                  <a:lnTo>
                    <a:pt x="169" y="710"/>
                  </a:lnTo>
                  <a:lnTo>
                    <a:pt x="170" y="704"/>
                  </a:lnTo>
                  <a:lnTo>
                    <a:pt x="171" y="700"/>
                  </a:lnTo>
                  <a:lnTo>
                    <a:pt x="172" y="696"/>
                  </a:lnTo>
                  <a:lnTo>
                    <a:pt x="173" y="691"/>
                  </a:lnTo>
                  <a:lnTo>
                    <a:pt x="175" y="687"/>
                  </a:lnTo>
                  <a:lnTo>
                    <a:pt x="176" y="683"/>
                  </a:lnTo>
                  <a:lnTo>
                    <a:pt x="178" y="679"/>
                  </a:lnTo>
                  <a:lnTo>
                    <a:pt x="179" y="675"/>
                  </a:lnTo>
                  <a:lnTo>
                    <a:pt x="180" y="670"/>
                  </a:lnTo>
                  <a:lnTo>
                    <a:pt x="181" y="664"/>
                  </a:lnTo>
                  <a:lnTo>
                    <a:pt x="182" y="660"/>
                  </a:lnTo>
                  <a:lnTo>
                    <a:pt x="184" y="654"/>
                  </a:lnTo>
                  <a:lnTo>
                    <a:pt x="185" y="649"/>
                  </a:lnTo>
                  <a:lnTo>
                    <a:pt x="186" y="643"/>
                  </a:lnTo>
                  <a:lnTo>
                    <a:pt x="187" y="637"/>
                  </a:lnTo>
                  <a:lnTo>
                    <a:pt x="188" y="632"/>
                  </a:lnTo>
                  <a:lnTo>
                    <a:pt x="188" y="626"/>
                  </a:lnTo>
                  <a:lnTo>
                    <a:pt x="190" y="620"/>
                  </a:lnTo>
                  <a:lnTo>
                    <a:pt x="191" y="616"/>
                  </a:lnTo>
                  <a:lnTo>
                    <a:pt x="192" y="613"/>
                  </a:lnTo>
                  <a:lnTo>
                    <a:pt x="192" y="609"/>
                  </a:lnTo>
                  <a:lnTo>
                    <a:pt x="195" y="603"/>
                  </a:lnTo>
                  <a:lnTo>
                    <a:pt x="196" y="595"/>
                  </a:lnTo>
                  <a:lnTo>
                    <a:pt x="197" y="590"/>
                  </a:lnTo>
                  <a:lnTo>
                    <a:pt x="199" y="584"/>
                  </a:lnTo>
                  <a:lnTo>
                    <a:pt x="200" y="578"/>
                  </a:lnTo>
                  <a:lnTo>
                    <a:pt x="203" y="572"/>
                  </a:lnTo>
                  <a:lnTo>
                    <a:pt x="205" y="567"/>
                  </a:lnTo>
                  <a:lnTo>
                    <a:pt x="206" y="559"/>
                  </a:lnTo>
                  <a:lnTo>
                    <a:pt x="208" y="552"/>
                  </a:lnTo>
                  <a:lnTo>
                    <a:pt x="210" y="546"/>
                  </a:lnTo>
                  <a:lnTo>
                    <a:pt x="211" y="538"/>
                  </a:lnTo>
                  <a:lnTo>
                    <a:pt x="214" y="531"/>
                  </a:lnTo>
                  <a:lnTo>
                    <a:pt x="216" y="523"/>
                  </a:lnTo>
                  <a:lnTo>
                    <a:pt x="217" y="515"/>
                  </a:lnTo>
                  <a:lnTo>
                    <a:pt x="219" y="508"/>
                  </a:lnTo>
                  <a:lnTo>
                    <a:pt x="220" y="500"/>
                  </a:lnTo>
                  <a:lnTo>
                    <a:pt x="223" y="492"/>
                  </a:lnTo>
                  <a:lnTo>
                    <a:pt x="225" y="485"/>
                  </a:lnTo>
                  <a:lnTo>
                    <a:pt x="227" y="479"/>
                  </a:lnTo>
                  <a:lnTo>
                    <a:pt x="230" y="471"/>
                  </a:lnTo>
                  <a:lnTo>
                    <a:pt x="233" y="464"/>
                  </a:lnTo>
                  <a:lnTo>
                    <a:pt x="235" y="456"/>
                  </a:lnTo>
                  <a:lnTo>
                    <a:pt x="237" y="449"/>
                  </a:lnTo>
                  <a:lnTo>
                    <a:pt x="241" y="441"/>
                  </a:lnTo>
                  <a:lnTo>
                    <a:pt x="244" y="433"/>
                  </a:lnTo>
                  <a:lnTo>
                    <a:pt x="245" y="433"/>
                  </a:lnTo>
                  <a:lnTo>
                    <a:pt x="246" y="433"/>
                  </a:lnTo>
                  <a:lnTo>
                    <a:pt x="246" y="429"/>
                  </a:lnTo>
                  <a:lnTo>
                    <a:pt x="246" y="428"/>
                  </a:lnTo>
                  <a:lnTo>
                    <a:pt x="248" y="422"/>
                  </a:lnTo>
                  <a:lnTo>
                    <a:pt x="251" y="416"/>
                  </a:lnTo>
                  <a:lnTo>
                    <a:pt x="253" y="409"/>
                  </a:lnTo>
                  <a:lnTo>
                    <a:pt x="255" y="403"/>
                  </a:lnTo>
                  <a:lnTo>
                    <a:pt x="257" y="395"/>
                  </a:lnTo>
                  <a:lnTo>
                    <a:pt x="258" y="389"/>
                  </a:lnTo>
                  <a:lnTo>
                    <a:pt x="261" y="384"/>
                  </a:lnTo>
                  <a:lnTo>
                    <a:pt x="263" y="378"/>
                  </a:lnTo>
                  <a:lnTo>
                    <a:pt x="265" y="372"/>
                  </a:lnTo>
                  <a:lnTo>
                    <a:pt x="266" y="367"/>
                  </a:lnTo>
                  <a:lnTo>
                    <a:pt x="268" y="363"/>
                  </a:lnTo>
                  <a:lnTo>
                    <a:pt x="271" y="359"/>
                  </a:lnTo>
                  <a:lnTo>
                    <a:pt x="274" y="355"/>
                  </a:lnTo>
                  <a:lnTo>
                    <a:pt x="276" y="351"/>
                  </a:lnTo>
                  <a:lnTo>
                    <a:pt x="278" y="347"/>
                  </a:lnTo>
                  <a:lnTo>
                    <a:pt x="281" y="342"/>
                  </a:lnTo>
                  <a:lnTo>
                    <a:pt x="283" y="336"/>
                  </a:lnTo>
                  <a:lnTo>
                    <a:pt x="285" y="330"/>
                  </a:lnTo>
                  <a:lnTo>
                    <a:pt x="289" y="327"/>
                  </a:lnTo>
                  <a:lnTo>
                    <a:pt x="291" y="321"/>
                  </a:lnTo>
                  <a:lnTo>
                    <a:pt x="293" y="315"/>
                  </a:lnTo>
                  <a:lnTo>
                    <a:pt x="295" y="309"/>
                  </a:lnTo>
                  <a:lnTo>
                    <a:pt x="297" y="304"/>
                  </a:lnTo>
                  <a:lnTo>
                    <a:pt x="301" y="298"/>
                  </a:lnTo>
                  <a:lnTo>
                    <a:pt x="303" y="292"/>
                  </a:lnTo>
                  <a:lnTo>
                    <a:pt x="305" y="286"/>
                  </a:lnTo>
                  <a:lnTo>
                    <a:pt x="308" y="281"/>
                  </a:lnTo>
                  <a:lnTo>
                    <a:pt x="311" y="275"/>
                  </a:lnTo>
                  <a:lnTo>
                    <a:pt x="313" y="269"/>
                  </a:lnTo>
                  <a:lnTo>
                    <a:pt x="315" y="265"/>
                  </a:lnTo>
                  <a:lnTo>
                    <a:pt x="319" y="260"/>
                  </a:lnTo>
                  <a:lnTo>
                    <a:pt x="321" y="254"/>
                  </a:lnTo>
                  <a:lnTo>
                    <a:pt x="323" y="250"/>
                  </a:lnTo>
                  <a:lnTo>
                    <a:pt x="325" y="246"/>
                  </a:lnTo>
                  <a:lnTo>
                    <a:pt x="328" y="243"/>
                  </a:lnTo>
                  <a:lnTo>
                    <a:pt x="330" y="239"/>
                  </a:lnTo>
                  <a:lnTo>
                    <a:pt x="332" y="237"/>
                  </a:lnTo>
                  <a:lnTo>
                    <a:pt x="334" y="233"/>
                  </a:lnTo>
                  <a:lnTo>
                    <a:pt x="337" y="229"/>
                  </a:lnTo>
                  <a:lnTo>
                    <a:pt x="339" y="225"/>
                  </a:lnTo>
                  <a:lnTo>
                    <a:pt x="342" y="220"/>
                  </a:lnTo>
                  <a:lnTo>
                    <a:pt x="346" y="214"/>
                  </a:lnTo>
                  <a:lnTo>
                    <a:pt x="350" y="208"/>
                  </a:lnTo>
                  <a:lnTo>
                    <a:pt x="353" y="203"/>
                  </a:lnTo>
                  <a:lnTo>
                    <a:pt x="357" y="197"/>
                  </a:lnTo>
                  <a:lnTo>
                    <a:pt x="360" y="191"/>
                  </a:lnTo>
                  <a:lnTo>
                    <a:pt x="363" y="185"/>
                  </a:lnTo>
                  <a:lnTo>
                    <a:pt x="367" y="180"/>
                  </a:lnTo>
                  <a:lnTo>
                    <a:pt x="370" y="174"/>
                  </a:lnTo>
                  <a:lnTo>
                    <a:pt x="373" y="168"/>
                  </a:lnTo>
                  <a:lnTo>
                    <a:pt x="378" y="163"/>
                  </a:lnTo>
                  <a:lnTo>
                    <a:pt x="381" y="159"/>
                  </a:lnTo>
                  <a:lnTo>
                    <a:pt x="385" y="153"/>
                  </a:lnTo>
                  <a:lnTo>
                    <a:pt x="389" y="147"/>
                  </a:lnTo>
                  <a:lnTo>
                    <a:pt x="394" y="142"/>
                  </a:lnTo>
                  <a:lnTo>
                    <a:pt x="397" y="138"/>
                  </a:lnTo>
                  <a:lnTo>
                    <a:pt x="401" y="132"/>
                  </a:lnTo>
                  <a:lnTo>
                    <a:pt x="407" y="126"/>
                  </a:lnTo>
                  <a:lnTo>
                    <a:pt x="411" y="121"/>
                  </a:lnTo>
                  <a:lnTo>
                    <a:pt x="416" y="117"/>
                  </a:lnTo>
                  <a:lnTo>
                    <a:pt x="420" y="111"/>
                  </a:lnTo>
                  <a:lnTo>
                    <a:pt x="426" y="105"/>
                  </a:lnTo>
                  <a:lnTo>
                    <a:pt x="430" y="102"/>
                  </a:lnTo>
                  <a:lnTo>
                    <a:pt x="436" y="96"/>
                  </a:lnTo>
                  <a:lnTo>
                    <a:pt x="440" y="92"/>
                  </a:lnTo>
                  <a:lnTo>
                    <a:pt x="445" y="86"/>
                  </a:lnTo>
                  <a:lnTo>
                    <a:pt x="451" y="82"/>
                  </a:lnTo>
                  <a:lnTo>
                    <a:pt x="455" y="79"/>
                  </a:lnTo>
                  <a:lnTo>
                    <a:pt x="461" y="73"/>
                  </a:lnTo>
                  <a:lnTo>
                    <a:pt x="465" y="67"/>
                  </a:lnTo>
                  <a:lnTo>
                    <a:pt x="471" y="63"/>
                  </a:lnTo>
                  <a:lnTo>
                    <a:pt x="476" y="60"/>
                  </a:lnTo>
                  <a:lnTo>
                    <a:pt x="478" y="58"/>
                  </a:lnTo>
                  <a:lnTo>
                    <a:pt x="480" y="56"/>
                  </a:lnTo>
                  <a:lnTo>
                    <a:pt x="482" y="54"/>
                  </a:lnTo>
                  <a:lnTo>
                    <a:pt x="484" y="54"/>
                  </a:lnTo>
                  <a:lnTo>
                    <a:pt x="486" y="52"/>
                  </a:lnTo>
                  <a:lnTo>
                    <a:pt x="489" y="50"/>
                  </a:lnTo>
                  <a:lnTo>
                    <a:pt x="491" y="50"/>
                  </a:lnTo>
                  <a:lnTo>
                    <a:pt x="493" y="48"/>
                  </a:lnTo>
                  <a:lnTo>
                    <a:pt x="495" y="48"/>
                  </a:lnTo>
                  <a:lnTo>
                    <a:pt x="497" y="46"/>
                  </a:lnTo>
                  <a:lnTo>
                    <a:pt x="500" y="46"/>
                  </a:lnTo>
                  <a:lnTo>
                    <a:pt x="502" y="46"/>
                  </a:lnTo>
                  <a:lnTo>
                    <a:pt x="505" y="44"/>
                  </a:lnTo>
                  <a:lnTo>
                    <a:pt x="508" y="42"/>
                  </a:lnTo>
                  <a:lnTo>
                    <a:pt x="510" y="40"/>
                  </a:lnTo>
                  <a:lnTo>
                    <a:pt x="512" y="40"/>
                  </a:lnTo>
                  <a:lnTo>
                    <a:pt x="513" y="39"/>
                  </a:lnTo>
                  <a:lnTo>
                    <a:pt x="515" y="39"/>
                  </a:lnTo>
                  <a:lnTo>
                    <a:pt x="518" y="39"/>
                  </a:lnTo>
                  <a:lnTo>
                    <a:pt x="519" y="39"/>
                  </a:lnTo>
                  <a:lnTo>
                    <a:pt x="521" y="37"/>
                  </a:lnTo>
                  <a:lnTo>
                    <a:pt x="522" y="37"/>
                  </a:lnTo>
                  <a:lnTo>
                    <a:pt x="524" y="37"/>
                  </a:lnTo>
                  <a:lnTo>
                    <a:pt x="525" y="35"/>
                  </a:lnTo>
                  <a:lnTo>
                    <a:pt x="528" y="35"/>
                  </a:lnTo>
                  <a:lnTo>
                    <a:pt x="530" y="33"/>
                  </a:lnTo>
                  <a:lnTo>
                    <a:pt x="532" y="31"/>
                  </a:lnTo>
                  <a:lnTo>
                    <a:pt x="534" y="29"/>
                  </a:lnTo>
                  <a:lnTo>
                    <a:pt x="537" y="29"/>
                  </a:lnTo>
                  <a:lnTo>
                    <a:pt x="539" y="25"/>
                  </a:lnTo>
                  <a:lnTo>
                    <a:pt x="541" y="25"/>
                  </a:lnTo>
                  <a:lnTo>
                    <a:pt x="543" y="23"/>
                  </a:lnTo>
                  <a:lnTo>
                    <a:pt x="546" y="21"/>
                  </a:lnTo>
                  <a:lnTo>
                    <a:pt x="548" y="21"/>
                  </a:lnTo>
                  <a:lnTo>
                    <a:pt x="549" y="21"/>
                  </a:lnTo>
                  <a:lnTo>
                    <a:pt x="551" y="21"/>
                  </a:lnTo>
                  <a:lnTo>
                    <a:pt x="553" y="21"/>
                  </a:lnTo>
                  <a:lnTo>
                    <a:pt x="556" y="21"/>
                  </a:lnTo>
                  <a:lnTo>
                    <a:pt x="557" y="20"/>
                  </a:lnTo>
                  <a:lnTo>
                    <a:pt x="559" y="18"/>
                  </a:lnTo>
                  <a:lnTo>
                    <a:pt x="563" y="16"/>
                  </a:lnTo>
                  <a:lnTo>
                    <a:pt x="568" y="16"/>
                  </a:lnTo>
                  <a:lnTo>
                    <a:pt x="571" y="14"/>
                  </a:lnTo>
                  <a:lnTo>
                    <a:pt x="576" y="14"/>
                  </a:lnTo>
                  <a:lnTo>
                    <a:pt x="580" y="12"/>
                  </a:lnTo>
                  <a:lnTo>
                    <a:pt x="585" y="10"/>
                  </a:lnTo>
                  <a:lnTo>
                    <a:pt x="588" y="10"/>
                  </a:lnTo>
                  <a:lnTo>
                    <a:pt x="592" y="8"/>
                  </a:lnTo>
                  <a:lnTo>
                    <a:pt x="597" y="8"/>
                  </a:lnTo>
                  <a:lnTo>
                    <a:pt x="600" y="6"/>
                  </a:lnTo>
                  <a:lnTo>
                    <a:pt x="605" y="6"/>
                  </a:lnTo>
                  <a:lnTo>
                    <a:pt x="609" y="4"/>
                  </a:lnTo>
                  <a:lnTo>
                    <a:pt x="614" y="4"/>
                  </a:lnTo>
                  <a:lnTo>
                    <a:pt x="617" y="4"/>
                  </a:lnTo>
                  <a:lnTo>
                    <a:pt x="621" y="2"/>
                  </a:lnTo>
                  <a:lnTo>
                    <a:pt x="626" y="2"/>
                  </a:lnTo>
                  <a:lnTo>
                    <a:pt x="629" y="2"/>
                  </a:lnTo>
                  <a:lnTo>
                    <a:pt x="634" y="0"/>
                  </a:lnTo>
                  <a:lnTo>
                    <a:pt x="638" y="0"/>
                  </a:lnTo>
                  <a:lnTo>
                    <a:pt x="643" y="0"/>
                  </a:lnTo>
                  <a:lnTo>
                    <a:pt x="646" y="0"/>
                  </a:lnTo>
                  <a:lnTo>
                    <a:pt x="651" y="0"/>
                  </a:lnTo>
                  <a:lnTo>
                    <a:pt x="655" y="0"/>
                  </a:lnTo>
                  <a:lnTo>
                    <a:pt x="659" y="0"/>
                  </a:lnTo>
                  <a:lnTo>
                    <a:pt x="663" y="2"/>
                  </a:lnTo>
                  <a:lnTo>
                    <a:pt x="667" y="2"/>
                  </a:lnTo>
                  <a:lnTo>
                    <a:pt x="672" y="4"/>
                  </a:lnTo>
                  <a:lnTo>
                    <a:pt x="676" y="4"/>
                  </a:lnTo>
                  <a:lnTo>
                    <a:pt x="680" y="4"/>
                  </a:lnTo>
                  <a:lnTo>
                    <a:pt x="684" y="6"/>
                  </a:lnTo>
                  <a:lnTo>
                    <a:pt x="689" y="6"/>
                  </a:lnTo>
                  <a:lnTo>
                    <a:pt x="693" y="8"/>
                  </a:lnTo>
                  <a:lnTo>
                    <a:pt x="695" y="8"/>
                  </a:lnTo>
                  <a:lnTo>
                    <a:pt x="699" y="10"/>
                  </a:lnTo>
                  <a:lnTo>
                    <a:pt x="702" y="12"/>
                  </a:lnTo>
                  <a:lnTo>
                    <a:pt x="704" y="14"/>
                  </a:lnTo>
                  <a:lnTo>
                    <a:pt x="708" y="16"/>
                  </a:lnTo>
                  <a:lnTo>
                    <a:pt x="711" y="18"/>
                  </a:lnTo>
                  <a:lnTo>
                    <a:pt x="714" y="20"/>
                  </a:lnTo>
                  <a:lnTo>
                    <a:pt x="718" y="21"/>
                  </a:lnTo>
                  <a:lnTo>
                    <a:pt x="719" y="21"/>
                  </a:lnTo>
                  <a:lnTo>
                    <a:pt x="720" y="21"/>
                  </a:lnTo>
                  <a:lnTo>
                    <a:pt x="721" y="21"/>
                  </a:lnTo>
                  <a:lnTo>
                    <a:pt x="722" y="21"/>
                  </a:lnTo>
                  <a:lnTo>
                    <a:pt x="723" y="21"/>
                  </a:lnTo>
                  <a:lnTo>
                    <a:pt x="725" y="21"/>
                  </a:lnTo>
                  <a:lnTo>
                    <a:pt x="727" y="21"/>
                  </a:lnTo>
                  <a:lnTo>
                    <a:pt x="729" y="23"/>
                  </a:lnTo>
                  <a:lnTo>
                    <a:pt x="730" y="23"/>
                  </a:lnTo>
                  <a:lnTo>
                    <a:pt x="732" y="23"/>
                  </a:lnTo>
                  <a:lnTo>
                    <a:pt x="733" y="23"/>
                  </a:lnTo>
                  <a:lnTo>
                    <a:pt x="735" y="25"/>
                  </a:lnTo>
                  <a:lnTo>
                    <a:pt x="738" y="25"/>
                  </a:lnTo>
                  <a:lnTo>
                    <a:pt x="740" y="25"/>
                  </a:lnTo>
                  <a:lnTo>
                    <a:pt x="741" y="27"/>
                  </a:lnTo>
                  <a:lnTo>
                    <a:pt x="743" y="27"/>
                  </a:lnTo>
                  <a:lnTo>
                    <a:pt x="746" y="29"/>
                  </a:lnTo>
                  <a:lnTo>
                    <a:pt x="748" y="31"/>
                  </a:lnTo>
                  <a:lnTo>
                    <a:pt x="751" y="31"/>
                  </a:lnTo>
                  <a:lnTo>
                    <a:pt x="753" y="31"/>
                  </a:lnTo>
                  <a:lnTo>
                    <a:pt x="757" y="33"/>
                  </a:lnTo>
                  <a:lnTo>
                    <a:pt x="759" y="33"/>
                  </a:lnTo>
                  <a:lnTo>
                    <a:pt x="761" y="37"/>
                  </a:lnTo>
                  <a:lnTo>
                    <a:pt x="763" y="39"/>
                  </a:lnTo>
                  <a:lnTo>
                    <a:pt x="766" y="39"/>
                  </a:lnTo>
                  <a:lnTo>
                    <a:pt x="768" y="39"/>
                  </a:lnTo>
                  <a:lnTo>
                    <a:pt x="770" y="40"/>
                  </a:lnTo>
                  <a:lnTo>
                    <a:pt x="772" y="42"/>
                  </a:lnTo>
                  <a:lnTo>
                    <a:pt x="773" y="44"/>
                  </a:lnTo>
                  <a:lnTo>
                    <a:pt x="776" y="46"/>
                  </a:lnTo>
                  <a:lnTo>
                    <a:pt x="778" y="46"/>
                  </a:lnTo>
                  <a:lnTo>
                    <a:pt x="780" y="46"/>
                  </a:lnTo>
                  <a:lnTo>
                    <a:pt x="783" y="48"/>
                  </a:lnTo>
                  <a:lnTo>
                    <a:pt x="787" y="50"/>
                  </a:lnTo>
                  <a:lnTo>
                    <a:pt x="789" y="52"/>
                  </a:lnTo>
                  <a:lnTo>
                    <a:pt x="792" y="54"/>
                  </a:lnTo>
                  <a:lnTo>
                    <a:pt x="796" y="54"/>
                  </a:lnTo>
                  <a:lnTo>
                    <a:pt x="799" y="56"/>
                  </a:lnTo>
                  <a:lnTo>
                    <a:pt x="801" y="58"/>
                  </a:lnTo>
                  <a:lnTo>
                    <a:pt x="805" y="60"/>
                  </a:lnTo>
                  <a:lnTo>
                    <a:pt x="808" y="61"/>
                  </a:lnTo>
                  <a:lnTo>
                    <a:pt x="810" y="63"/>
                  </a:lnTo>
                  <a:lnTo>
                    <a:pt x="814" y="65"/>
                  </a:lnTo>
                  <a:lnTo>
                    <a:pt x="817" y="67"/>
                  </a:lnTo>
                  <a:lnTo>
                    <a:pt x="820" y="71"/>
                  </a:lnTo>
                  <a:lnTo>
                    <a:pt x="823" y="73"/>
                  </a:lnTo>
                  <a:lnTo>
                    <a:pt x="826" y="75"/>
                  </a:lnTo>
                  <a:lnTo>
                    <a:pt x="828" y="77"/>
                  </a:lnTo>
                  <a:lnTo>
                    <a:pt x="830" y="79"/>
                  </a:lnTo>
                  <a:lnTo>
                    <a:pt x="833" y="81"/>
                  </a:lnTo>
                  <a:lnTo>
                    <a:pt x="835" y="82"/>
                  </a:lnTo>
                  <a:lnTo>
                    <a:pt x="837" y="82"/>
                  </a:lnTo>
                  <a:lnTo>
                    <a:pt x="839" y="84"/>
                  </a:lnTo>
                  <a:lnTo>
                    <a:pt x="842" y="88"/>
                  </a:lnTo>
                  <a:lnTo>
                    <a:pt x="844" y="90"/>
                  </a:lnTo>
                  <a:lnTo>
                    <a:pt x="846" y="92"/>
                  </a:lnTo>
                  <a:lnTo>
                    <a:pt x="848" y="94"/>
                  </a:lnTo>
                  <a:lnTo>
                    <a:pt x="851" y="96"/>
                  </a:lnTo>
                  <a:lnTo>
                    <a:pt x="853" y="98"/>
                  </a:lnTo>
                  <a:lnTo>
                    <a:pt x="855" y="100"/>
                  </a:lnTo>
                  <a:lnTo>
                    <a:pt x="857" y="102"/>
                  </a:lnTo>
                  <a:lnTo>
                    <a:pt x="859" y="105"/>
                  </a:lnTo>
                  <a:lnTo>
                    <a:pt x="862" y="105"/>
                  </a:lnTo>
                  <a:lnTo>
                    <a:pt x="864" y="107"/>
                  </a:lnTo>
                  <a:lnTo>
                    <a:pt x="866" y="109"/>
                  </a:lnTo>
                  <a:lnTo>
                    <a:pt x="870" y="113"/>
                  </a:lnTo>
                  <a:lnTo>
                    <a:pt x="873" y="115"/>
                  </a:lnTo>
                  <a:lnTo>
                    <a:pt x="875" y="119"/>
                  </a:lnTo>
                  <a:lnTo>
                    <a:pt x="878" y="121"/>
                  </a:lnTo>
                  <a:lnTo>
                    <a:pt x="881" y="124"/>
                  </a:lnTo>
                  <a:lnTo>
                    <a:pt x="884" y="126"/>
                  </a:lnTo>
                  <a:lnTo>
                    <a:pt x="886" y="130"/>
                  </a:lnTo>
                  <a:lnTo>
                    <a:pt x="890" y="132"/>
                  </a:lnTo>
                  <a:lnTo>
                    <a:pt x="892" y="134"/>
                  </a:lnTo>
                  <a:lnTo>
                    <a:pt x="895" y="138"/>
                  </a:lnTo>
                  <a:lnTo>
                    <a:pt x="897" y="140"/>
                  </a:lnTo>
                  <a:lnTo>
                    <a:pt x="901" y="143"/>
                  </a:lnTo>
                  <a:lnTo>
                    <a:pt x="903" y="145"/>
                  </a:lnTo>
                  <a:lnTo>
                    <a:pt x="906" y="147"/>
                  </a:lnTo>
                  <a:lnTo>
                    <a:pt x="910" y="149"/>
                  </a:lnTo>
                  <a:lnTo>
                    <a:pt x="910" y="151"/>
                  </a:lnTo>
                  <a:lnTo>
                    <a:pt x="911" y="151"/>
                  </a:lnTo>
                  <a:lnTo>
                    <a:pt x="912" y="151"/>
                  </a:lnTo>
                  <a:lnTo>
                    <a:pt x="913" y="151"/>
                  </a:lnTo>
                  <a:lnTo>
                    <a:pt x="914" y="151"/>
                  </a:lnTo>
                  <a:lnTo>
                    <a:pt x="915" y="153"/>
                  </a:lnTo>
                  <a:lnTo>
                    <a:pt x="916" y="153"/>
                  </a:lnTo>
                  <a:lnTo>
                    <a:pt x="918" y="155"/>
                  </a:lnTo>
                  <a:lnTo>
                    <a:pt x="919" y="157"/>
                  </a:lnTo>
                  <a:lnTo>
                    <a:pt x="920" y="159"/>
                  </a:lnTo>
                  <a:lnTo>
                    <a:pt x="921" y="161"/>
                  </a:lnTo>
                  <a:lnTo>
                    <a:pt x="923" y="163"/>
                  </a:lnTo>
                  <a:lnTo>
                    <a:pt x="924" y="164"/>
                  </a:lnTo>
                  <a:lnTo>
                    <a:pt x="925" y="166"/>
                  </a:lnTo>
                  <a:lnTo>
                    <a:pt x="926" y="166"/>
                  </a:lnTo>
                  <a:lnTo>
                    <a:pt x="929" y="168"/>
                  </a:lnTo>
                  <a:lnTo>
                    <a:pt x="931" y="168"/>
                  </a:lnTo>
                  <a:lnTo>
                    <a:pt x="933" y="168"/>
                  </a:lnTo>
                  <a:lnTo>
                    <a:pt x="934" y="170"/>
                  </a:lnTo>
                  <a:lnTo>
                    <a:pt x="937" y="172"/>
                  </a:lnTo>
                  <a:lnTo>
                    <a:pt x="939" y="172"/>
                  </a:lnTo>
                  <a:lnTo>
                    <a:pt x="940" y="174"/>
                  </a:lnTo>
                  <a:lnTo>
                    <a:pt x="942" y="176"/>
                  </a:lnTo>
                  <a:lnTo>
                    <a:pt x="943" y="176"/>
                  </a:lnTo>
                  <a:lnTo>
                    <a:pt x="945" y="178"/>
                  </a:lnTo>
                  <a:lnTo>
                    <a:pt x="947" y="180"/>
                  </a:lnTo>
                  <a:lnTo>
                    <a:pt x="949" y="182"/>
                  </a:lnTo>
                  <a:lnTo>
                    <a:pt x="951" y="183"/>
                  </a:lnTo>
                  <a:lnTo>
                    <a:pt x="953" y="185"/>
                  </a:lnTo>
                  <a:lnTo>
                    <a:pt x="954" y="187"/>
                  </a:lnTo>
                  <a:lnTo>
                    <a:pt x="957" y="189"/>
                  </a:lnTo>
                  <a:lnTo>
                    <a:pt x="958" y="191"/>
                  </a:lnTo>
                  <a:lnTo>
                    <a:pt x="959" y="193"/>
                  </a:lnTo>
                  <a:lnTo>
                    <a:pt x="960" y="197"/>
                  </a:lnTo>
                  <a:lnTo>
                    <a:pt x="961" y="199"/>
                  </a:lnTo>
                  <a:lnTo>
                    <a:pt x="963" y="201"/>
                  </a:lnTo>
                  <a:lnTo>
                    <a:pt x="964" y="203"/>
                  </a:lnTo>
                  <a:lnTo>
                    <a:pt x="966" y="204"/>
                  </a:lnTo>
                  <a:lnTo>
                    <a:pt x="968" y="204"/>
                  </a:lnTo>
                  <a:lnTo>
                    <a:pt x="966" y="204"/>
                  </a:lnTo>
                  <a:lnTo>
                    <a:pt x="963" y="204"/>
                  </a:lnTo>
                  <a:lnTo>
                    <a:pt x="961" y="204"/>
                  </a:lnTo>
                  <a:lnTo>
                    <a:pt x="960" y="203"/>
                  </a:lnTo>
                  <a:lnTo>
                    <a:pt x="958" y="201"/>
                  </a:lnTo>
                  <a:lnTo>
                    <a:pt x="956" y="201"/>
                  </a:lnTo>
                  <a:lnTo>
                    <a:pt x="954" y="199"/>
                  </a:lnTo>
                  <a:lnTo>
                    <a:pt x="952" y="197"/>
                  </a:lnTo>
                  <a:lnTo>
                    <a:pt x="950" y="195"/>
                  </a:lnTo>
                  <a:lnTo>
                    <a:pt x="949" y="193"/>
                  </a:lnTo>
                  <a:lnTo>
                    <a:pt x="947" y="193"/>
                  </a:lnTo>
                  <a:lnTo>
                    <a:pt x="944" y="191"/>
                  </a:lnTo>
                  <a:lnTo>
                    <a:pt x="942" y="189"/>
                  </a:lnTo>
                  <a:lnTo>
                    <a:pt x="941" y="189"/>
                  </a:lnTo>
                  <a:lnTo>
                    <a:pt x="939" y="187"/>
                  </a:lnTo>
                  <a:lnTo>
                    <a:pt x="937" y="185"/>
                  </a:lnTo>
                  <a:lnTo>
                    <a:pt x="934" y="185"/>
                  </a:lnTo>
                  <a:lnTo>
                    <a:pt x="933" y="183"/>
                  </a:lnTo>
                  <a:lnTo>
                    <a:pt x="931" y="183"/>
                  </a:lnTo>
                  <a:lnTo>
                    <a:pt x="929" y="182"/>
                  </a:lnTo>
                  <a:lnTo>
                    <a:pt x="928" y="180"/>
                  </a:lnTo>
                  <a:lnTo>
                    <a:pt x="925" y="180"/>
                  </a:lnTo>
                  <a:lnTo>
                    <a:pt x="923" y="178"/>
                  </a:lnTo>
                  <a:lnTo>
                    <a:pt x="922" y="176"/>
                  </a:lnTo>
                  <a:lnTo>
                    <a:pt x="920" y="174"/>
                  </a:lnTo>
                  <a:lnTo>
                    <a:pt x="918" y="172"/>
                  </a:lnTo>
                  <a:lnTo>
                    <a:pt x="916" y="170"/>
                  </a:lnTo>
                  <a:lnTo>
                    <a:pt x="914" y="168"/>
                  </a:lnTo>
                  <a:lnTo>
                    <a:pt x="912" y="166"/>
                  </a:lnTo>
                  <a:lnTo>
                    <a:pt x="911" y="164"/>
                  </a:lnTo>
                  <a:lnTo>
                    <a:pt x="909" y="163"/>
                  </a:lnTo>
                  <a:lnTo>
                    <a:pt x="908" y="161"/>
                  </a:lnTo>
                  <a:lnTo>
                    <a:pt x="904" y="159"/>
                  </a:lnTo>
                  <a:lnTo>
                    <a:pt x="902" y="159"/>
                  </a:lnTo>
                  <a:lnTo>
                    <a:pt x="900" y="157"/>
                  </a:lnTo>
                  <a:lnTo>
                    <a:pt x="896" y="155"/>
                  </a:lnTo>
                  <a:lnTo>
                    <a:pt x="894" y="153"/>
                  </a:lnTo>
                  <a:lnTo>
                    <a:pt x="892" y="149"/>
                  </a:lnTo>
                  <a:lnTo>
                    <a:pt x="890" y="147"/>
                  </a:lnTo>
                  <a:lnTo>
                    <a:pt x="886" y="145"/>
                  </a:lnTo>
                  <a:lnTo>
                    <a:pt x="884" y="143"/>
                  </a:lnTo>
                  <a:lnTo>
                    <a:pt x="882" y="142"/>
                  </a:lnTo>
                  <a:lnTo>
                    <a:pt x="880" y="140"/>
                  </a:lnTo>
                  <a:lnTo>
                    <a:pt x="876" y="138"/>
                  </a:lnTo>
                  <a:lnTo>
                    <a:pt x="874" y="136"/>
                  </a:lnTo>
                  <a:lnTo>
                    <a:pt x="872" y="134"/>
                  </a:lnTo>
                  <a:lnTo>
                    <a:pt x="868" y="132"/>
                  </a:lnTo>
                  <a:lnTo>
                    <a:pt x="866" y="132"/>
                  </a:lnTo>
                  <a:lnTo>
                    <a:pt x="864" y="128"/>
                  </a:lnTo>
                  <a:lnTo>
                    <a:pt x="863" y="126"/>
                  </a:lnTo>
                  <a:lnTo>
                    <a:pt x="861" y="124"/>
                  </a:lnTo>
                  <a:lnTo>
                    <a:pt x="858" y="122"/>
                  </a:lnTo>
                  <a:lnTo>
                    <a:pt x="856" y="121"/>
                  </a:lnTo>
                  <a:lnTo>
                    <a:pt x="854" y="119"/>
                  </a:lnTo>
                  <a:lnTo>
                    <a:pt x="853" y="117"/>
                  </a:lnTo>
                  <a:lnTo>
                    <a:pt x="851" y="113"/>
                  </a:lnTo>
                  <a:lnTo>
                    <a:pt x="848" y="113"/>
                  </a:lnTo>
                  <a:lnTo>
                    <a:pt x="847" y="111"/>
                  </a:lnTo>
                  <a:lnTo>
                    <a:pt x="846" y="109"/>
                  </a:lnTo>
                  <a:lnTo>
                    <a:pt x="844" y="109"/>
                  </a:lnTo>
                  <a:lnTo>
                    <a:pt x="843" y="107"/>
                  </a:lnTo>
                  <a:lnTo>
                    <a:pt x="842" y="107"/>
                  </a:lnTo>
                  <a:lnTo>
                    <a:pt x="840" y="107"/>
                  </a:lnTo>
                  <a:lnTo>
                    <a:pt x="838" y="105"/>
                  </a:lnTo>
                  <a:lnTo>
                    <a:pt x="837" y="105"/>
                  </a:lnTo>
                  <a:lnTo>
                    <a:pt x="836" y="103"/>
                  </a:lnTo>
                  <a:lnTo>
                    <a:pt x="834" y="102"/>
                  </a:lnTo>
                  <a:lnTo>
                    <a:pt x="833" y="102"/>
                  </a:lnTo>
                  <a:lnTo>
                    <a:pt x="830" y="100"/>
                  </a:lnTo>
                  <a:lnTo>
                    <a:pt x="829" y="98"/>
                  </a:lnTo>
                  <a:lnTo>
                    <a:pt x="827" y="98"/>
                  </a:lnTo>
                  <a:lnTo>
                    <a:pt x="826" y="96"/>
                  </a:lnTo>
                  <a:lnTo>
                    <a:pt x="824" y="94"/>
                  </a:lnTo>
                  <a:lnTo>
                    <a:pt x="821" y="92"/>
                  </a:lnTo>
                  <a:lnTo>
                    <a:pt x="819" y="92"/>
                  </a:lnTo>
                  <a:lnTo>
                    <a:pt x="818" y="90"/>
                  </a:lnTo>
                  <a:lnTo>
                    <a:pt x="816" y="90"/>
                  </a:lnTo>
                  <a:lnTo>
                    <a:pt x="814" y="88"/>
                  </a:lnTo>
                  <a:lnTo>
                    <a:pt x="811" y="88"/>
                  </a:lnTo>
                  <a:lnTo>
                    <a:pt x="809" y="88"/>
                  </a:lnTo>
                  <a:lnTo>
                    <a:pt x="806" y="86"/>
                  </a:lnTo>
                  <a:lnTo>
                    <a:pt x="804" y="84"/>
                  </a:lnTo>
                  <a:lnTo>
                    <a:pt x="800" y="82"/>
                  </a:lnTo>
                  <a:lnTo>
                    <a:pt x="798" y="81"/>
                  </a:lnTo>
                  <a:lnTo>
                    <a:pt x="795" y="79"/>
                  </a:lnTo>
                  <a:lnTo>
                    <a:pt x="792" y="77"/>
                  </a:lnTo>
                  <a:lnTo>
                    <a:pt x="789" y="75"/>
                  </a:lnTo>
                  <a:lnTo>
                    <a:pt x="787" y="73"/>
                  </a:lnTo>
                  <a:lnTo>
                    <a:pt x="785" y="71"/>
                  </a:lnTo>
                  <a:lnTo>
                    <a:pt x="782" y="71"/>
                  </a:lnTo>
                  <a:lnTo>
                    <a:pt x="780" y="69"/>
                  </a:lnTo>
                  <a:lnTo>
                    <a:pt x="778" y="67"/>
                  </a:lnTo>
                  <a:lnTo>
                    <a:pt x="777" y="65"/>
                  </a:lnTo>
                  <a:lnTo>
                    <a:pt x="775" y="63"/>
                  </a:lnTo>
                  <a:lnTo>
                    <a:pt x="772" y="63"/>
                  </a:lnTo>
                  <a:lnTo>
                    <a:pt x="770" y="63"/>
                  </a:lnTo>
                  <a:lnTo>
                    <a:pt x="768" y="61"/>
                  </a:lnTo>
                  <a:lnTo>
                    <a:pt x="767" y="60"/>
                  </a:lnTo>
                  <a:lnTo>
                    <a:pt x="766" y="60"/>
                  </a:lnTo>
                  <a:lnTo>
                    <a:pt x="764" y="60"/>
                  </a:lnTo>
                  <a:lnTo>
                    <a:pt x="762" y="60"/>
                  </a:lnTo>
                  <a:lnTo>
                    <a:pt x="761" y="58"/>
                  </a:lnTo>
                  <a:lnTo>
                    <a:pt x="760" y="58"/>
                  </a:lnTo>
                  <a:lnTo>
                    <a:pt x="759" y="56"/>
                  </a:lnTo>
                  <a:lnTo>
                    <a:pt x="757" y="56"/>
                  </a:lnTo>
                  <a:lnTo>
                    <a:pt x="753" y="54"/>
                  </a:lnTo>
                  <a:lnTo>
                    <a:pt x="751" y="52"/>
                  </a:lnTo>
                  <a:lnTo>
                    <a:pt x="749" y="50"/>
                  </a:lnTo>
                  <a:lnTo>
                    <a:pt x="747" y="50"/>
                  </a:lnTo>
                  <a:lnTo>
                    <a:pt x="744" y="48"/>
                  </a:lnTo>
                  <a:lnTo>
                    <a:pt x="742" y="48"/>
                  </a:lnTo>
                  <a:lnTo>
                    <a:pt x="739" y="46"/>
                  </a:lnTo>
                  <a:lnTo>
                    <a:pt x="737" y="46"/>
                  </a:lnTo>
                  <a:lnTo>
                    <a:pt x="733" y="44"/>
                  </a:lnTo>
                  <a:lnTo>
                    <a:pt x="731" y="44"/>
                  </a:lnTo>
                  <a:lnTo>
                    <a:pt x="728" y="42"/>
                  </a:lnTo>
                  <a:lnTo>
                    <a:pt x="724" y="42"/>
                  </a:lnTo>
                  <a:lnTo>
                    <a:pt x="722" y="42"/>
                  </a:lnTo>
                  <a:lnTo>
                    <a:pt x="719" y="40"/>
                  </a:lnTo>
                  <a:lnTo>
                    <a:pt x="715" y="40"/>
                  </a:lnTo>
                  <a:lnTo>
                    <a:pt x="714" y="40"/>
                  </a:lnTo>
                  <a:lnTo>
                    <a:pt x="713" y="40"/>
                  </a:lnTo>
                  <a:lnTo>
                    <a:pt x="712" y="40"/>
                  </a:lnTo>
                  <a:lnTo>
                    <a:pt x="712" y="39"/>
                  </a:lnTo>
                  <a:lnTo>
                    <a:pt x="711" y="39"/>
                  </a:lnTo>
                  <a:lnTo>
                    <a:pt x="710" y="39"/>
                  </a:lnTo>
                  <a:lnTo>
                    <a:pt x="706" y="39"/>
                  </a:lnTo>
                  <a:lnTo>
                    <a:pt x="703" y="37"/>
                  </a:lnTo>
                  <a:lnTo>
                    <a:pt x="699" y="37"/>
                  </a:lnTo>
                  <a:lnTo>
                    <a:pt x="695" y="35"/>
                  </a:lnTo>
                  <a:lnTo>
                    <a:pt x="692" y="35"/>
                  </a:lnTo>
                  <a:lnTo>
                    <a:pt x="689" y="33"/>
                  </a:lnTo>
                  <a:lnTo>
                    <a:pt x="684" y="33"/>
                  </a:lnTo>
                  <a:lnTo>
                    <a:pt x="681" y="33"/>
                  </a:lnTo>
                  <a:lnTo>
                    <a:pt x="677" y="31"/>
                  </a:lnTo>
                  <a:lnTo>
                    <a:pt x="674" y="31"/>
                  </a:lnTo>
                  <a:lnTo>
                    <a:pt x="670" y="31"/>
                  </a:lnTo>
                  <a:lnTo>
                    <a:pt x="666" y="31"/>
                  </a:lnTo>
                  <a:lnTo>
                    <a:pt x="663" y="31"/>
                  </a:lnTo>
                  <a:lnTo>
                    <a:pt x="659" y="31"/>
                  </a:lnTo>
                  <a:lnTo>
                    <a:pt x="656" y="29"/>
                  </a:lnTo>
                  <a:lnTo>
                    <a:pt x="652" y="29"/>
                  </a:lnTo>
                  <a:lnTo>
                    <a:pt x="648" y="29"/>
                  </a:lnTo>
                  <a:lnTo>
                    <a:pt x="645" y="29"/>
                  </a:lnTo>
                  <a:lnTo>
                    <a:pt x="642" y="29"/>
                  </a:lnTo>
                  <a:lnTo>
                    <a:pt x="637" y="29"/>
                  </a:lnTo>
                  <a:lnTo>
                    <a:pt x="634" y="29"/>
                  </a:lnTo>
                  <a:lnTo>
                    <a:pt x="630" y="29"/>
                  </a:lnTo>
                  <a:lnTo>
                    <a:pt x="627" y="29"/>
                  </a:lnTo>
                  <a:lnTo>
                    <a:pt x="623" y="29"/>
                  </a:lnTo>
                  <a:lnTo>
                    <a:pt x="619" y="29"/>
                  </a:lnTo>
                  <a:lnTo>
                    <a:pt x="616" y="29"/>
                  </a:lnTo>
                  <a:lnTo>
                    <a:pt x="613" y="31"/>
                  </a:lnTo>
                  <a:lnTo>
                    <a:pt x="608" y="31"/>
                  </a:lnTo>
                  <a:lnTo>
                    <a:pt x="605" y="31"/>
                  </a:lnTo>
                  <a:lnTo>
                    <a:pt x="600" y="31"/>
                  </a:lnTo>
                  <a:lnTo>
                    <a:pt x="597" y="31"/>
                  </a:lnTo>
                  <a:lnTo>
                    <a:pt x="594" y="33"/>
                  </a:lnTo>
                  <a:lnTo>
                    <a:pt x="591" y="33"/>
                  </a:lnTo>
                  <a:lnTo>
                    <a:pt x="589" y="33"/>
                  </a:lnTo>
                  <a:lnTo>
                    <a:pt x="587" y="33"/>
                  </a:lnTo>
                  <a:lnTo>
                    <a:pt x="585" y="35"/>
                  </a:lnTo>
                  <a:lnTo>
                    <a:pt x="582" y="35"/>
                  </a:lnTo>
                  <a:lnTo>
                    <a:pt x="580" y="37"/>
                  </a:lnTo>
                  <a:lnTo>
                    <a:pt x="578" y="37"/>
                  </a:lnTo>
                  <a:lnTo>
                    <a:pt x="576" y="37"/>
                  </a:lnTo>
                  <a:lnTo>
                    <a:pt x="573" y="39"/>
                  </a:lnTo>
                  <a:lnTo>
                    <a:pt x="572" y="39"/>
                  </a:lnTo>
                  <a:lnTo>
                    <a:pt x="570" y="40"/>
                  </a:lnTo>
                  <a:lnTo>
                    <a:pt x="569" y="40"/>
                  </a:lnTo>
                  <a:lnTo>
                    <a:pt x="567" y="40"/>
                  </a:lnTo>
                  <a:lnTo>
                    <a:pt x="565" y="40"/>
                  </a:lnTo>
                  <a:lnTo>
                    <a:pt x="563" y="40"/>
                  </a:lnTo>
                  <a:lnTo>
                    <a:pt x="561" y="42"/>
                  </a:lnTo>
                  <a:lnTo>
                    <a:pt x="559" y="42"/>
                  </a:lnTo>
                  <a:lnTo>
                    <a:pt x="557" y="44"/>
                  </a:lnTo>
                  <a:lnTo>
                    <a:pt x="556" y="46"/>
                  </a:lnTo>
                  <a:lnTo>
                    <a:pt x="553" y="46"/>
                  </a:lnTo>
                  <a:lnTo>
                    <a:pt x="551" y="46"/>
                  </a:lnTo>
                  <a:lnTo>
                    <a:pt x="549" y="48"/>
                  </a:lnTo>
                  <a:lnTo>
                    <a:pt x="547" y="50"/>
                  </a:lnTo>
                  <a:lnTo>
                    <a:pt x="544" y="50"/>
                  </a:lnTo>
                  <a:lnTo>
                    <a:pt x="542" y="52"/>
                  </a:lnTo>
                  <a:lnTo>
                    <a:pt x="540" y="52"/>
                  </a:lnTo>
                  <a:lnTo>
                    <a:pt x="538" y="54"/>
                  </a:lnTo>
                  <a:lnTo>
                    <a:pt x="535" y="56"/>
                  </a:lnTo>
                  <a:lnTo>
                    <a:pt x="533" y="56"/>
                  </a:lnTo>
                  <a:lnTo>
                    <a:pt x="532" y="58"/>
                  </a:lnTo>
                  <a:lnTo>
                    <a:pt x="530" y="58"/>
                  </a:lnTo>
                  <a:lnTo>
                    <a:pt x="528" y="60"/>
                  </a:lnTo>
                  <a:lnTo>
                    <a:pt x="527" y="61"/>
                  </a:lnTo>
                  <a:lnTo>
                    <a:pt x="525" y="61"/>
                  </a:lnTo>
                  <a:lnTo>
                    <a:pt x="524" y="61"/>
                  </a:lnTo>
                  <a:lnTo>
                    <a:pt x="524" y="63"/>
                  </a:lnTo>
                  <a:lnTo>
                    <a:pt x="523" y="63"/>
                  </a:lnTo>
                  <a:lnTo>
                    <a:pt x="522" y="63"/>
                  </a:lnTo>
                  <a:lnTo>
                    <a:pt x="521" y="65"/>
                  </a:lnTo>
                  <a:lnTo>
                    <a:pt x="520" y="65"/>
                  </a:lnTo>
                  <a:lnTo>
                    <a:pt x="519" y="67"/>
                  </a:lnTo>
                  <a:lnTo>
                    <a:pt x="516" y="69"/>
                  </a:lnTo>
                  <a:lnTo>
                    <a:pt x="514" y="71"/>
                  </a:lnTo>
                  <a:lnTo>
                    <a:pt x="512" y="73"/>
                  </a:lnTo>
                  <a:lnTo>
                    <a:pt x="511" y="73"/>
                  </a:lnTo>
                  <a:lnTo>
                    <a:pt x="509" y="75"/>
                  </a:lnTo>
                  <a:lnTo>
                    <a:pt x="506" y="77"/>
                  </a:lnTo>
                  <a:lnTo>
                    <a:pt x="504" y="79"/>
                  </a:lnTo>
                  <a:lnTo>
                    <a:pt x="501" y="81"/>
                  </a:lnTo>
                  <a:lnTo>
                    <a:pt x="499" y="81"/>
                  </a:lnTo>
                  <a:lnTo>
                    <a:pt x="497" y="82"/>
                  </a:lnTo>
                  <a:lnTo>
                    <a:pt x="495" y="82"/>
                  </a:lnTo>
                  <a:lnTo>
                    <a:pt x="493" y="84"/>
                  </a:lnTo>
                  <a:lnTo>
                    <a:pt x="491" y="86"/>
                  </a:lnTo>
                  <a:lnTo>
                    <a:pt x="489" y="88"/>
                  </a:lnTo>
                  <a:lnTo>
                    <a:pt x="486" y="88"/>
                  </a:lnTo>
                  <a:lnTo>
                    <a:pt x="483" y="90"/>
                  </a:lnTo>
                  <a:lnTo>
                    <a:pt x="481" y="92"/>
                  </a:lnTo>
                  <a:lnTo>
                    <a:pt x="478" y="94"/>
                  </a:lnTo>
                  <a:lnTo>
                    <a:pt x="476" y="96"/>
                  </a:lnTo>
                  <a:lnTo>
                    <a:pt x="473" y="98"/>
                  </a:lnTo>
                  <a:lnTo>
                    <a:pt x="471" y="100"/>
                  </a:lnTo>
                  <a:lnTo>
                    <a:pt x="468" y="102"/>
                  </a:lnTo>
                  <a:lnTo>
                    <a:pt x="466" y="105"/>
                  </a:lnTo>
                  <a:lnTo>
                    <a:pt x="464" y="105"/>
                  </a:lnTo>
                  <a:lnTo>
                    <a:pt x="463" y="105"/>
                  </a:lnTo>
                  <a:lnTo>
                    <a:pt x="462" y="107"/>
                  </a:lnTo>
                  <a:lnTo>
                    <a:pt x="461" y="107"/>
                  </a:lnTo>
                  <a:lnTo>
                    <a:pt x="458" y="109"/>
                  </a:lnTo>
                  <a:lnTo>
                    <a:pt x="457" y="109"/>
                  </a:lnTo>
                  <a:lnTo>
                    <a:pt x="456" y="111"/>
                  </a:lnTo>
                  <a:lnTo>
                    <a:pt x="455" y="111"/>
                  </a:lnTo>
                  <a:lnTo>
                    <a:pt x="452" y="117"/>
                  </a:lnTo>
                  <a:lnTo>
                    <a:pt x="451" y="117"/>
                  </a:lnTo>
                  <a:lnTo>
                    <a:pt x="449" y="119"/>
                  </a:lnTo>
                  <a:lnTo>
                    <a:pt x="448" y="119"/>
                  </a:lnTo>
                  <a:lnTo>
                    <a:pt x="447" y="122"/>
                  </a:lnTo>
                  <a:lnTo>
                    <a:pt x="445" y="124"/>
                  </a:lnTo>
                  <a:lnTo>
                    <a:pt x="444" y="126"/>
                  </a:lnTo>
                  <a:lnTo>
                    <a:pt x="442" y="128"/>
                  </a:lnTo>
                  <a:lnTo>
                    <a:pt x="440" y="130"/>
                  </a:lnTo>
                  <a:lnTo>
                    <a:pt x="438" y="132"/>
                  </a:lnTo>
                  <a:lnTo>
                    <a:pt x="437" y="134"/>
                  </a:lnTo>
                  <a:lnTo>
                    <a:pt x="435" y="138"/>
                  </a:lnTo>
                  <a:lnTo>
                    <a:pt x="434" y="142"/>
                  </a:lnTo>
                  <a:lnTo>
                    <a:pt x="432" y="143"/>
                  </a:lnTo>
                  <a:lnTo>
                    <a:pt x="429" y="145"/>
                  </a:lnTo>
                  <a:lnTo>
                    <a:pt x="427" y="149"/>
                  </a:lnTo>
                  <a:lnTo>
                    <a:pt x="426" y="151"/>
                  </a:lnTo>
                  <a:lnTo>
                    <a:pt x="424" y="155"/>
                  </a:lnTo>
                  <a:lnTo>
                    <a:pt x="423" y="157"/>
                  </a:lnTo>
                  <a:lnTo>
                    <a:pt x="420" y="161"/>
                  </a:lnTo>
                  <a:lnTo>
                    <a:pt x="418" y="163"/>
                  </a:lnTo>
                  <a:lnTo>
                    <a:pt x="417" y="166"/>
                  </a:lnTo>
                  <a:lnTo>
                    <a:pt x="415" y="168"/>
                  </a:lnTo>
                  <a:lnTo>
                    <a:pt x="413" y="172"/>
                  </a:lnTo>
                  <a:lnTo>
                    <a:pt x="411" y="174"/>
                  </a:lnTo>
                  <a:lnTo>
                    <a:pt x="409" y="178"/>
                  </a:lnTo>
                  <a:lnTo>
                    <a:pt x="407" y="180"/>
                  </a:lnTo>
                  <a:lnTo>
                    <a:pt x="405" y="182"/>
                  </a:lnTo>
                  <a:lnTo>
                    <a:pt x="403" y="185"/>
                  </a:lnTo>
                  <a:lnTo>
                    <a:pt x="399" y="189"/>
                  </a:lnTo>
                  <a:lnTo>
                    <a:pt x="397" y="195"/>
                  </a:lnTo>
                  <a:lnTo>
                    <a:pt x="394" y="199"/>
                  </a:lnTo>
                  <a:lnTo>
                    <a:pt x="391" y="203"/>
                  </a:lnTo>
                  <a:lnTo>
                    <a:pt x="388" y="206"/>
                  </a:lnTo>
                  <a:lnTo>
                    <a:pt x="385" y="210"/>
                  </a:lnTo>
                  <a:lnTo>
                    <a:pt x="382" y="216"/>
                  </a:lnTo>
                  <a:lnTo>
                    <a:pt x="375" y="225"/>
                  </a:lnTo>
                  <a:lnTo>
                    <a:pt x="368" y="235"/>
                  </a:lnTo>
                  <a:lnTo>
                    <a:pt x="360" y="245"/>
                  </a:lnTo>
                  <a:lnTo>
                    <a:pt x="353" y="256"/>
                  </a:lnTo>
                  <a:lnTo>
                    <a:pt x="347" y="265"/>
                  </a:lnTo>
                  <a:lnTo>
                    <a:pt x="340" y="277"/>
                  </a:lnTo>
                  <a:lnTo>
                    <a:pt x="333" y="288"/>
                  </a:lnTo>
                  <a:lnTo>
                    <a:pt x="327" y="300"/>
                  </a:lnTo>
                  <a:lnTo>
                    <a:pt x="320" y="311"/>
                  </a:lnTo>
                  <a:lnTo>
                    <a:pt x="313" y="325"/>
                  </a:lnTo>
                  <a:lnTo>
                    <a:pt x="306" y="336"/>
                  </a:lnTo>
                  <a:lnTo>
                    <a:pt x="300" y="349"/>
                  </a:lnTo>
                  <a:lnTo>
                    <a:pt x="293" y="363"/>
                  </a:lnTo>
                  <a:lnTo>
                    <a:pt x="286" y="376"/>
                  </a:lnTo>
                  <a:lnTo>
                    <a:pt x="280" y="389"/>
                  </a:lnTo>
                  <a:lnTo>
                    <a:pt x="274" y="403"/>
                  </a:lnTo>
                  <a:lnTo>
                    <a:pt x="268" y="416"/>
                  </a:lnTo>
                  <a:lnTo>
                    <a:pt x="264" y="429"/>
                  </a:lnTo>
                  <a:lnTo>
                    <a:pt x="258" y="443"/>
                  </a:lnTo>
                  <a:lnTo>
                    <a:pt x="254" y="456"/>
                  </a:lnTo>
                  <a:lnTo>
                    <a:pt x="249" y="470"/>
                  </a:lnTo>
                  <a:lnTo>
                    <a:pt x="245" y="483"/>
                  </a:lnTo>
                  <a:lnTo>
                    <a:pt x="241" y="496"/>
                  </a:lnTo>
                  <a:lnTo>
                    <a:pt x="236" y="510"/>
                  </a:lnTo>
                  <a:lnTo>
                    <a:pt x="232" y="525"/>
                  </a:lnTo>
                  <a:lnTo>
                    <a:pt x="227" y="536"/>
                  </a:lnTo>
                  <a:lnTo>
                    <a:pt x="223" y="552"/>
                  </a:lnTo>
                  <a:lnTo>
                    <a:pt x="219" y="565"/>
                  </a:lnTo>
                  <a:lnTo>
                    <a:pt x="215" y="578"/>
                  </a:lnTo>
                  <a:lnTo>
                    <a:pt x="211" y="593"/>
                  </a:lnTo>
                  <a:lnTo>
                    <a:pt x="207" y="607"/>
                  </a:lnTo>
                  <a:lnTo>
                    <a:pt x="204" y="620"/>
                  </a:lnTo>
                  <a:lnTo>
                    <a:pt x="203" y="622"/>
                  </a:lnTo>
                  <a:lnTo>
                    <a:pt x="201" y="624"/>
                  </a:lnTo>
                  <a:lnTo>
                    <a:pt x="200" y="626"/>
                  </a:lnTo>
                  <a:lnTo>
                    <a:pt x="200" y="628"/>
                  </a:lnTo>
                  <a:lnTo>
                    <a:pt x="199" y="630"/>
                  </a:lnTo>
                  <a:lnTo>
                    <a:pt x="198" y="634"/>
                  </a:lnTo>
                  <a:lnTo>
                    <a:pt x="198" y="635"/>
                  </a:lnTo>
                  <a:lnTo>
                    <a:pt x="197" y="639"/>
                  </a:lnTo>
                  <a:lnTo>
                    <a:pt x="192" y="653"/>
                  </a:lnTo>
                  <a:lnTo>
                    <a:pt x="189" y="668"/>
                  </a:lnTo>
                  <a:lnTo>
                    <a:pt x="185" y="681"/>
                  </a:lnTo>
                  <a:lnTo>
                    <a:pt x="181" y="695"/>
                  </a:lnTo>
                  <a:lnTo>
                    <a:pt x="178" y="710"/>
                  </a:lnTo>
                  <a:lnTo>
                    <a:pt x="175" y="723"/>
                  </a:lnTo>
                  <a:lnTo>
                    <a:pt x="172" y="738"/>
                  </a:lnTo>
                  <a:lnTo>
                    <a:pt x="169" y="756"/>
                  </a:lnTo>
                  <a:lnTo>
                    <a:pt x="168" y="761"/>
                  </a:lnTo>
                  <a:lnTo>
                    <a:pt x="167" y="765"/>
                  </a:lnTo>
                  <a:lnTo>
                    <a:pt x="166" y="771"/>
                  </a:lnTo>
                  <a:lnTo>
                    <a:pt x="165" y="777"/>
                  </a:lnTo>
                  <a:lnTo>
                    <a:pt x="163" y="782"/>
                  </a:lnTo>
                  <a:lnTo>
                    <a:pt x="162" y="786"/>
                  </a:lnTo>
                  <a:lnTo>
                    <a:pt x="160" y="792"/>
                  </a:lnTo>
                  <a:lnTo>
                    <a:pt x="159" y="798"/>
                  </a:lnTo>
                  <a:lnTo>
                    <a:pt x="157" y="811"/>
                  </a:lnTo>
                  <a:lnTo>
                    <a:pt x="154" y="824"/>
                  </a:lnTo>
                  <a:lnTo>
                    <a:pt x="152" y="838"/>
                  </a:lnTo>
                  <a:lnTo>
                    <a:pt x="150" y="849"/>
                  </a:lnTo>
                  <a:lnTo>
                    <a:pt x="148" y="862"/>
                  </a:lnTo>
                  <a:lnTo>
                    <a:pt x="146" y="876"/>
                  </a:lnTo>
                  <a:lnTo>
                    <a:pt x="143" y="889"/>
                  </a:lnTo>
                  <a:lnTo>
                    <a:pt x="141" y="902"/>
                  </a:lnTo>
                  <a:lnTo>
                    <a:pt x="139" y="916"/>
                  </a:lnTo>
                  <a:lnTo>
                    <a:pt x="138" y="929"/>
                  </a:lnTo>
                  <a:lnTo>
                    <a:pt x="135" y="942"/>
                  </a:lnTo>
                  <a:lnTo>
                    <a:pt x="133" y="956"/>
                  </a:lnTo>
                  <a:lnTo>
                    <a:pt x="131" y="969"/>
                  </a:lnTo>
                  <a:lnTo>
                    <a:pt x="129" y="984"/>
                  </a:lnTo>
                  <a:lnTo>
                    <a:pt x="128" y="998"/>
                  </a:lnTo>
                  <a:lnTo>
                    <a:pt x="125" y="1011"/>
                  </a:lnTo>
                  <a:lnTo>
                    <a:pt x="124" y="1021"/>
                  </a:lnTo>
                  <a:lnTo>
                    <a:pt x="123" y="1030"/>
                  </a:lnTo>
                  <a:lnTo>
                    <a:pt x="122" y="1038"/>
                  </a:lnTo>
                  <a:lnTo>
                    <a:pt x="121" y="1047"/>
                  </a:lnTo>
                  <a:lnTo>
                    <a:pt x="120" y="1055"/>
                  </a:lnTo>
                  <a:lnTo>
                    <a:pt x="119" y="1064"/>
                  </a:lnTo>
                  <a:lnTo>
                    <a:pt x="118" y="1074"/>
                  </a:lnTo>
                  <a:lnTo>
                    <a:pt x="116" y="1082"/>
                  </a:lnTo>
                  <a:lnTo>
                    <a:pt x="115" y="1089"/>
                  </a:lnTo>
                  <a:lnTo>
                    <a:pt x="115" y="1097"/>
                  </a:lnTo>
                  <a:lnTo>
                    <a:pt x="114" y="1105"/>
                  </a:lnTo>
                  <a:lnTo>
                    <a:pt x="114" y="1110"/>
                  </a:lnTo>
                  <a:lnTo>
                    <a:pt x="113" y="1124"/>
                  </a:lnTo>
                  <a:lnTo>
                    <a:pt x="111" y="1135"/>
                  </a:lnTo>
                  <a:lnTo>
                    <a:pt x="111" y="1148"/>
                  </a:lnTo>
                  <a:lnTo>
                    <a:pt x="111" y="1160"/>
                  </a:lnTo>
                  <a:lnTo>
                    <a:pt x="114" y="1166"/>
                  </a:lnTo>
                  <a:lnTo>
                    <a:pt x="114" y="1164"/>
                  </a:lnTo>
                  <a:lnTo>
                    <a:pt x="114" y="1162"/>
                  </a:lnTo>
                  <a:lnTo>
                    <a:pt x="114" y="1160"/>
                  </a:lnTo>
                  <a:lnTo>
                    <a:pt x="115" y="1156"/>
                  </a:lnTo>
                  <a:lnTo>
                    <a:pt x="115" y="1152"/>
                  </a:lnTo>
                  <a:lnTo>
                    <a:pt x="115" y="1148"/>
                  </a:lnTo>
                  <a:lnTo>
                    <a:pt x="115" y="1145"/>
                  </a:lnTo>
                  <a:lnTo>
                    <a:pt x="119" y="1133"/>
                  </a:lnTo>
                  <a:lnTo>
                    <a:pt x="122" y="1120"/>
                  </a:lnTo>
                  <a:lnTo>
                    <a:pt x="125" y="1108"/>
                  </a:lnTo>
                  <a:lnTo>
                    <a:pt x="130" y="1097"/>
                  </a:lnTo>
                  <a:lnTo>
                    <a:pt x="133" y="1084"/>
                  </a:lnTo>
                  <a:lnTo>
                    <a:pt x="138" y="1072"/>
                  </a:lnTo>
                  <a:lnTo>
                    <a:pt x="142" y="1059"/>
                  </a:lnTo>
                  <a:lnTo>
                    <a:pt x="146" y="1047"/>
                  </a:lnTo>
                  <a:lnTo>
                    <a:pt x="150" y="1034"/>
                  </a:lnTo>
                  <a:lnTo>
                    <a:pt x="154" y="1023"/>
                  </a:lnTo>
                  <a:lnTo>
                    <a:pt x="159" y="1009"/>
                  </a:lnTo>
                  <a:lnTo>
                    <a:pt x="163" y="998"/>
                  </a:lnTo>
                  <a:lnTo>
                    <a:pt x="167" y="986"/>
                  </a:lnTo>
                  <a:lnTo>
                    <a:pt x="171" y="975"/>
                  </a:lnTo>
                  <a:lnTo>
                    <a:pt x="176" y="961"/>
                  </a:lnTo>
                  <a:lnTo>
                    <a:pt x="179" y="950"/>
                  </a:lnTo>
                  <a:lnTo>
                    <a:pt x="182" y="942"/>
                  </a:lnTo>
                  <a:lnTo>
                    <a:pt x="185" y="933"/>
                  </a:lnTo>
                  <a:lnTo>
                    <a:pt x="188" y="925"/>
                  </a:lnTo>
                  <a:lnTo>
                    <a:pt x="191" y="916"/>
                  </a:lnTo>
                  <a:lnTo>
                    <a:pt x="194" y="906"/>
                  </a:lnTo>
                  <a:lnTo>
                    <a:pt x="197" y="899"/>
                  </a:lnTo>
                  <a:lnTo>
                    <a:pt x="200" y="889"/>
                  </a:lnTo>
                  <a:lnTo>
                    <a:pt x="203" y="879"/>
                  </a:lnTo>
                  <a:lnTo>
                    <a:pt x="206" y="870"/>
                  </a:lnTo>
                  <a:lnTo>
                    <a:pt x="209" y="862"/>
                  </a:lnTo>
                  <a:lnTo>
                    <a:pt x="213" y="853"/>
                  </a:lnTo>
                  <a:lnTo>
                    <a:pt x="215" y="843"/>
                  </a:lnTo>
                  <a:lnTo>
                    <a:pt x="218" y="836"/>
                  </a:lnTo>
                  <a:lnTo>
                    <a:pt x="222" y="826"/>
                  </a:lnTo>
                  <a:lnTo>
                    <a:pt x="225" y="818"/>
                  </a:lnTo>
                  <a:lnTo>
                    <a:pt x="228" y="811"/>
                  </a:lnTo>
                  <a:lnTo>
                    <a:pt x="230" y="807"/>
                  </a:lnTo>
                  <a:lnTo>
                    <a:pt x="232" y="803"/>
                  </a:lnTo>
                  <a:lnTo>
                    <a:pt x="234" y="798"/>
                  </a:lnTo>
                  <a:lnTo>
                    <a:pt x="235" y="794"/>
                  </a:lnTo>
                  <a:lnTo>
                    <a:pt x="237" y="790"/>
                  </a:lnTo>
                  <a:lnTo>
                    <a:pt x="238" y="784"/>
                  </a:lnTo>
                  <a:lnTo>
                    <a:pt x="241" y="780"/>
                  </a:lnTo>
                  <a:lnTo>
                    <a:pt x="243" y="777"/>
                  </a:lnTo>
                  <a:lnTo>
                    <a:pt x="244" y="771"/>
                  </a:lnTo>
                  <a:lnTo>
                    <a:pt x="246" y="767"/>
                  </a:lnTo>
                  <a:lnTo>
                    <a:pt x="247" y="761"/>
                  </a:lnTo>
                  <a:lnTo>
                    <a:pt x="249" y="757"/>
                  </a:lnTo>
                  <a:lnTo>
                    <a:pt x="251" y="754"/>
                  </a:lnTo>
                  <a:lnTo>
                    <a:pt x="253" y="750"/>
                  </a:lnTo>
                  <a:lnTo>
                    <a:pt x="255" y="746"/>
                  </a:lnTo>
                  <a:lnTo>
                    <a:pt x="257" y="742"/>
                  </a:lnTo>
                  <a:lnTo>
                    <a:pt x="261" y="736"/>
                  </a:lnTo>
                  <a:lnTo>
                    <a:pt x="264" y="731"/>
                  </a:lnTo>
                  <a:lnTo>
                    <a:pt x="267" y="723"/>
                  </a:lnTo>
                  <a:lnTo>
                    <a:pt x="271" y="717"/>
                  </a:lnTo>
                  <a:lnTo>
                    <a:pt x="274" y="712"/>
                  </a:lnTo>
                  <a:lnTo>
                    <a:pt x="277" y="706"/>
                  </a:lnTo>
                  <a:lnTo>
                    <a:pt x="281" y="698"/>
                  </a:lnTo>
                  <a:lnTo>
                    <a:pt x="284" y="693"/>
                  </a:lnTo>
                  <a:lnTo>
                    <a:pt x="287" y="687"/>
                  </a:lnTo>
                  <a:lnTo>
                    <a:pt x="291" y="681"/>
                  </a:lnTo>
                  <a:lnTo>
                    <a:pt x="294" y="675"/>
                  </a:lnTo>
                  <a:lnTo>
                    <a:pt x="299" y="670"/>
                  </a:lnTo>
                  <a:lnTo>
                    <a:pt x="302" y="664"/>
                  </a:lnTo>
                  <a:lnTo>
                    <a:pt x="305" y="658"/>
                  </a:lnTo>
                  <a:lnTo>
                    <a:pt x="310" y="653"/>
                  </a:lnTo>
                  <a:lnTo>
                    <a:pt x="313" y="647"/>
                  </a:lnTo>
                  <a:lnTo>
                    <a:pt x="315" y="645"/>
                  </a:lnTo>
                  <a:lnTo>
                    <a:pt x="318" y="641"/>
                  </a:lnTo>
                  <a:lnTo>
                    <a:pt x="320" y="637"/>
                  </a:lnTo>
                  <a:lnTo>
                    <a:pt x="322" y="635"/>
                  </a:lnTo>
                  <a:lnTo>
                    <a:pt x="324" y="632"/>
                  </a:lnTo>
                  <a:lnTo>
                    <a:pt x="327" y="628"/>
                  </a:lnTo>
                  <a:lnTo>
                    <a:pt x="329" y="624"/>
                  </a:lnTo>
                  <a:lnTo>
                    <a:pt x="331" y="620"/>
                  </a:lnTo>
                  <a:lnTo>
                    <a:pt x="334" y="618"/>
                  </a:lnTo>
                  <a:lnTo>
                    <a:pt x="335" y="614"/>
                  </a:lnTo>
                  <a:lnTo>
                    <a:pt x="338" y="611"/>
                  </a:lnTo>
                  <a:lnTo>
                    <a:pt x="340" y="607"/>
                  </a:lnTo>
                  <a:lnTo>
                    <a:pt x="343" y="603"/>
                  </a:lnTo>
                  <a:lnTo>
                    <a:pt x="346" y="599"/>
                  </a:lnTo>
                  <a:lnTo>
                    <a:pt x="348" y="595"/>
                  </a:lnTo>
                  <a:lnTo>
                    <a:pt x="350" y="593"/>
                  </a:lnTo>
                  <a:lnTo>
                    <a:pt x="352" y="590"/>
                  </a:lnTo>
                  <a:lnTo>
                    <a:pt x="354" y="586"/>
                  </a:lnTo>
                  <a:lnTo>
                    <a:pt x="357" y="582"/>
                  </a:lnTo>
                  <a:lnTo>
                    <a:pt x="359" y="580"/>
                  </a:lnTo>
                  <a:lnTo>
                    <a:pt x="362" y="576"/>
                  </a:lnTo>
                  <a:lnTo>
                    <a:pt x="365" y="572"/>
                  </a:lnTo>
                  <a:lnTo>
                    <a:pt x="367" y="571"/>
                  </a:lnTo>
                  <a:lnTo>
                    <a:pt x="369" y="567"/>
                  </a:lnTo>
                  <a:lnTo>
                    <a:pt x="375" y="561"/>
                  </a:lnTo>
                  <a:lnTo>
                    <a:pt x="379" y="555"/>
                  </a:lnTo>
                  <a:lnTo>
                    <a:pt x="384" y="550"/>
                  </a:lnTo>
                  <a:lnTo>
                    <a:pt x="389" y="544"/>
                  </a:lnTo>
                  <a:lnTo>
                    <a:pt x="394" y="538"/>
                  </a:lnTo>
                  <a:lnTo>
                    <a:pt x="399" y="532"/>
                  </a:lnTo>
                  <a:lnTo>
                    <a:pt x="404" y="527"/>
                  </a:lnTo>
                  <a:lnTo>
                    <a:pt x="408" y="521"/>
                  </a:lnTo>
                  <a:lnTo>
                    <a:pt x="413" y="515"/>
                  </a:lnTo>
                  <a:lnTo>
                    <a:pt x="418" y="510"/>
                  </a:lnTo>
                  <a:lnTo>
                    <a:pt x="423" y="504"/>
                  </a:lnTo>
                  <a:lnTo>
                    <a:pt x="428" y="500"/>
                  </a:lnTo>
                  <a:lnTo>
                    <a:pt x="433" y="494"/>
                  </a:lnTo>
                  <a:lnTo>
                    <a:pt x="437" y="489"/>
                  </a:lnTo>
                  <a:lnTo>
                    <a:pt x="443" y="485"/>
                  </a:lnTo>
                  <a:lnTo>
                    <a:pt x="447" y="479"/>
                  </a:lnTo>
                  <a:lnTo>
                    <a:pt x="451" y="477"/>
                  </a:lnTo>
                  <a:lnTo>
                    <a:pt x="454" y="471"/>
                  </a:lnTo>
                  <a:lnTo>
                    <a:pt x="456" y="470"/>
                  </a:lnTo>
                  <a:lnTo>
                    <a:pt x="459" y="466"/>
                  </a:lnTo>
                  <a:lnTo>
                    <a:pt x="463" y="462"/>
                  </a:lnTo>
                  <a:lnTo>
                    <a:pt x="466" y="460"/>
                  </a:lnTo>
                  <a:lnTo>
                    <a:pt x="470" y="456"/>
                  </a:lnTo>
                  <a:lnTo>
                    <a:pt x="473" y="452"/>
                  </a:lnTo>
                  <a:lnTo>
                    <a:pt x="476" y="450"/>
                  </a:lnTo>
                  <a:lnTo>
                    <a:pt x="480" y="449"/>
                  </a:lnTo>
                  <a:lnTo>
                    <a:pt x="483" y="445"/>
                  </a:lnTo>
                  <a:lnTo>
                    <a:pt x="486" y="443"/>
                  </a:lnTo>
                  <a:lnTo>
                    <a:pt x="490" y="439"/>
                  </a:lnTo>
                  <a:lnTo>
                    <a:pt x="493" y="437"/>
                  </a:lnTo>
                  <a:lnTo>
                    <a:pt x="496" y="433"/>
                  </a:lnTo>
                  <a:lnTo>
                    <a:pt x="500" y="429"/>
                  </a:lnTo>
                  <a:lnTo>
                    <a:pt x="503" y="426"/>
                  </a:lnTo>
                  <a:lnTo>
                    <a:pt x="505" y="424"/>
                  </a:lnTo>
                  <a:lnTo>
                    <a:pt x="508" y="422"/>
                  </a:lnTo>
                  <a:lnTo>
                    <a:pt x="510" y="420"/>
                  </a:lnTo>
                  <a:lnTo>
                    <a:pt x="512" y="418"/>
                  </a:lnTo>
                  <a:lnTo>
                    <a:pt x="514" y="416"/>
                  </a:lnTo>
                  <a:lnTo>
                    <a:pt x="516" y="412"/>
                  </a:lnTo>
                  <a:lnTo>
                    <a:pt x="519" y="410"/>
                  </a:lnTo>
                  <a:lnTo>
                    <a:pt x="521" y="409"/>
                  </a:lnTo>
                  <a:lnTo>
                    <a:pt x="523" y="407"/>
                  </a:lnTo>
                  <a:lnTo>
                    <a:pt x="525" y="405"/>
                  </a:lnTo>
                  <a:lnTo>
                    <a:pt x="527" y="403"/>
                  </a:lnTo>
                  <a:lnTo>
                    <a:pt x="529" y="401"/>
                  </a:lnTo>
                  <a:lnTo>
                    <a:pt x="531" y="401"/>
                  </a:lnTo>
                  <a:lnTo>
                    <a:pt x="533" y="399"/>
                  </a:lnTo>
                  <a:lnTo>
                    <a:pt x="535" y="397"/>
                  </a:lnTo>
                  <a:lnTo>
                    <a:pt x="538" y="393"/>
                  </a:lnTo>
                  <a:lnTo>
                    <a:pt x="540" y="391"/>
                  </a:lnTo>
                  <a:lnTo>
                    <a:pt x="543" y="389"/>
                  </a:lnTo>
                  <a:lnTo>
                    <a:pt x="546" y="388"/>
                  </a:lnTo>
                  <a:lnTo>
                    <a:pt x="548" y="386"/>
                  </a:lnTo>
                  <a:lnTo>
                    <a:pt x="551" y="384"/>
                  </a:lnTo>
                  <a:lnTo>
                    <a:pt x="554" y="382"/>
                  </a:lnTo>
                  <a:lnTo>
                    <a:pt x="557" y="378"/>
                  </a:lnTo>
                  <a:lnTo>
                    <a:pt x="560" y="378"/>
                  </a:lnTo>
                  <a:lnTo>
                    <a:pt x="565" y="374"/>
                  </a:lnTo>
                  <a:lnTo>
                    <a:pt x="570" y="370"/>
                  </a:lnTo>
                  <a:lnTo>
                    <a:pt x="575" y="367"/>
                  </a:lnTo>
                  <a:lnTo>
                    <a:pt x="579" y="365"/>
                  </a:lnTo>
                  <a:lnTo>
                    <a:pt x="585" y="361"/>
                  </a:lnTo>
                  <a:lnTo>
                    <a:pt x="589" y="357"/>
                  </a:lnTo>
                  <a:lnTo>
                    <a:pt x="594" y="353"/>
                  </a:lnTo>
                  <a:lnTo>
                    <a:pt x="599" y="351"/>
                  </a:lnTo>
                  <a:lnTo>
                    <a:pt x="604" y="347"/>
                  </a:lnTo>
                  <a:lnTo>
                    <a:pt x="609" y="344"/>
                  </a:lnTo>
                  <a:lnTo>
                    <a:pt x="614" y="340"/>
                  </a:lnTo>
                  <a:lnTo>
                    <a:pt x="619" y="336"/>
                  </a:lnTo>
                  <a:lnTo>
                    <a:pt x="624" y="334"/>
                  </a:lnTo>
                  <a:lnTo>
                    <a:pt x="629" y="330"/>
                  </a:lnTo>
                  <a:lnTo>
                    <a:pt x="634" y="327"/>
                  </a:lnTo>
                  <a:lnTo>
                    <a:pt x="639" y="325"/>
                  </a:lnTo>
                  <a:lnTo>
                    <a:pt x="642" y="323"/>
                  </a:lnTo>
                  <a:lnTo>
                    <a:pt x="644" y="321"/>
                  </a:lnTo>
                  <a:lnTo>
                    <a:pt x="646" y="319"/>
                  </a:lnTo>
                  <a:lnTo>
                    <a:pt x="648" y="317"/>
                  </a:lnTo>
                  <a:lnTo>
                    <a:pt x="652" y="315"/>
                  </a:lnTo>
                  <a:lnTo>
                    <a:pt x="654" y="311"/>
                  </a:lnTo>
                  <a:lnTo>
                    <a:pt x="656" y="311"/>
                  </a:lnTo>
                  <a:lnTo>
                    <a:pt x="658" y="309"/>
                  </a:lnTo>
                  <a:lnTo>
                    <a:pt x="661" y="309"/>
                  </a:lnTo>
                  <a:lnTo>
                    <a:pt x="662" y="307"/>
                  </a:lnTo>
                  <a:lnTo>
                    <a:pt x="664" y="306"/>
                  </a:lnTo>
                  <a:lnTo>
                    <a:pt x="666" y="304"/>
                  </a:lnTo>
                  <a:lnTo>
                    <a:pt x="668" y="302"/>
                  </a:lnTo>
                  <a:lnTo>
                    <a:pt x="670" y="302"/>
                  </a:lnTo>
                  <a:lnTo>
                    <a:pt x="672" y="300"/>
                  </a:lnTo>
                  <a:lnTo>
                    <a:pt x="674" y="300"/>
                  </a:lnTo>
                  <a:lnTo>
                    <a:pt x="675" y="298"/>
                  </a:lnTo>
                  <a:lnTo>
                    <a:pt x="677" y="296"/>
                  </a:lnTo>
                  <a:lnTo>
                    <a:pt x="680" y="294"/>
                  </a:lnTo>
                  <a:lnTo>
                    <a:pt x="682" y="294"/>
                  </a:lnTo>
                  <a:lnTo>
                    <a:pt x="684" y="292"/>
                  </a:lnTo>
                  <a:lnTo>
                    <a:pt x="685" y="290"/>
                  </a:lnTo>
                  <a:lnTo>
                    <a:pt x="687" y="290"/>
                  </a:lnTo>
                  <a:lnTo>
                    <a:pt x="690" y="286"/>
                  </a:lnTo>
                  <a:lnTo>
                    <a:pt x="692" y="286"/>
                  </a:lnTo>
                  <a:lnTo>
                    <a:pt x="694" y="285"/>
                  </a:lnTo>
                  <a:lnTo>
                    <a:pt x="697" y="285"/>
                  </a:lnTo>
                  <a:lnTo>
                    <a:pt x="700" y="285"/>
                  </a:lnTo>
                  <a:lnTo>
                    <a:pt x="702" y="285"/>
                  </a:lnTo>
                  <a:lnTo>
                    <a:pt x="705" y="283"/>
                  </a:lnTo>
                  <a:lnTo>
                    <a:pt x="708" y="283"/>
                  </a:lnTo>
                  <a:lnTo>
                    <a:pt x="711" y="281"/>
                  </a:lnTo>
                  <a:lnTo>
                    <a:pt x="713" y="281"/>
                  </a:lnTo>
                  <a:lnTo>
                    <a:pt x="715" y="279"/>
                  </a:lnTo>
                  <a:lnTo>
                    <a:pt x="718" y="277"/>
                  </a:lnTo>
                  <a:lnTo>
                    <a:pt x="720" y="277"/>
                  </a:lnTo>
                  <a:lnTo>
                    <a:pt x="723" y="275"/>
                  </a:lnTo>
                  <a:lnTo>
                    <a:pt x="725" y="275"/>
                  </a:lnTo>
                  <a:lnTo>
                    <a:pt x="728" y="273"/>
                  </a:lnTo>
                  <a:lnTo>
                    <a:pt x="730" y="273"/>
                  </a:lnTo>
                  <a:lnTo>
                    <a:pt x="694" y="302"/>
                  </a:lnTo>
                  <a:lnTo>
                    <a:pt x="693" y="302"/>
                  </a:lnTo>
                  <a:lnTo>
                    <a:pt x="692" y="304"/>
                  </a:lnTo>
                  <a:lnTo>
                    <a:pt x="690" y="306"/>
                  </a:lnTo>
                  <a:lnTo>
                    <a:pt x="689" y="306"/>
                  </a:lnTo>
                  <a:lnTo>
                    <a:pt x="687" y="307"/>
                  </a:lnTo>
                  <a:lnTo>
                    <a:pt x="686" y="307"/>
                  </a:lnTo>
                  <a:lnTo>
                    <a:pt x="685" y="309"/>
                  </a:lnTo>
                  <a:lnTo>
                    <a:pt x="683" y="309"/>
                  </a:lnTo>
                  <a:lnTo>
                    <a:pt x="682" y="309"/>
                  </a:lnTo>
                  <a:lnTo>
                    <a:pt x="682" y="311"/>
                  </a:lnTo>
                  <a:lnTo>
                    <a:pt x="681" y="311"/>
                  </a:lnTo>
                  <a:lnTo>
                    <a:pt x="680" y="311"/>
                  </a:lnTo>
                  <a:lnTo>
                    <a:pt x="678" y="313"/>
                  </a:lnTo>
                  <a:lnTo>
                    <a:pt x="677" y="315"/>
                  </a:lnTo>
                  <a:lnTo>
                    <a:pt x="674" y="317"/>
                  </a:lnTo>
                  <a:lnTo>
                    <a:pt x="671" y="321"/>
                  </a:lnTo>
                  <a:lnTo>
                    <a:pt x="667" y="323"/>
                  </a:lnTo>
                  <a:lnTo>
                    <a:pt x="665" y="325"/>
                  </a:lnTo>
                  <a:lnTo>
                    <a:pt x="662" y="327"/>
                  </a:lnTo>
                  <a:lnTo>
                    <a:pt x="658" y="328"/>
                  </a:lnTo>
                  <a:lnTo>
                    <a:pt x="655" y="330"/>
                  </a:lnTo>
                  <a:lnTo>
                    <a:pt x="653" y="332"/>
                  </a:lnTo>
                  <a:lnTo>
                    <a:pt x="649" y="334"/>
                  </a:lnTo>
                  <a:lnTo>
                    <a:pt x="646" y="336"/>
                  </a:lnTo>
                  <a:lnTo>
                    <a:pt x="643" y="338"/>
                  </a:lnTo>
                  <a:lnTo>
                    <a:pt x="639" y="340"/>
                  </a:lnTo>
                  <a:lnTo>
                    <a:pt x="636" y="342"/>
                  </a:lnTo>
                  <a:lnTo>
                    <a:pt x="633" y="344"/>
                  </a:lnTo>
                  <a:lnTo>
                    <a:pt x="629" y="347"/>
                  </a:lnTo>
                  <a:lnTo>
                    <a:pt x="627" y="349"/>
                  </a:lnTo>
                  <a:lnTo>
                    <a:pt x="624" y="351"/>
                  </a:lnTo>
                  <a:lnTo>
                    <a:pt x="621" y="351"/>
                  </a:lnTo>
                  <a:lnTo>
                    <a:pt x="619" y="353"/>
                  </a:lnTo>
                  <a:lnTo>
                    <a:pt x="616" y="357"/>
                  </a:lnTo>
                  <a:lnTo>
                    <a:pt x="614" y="357"/>
                  </a:lnTo>
                  <a:lnTo>
                    <a:pt x="610" y="359"/>
                  </a:lnTo>
                  <a:lnTo>
                    <a:pt x="608" y="361"/>
                  </a:lnTo>
                  <a:lnTo>
                    <a:pt x="606" y="363"/>
                  </a:lnTo>
                  <a:lnTo>
                    <a:pt x="602" y="365"/>
                  </a:lnTo>
                  <a:lnTo>
                    <a:pt x="600" y="367"/>
                  </a:lnTo>
                  <a:lnTo>
                    <a:pt x="597" y="368"/>
                  </a:lnTo>
                  <a:lnTo>
                    <a:pt x="595" y="370"/>
                  </a:lnTo>
                  <a:lnTo>
                    <a:pt x="592" y="372"/>
                  </a:lnTo>
                  <a:lnTo>
                    <a:pt x="589" y="374"/>
                  </a:lnTo>
                  <a:lnTo>
                    <a:pt x="587" y="376"/>
                  </a:lnTo>
                  <a:lnTo>
                    <a:pt x="585" y="378"/>
                  </a:lnTo>
                  <a:lnTo>
                    <a:pt x="581" y="380"/>
                  </a:lnTo>
                  <a:lnTo>
                    <a:pt x="579" y="382"/>
                  </a:lnTo>
                  <a:lnTo>
                    <a:pt x="577" y="384"/>
                  </a:lnTo>
                  <a:lnTo>
                    <a:pt x="575" y="388"/>
                  </a:lnTo>
                  <a:lnTo>
                    <a:pt x="572" y="391"/>
                  </a:lnTo>
                  <a:lnTo>
                    <a:pt x="570" y="393"/>
                  </a:lnTo>
                  <a:lnTo>
                    <a:pt x="568" y="395"/>
                  </a:lnTo>
                  <a:lnTo>
                    <a:pt x="565" y="397"/>
                  </a:lnTo>
                  <a:lnTo>
                    <a:pt x="562" y="401"/>
                  </a:lnTo>
                  <a:lnTo>
                    <a:pt x="561" y="403"/>
                  </a:lnTo>
                  <a:lnTo>
                    <a:pt x="558" y="403"/>
                  </a:lnTo>
                  <a:lnTo>
                    <a:pt x="556" y="407"/>
                  </a:lnTo>
                  <a:lnTo>
                    <a:pt x="554" y="407"/>
                  </a:lnTo>
                  <a:lnTo>
                    <a:pt x="552" y="409"/>
                  </a:lnTo>
                  <a:lnTo>
                    <a:pt x="550" y="410"/>
                  </a:lnTo>
                  <a:lnTo>
                    <a:pt x="547" y="414"/>
                  </a:lnTo>
                  <a:lnTo>
                    <a:pt x="546" y="416"/>
                  </a:lnTo>
                  <a:lnTo>
                    <a:pt x="543" y="416"/>
                  </a:lnTo>
                  <a:lnTo>
                    <a:pt x="541" y="418"/>
                  </a:lnTo>
                  <a:lnTo>
                    <a:pt x="539" y="420"/>
                  </a:lnTo>
                  <a:lnTo>
                    <a:pt x="537" y="422"/>
                  </a:lnTo>
                  <a:lnTo>
                    <a:pt x="534" y="424"/>
                  </a:lnTo>
                  <a:lnTo>
                    <a:pt x="533" y="426"/>
                  </a:lnTo>
                  <a:lnTo>
                    <a:pt x="531" y="426"/>
                  </a:lnTo>
                  <a:lnTo>
                    <a:pt x="529" y="428"/>
                  </a:lnTo>
                  <a:lnTo>
                    <a:pt x="527" y="429"/>
                  </a:lnTo>
                  <a:lnTo>
                    <a:pt x="524" y="431"/>
                  </a:lnTo>
                  <a:lnTo>
                    <a:pt x="522" y="433"/>
                  </a:lnTo>
                  <a:lnTo>
                    <a:pt x="520" y="435"/>
                  </a:lnTo>
                  <a:lnTo>
                    <a:pt x="519" y="437"/>
                  </a:lnTo>
                  <a:lnTo>
                    <a:pt x="516" y="441"/>
                  </a:lnTo>
                  <a:lnTo>
                    <a:pt x="514" y="443"/>
                  </a:lnTo>
                  <a:lnTo>
                    <a:pt x="512" y="445"/>
                  </a:lnTo>
                  <a:lnTo>
                    <a:pt x="511" y="449"/>
                  </a:lnTo>
                  <a:lnTo>
                    <a:pt x="509" y="450"/>
                  </a:lnTo>
                  <a:lnTo>
                    <a:pt x="506" y="452"/>
                  </a:lnTo>
                  <a:lnTo>
                    <a:pt x="504" y="454"/>
                  </a:lnTo>
                  <a:lnTo>
                    <a:pt x="502" y="456"/>
                  </a:lnTo>
                  <a:lnTo>
                    <a:pt x="500" y="458"/>
                  </a:lnTo>
                  <a:lnTo>
                    <a:pt x="497" y="460"/>
                  </a:lnTo>
                  <a:lnTo>
                    <a:pt x="494" y="464"/>
                  </a:lnTo>
                  <a:lnTo>
                    <a:pt x="491" y="468"/>
                  </a:lnTo>
                  <a:lnTo>
                    <a:pt x="487" y="471"/>
                  </a:lnTo>
                  <a:lnTo>
                    <a:pt x="483" y="475"/>
                  </a:lnTo>
                  <a:lnTo>
                    <a:pt x="480" y="479"/>
                  </a:lnTo>
                  <a:lnTo>
                    <a:pt x="476" y="483"/>
                  </a:lnTo>
                  <a:lnTo>
                    <a:pt x="472" y="485"/>
                  </a:lnTo>
                  <a:lnTo>
                    <a:pt x="468" y="489"/>
                  </a:lnTo>
                  <a:lnTo>
                    <a:pt x="464" y="492"/>
                  </a:lnTo>
                  <a:lnTo>
                    <a:pt x="461" y="494"/>
                  </a:lnTo>
                  <a:lnTo>
                    <a:pt x="456" y="498"/>
                  </a:lnTo>
                  <a:lnTo>
                    <a:pt x="453" y="502"/>
                  </a:lnTo>
                  <a:lnTo>
                    <a:pt x="448" y="506"/>
                  </a:lnTo>
                  <a:lnTo>
                    <a:pt x="445" y="510"/>
                  </a:lnTo>
                  <a:lnTo>
                    <a:pt x="442" y="511"/>
                  </a:lnTo>
                  <a:lnTo>
                    <a:pt x="438" y="517"/>
                  </a:lnTo>
                  <a:lnTo>
                    <a:pt x="434" y="521"/>
                  </a:lnTo>
                  <a:lnTo>
                    <a:pt x="428" y="529"/>
                  </a:lnTo>
                  <a:lnTo>
                    <a:pt x="424" y="534"/>
                  </a:lnTo>
                  <a:lnTo>
                    <a:pt x="419" y="538"/>
                  </a:lnTo>
                  <a:lnTo>
                    <a:pt x="415" y="546"/>
                  </a:lnTo>
                  <a:lnTo>
                    <a:pt x="410" y="552"/>
                  </a:lnTo>
                  <a:lnTo>
                    <a:pt x="406" y="557"/>
                  </a:lnTo>
                  <a:lnTo>
                    <a:pt x="403" y="563"/>
                  </a:lnTo>
                  <a:lnTo>
                    <a:pt x="397" y="569"/>
                  </a:lnTo>
                  <a:lnTo>
                    <a:pt x="394" y="576"/>
                  </a:lnTo>
                  <a:lnTo>
                    <a:pt x="389" y="582"/>
                  </a:lnTo>
                  <a:lnTo>
                    <a:pt x="385" y="588"/>
                  </a:lnTo>
                  <a:lnTo>
                    <a:pt x="379" y="593"/>
                  </a:lnTo>
                  <a:lnTo>
                    <a:pt x="376" y="601"/>
                  </a:lnTo>
                  <a:lnTo>
                    <a:pt x="370" y="607"/>
                  </a:lnTo>
                  <a:lnTo>
                    <a:pt x="366" y="613"/>
                  </a:lnTo>
                  <a:lnTo>
                    <a:pt x="363" y="618"/>
                  </a:lnTo>
                  <a:lnTo>
                    <a:pt x="360" y="622"/>
                  </a:lnTo>
                  <a:lnTo>
                    <a:pt x="358" y="626"/>
                  </a:lnTo>
                  <a:lnTo>
                    <a:pt x="354" y="630"/>
                  </a:lnTo>
                  <a:lnTo>
                    <a:pt x="352" y="634"/>
                  </a:lnTo>
                  <a:lnTo>
                    <a:pt x="349" y="637"/>
                  </a:lnTo>
                  <a:lnTo>
                    <a:pt x="347" y="643"/>
                  </a:lnTo>
                  <a:lnTo>
                    <a:pt x="343" y="645"/>
                  </a:lnTo>
                  <a:lnTo>
                    <a:pt x="341" y="651"/>
                  </a:lnTo>
                  <a:lnTo>
                    <a:pt x="338" y="654"/>
                  </a:lnTo>
                  <a:lnTo>
                    <a:pt x="335" y="658"/>
                  </a:lnTo>
                  <a:lnTo>
                    <a:pt x="332" y="662"/>
                  </a:lnTo>
                  <a:lnTo>
                    <a:pt x="330" y="666"/>
                  </a:lnTo>
                  <a:lnTo>
                    <a:pt x="327" y="672"/>
                  </a:lnTo>
                  <a:lnTo>
                    <a:pt x="324" y="675"/>
                  </a:lnTo>
                  <a:lnTo>
                    <a:pt x="321" y="681"/>
                  </a:lnTo>
                  <a:lnTo>
                    <a:pt x="319" y="685"/>
                  </a:lnTo>
                  <a:lnTo>
                    <a:pt x="316" y="687"/>
                  </a:lnTo>
                  <a:lnTo>
                    <a:pt x="314" y="693"/>
                  </a:lnTo>
                  <a:lnTo>
                    <a:pt x="311" y="695"/>
                  </a:lnTo>
                  <a:lnTo>
                    <a:pt x="309" y="698"/>
                  </a:lnTo>
                  <a:lnTo>
                    <a:pt x="306" y="704"/>
                  </a:lnTo>
                  <a:lnTo>
                    <a:pt x="304" y="708"/>
                  </a:lnTo>
                  <a:lnTo>
                    <a:pt x="302" y="712"/>
                  </a:lnTo>
                  <a:lnTo>
                    <a:pt x="300" y="717"/>
                  </a:lnTo>
                  <a:lnTo>
                    <a:pt x="297" y="721"/>
                  </a:lnTo>
                  <a:lnTo>
                    <a:pt x="294" y="727"/>
                  </a:lnTo>
                  <a:lnTo>
                    <a:pt x="292" y="731"/>
                  </a:lnTo>
                  <a:lnTo>
                    <a:pt x="291" y="736"/>
                  </a:lnTo>
                  <a:lnTo>
                    <a:pt x="289" y="740"/>
                  </a:lnTo>
                  <a:lnTo>
                    <a:pt x="285" y="746"/>
                  </a:lnTo>
                  <a:lnTo>
                    <a:pt x="283" y="752"/>
                  </a:lnTo>
                  <a:lnTo>
                    <a:pt x="281" y="757"/>
                  </a:lnTo>
                  <a:lnTo>
                    <a:pt x="277" y="763"/>
                  </a:lnTo>
                  <a:lnTo>
                    <a:pt x="274" y="771"/>
                  </a:lnTo>
                  <a:lnTo>
                    <a:pt x="271" y="777"/>
                  </a:lnTo>
                  <a:lnTo>
                    <a:pt x="267" y="782"/>
                  </a:lnTo>
                  <a:lnTo>
                    <a:pt x="264" y="790"/>
                  </a:lnTo>
                  <a:lnTo>
                    <a:pt x="261" y="798"/>
                  </a:lnTo>
                  <a:lnTo>
                    <a:pt x="258" y="805"/>
                  </a:lnTo>
                  <a:lnTo>
                    <a:pt x="253" y="818"/>
                  </a:lnTo>
                  <a:lnTo>
                    <a:pt x="247" y="834"/>
                  </a:lnTo>
                  <a:lnTo>
                    <a:pt x="242" y="847"/>
                  </a:lnTo>
                  <a:lnTo>
                    <a:pt x="236" y="860"/>
                  </a:lnTo>
                  <a:lnTo>
                    <a:pt x="230" y="874"/>
                  </a:lnTo>
                  <a:lnTo>
                    <a:pt x="224" y="889"/>
                  </a:lnTo>
                  <a:lnTo>
                    <a:pt x="218" y="900"/>
                  </a:lnTo>
                  <a:lnTo>
                    <a:pt x="213" y="914"/>
                  </a:lnTo>
                  <a:lnTo>
                    <a:pt x="207" y="927"/>
                  </a:lnTo>
                  <a:lnTo>
                    <a:pt x="201" y="941"/>
                  </a:lnTo>
                  <a:lnTo>
                    <a:pt x="196" y="954"/>
                  </a:lnTo>
                  <a:lnTo>
                    <a:pt x="189" y="965"/>
                  </a:lnTo>
                  <a:lnTo>
                    <a:pt x="184" y="979"/>
                  </a:lnTo>
                  <a:lnTo>
                    <a:pt x="178" y="992"/>
                  </a:lnTo>
                  <a:lnTo>
                    <a:pt x="172" y="1003"/>
                  </a:lnTo>
                  <a:lnTo>
                    <a:pt x="166" y="1017"/>
                  </a:lnTo>
                  <a:lnTo>
                    <a:pt x="165" y="1017"/>
                  </a:lnTo>
                  <a:lnTo>
                    <a:pt x="163" y="1019"/>
                  </a:lnTo>
                  <a:lnTo>
                    <a:pt x="163" y="1021"/>
                  </a:lnTo>
                  <a:lnTo>
                    <a:pt x="163" y="1023"/>
                  </a:lnTo>
                  <a:lnTo>
                    <a:pt x="162" y="1026"/>
                  </a:lnTo>
                  <a:lnTo>
                    <a:pt x="160" y="1032"/>
                  </a:lnTo>
                  <a:lnTo>
                    <a:pt x="158" y="1038"/>
                  </a:lnTo>
                  <a:lnTo>
                    <a:pt x="157" y="1042"/>
                  </a:lnTo>
                  <a:lnTo>
                    <a:pt x="154" y="1047"/>
                  </a:lnTo>
                  <a:lnTo>
                    <a:pt x="152" y="1053"/>
                  </a:lnTo>
                  <a:lnTo>
                    <a:pt x="150" y="1057"/>
                  </a:lnTo>
                  <a:lnTo>
                    <a:pt x="148" y="1063"/>
                  </a:lnTo>
                  <a:lnTo>
                    <a:pt x="146" y="1070"/>
                  </a:lnTo>
                  <a:lnTo>
                    <a:pt x="143" y="1078"/>
                  </a:lnTo>
                  <a:lnTo>
                    <a:pt x="141" y="1085"/>
                  </a:lnTo>
                  <a:lnTo>
                    <a:pt x="139" y="1093"/>
                  </a:lnTo>
                  <a:lnTo>
                    <a:pt x="137" y="1099"/>
                  </a:lnTo>
                  <a:lnTo>
                    <a:pt x="134" y="1106"/>
                  </a:lnTo>
                  <a:lnTo>
                    <a:pt x="132" y="1116"/>
                  </a:lnTo>
                  <a:lnTo>
                    <a:pt x="129" y="1122"/>
                  </a:lnTo>
                  <a:lnTo>
                    <a:pt x="128" y="1131"/>
                  </a:lnTo>
                  <a:lnTo>
                    <a:pt x="125" y="1137"/>
                  </a:lnTo>
                  <a:lnTo>
                    <a:pt x="123" y="1146"/>
                  </a:lnTo>
                  <a:lnTo>
                    <a:pt x="121" y="1152"/>
                  </a:lnTo>
                  <a:lnTo>
                    <a:pt x="119" y="1160"/>
                  </a:lnTo>
                  <a:lnTo>
                    <a:pt x="116" y="1169"/>
                  </a:lnTo>
                  <a:lnTo>
                    <a:pt x="114" y="1177"/>
                  </a:lnTo>
                  <a:lnTo>
                    <a:pt x="112" y="1185"/>
                  </a:lnTo>
                  <a:lnTo>
                    <a:pt x="111" y="1200"/>
                  </a:lnTo>
                  <a:lnTo>
                    <a:pt x="109" y="1215"/>
                  </a:lnTo>
                  <a:lnTo>
                    <a:pt x="108" y="1228"/>
                  </a:lnTo>
                  <a:lnTo>
                    <a:pt x="105" y="1244"/>
                  </a:lnTo>
                  <a:lnTo>
                    <a:pt x="104" y="1259"/>
                  </a:lnTo>
                  <a:lnTo>
                    <a:pt x="102" y="1274"/>
                  </a:lnTo>
                  <a:lnTo>
                    <a:pt x="101" y="1289"/>
                  </a:lnTo>
                  <a:lnTo>
                    <a:pt x="100" y="1307"/>
                  </a:lnTo>
                  <a:lnTo>
                    <a:pt x="99" y="1314"/>
                  </a:lnTo>
                  <a:lnTo>
                    <a:pt x="98" y="1324"/>
                  </a:lnTo>
                  <a:lnTo>
                    <a:pt x="98" y="1331"/>
                  </a:lnTo>
                  <a:lnTo>
                    <a:pt x="96" y="1339"/>
                  </a:lnTo>
                  <a:lnTo>
                    <a:pt x="95" y="1349"/>
                  </a:lnTo>
                  <a:lnTo>
                    <a:pt x="94" y="1356"/>
                  </a:lnTo>
                  <a:lnTo>
                    <a:pt x="94" y="1366"/>
                  </a:lnTo>
                  <a:lnTo>
                    <a:pt x="93" y="1375"/>
                  </a:lnTo>
                  <a:lnTo>
                    <a:pt x="93" y="1381"/>
                  </a:lnTo>
                  <a:lnTo>
                    <a:pt x="92" y="1387"/>
                  </a:lnTo>
                  <a:lnTo>
                    <a:pt x="92" y="1392"/>
                  </a:lnTo>
                  <a:lnTo>
                    <a:pt x="91" y="1398"/>
                  </a:lnTo>
                  <a:lnTo>
                    <a:pt x="90" y="1408"/>
                  </a:lnTo>
                  <a:lnTo>
                    <a:pt x="90" y="1417"/>
                  </a:lnTo>
                  <a:lnTo>
                    <a:pt x="89" y="1425"/>
                  </a:lnTo>
                  <a:lnTo>
                    <a:pt x="87" y="1434"/>
                  </a:lnTo>
                  <a:lnTo>
                    <a:pt x="86" y="1446"/>
                  </a:lnTo>
                  <a:lnTo>
                    <a:pt x="85" y="1459"/>
                  </a:lnTo>
                  <a:lnTo>
                    <a:pt x="85" y="1471"/>
                  </a:lnTo>
                  <a:lnTo>
                    <a:pt x="83" y="1484"/>
                  </a:lnTo>
                  <a:lnTo>
                    <a:pt x="82" y="1499"/>
                  </a:lnTo>
                  <a:lnTo>
                    <a:pt x="81" y="1514"/>
                  </a:lnTo>
                  <a:lnTo>
                    <a:pt x="80" y="1530"/>
                  </a:lnTo>
                  <a:lnTo>
                    <a:pt x="79" y="1543"/>
                  </a:lnTo>
                  <a:lnTo>
                    <a:pt x="77" y="1558"/>
                  </a:lnTo>
                  <a:lnTo>
                    <a:pt x="76" y="1574"/>
                  </a:lnTo>
                  <a:lnTo>
                    <a:pt x="75" y="1589"/>
                  </a:lnTo>
                  <a:lnTo>
                    <a:pt x="74" y="1604"/>
                  </a:lnTo>
                  <a:lnTo>
                    <a:pt x="73" y="1617"/>
                  </a:lnTo>
                  <a:lnTo>
                    <a:pt x="72" y="1631"/>
                  </a:lnTo>
                  <a:lnTo>
                    <a:pt x="72" y="1644"/>
                  </a:lnTo>
                  <a:lnTo>
                    <a:pt x="71" y="1657"/>
                  </a:lnTo>
                  <a:lnTo>
                    <a:pt x="70" y="1680"/>
                  </a:lnTo>
                  <a:lnTo>
                    <a:pt x="68" y="1705"/>
                  </a:lnTo>
                  <a:lnTo>
                    <a:pt x="67" y="1726"/>
                  </a:lnTo>
                  <a:lnTo>
                    <a:pt x="67" y="1749"/>
                  </a:lnTo>
                  <a:lnTo>
                    <a:pt x="68" y="1751"/>
                  </a:lnTo>
                  <a:lnTo>
                    <a:pt x="68" y="1753"/>
                  </a:lnTo>
                  <a:lnTo>
                    <a:pt x="70" y="1755"/>
                  </a:lnTo>
                  <a:lnTo>
                    <a:pt x="71" y="1755"/>
                  </a:lnTo>
                  <a:lnTo>
                    <a:pt x="71" y="1757"/>
                  </a:lnTo>
                  <a:lnTo>
                    <a:pt x="72" y="1757"/>
                  </a:lnTo>
                  <a:lnTo>
                    <a:pt x="73" y="1757"/>
                  </a:lnTo>
                  <a:lnTo>
                    <a:pt x="74" y="1755"/>
                  </a:lnTo>
                  <a:lnTo>
                    <a:pt x="74" y="1753"/>
                  </a:lnTo>
                  <a:lnTo>
                    <a:pt x="75" y="1753"/>
                  </a:lnTo>
                  <a:lnTo>
                    <a:pt x="75" y="1751"/>
                  </a:lnTo>
                  <a:lnTo>
                    <a:pt x="80" y="1738"/>
                  </a:lnTo>
                  <a:lnTo>
                    <a:pt x="80" y="1732"/>
                  </a:lnTo>
                  <a:lnTo>
                    <a:pt x="81" y="1726"/>
                  </a:lnTo>
                  <a:lnTo>
                    <a:pt x="82" y="1720"/>
                  </a:lnTo>
                  <a:lnTo>
                    <a:pt x="82" y="1715"/>
                  </a:lnTo>
                  <a:lnTo>
                    <a:pt x="83" y="1709"/>
                  </a:lnTo>
                  <a:lnTo>
                    <a:pt x="84" y="1703"/>
                  </a:lnTo>
                  <a:lnTo>
                    <a:pt x="85" y="1698"/>
                  </a:lnTo>
                  <a:lnTo>
                    <a:pt x="87" y="1694"/>
                  </a:lnTo>
                  <a:lnTo>
                    <a:pt x="89" y="1690"/>
                  </a:lnTo>
                  <a:lnTo>
                    <a:pt x="90" y="1688"/>
                  </a:lnTo>
                  <a:lnTo>
                    <a:pt x="91" y="1684"/>
                  </a:lnTo>
                  <a:lnTo>
                    <a:pt x="92" y="1682"/>
                  </a:lnTo>
                  <a:lnTo>
                    <a:pt x="93" y="1680"/>
                  </a:lnTo>
                  <a:lnTo>
                    <a:pt x="93" y="1678"/>
                  </a:lnTo>
                  <a:lnTo>
                    <a:pt x="94" y="1673"/>
                  </a:lnTo>
                  <a:lnTo>
                    <a:pt x="95" y="1671"/>
                  </a:lnTo>
                  <a:lnTo>
                    <a:pt x="99" y="1661"/>
                  </a:lnTo>
                  <a:lnTo>
                    <a:pt x="101" y="1650"/>
                  </a:lnTo>
                  <a:lnTo>
                    <a:pt x="103" y="1640"/>
                  </a:lnTo>
                  <a:lnTo>
                    <a:pt x="106" y="1631"/>
                  </a:lnTo>
                  <a:lnTo>
                    <a:pt x="109" y="1619"/>
                  </a:lnTo>
                  <a:lnTo>
                    <a:pt x="112" y="1610"/>
                  </a:lnTo>
                  <a:lnTo>
                    <a:pt x="114" y="1598"/>
                  </a:lnTo>
                  <a:lnTo>
                    <a:pt x="116" y="1589"/>
                  </a:lnTo>
                  <a:lnTo>
                    <a:pt x="120" y="1579"/>
                  </a:lnTo>
                  <a:lnTo>
                    <a:pt x="123" y="1570"/>
                  </a:lnTo>
                  <a:lnTo>
                    <a:pt x="125" y="1558"/>
                  </a:lnTo>
                  <a:lnTo>
                    <a:pt x="129" y="1549"/>
                  </a:lnTo>
                  <a:lnTo>
                    <a:pt x="132" y="1539"/>
                  </a:lnTo>
                  <a:lnTo>
                    <a:pt x="135" y="1530"/>
                  </a:lnTo>
                  <a:lnTo>
                    <a:pt x="140" y="1520"/>
                  </a:lnTo>
                  <a:lnTo>
                    <a:pt x="143" y="1513"/>
                  </a:lnTo>
                  <a:lnTo>
                    <a:pt x="147" y="1503"/>
                  </a:lnTo>
                  <a:lnTo>
                    <a:pt x="149" y="1494"/>
                  </a:lnTo>
                  <a:lnTo>
                    <a:pt x="152" y="1486"/>
                  </a:lnTo>
                  <a:lnTo>
                    <a:pt x="156" y="1478"/>
                  </a:lnTo>
                  <a:lnTo>
                    <a:pt x="159" y="1469"/>
                  </a:lnTo>
                  <a:lnTo>
                    <a:pt x="162" y="1461"/>
                  </a:lnTo>
                  <a:lnTo>
                    <a:pt x="166" y="1453"/>
                  </a:lnTo>
                  <a:lnTo>
                    <a:pt x="169" y="1446"/>
                  </a:lnTo>
                  <a:lnTo>
                    <a:pt x="173" y="1438"/>
                  </a:lnTo>
                  <a:lnTo>
                    <a:pt x="177" y="1429"/>
                  </a:lnTo>
                  <a:lnTo>
                    <a:pt x="180" y="1421"/>
                  </a:lnTo>
                  <a:lnTo>
                    <a:pt x="184" y="1413"/>
                  </a:lnTo>
                  <a:lnTo>
                    <a:pt x="188" y="1406"/>
                  </a:lnTo>
                  <a:lnTo>
                    <a:pt x="191" y="1398"/>
                  </a:lnTo>
                  <a:lnTo>
                    <a:pt x="195" y="1389"/>
                  </a:lnTo>
                  <a:lnTo>
                    <a:pt x="198" y="1379"/>
                  </a:lnTo>
                  <a:lnTo>
                    <a:pt x="201" y="1371"/>
                  </a:lnTo>
                  <a:lnTo>
                    <a:pt x="205" y="1364"/>
                  </a:lnTo>
                  <a:lnTo>
                    <a:pt x="208" y="1354"/>
                  </a:lnTo>
                  <a:lnTo>
                    <a:pt x="211" y="1347"/>
                  </a:lnTo>
                  <a:lnTo>
                    <a:pt x="215" y="1339"/>
                  </a:lnTo>
                  <a:lnTo>
                    <a:pt x="218" y="1331"/>
                  </a:lnTo>
                  <a:lnTo>
                    <a:pt x="222" y="1326"/>
                  </a:lnTo>
                  <a:lnTo>
                    <a:pt x="225" y="1318"/>
                  </a:lnTo>
                  <a:lnTo>
                    <a:pt x="228" y="1310"/>
                  </a:lnTo>
                  <a:lnTo>
                    <a:pt x="232" y="1303"/>
                  </a:lnTo>
                  <a:lnTo>
                    <a:pt x="235" y="1295"/>
                  </a:lnTo>
                  <a:lnTo>
                    <a:pt x="238" y="1289"/>
                  </a:lnTo>
                  <a:lnTo>
                    <a:pt x="242" y="1282"/>
                  </a:lnTo>
                  <a:lnTo>
                    <a:pt x="245" y="1276"/>
                  </a:lnTo>
                  <a:lnTo>
                    <a:pt x="248" y="1268"/>
                  </a:lnTo>
                  <a:lnTo>
                    <a:pt x="252" y="1263"/>
                  </a:lnTo>
                  <a:lnTo>
                    <a:pt x="251" y="1267"/>
                  </a:lnTo>
                  <a:lnTo>
                    <a:pt x="249" y="1270"/>
                  </a:lnTo>
                  <a:lnTo>
                    <a:pt x="248" y="1274"/>
                  </a:lnTo>
                  <a:lnTo>
                    <a:pt x="247" y="1276"/>
                  </a:lnTo>
                  <a:lnTo>
                    <a:pt x="245" y="1284"/>
                  </a:lnTo>
                  <a:lnTo>
                    <a:pt x="242" y="1289"/>
                  </a:lnTo>
                  <a:lnTo>
                    <a:pt x="239" y="1297"/>
                  </a:lnTo>
                  <a:lnTo>
                    <a:pt x="236" y="1303"/>
                  </a:lnTo>
                  <a:lnTo>
                    <a:pt x="234" y="1310"/>
                  </a:lnTo>
                  <a:lnTo>
                    <a:pt x="230" y="1316"/>
                  </a:lnTo>
                  <a:lnTo>
                    <a:pt x="227" y="1324"/>
                  </a:lnTo>
                  <a:lnTo>
                    <a:pt x="225" y="1330"/>
                  </a:lnTo>
                  <a:lnTo>
                    <a:pt x="222" y="1335"/>
                  </a:lnTo>
                  <a:lnTo>
                    <a:pt x="218" y="1343"/>
                  </a:lnTo>
                  <a:lnTo>
                    <a:pt x="216" y="1349"/>
                  </a:lnTo>
                  <a:lnTo>
                    <a:pt x="213" y="1354"/>
                  </a:lnTo>
                  <a:lnTo>
                    <a:pt x="210" y="1362"/>
                  </a:lnTo>
                  <a:lnTo>
                    <a:pt x="207" y="1370"/>
                  </a:lnTo>
                  <a:lnTo>
                    <a:pt x="205" y="1375"/>
                  </a:lnTo>
                  <a:lnTo>
                    <a:pt x="203" y="1383"/>
                  </a:lnTo>
                  <a:lnTo>
                    <a:pt x="201" y="1385"/>
                  </a:lnTo>
                  <a:lnTo>
                    <a:pt x="200" y="1387"/>
                  </a:lnTo>
                  <a:lnTo>
                    <a:pt x="199" y="1389"/>
                  </a:lnTo>
                  <a:lnTo>
                    <a:pt x="198" y="1391"/>
                  </a:lnTo>
                  <a:lnTo>
                    <a:pt x="197" y="1392"/>
                  </a:lnTo>
                  <a:lnTo>
                    <a:pt x="196" y="1394"/>
                  </a:lnTo>
                  <a:lnTo>
                    <a:pt x="195" y="1398"/>
                  </a:lnTo>
                  <a:lnTo>
                    <a:pt x="194" y="1400"/>
                  </a:lnTo>
                  <a:lnTo>
                    <a:pt x="191" y="1408"/>
                  </a:lnTo>
                  <a:lnTo>
                    <a:pt x="189" y="1413"/>
                  </a:lnTo>
                  <a:lnTo>
                    <a:pt x="186" y="1419"/>
                  </a:lnTo>
                  <a:lnTo>
                    <a:pt x="184" y="1427"/>
                  </a:lnTo>
                  <a:lnTo>
                    <a:pt x="181" y="1434"/>
                  </a:lnTo>
                  <a:lnTo>
                    <a:pt x="178" y="1440"/>
                  </a:lnTo>
                  <a:lnTo>
                    <a:pt x="176" y="1448"/>
                  </a:lnTo>
                  <a:lnTo>
                    <a:pt x="173" y="1453"/>
                  </a:lnTo>
                  <a:lnTo>
                    <a:pt x="171" y="1461"/>
                  </a:lnTo>
                  <a:lnTo>
                    <a:pt x="169" y="1469"/>
                  </a:lnTo>
                  <a:lnTo>
                    <a:pt x="167" y="1474"/>
                  </a:lnTo>
                  <a:lnTo>
                    <a:pt x="165" y="1482"/>
                  </a:lnTo>
                  <a:lnTo>
                    <a:pt x="162" y="1490"/>
                  </a:lnTo>
                  <a:lnTo>
                    <a:pt x="160" y="1495"/>
                  </a:lnTo>
                  <a:lnTo>
                    <a:pt x="158" y="1503"/>
                  </a:lnTo>
                  <a:lnTo>
                    <a:pt x="156" y="1511"/>
                  </a:lnTo>
                  <a:lnTo>
                    <a:pt x="152" y="1520"/>
                  </a:lnTo>
                  <a:lnTo>
                    <a:pt x="149" y="1528"/>
                  </a:lnTo>
                  <a:lnTo>
                    <a:pt x="146" y="1537"/>
                  </a:lnTo>
                  <a:lnTo>
                    <a:pt x="142" y="1547"/>
                  </a:lnTo>
                  <a:lnTo>
                    <a:pt x="139" y="1556"/>
                  </a:lnTo>
                  <a:lnTo>
                    <a:pt x="137" y="1568"/>
                  </a:lnTo>
                  <a:lnTo>
                    <a:pt x="133" y="1577"/>
                  </a:lnTo>
                  <a:lnTo>
                    <a:pt x="131" y="1587"/>
                  </a:lnTo>
                  <a:lnTo>
                    <a:pt x="129" y="1596"/>
                  </a:lnTo>
                  <a:lnTo>
                    <a:pt x="125" y="1608"/>
                  </a:lnTo>
                  <a:lnTo>
                    <a:pt x="123" y="1617"/>
                  </a:lnTo>
                  <a:lnTo>
                    <a:pt x="120" y="1627"/>
                  </a:lnTo>
                  <a:lnTo>
                    <a:pt x="118" y="1637"/>
                  </a:lnTo>
                  <a:lnTo>
                    <a:pt x="114" y="1648"/>
                  </a:lnTo>
                  <a:lnTo>
                    <a:pt x="112" y="1657"/>
                  </a:lnTo>
                  <a:lnTo>
                    <a:pt x="109" y="1667"/>
                  </a:lnTo>
                  <a:lnTo>
                    <a:pt x="105" y="1678"/>
                  </a:lnTo>
                  <a:lnTo>
                    <a:pt x="102" y="1690"/>
                  </a:lnTo>
                  <a:lnTo>
                    <a:pt x="99" y="1699"/>
                  </a:lnTo>
                  <a:lnTo>
                    <a:pt x="96" y="1711"/>
                  </a:lnTo>
                  <a:lnTo>
                    <a:pt x="93" y="1722"/>
                  </a:lnTo>
                  <a:lnTo>
                    <a:pt x="91" y="1734"/>
                  </a:lnTo>
                  <a:lnTo>
                    <a:pt x="87" y="1745"/>
                  </a:lnTo>
                  <a:lnTo>
                    <a:pt x="85" y="1757"/>
                  </a:lnTo>
                  <a:lnTo>
                    <a:pt x="82" y="1774"/>
                  </a:lnTo>
                  <a:lnTo>
                    <a:pt x="80" y="1781"/>
                  </a:lnTo>
                  <a:lnTo>
                    <a:pt x="79" y="1787"/>
                  </a:lnTo>
                  <a:lnTo>
                    <a:pt x="77" y="1795"/>
                  </a:lnTo>
                  <a:lnTo>
                    <a:pt x="76" y="1801"/>
                  </a:lnTo>
                  <a:lnTo>
                    <a:pt x="74" y="1808"/>
                  </a:lnTo>
                  <a:lnTo>
                    <a:pt x="73" y="1816"/>
                  </a:lnTo>
                  <a:lnTo>
                    <a:pt x="72" y="1823"/>
                  </a:lnTo>
                  <a:lnTo>
                    <a:pt x="71" y="1831"/>
                  </a:lnTo>
                  <a:lnTo>
                    <a:pt x="71" y="1839"/>
                  </a:lnTo>
                  <a:lnTo>
                    <a:pt x="70" y="1848"/>
                  </a:lnTo>
                  <a:lnTo>
                    <a:pt x="68" y="1858"/>
                  </a:lnTo>
                  <a:lnTo>
                    <a:pt x="67" y="1867"/>
                  </a:lnTo>
                  <a:lnTo>
                    <a:pt x="67" y="1877"/>
                  </a:lnTo>
                  <a:lnTo>
                    <a:pt x="66" y="1886"/>
                  </a:lnTo>
                  <a:lnTo>
                    <a:pt x="65" y="1896"/>
                  </a:lnTo>
                  <a:lnTo>
                    <a:pt x="65" y="1905"/>
                  </a:lnTo>
                  <a:lnTo>
                    <a:pt x="63" y="1928"/>
                  </a:lnTo>
                  <a:lnTo>
                    <a:pt x="62" y="1951"/>
                  </a:lnTo>
                  <a:lnTo>
                    <a:pt x="61" y="1974"/>
                  </a:lnTo>
                  <a:lnTo>
                    <a:pt x="60" y="1995"/>
                  </a:lnTo>
                  <a:lnTo>
                    <a:pt x="60" y="2016"/>
                  </a:lnTo>
                  <a:lnTo>
                    <a:pt x="60" y="2035"/>
                  </a:lnTo>
                  <a:lnTo>
                    <a:pt x="58" y="2060"/>
                  </a:lnTo>
                  <a:lnTo>
                    <a:pt x="58" y="2094"/>
                  </a:lnTo>
                  <a:lnTo>
                    <a:pt x="56" y="2235"/>
                  </a:lnTo>
                  <a:lnTo>
                    <a:pt x="52" y="2188"/>
                  </a:lnTo>
                  <a:lnTo>
                    <a:pt x="52" y="2186"/>
                  </a:lnTo>
                  <a:lnTo>
                    <a:pt x="52" y="2184"/>
                  </a:lnTo>
                  <a:lnTo>
                    <a:pt x="51" y="2182"/>
                  </a:lnTo>
                  <a:lnTo>
                    <a:pt x="49" y="2182"/>
                  </a:lnTo>
                  <a:lnTo>
                    <a:pt x="42" y="2212"/>
                  </a:lnTo>
                  <a:lnTo>
                    <a:pt x="39" y="2207"/>
                  </a:lnTo>
                  <a:lnTo>
                    <a:pt x="49" y="2146"/>
                  </a:lnTo>
                  <a:lnTo>
                    <a:pt x="49" y="2144"/>
                  </a:lnTo>
                  <a:lnTo>
                    <a:pt x="48" y="2069"/>
                  </a:lnTo>
                  <a:lnTo>
                    <a:pt x="48" y="2067"/>
                  </a:lnTo>
                  <a:lnTo>
                    <a:pt x="47" y="2066"/>
                  </a:lnTo>
                  <a:lnTo>
                    <a:pt x="47" y="2064"/>
                  </a:lnTo>
                  <a:lnTo>
                    <a:pt x="47" y="2062"/>
                  </a:lnTo>
                  <a:lnTo>
                    <a:pt x="47" y="2060"/>
                  </a:lnTo>
                  <a:lnTo>
                    <a:pt x="47" y="2058"/>
                  </a:lnTo>
                  <a:lnTo>
                    <a:pt x="45" y="2073"/>
                  </a:lnTo>
                  <a:lnTo>
                    <a:pt x="43" y="2087"/>
                  </a:lnTo>
                  <a:lnTo>
                    <a:pt x="41" y="2102"/>
                  </a:lnTo>
                  <a:lnTo>
                    <a:pt x="38" y="2115"/>
                  </a:lnTo>
                  <a:lnTo>
                    <a:pt x="36" y="2128"/>
                  </a:lnTo>
                  <a:lnTo>
                    <a:pt x="34" y="2144"/>
                  </a:lnTo>
                  <a:lnTo>
                    <a:pt x="33" y="2157"/>
                  </a:lnTo>
                  <a:lnTo>
                    <a:pt x="30" y="2172"/>
                  </a:lnTo>
                  <a:lnTo>
                    <a:pt x="28" y="2163"/>
                  </a:lnTo>
                  <a:lnTo>
                    <a:pt x="34" y="2085"/>
                  </a:lnTo>
                  <a:lnTo>
                    <a:pt x="44" y="1964"/>
                  </a:lnTo>
                  <a:lnTo>
                    <a:pt x="47" y="1942"/>
                  </a:lnTo>
                  <a:lnTo>
                    <a:pt x="48" y="1923"/>
                  </a:lnTo>
                  <a:lnTo>
                    <a:pt x="49" y="1902"/>
                  </a:lnTo>
                  <a:lnTo>
                    <a:pt x="51" y="1881"/>
                  </a:lnTo>
                  <a:lnTo>
                    <a:pt x="52" y="1860"/>
                  </a:lnTo>
                  <a:lnTo>
                    <a:pt x="52" y="1839"/>
                  </a:lnTo>
                  <a:lnTo>
                    <a:pt x="52" y="1818"/>
                  </a:lnTo>
                  <a:lnTo>
                    <a:pt x="53" y="1797"/>
                  </a:lnTo>
                  <a:lnTo>
                    <a:pt x="53" y="1778"/>
                  </a:lnTo>
                  <a:lnTo>
                    <a:pt x="54" y="1759"/>
                  </a:lnTo>
                  <a:lnTo>
                    <a:pt x="54" y="1738"/>
                  </a:lnTo>
                  <a:lnTo>
                    <a:pt x="55" y="1720"/>
                  </a:lnTo>
                  <a:lnTo>
                    <a:pt x="55" y="1699"/>
                  </a:lnTo>
                  <a:lnTo>
                    <a:pt x="56" y="1680"/>
                  </a:lnTo>
                  <a:lnTo>
                    <a:pt x="57" y="1661"/>
                  </a:lnTo>
                  <a:lnTo>
                    <a:pt x="58" y="1642"/>
                  </a:lnTo>
                  <a:lnTo>
                    <a:pt x="60" y="1631"/>
                  </a:lnTo>
                  <a:lnTo>
                    <a:pt x="61" y="1621"/>
                  </a:lnTo>
                  <a:lnTo>
                    <a:pt x="61" y="1612"/>
                  </a:lnTo>
                  <a:lnTo>
                    <a:pt x="62" y="1602"/>
                  </a:lnTo>
                  <a:lnTo>
                    <a:pt x="62" y="1591"/>
                  </a:lnTo>
                  <a:lnTo>
                    <a:pt x="63" y="1581"/>
                  </a:lnTo>
                  <a:lnTo>
                    <a:pt x="64" y="1570"/>
                  </a:lnTo>
                  <a:lnTo>
                    <a:pt x="65" y="1558"/>
                  </a:lnTo>
                  <a:lnTo>
                    <a:pt x="66" y="1547"/>
                  </a:lnTo>
                  <a:lnTo>
                    <a:pt x="66" y="1537"/>
                  </a:lnTo>
                  <a:lnTo>
                    <a:pt x="67" y="1526"/>
                  </a:lnTo>
                  <a:lnTo>
                    <a:pt x="68" y="1514"/>
                  </a:lnTo>
                  <a:lnTo>
                    <a:pt x="70" y="1503"/>
                  </a:lnTo>
                  <a:lnTo>
                    <a:pt x="71" y="1492"/>
                  </a:lnTo>
                  <a:lnTo>
                    <a:pt x="71" y="1480"/>
                  </a:lnTo>
                  <a:lnTo>
                    <a:pt x="72" y="1471"/>
                  </a:lnTo>
                  <a:lnTo>
                    <a:pt x="77" y="1379"/>
                  </a:lnTo>
                  <a:lnTo>
                    <a:pt x="77" y="1377"/>
                  </a:lnTo>
                  <a:lnTo>
                    <a:pt x="77" y="1375"/>
                  </a:lnTo>
                  <a:lnTo>
                    <a:pt x="76" y="1379"/>
                  </a:lnTo>
                  <a:lnTo>
                    <a:pt x="75" y="1381"/>
                  </a:lnTo>
                  <a:lnTo>
                    <a:pt x="74" y="1385"/>
                  </a:lnTo>
                  <a:lnTo>
                    <a:pt x="74" y="1391"/>
                  </a:lnTo>
                  <a:lnTo>
                    <a:pt x="74" y="1394"/>
                  </a:lnTo>
                  <a:lnTo>
                    <a:pt x="73" y="1398"/>
                  </a:lnTo>
                  <a:lnTo>
                    <a:pt x="73" y="1404"/>
                  </a:lnTo>
                  <a:lnTo>
                    <a:pt x="72" y="1408"/>
                  </a:lnTo>
                  <a:lnTo>
                    <a:pt x="71" y="1419"/>
                  </a:lnTo>
                  <a:lnTo>
                    <a:pt x="70" y="1431"/>
                  </a:lnTo>
                  <a:lnTo>
                    <a:pt x="68" y="1442"/>
                  </a:lnTo>
                  <a:lnTo>
                    <a:pt x="67" y="1453"/>
                  </a:lnTo>
                  <a:lnTo>
                    <a:pt x="66" y="1465"/>
                  </a:lnTo>
                  <a:lnTo>
                    <a:pt x="64" y="1474"/>
                  </a:lnTo>
                  <a:lnTo>
                    <a:pt x="63" y="1486"/>
                  </a:lnTo>
                  <a:lnTo>
                    <a:pt x="62" y="1495"/>
                  </a:lnTo>
                  <a:lnTo>
                    <a:pt x="61" y="1505"/>
                  </a:lnTo>
                  <a:lnTo>
                    <a:pt x="60" y="1511"/>
                  </a:lnTo>
                  <a:lnTo>
                    <a:pt x="60" y="1518"/>
                  </a:lnTo>
                  <a:lnTo>
                    <a:pt x="58" y="1524"/>
                  </a:lnTo>
                  <a:lnTo>
                    <a:pt x="57" y="1534"/>
                  </a:lnTo>
                  <a:lnTo>
                    <a:pt x="56" y="1541"/>
                  </a:lnTo>
                  <a:lnTo>
                    <a:pt x="55" y="1549"/>
                  </a:lnTo>
                  <a:lnTo>
                    <a:pt x="54" y="1556"/>
                  </a:lnTo>
                  <a:lnTo>
                    <a:pt x="53" y="1564"/>
                  </a:lnTo>
                  <a:lnTo>
                    <a:pt x="52" y="1572"/>
                  </a:lnTo>
                  <a:lnTo>
                    <a:pt x="51" y="1581"/>
                  </a:lnTo>
                  <a:lnTo>
                    <a:pt x="48" y="1589"/>
                  </a:lnTo>
                  <a:lnTo>
                    <a:pt x="48" y="1598"/>
                  </a:lnTo>
                  <a:lnTo>
                    <a:pt x="46" y="1606"/>
                  </a:lnTo>
                  <a:lnTo>
                    <a:pt x="45" y="1616"/>
                  </a:lnTo>
                  <a:lnTo>
                    <a:pt x="44" y="1625"/>
                  </a:lnTo>
                  <a:lnTo>
                    <a:pt x="43" y="1635"/>
                  </a:lnTo>
                  <a:lnTo>
                    <a:pt x="42" y="1644"/>
                  </a:lnTo>
                  <a:lnTo>
                    <a:pt x="42" y="1654"/>
                  </a:lnTo>
                  <a:lnTo>
                    <a:pt x="41" y="1663"/>
                  </a:lnTo>
                  <a:lnTo>
                    <a:pt x="41" y="1673"/>
                  </a:lnTo>
                  <a:lnTo>
                    <a:pt x="41" y="1682"/>
                  </a:lnTo>
                  <a:lnTo>
                    <a:pt x="39" y="1694"/>
                  </a:lnTo>
                  <a:lnTo>
                    <a:pt x="38" y="1703"/>
                  </a:lnTo>
                  <a:lnTo>
                    <a:pt x="38" y="1707"/>
                  </a:lnTo>
                  <a:lnTo>
                    <a:pt x="37" y="1713"/>
                  </a:lnTo>
                  <a:lnTo>
                    <a:pt x="37" y="1719"/>
                  </a:lnTo>
                  <a:lnTo>
                    <a:pt x="36" y="1722"/>
                  </a:lnTo>
                  <a:lnTo>
                    <a:pt x="35" y="1728"/>
                  </a:lnTo>
                  <a:lnTo>
                    <a:pt x="34" y="1732"/>
                  </a:lnTo>
                  <a:lnTo>
                    <a:pt x="34" y="1738"/>
                  </a:lnTo>
                  <a:lnTo>
                    <a:pt x="33" y="1741"/>
                  </a:lnTo>
                  <a:lnTo>
                    <a:pt x="32" y="1753"/>
                  </a:lnTo>
                  <a:lnTo>
                    <a:pt x="30" y="1764"/>
                  </a:lnTo>
                  <a:lnTo>
                    <a:pt x="29" y="1774"/>
                  </a:lnTo>
                  <a:lnTo>
                    <a:pt x="29" y="1787"/>
                  </a:lnTo>
                  <a:lnTo>
                    <a:pt x="27" y="1797"/>
                  </a:lnTo>
                  <a:lnTo>
                    <a:pt x="27" y="1808"/>
                  </a:lnTo>
                  <a:lnTo>
                    <a:pt x="26" y="1820"/>
                  </a:lnTo>
                  <a:lnTo>
                    <a:pt x="25" y="1831"/>
                  </a:lnTo>
                  <a:lnTo>
                    <a:pt x="25" y="1837"/>
                  </a:lnTo>
                  <a:lnTo>
                    <a:pt x="25" y="1844"/>
                  </a:lnTo>
                  <a:lnTo>
                    <a:pt x="24" y="1850"/>
                  </a:lnTo>
                  <a:lnTo>
                    <a:pt x="24" y="1858"/>
                  </a:lnTo>
                  <a:lnTo>
                    <a:pt x="23" y="1865"/>
                  </a:lnTo>
                  <a:lnTo>
                    <a:pt x="22" y="1873"/>
                  </a:lnTo>
                  <a:lnTo>
                    <a:pt x="22" y="1879"/>
                  </a:lnTo>
                  <a:lnTo>
                    <a:pt x="20" y="1884"/>
                  </a:lnTo>
                  <a:lnTo>
                    <a:pt x="19" y="1896"/>
                  </a:lnTo>
                  <a:lnTo>
                    <a:pt x="18" y="1905"/>
                  </a:lnTo>
                  <a:lnTo>
                    <a:pt x="17" y="1915"/>
                  </a:lnTo>
                  <a:lnTo>
                    <a:pt x="16" y="1924"/>
                  </a:lnTo>
                  <a:lnTo>
                    <a:pt x="15" y="1934"/>
                  </a:lnTo>
                  <a:lnTo>
                    <a:pt x="14" y="1945"/>
                  </a:lnTo>
                  <a:lnTo>
                    <a:pt x="13" y="1955"/>
                  </a:lnTo>
                  <a:lnTo>
                    <a:pt x="11" y="1963"/>
                  </a:lnTo>
                  <a:lnTo>
                    <a:pt x="11" y="1968"/>
                  </a:lnTo>
                  <a:lnTo>
                    <a:pt x="10" y="1974"/>
                  </a:lnTo>
                  <a:lnTo>
                    <a:pt x="10" y="1980"/>
                  </a:lnTo>
                  <a:lnTo>
                    <a:pt x="9" y="1985"/>
                  </a:lnTo>
                  <a:lnTo>
                    <a:pt x="8" y="1991"/>
                  </a:lnTo>
                  <a:lnTo>
                    <a:pt x="7" y="1999"/>
                  </a:lnTo>
                  <a:lnTo>
                    <a:pt x="6" y="2006"/>
                  </a:lnTo>
                  <a:lnTo>
                    <a:pt x="6" y="2012"/>
                  </a:lnTo>
                  <a:close/>
                </a:path>
              </a:pathLst>
            </a:custGeom>
            <a:solidFill>
              <a:srgbClr val="00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5" name="Freeform 45"/>
            <p:cNvSpPr/>
            <p:nvPr/>
          </p:nvSpPr>
          <p:spPr>
            <a:xfrm>
              <a:off x="4506" y="2609"/>
              <a:ext cx="194" cy="349"/>
            </a:xfrm>
            <a:custGeom>
              <a:avLst/>
              <a:gdLst/>
              <a:ahLst/>
              <a:cxnLst>
                <a:cxn ang="0">
                  <a:pos x="180" y="230"/>
                </a:cxn>
                <a:cxn ang="0">
                  <a:pos x="161" y="226"/>
                </a:cxn>
                <a:cxn ang="0">
                  <a:pos x="142" y="230"/>
                </a:cxn>
                <a:cxn ang="0">
                  <a:pos x="129" y="238"/>
                </a:cxn>
                <a:cxn ang="0">
                  <a:pos x="118" y="249"/>
                </a:cxn>
                <a:cxn ang="0">
                  <a:pos x="107" y="263"/>
                </a:cxn>
                <a:cxn ang="0">
                  <a:pos x="96" y="272"/>
                </a:cxn>
                <a:cxn ang="0">
                  <a:pos x="89" y="259"/>
                </a:cxn>
                <a:cxn ang="0">
                  <a:pos x="83" y="253"/>
                </a:cxn>
                <a:cxn ang="0">
                  <a:pos x="81" y="247"/>
                </a:cxn>
                <a:cxn ang="0">
                  <a:pos x="76" y="230"/>
                </a:cxn>
                <a:cxn ang="0">
                  <a:pos x="75" y="217"/>
                </a:cxn>
                <a:cxn ang="0">
                  <a:pos x="85" y="226"/>
                </a:cxn>
                <a:cxn ang="0">
                  <a:pos x="89" y="228"/>
                </a:cxn>
                <a:cxn ang="0">
                  <a:pos x="99" y="175"/>
                </a:cxn>
                <a:cxn ang="0">
                  <a:pos x="105" y="112"/>
                </a:cxn>
                <a:cxn ang="0">
                  <a:pos x="98" y="51"/>
                </a:cxn>
                <a:cxn ang="0">
                  <a:pos x="94" y="21"/>
                </a:cxn>
                <a:cxn ang="0">
                  <a:pos x="89" y="99"/>
                </a:cxn>
                <a:cxn ang="0">
                  <a:pos x="77" y="148"/>
                </a:cxn>
                <a:cxn ang="0">
                  <a:pos x="73" y="196"/>
                </a:cxn>
                <a:cxn ang="0">
                  <a:pos x="69" y="219"/>
                </a:cxn>
                <a:cxn ang="0">
                  <a:pos x="62" y="219"/>
                </a:cxn>
                <a:cxn ang="0">
                  <a:pos x="58" y="198"/>
                </a:cxn>
                <a:cxn ang="0">
                  <a:pos x="44" y="129"/>
                </a:cxn>
                <a:cxn ang="0">
                  <a:pos x="28" y="68"/>
                </a:cxn>
                <a:cxn ang="0">
                  <a:pos x="5" y="17"/>
                </a:cxn>
                <a:cxn ang="0">
                  <a:pos x="4" y="57"/>
                </a:cxn>
                <a:cxn ang="0">
                  <a:pos x="7" y="78"/>
                </a:cxn>
                <a:cxn ang="0">
                  <a:pos x="12" y="120"/>
                </a:cxn>
                <a:cxn ang="0">
                  <a:pos x="23" y="179"/>
                </a:cxn>
                <a:cxn ang="0">
                  <a:pos x="34" y="202"/>
                </a:cxn>
                <a:cxn ang="0">
                  <a:pos x="44" y="215"/>
                </a:cxn>
                <a:cxn ang="0">
                  <a:pos x="54" y="226"/>
                </a:cxn>
                <a:cxn ang="0">
                  <a:pos x="59" y="240"/>
                </a:cxn>
                <a:cxn ang="0">
                  <a:pos x="82" y="263"/>
                </a:cxn>
                <a:cxn ang="0">
                  <a:pos x="59" y="282"/>
                </a:cxn>
                <a:cxn ang="0">
                  <a:pos x="52" y="268"/>
                </a:cxn>
                <a:cxn ang="0">
                  <a:pos x="49" y="263"/>
                </a:cxn>
                <a:cxn ang="0">
                  <a:pos x="45" y="259"/>
                </a:cxn>
                <a:cxn ang="0">
                  <a:pos x="51" y="293"/>
                </a:cxn>
                <a:cxn ang="0">
                  <a:pos x="39" y="308"/>
                </a:cxn>
                <a:cxn ang="0">
                  <a:pos x="25" y="326"/>
                </a:cxn>
                <a:cxn ang="0">
                  <a:pos x="30" y="341"/>
                </a:cxn>
                <a:cxn ang="0">
                  <a:pos x="43" y="345"/>
                </a:cxn>
                <a:cxn ang="0">
                  <a:pos x="56" y="349"/>
                </a:cxn>
                <a:cxn ang="0">
                  <a:pos x="69" y="343"/>
                </a:cxn>
                <a:cxn ang="0">
                  <a:pos x="81" y="322"/>
                </a:cxn>
                <a:cxn ang="0">
                  <a:pos x="86" y="308"/>
                </a:cxn>
                <a:cxn ang="0">
                  <a:pos x="88" y="297"/>
                </a:cxn>
                <a:cxn ang="0">
                  <a:pos x="95" y="301"/>
                </a:cxn>
                <a:cxn ang="0">
                  <a:pos x="105" y="314"/>
                </a:cxn>
                <a:cxn ang="0">
                  <a:pos x="114" y="331"/>
                </a:cxn>
                <a:cxn ang="0">
                  <a:pos x="113" y="320"/>
                </a:cxn>
                <a:cxn ang="0">
                  <a:pos x="99" y="299"/>
                </a:cxn>
                <a:cxn ang="0">
                  <a:pos x="96" y="280"/>
                </a:cxn>
                <a:cxn ang="0">
                  <a:pos x="104" y="278"/>
                </a:cxn>
                <a:cxn ang="0">
                  <a:pos x="116" y="284"/>
                </a:cxn>
                <a:cxn ang="0">
                  <a:pos x="134" y="286"/>
                </a:cxn>
                <a:cxn ang="0">
                  <a:pos x="153" y="278"/>
                </a:cxn>
                <a:cxn ang="0">
                  <a:pos x="171" y="265"/>
                </a:cxn>
                <a:cxn ang="0">
                  <a:pos x="188" y="244"/>
                </a:cxn>
              </a:cxnLst>
              <a:rect l="0" t="0" r="0" b="0"/>
              <a:pathLst>
                <a:path w="194" h="349">
                  <a:moveTo>
                    <a:pt x="194" y="230"/>
                  </a:moveTo>
                  <a:lnTo>
                    <a:pt x="191" y="230"/>
                  </a:lnTo>
                  <a:lnTo>
                    <a:pt x="187" y="230"/>
                  </a:lnTo>
                  <a:lnTo>
                    <a:pt x="183" y="230"/>
                  </a:lnTo>
                  <a:lnTo>
                    <a:pt x="180" y="230"/>
                  </a:lnTo>
                  <a:lnTo>
                    <a:pt x="176" y="228"/>
                  </a:lnTo>
                  <a:lnTo>
                    <a:pt x="172" y="228"/>
                  </a:lnTo>
                  <a:lnTo>
                    <a:pt x="168" y="226"/>
                  </a:lnTo>
                  <a:lnTo>
                    <a:pt x="164" y="226"/>
                  </a:lnTo>
                  <a:lnTo>
                    <a:pt x="161" y="226"/>
                  </a:lnTo>
                  <a:lnTo>
                    <a:pt x="156" y="226"/>
                  </a:lnTo>
                  <a:lnTo>
                    <a:pt x="153" y="226"/>
                  </a:lnTo>
                  <a:lnTo>
                    <a:pt x="149" y="228"/>
                  </a:lnTo>
                  <a:lnTo>
                    <a:pt x="145" y="228"/>
                  </a:lnTo>
                  <a:lnTo>
                    <a:pt x="142" y="230"/>
                  </a:lnTo>
                  <a:lnTo>
                    <a:pt x="138" y="234"/>
                  </a:lnTo>
                  <a:lnTo>
                    <a:pt x="134" y="238"/>
                  </a:lnTo>
                  <a:lnTo>
                    <a:pt x="133" y="238"/>
                  </a:lnTo>
                  <a:lnTo>
                    <a:pt x="132" y="238"/>
                  </a:lnTo>
                  <a:lnTo>
                    <a:pt x="129" y="238"/>
                  </a:lnTo>
                  <a:lnTo>
                    <a:pt x="127" y="240"/>
                  </a:lnTo>
                  <a:lnTo>
                    <a:pt x="125" y="242"/>
                  </a:lnTo>
                  <a:lnTo>
                    <a:pt x="123" y="246"/>
                  </a:lnTo>
                  <a:lnTo>
                    <a:pt x="119" y="247"/>
                  </a:lnTo>
                  <a:lnTo>
                    <a:pt x="118" y="249"/>
                  </a:lnTo>
                  <a:lnTo>
                    <a:pt x="116" y="253"/>
                  </a:lnTo>
                  <a:lnTo>
                    <a:pt x="114" y="255"/>
                  </a:lnTo>
                  <a:lnTo>
                    <a:pt x="111" y="257"/>
                  </a:lnTo>
                  <a:lnTo>
                    <a:pt x="109" y="261"/>
                  </a:lnTo>
                  <a:lnTo>
                    <a:pt x="107" y="263"/>
                  </a:lnTo>
                  <a:lnTo>
                    <a:pt x="105" y="265"/>
                  </a:lnTo>
                  <a:lnTo>
                    <a:pt x="102" y="268"/>
                  </a:lnTo>
                  <a:lnTo>
                    <a:pt x="100" y="270"/>
                  </a:lnTo>
                  <a:lnTo>
                    <a:pt x="98" y="270"/>
                  </a:lnTo>
                  <a:lnTo>
                    <a:pt x="96" y="272"/>
                  </a:lnTo>
                  <a:lnTo>
                    <a:pt x="94" y="270"/>
                  </a:lnTo>
                  <a:lnTo>
                    <a:pt x="92" y="267"/>
                  </a:lnTo>
                  <a:lnTo>
                    <a:pt x="91" y="265"/>
                  </a:lnTo>
                  <a:lnTo>
                    <a:pt x="90" y="261"/>
                  </a:lnTo>
                  <a:lnTo>
                    <a:pt x="89" y="259"/>
                  </a:lnTo>
                  <a:lnTo>
                    <a:pt x="88" y="257"/>
                  </a:lnTo>
                  <a:lnTo>
                    <a:pt x="87" y="255"/>
                  </a:lnTo>
                  <a:lnTo>
                    <a:pt x="85" y="255"/>
                  </a:lnTo>
                  <a:lnTo>
                    <a:pt x="85" y="253"/>
                  </a:lnTo>
                  <a:lnTo>
                    <a:pt x="83" y="253"/>
                  </a:lnTo>
                  <a:lnTo>
                    <a:pt x="83" y="251"/>
                  </a:lnTo>
                  <a:lnTo>
                    <a:pt x="83" y="249"/>
                  </a:lnTo>
                  <a:lnTo>
                    <a:pt x="85" y="249"/>
                  </a:lnTo>
                  <a:lnTo>
                    <a:pt x="82" y="249"/>
                  </a:lnTo>
                  <a:lnTo>
                    <a:pt x="81" y="247"/>
                  </a:lnTo>
                  <a:lnTo>
                    <a:pt x="80" y="246"/>
                  </a:lnTo>
                  <a:lnTo>
                    <a:pt x="79" y="242"/>
                  </a:lnTo>
                  <a:lnTo>
                    <a:pt x="77" y="238"/>
                  </a:lnTo>
                  <a:lnTo>
                    <a:pt x="77" y="234"/>
                  </a:lnTo>
                  <a:lnTo>
                    <a:pt x="76" y="230"/>
                  </a:lnTo>
                  <a:lnTo>
                    <a:pt x="75" y="228"/>
                  </a:lnTo>
                  <a:lnTo>
                    <a:pt x="73" y="226"/>
                  </a:lnTo>
                  <a:lnTo>
                    <a:pt x="73" y="223"/>
                  </a:lnTo>
                  <a:lnTo>
                    <a:pt x="75" y="221"/>
                  </a:lnTo>
                  <a:lnTo>
                    <a:pt x="75" y="217"/>
                  </a:lnTo>
                  <a:lnTo>
                    <a:pt x="76" y="215"/>
                  </a:lnTo>
                  <a:lnTo>
                    <a:pt x="77" y="213"/>
                  </a:lnTo>
                  <a:lnTo>
                    <a:pt x="77" y="211"/>
                  </a:lnTo>
                  <a:lnTo>
                    <a:pt x="78" y="211"/>
                  </a:lnTo>
                  <a:lnTo>
                    <a:pt x="85" y="226"/>
                  </a:lnTo>
                  <a:lnTo>
                    <a:pt x="85" y="232"/>
                  </a:lnTo>
                  <a:lnTo>
                    <a:pt x="86" y="232"/>
                  </a:lnTo>
                  <a:lnTo>
                    <a:pt x="87" y="232"/>
                  </a:lnTo>
                  <a:lnTo>
                    <a:pt x="88" y="230"/>
                  </a:lnTo>
                  <a:lnTo>
                    <a:pt x="89" y="228"/>
                  </a:lnTo>
                  <a:lnTo>
                    <a:pt x="91" y="219"/>
                  </a:lnTo>
                  <a:lnTo>
                    <a:pt x="94" y="207"/>
                  </a:lnTo>
                  <a:lnTo>
                    <a:pt x="95" y="198"/>
                  </a:lnTo>
                  <a:lnTo>
                    <a:pt x="97" y="186"/>
                  </a:lnTo>
                  <a:lnTo>
                    <a:pt x="99" y="175"/>
                  </a:lnTo>
                  <a:lnTo>
                    <a:pt x="101" y="162"/>
                  </a:lnTo>
                  <a:lnTo>
                    <a:pt x="102" y="150"/>
                  </a:lnTo>
                  <a:lnTo>
                    <a:pt x="104" y="137"/>
                  </a:lnTo>
                  <a:lnTo>
                    <a:pt x="105" y="125"/>
                  </a:lnTo>
                  <a:lnTo>
                    <a:pt x="105" y="112"/>
                  </a:lnTo>
                  <a:lnTo>
                    <a:pt x="104" y="101"/>
                  </a:lnTo>
                  <a:lnTo>
                    <a:pt x="102" y="87"/>
                  </a:lnTo>
                  <a:lnTo>
                    <a:pt x="101" y="76"/>
                  </a:lnTo>
                  <a:lnTo>
                    <a:pt x="100" y="62"/>
                  </a:lnTo>
                  <a:lnTo>
                    <a:pt x="98" y="51"/>
                  </a:lnTo>
                  <a:lnTo>
                    <a:pt x="97" y="42"/>
                  </a:lnTo>
                  <a:lnTo>
                    <a:pt x="96" y="36"/>
                  </a:lnTo>
                  <a:lnTo>
                    <a:pt x="95" y="30"/>
                  </a:lnTo>
                  <a:lnTo>
                    <a:pt x="95" y="24"/>
                  </a:lnTo>
                  <a:lnTo>
                    <a:pt x="94" y="21"/>
                  </a:lnTo>
                  <a:lnTo>
                    <a:pt x="92" y="15"/>
                  </a:lnTo>
                  <a:lnTo>
                    <a:pt x="91" y="9"/>
                  </a:lnTo>
                  <a:lnTo>
                    <a:pt x="91" y="5"/>
                  </a:lnTo>
                  <a:lnTo>
                    <a:pt x="90" y="0"/>
                  </a:lnTo>
                  <a:lnTo>
                    <a:pt x="89" y="99"/>
                  </a:lnTo>
                  <a:lnTo>
                    <a:pt x="88" y="110"/>
                  </a:lnTo>
                  <a:lnTo>
                    <a:pt x="86" y="120"/>
                  </a:lnTo>
                  <a:lnTo>
                    <a:pt x="82" y="129"/>
                  </a:lnTo>
                  <a:lnTo>
                    <a:pt x="80" y="139"/>
                  </a:lnTo>
                  <a:lnTo>
                    <a:pt x="77" y="148"/>
                  </a:lnTo>
                  <a:lnTo>
                    <a:pt x="76" y="160"/>
                  </a:lnTo>
                  <a:lnTo>
                    <a:pt x="75" y="169"/>
                  </a:lnTo>
                  <a:lnTo>
                    <a:pt x="75" y="183"/>
                  </a:lnTo>
                  <a:lnTo>
                    <a:pt x="75" y="188"/>
                  </a:lnTo>
                  <a:lnTo>
                    <a:pt x="73" y="196"/>
                  </a:lnTo>
                  <a:lnTo>
                    <a:pt x="72" y="204"/>
                  </a:lnTo>
                  <a:lnTo>
                    <a:pt x="72" y="209"/>
                  </a:lnTo>
                  <a:lnTo>
                    <a:pt x="71" y="213"/>
                  </a:lnTo>
                  <a:lnTo>
                    <a:pt x="70" y="217"/>
                  </a:lnTo>
                  <a:lnTo>
                    <a:pt x="69" y="219"/>
                  </a:lnTo>
                  <a:lnTo>
                    <a:pt x="68" y="223"/>
                  </a:lnTo>
                  <a:lnTo>
                    <a:pt x="67" y="226"/>
                  </a:lnTo>
                  <a:lnTo>
                    <a:pt x="64" y="226"/>
                  </a:lnTo>
                  <a:lnTo>
                    <a:pt x="63" y="223"/>
                  </a:lnTo>
                  <a:lnTo>
                    <a:pt x="62" y="219"/>
                  </a:lnTo>
                  <a:lnTo>
                    <a:pt x="61" y="215"/>
                  </a:lnTo>
                  <a:lnTo>
                    <a:pt x="60" y="211"/>
                  </a:lnTo>
                  <a:lnTo>
                    <a:pt x="59" y="207"/>
                  </a:lnTo>
                  <a:lnTo>
                    <a:pt x="59" y="204"/>
                  </a:lnTo>
                  <a:lnTo>
                    <a:pt x="58" y="198"/>
                  </a:lnTo>
                  <a:lnTo>
                    <a:pt x="56" y="185"/>
                  </a:lnTo>
                  <a:lnTo>
                    <a:pt x="53" y="171"/>
                  </a:lnTo>
                  <a:lnTo>
                    <a:pt x="50" y="156"/>
                  </a:lnTo>
                  <a:lnTo>
                    <a:pt x="47" y="143"/>
                  </a:lnTo>
                  <a:lnTo>
                    <a:pt x="44" y="129"/>
                  </a:lnTo>
                  <a:lnTo>
                    <a:pt x="41" y="118"/>
                  </a:lnTo>
                  <a:lnTo>
                    <a:pt x="38" y="104"/>
                  </a:lnTo>
                  <a:lnTo>
                    <a:pt x="34" y="93"/>
                  </a:lnTo>
                  <a:lnTo>
                    <a:pt x="31" y="80"/>
                  </a:lnTo>
                  <a:lnTo>
                    <a:pt x="28" y="68"/>
                  </a:lnTo>
                  <a:lnTo>
                    <a:pt x="23" y="57"/>
                  </a:lnTo>
                  <a:lnTo>
                    <a:pt x="19" y="45"/>
                  </a:lnTo>
                  <a:lnTo>
                    <a:pt x="14" y="36"/>
                  </a:lnTo>
                  <a:lnTo>
                    <a:pt x="10" y="26"/>
                  </a:lnTo>
                  <a:lnTo>
                    <a:pt x="5" y="17"/>
                  </a:lnTo>
                  <a:lnTo>
                    <a:pt x="0" y="5"/>
                  </a:lnTo>
                  <a:lnTo>
                    <a:pt x="1" y="19"/>
                  </a:lnTo>
                  <a:lnTo>
                    <a:pt x="2" y="32"/>
                  </a:lnTo>
                  <a:lnTo>
                    <a:pt x="3" y="43"/>
                  </a:lnTo>
                  <a:lnTo>
                    <a:pt x="4" y="57"/>
                  </a:lnTo>
                  <a:lnTo>
                    <a:pt x="4" y="61"/>
                  </a:lnTo>
                  <a:lnTo>
                    <a:pt x="4" y="64"/>
                  </a:lnTo>
                  <a:lnTo>
                    <a:pt x="5" y="70"/>
                  </a:lnTo>
                  <a:lnTo>
                    <a:pt x="6" y="74"/>
                  </a:lnTo>
                  <a:lnTo>
                    <a:pt x="7" y="78"/>
                  </a:lnTo>
                  <a:lnTo>
                    <a:pt x="7" y="82"/>
                  </a:lnTo>
                  <a:lnTo>
                    <a:pt x="9" y="85"/>
                  </a:lnTo>
                  <a:lnTo>
                    <a:pt x="9" y="91"/>
                  </a:lnTo>
                  <a:lnTo>
                    <a:pt x="11" y="104"/>
                  </a:lnTo>
                  <a:lnTo>
                    <a:pt x="12" y="120"/>
                  </a:lnTo>
                  <a:lnTo>
                    <a:pt x="14" y="131"/>
                  </a:lnTo>
                  <a:lnTo>
                    <a:pt x="16" y="144"/>
                  </a:lnTo>
                  <a:lnTo>
                    <a:pt x="18" y="156"/>
                  </a:lnTo>
                  <a:lnTo>
                    <a:pt x="21" y="167"/>
                  </a:lnTo>
                  <a:lnTo>
                    <a:pt x="23" y="179"/>
                  </a:lnTo>
                  <a:lnTo>
                    <a:pt x="28" y="188"/>
                  </a:lnTo>
                  <a:lnTo>
                    <a:pt x="29" y="192"/>
                  </a:lnTo>
                  <a:lnTo>
                    <a:pt x="31" y="196"/>
                  </a:lnTo>
                  <a:lnTo>
                    <a:pt x="32" y="198"/>
                  </a:lnTo>
                  <a:lnTo>
                    <a:pt x="34" y="202"/>
                  </a:lnTo>
                  <a:lnTo>
                    <a:pt x="37" y="206"/>
                  </a:lnTo>
                  <a:lnTo>
                    <a:pt x="38" y="207"/>
                  </a:lnTo>
                  <a:lnTo>
                    <a:pt x="40" y="209"/>
                  </a:lnTo>
                  <a:lnTo>
                    <a:pt x="42" y="211"/>
                  </a:lnTo>
                  <a:lnTo>
                    <a:pt x="44" y="215"/>
                  </a:lnTo>
                  <a:lnTo>
                    <a:pt x="47" y="217"/>
                  </a:lnTo>
                  <a:lnTo>
                    <a:pt x="49" y="219"/>
                  </a:lnTo>
                  <a:lnTo>
                    <a:pt x="50" y="221"/>
                  </a:lnTo>
                  <a:lnTo>
                    <a:pt x="52" y="223"/>
                  </a:lnTo>
                  <a:lnTo>
                    <a:pt x="54" y="226"/>
                  </a:lnTo>
                  <a:lnTo>
                    <a:pt x="57" y="228"/>
                  </a:lnTo>
                  <a:lnTo>
                    <a:pt x="58" y="232"/>
                  </a:lnTo>
                  <a:lnTo>
                    <a:pt x="59" y="234"/>
                  </a:lnTo>
                  <a:lnTo>
                    <a:pt x="59" y="236"/>
                  </a:lnTo>
                  <a:lnTo>
                    <a:pt x="59" y="240"/>
                  </a:lnTo>
                  <a:lnTo>
                    <a:pt x="59" y="244"/>
                  </a:lnTo>
                  <a:lnTo>
                    <a:pt x="60" y="244"/>
                  </a:lnTo>
                  <a:lnTo>
                    <a:pt x="61" y="244"/>
                  </a:lnTo>
                  <a:lnTo>
                    <a:pt x="62" y="244"/>
                  </a:lnTo>
                  <a:lnTo>
                    <a:pt x="82" y="263"/>
                  </a:lnTo>
                  <a:lnTo>
                    <a:pt x="82" y="265"/>
                  </a:lnTo>
                  <a:lnTo>
                    <a:pt x="82" y="267"/>
                  </a:lnTo>
                  <a:lnTo>
                    <a:pt x="82" y="268"/>
                  </a:lnTo>
                  <a:lnTo>
                    <a:pt x="81" y="270"/>
                  </a:lnTo>
                  <a:lnTo>
                    <a:pt x="59" y="282"/>
                  </a:lnTo>
                  <a:lnTo>
                    <a:pt x="58" y="280"/>
                  </a:lnTo>
                  <a:lnTo>
                    <a:pt x="57" y="278"/>
                  </a:lnTo>
                  <a:lnTo>
                    <a:pt x="56" y="274"/>
                  </a:lnTo>
                  <a:lnTo>
                    <a:pt x="60" y="249"/>
                  </a:lnTo>
                  <a:lnTo>
                    <a:pt x="52" y="268"/>
                  </a:lnTo>
                  <a:lnTo>
                    <a:pt x="51" y="268"/>
                  </a:lnTo>
                  <a:lnTo>
                    <a:pt x="50" y="268"/>
                  </a:lnTo>
                  <a:lnTo>
                    <a:pt x="50" y="267"/>
                  </a:lnTo>
                  <a:lnTo>
                    <a:pt x="49" y="265"/>
                  </a:lnTo>
                  <a:lnTo>
                    <a:pt x="49" y="263"/>
                  </a:lnTo>
                  <a:lnTo>
                    <a:pt x="49" y="259"/>
                  </a:lnTo>
                  <a:lnTo>
                    <a:pt x="49" y="255"/>
                  </a:lnTo>
                  <a:lnTo>
                    <a:pt x="48" y="253"/>
                  </a:lnTo>
                  <a:lnTo>
                    <a:pt x="47" y="257"/>
                  </a:lnTo>
                  <a:lnTo>
                    <a:pt x="45" y="259"/>
                  </a:lnTo>
                  <a:lnTo>
                    <a:pt x="44" y="265"/>
                  </a:lnTo>
                  <a:lnTo>
                    <a:pt x="44" y="268"/>
                  </a:lnTo>
                  <a:lnTo>
                    <a:pt x="52" y="286"/>
                  </a:lnTo>
                  <a:lnTo>
                    <a:pt x="52" y="289"/>
                  </a:lnTo>
                  <a:lnTo>
                    <a:pt x="51" y="293"/>
                  </a:lnTo>
                  <a:lnTo>
                    <a:pt x="50" y="295"/>
                  </a:lnTo>
                  <a:lnTo>
                    <a:pt x="49" y="299"/>
                  </a:lnTo>
                  <a:lnTo>
                    <a:pt x="45" y="303"/>
                  </a:lnTo>
                  <a:lnTo>
                    <a:pt x="42" y="305"/>
                  </a:lnTo>
                  <a:lnTo>
                    <a:pt x="39" y="308"/>
                  </a:lnTo>
                  <a:lnTo>
                    <a:pt x="37" y="312"/>
                  </a:lnTo>
                  <a:lnTo>
                    <a:pt x="33" y="314"/>
                  </a:lnTo>
                  <a:lnTo>
                    <a:pt x="31" y="318"/>
                  </a:lnTo>
                  <a:lnTo>
                    <a:pt x="28" y="322"/>
                  </a:lnTo>
                  <a:lnTo>
                    <a:pt x="25" y="326"/>
                  </a:lnTo>
                  <a:lnTo>
                    <a:pt x="20" y="333"/>
                  </a:lnTo>
                  <a:lnTo>
                    <a:pt x="23" y="335"/>
                  </a:lnTo>
                  <a:lnTo>
                    <a:pt x="25" y="337"/>
                  </a:lnTo>
                  <a:lnTo>
                    <a:pt x="28" y="339"/>
                  </a:lnTo>
                  <a:lnTo>
                    <a:pt x="30" y="341"/>
                  </a:lnTo>
                  <a:lnTo>
                    <a:pt x="33" y="341"/>
                  </a:lnTo>
                  <a:lnTo>
                    <a:pt x="35" y="343"/>
                  </a:lnTo>
                  <a:lnTo>
                    <a:pt x="38" y="345"/>
                  </a:lnTo>
                  <a:lnTo>
                    <a:pt x="40" y="345"/>
                  </a:lnTo>
                  <a:lnTo>
                    <a:pt x="43" y="345"/>
                  </a:lnTo>
                  <a:lnTo>
                    <a:pt x="45" y="347"/>
                  </a:lnTo>
                  <a:lnTo>
                    <a:pt x="48" y="347"/>
                  </a:lnTo>
                  <a:lnTo>
                    <a:pt x="51" y="347"/>
                  </a:lnTo>
                  <a:lnTo>
                    <a:pt x="53" y="347"/>
                  </a:lnTo>
                  <a:lnTo>
                    <a:pt x="56" y="349"/>
                  </a:lnTo>
                  <a:lnTo>
                    <a:pt x="59" y="349"/>
                  </a:lnTo>
                  <a:lnTo>
                    <a:pt x="61" y="349"/>
                  </a:lnTo>
                  <a:lnTo>
                    <a:pt x="63" y="347"/>
                  </a:lnTo>
                  <a:lnTo>
                    <a:pt x="67" y="347"/>
                  </a:lnTo>
                  <a:lnTo>
                    <a:pt x="69" y="343"/>
                  </a:lnTo>
                  <a:lnTo>
                    <a:pt x="72" y="339"/>
                  </a:lnTo>
                  <a:lnTo>
                    <a:pt x="75" y="335"/>
                  </a:lnTo>
                  <a:lnTo>
                    <a:pt x="77" y="331"/>
                  </a:lnTo>
                  <a:lnTo>
                    <a:pt x="79" y="326"/>
                  </a:lnTo>
                  <a:lnTo>
                    <a:pt x="81" y="322"/>
                  </a:lnTo>
                  <a:lnTo>
                    <a:pt x="82" y="318"/>
                  </a:lnTo>
                  <a:lnTo>
                    <a:pt x="83" y="316"/>
                  </a:lnTo>
                  <a:lnTo>
                    <a:pt x="83" y="312"/>
                  </a:lnTo>
                  <a:lnTo>
                    <a:pt x="85" y="310"/>
                  </a:lnTo>
                  <a:lnTo>
                    <a:pt x="86" y="308"/>
                  </a:lnTo>
                  <a:lnTo>
                    <a:pt x="87" y="307"/>
                  </a:lnTo>
                  <a:lnTo>
                    <a:pt x="87" y="305"/>
                  </a:lnTo>
                  <a:lnTo>
                    <a:pt x="88" y="301"/>
                  </a:lnTo>
                  <a:lnTo>
                    <a:pt x="88" y="299"/>
                  </a:lnTo>
                  <a:lnTo>
                    <a:pt x="88" y="297"/>
                  </a:lnTo>
                  <a:lnTo>
                    <a:pt x="88" y="295"/>
                  </a:lnTo>
                  <a:lnTo>
                    <a:pt x="89" y="293"/>
                  </a:lnTo>
                  <a:lnTo>
                    <a:pt x="91" y="295"/>
                  </a:lnTo>
                  <a:lnTo>
                    <a:pt x="94" y="297"/>
                  </a:lnTo>
                  <a:lnTo>
                    <a:pt x="95" y="301"/>
                  </a:lnTo>
                  <a:lnTo>
                    <a:pt x="97" y="303"/>
                  </a:lnTo>
                  <a:lnTo>
                    <a:pt x="99" y="307"/>
                  </a:lnTo>
                  <a:lnTo>
                    <a:pt x="101" y="308"/>
                  </a:lnTo>
                  <a:lnTo>
                    <a:pt x="102" y="312"/>
                  </a:lnTo>
                  <a:lnTo>
                    <a:pt x="105" y="314"/>
                  </a:lnTo>
                  <a:lnTo>
                    <a:pt x="106" y="318"/>
                  </a:lnTo>
                  <a:lnTo>
                    <a:pt x="108" y="322"/>
                  </a:lnTo>
                  <a:lnTo>
                    <a:pt x="110" y="324"/>
                  </a:lnTo>
                  <a:lnTo>
                    <a:pt x="111" y="329"/>
                  </a:lnTo>
                  <a:lnTo>
                    <a:pt x="114" y="331"/>
                  </a:lnTo>
                  <a:lnTo>
                    <a:pt x="115" y="337"/>
                  </a:lnTo>
                  <a:lnTo>
                    <a:pt x="116" y="341"/>
                  </a:lnTo>
                  <a:lnTo>
                    <a:pt x="118" y="347"/>
                  </a:lnTo>
                  <a:lnTo>
                    <a:pt x="115" y="324"/>
                  </a:lnTo>
                  <a:lnTo>
                    <a:pt x="113" y="320"/>
                  </a:lnTo>
                  <a:lnTo>
                    <a:pt x="110" y="316"/>
                  </a:lnTo>
                  <a:lnTo>
                    <a:pt x="107" y="312"/>
                  </a:lnTo>
                  <a:lnTo>
                    <a:pt x="105" y="308"/>
                  </a:lnTo>
                  <a:lnTo>
                    <a:pt x="102" y="305"/>
                  </a:lnTo>
                  <a:lnTo>
                    <a:pt x="99" y="299"/>
                  </a:lnTo>
                  <a:lnTo>
                    <a:pt x="98" y="291"/>
                  </a:lnTo>
                  <a:lnTo>
                    <a:pt x="97" y="286"/>
                  </a:lnTo>
                  <a:lnTo>
                    <a:pt x="96" y="284"/>
                  </a:lnTo>
                  <a:lnTo>
                    <a:pt x="96" y="282"/>
                  </a:lnTo>
                  <a:lnTo>
                    <a:pt x="96" y="280"/>
                  </a:lnTo>
                  <a:lnTo>
                    <a:pt x="97" y="278"/>
                  </a:lnTo>
                  <a:lnTo>
                    <a:pt x="98" y="278"/>
                  </a:lnTo>
                  <a:lnTo>
                    <a:pt x="99" y="276"/>
                  </a:lnTo>
                  <a:lnTo>
                    <a:pt x="101" y="278"/>
                  </a:lnTo>
                  <a:lnTo>
                    <a:pt x="104" y="278"/>
                  </a:lnTo>
                  <a:lnTo>
                    <a:pt x="105" y="280"/>
                  </a:lnTo>
                  <a:lnTo>
                    <a:pt x="107" y="280"/>
                  </a:lnTo>
                  <a:lnTo>
                    <a:pt x="108" y="280"/>
                  </a:lnTo>
                  <a:lnTo>
                    <a:pt x="111" y="282"/>
                  </a:lnTo>
                  <a:lnTo>
                    <a:pt x="116" y="284"/>
                  </a:lnTo>
                  <a:lnTo>
                    <a:pt x="119" y="286"/>
                  </a:lnTo>
                  <a:lnTo>
                    <a:pt x="123" y="286"/>
                  </a:lnTo>
                  <a:lnTo>
                    <a:pt x="126" y="286"/>
                  </a:lnTo>
                  <a:lnTo>
                    <a:pt x="130" y="286"/>
                  </a:lnTo>
                  <a:lnTo>
                    <a:pt x="134" y="286"/>
                  </a:lnTo>
                  <a:lnTo>
                    <a:pt x="137" y="286"/>
                  </a:lnTo>
                  <a:lnTo>
                    <a:pt x="142" y="284"/>
                  </a:lnTo>
                  <a:lnTo>
                    <a:pt x="145" y="282"/>
                  </a:lnTo>
                  <a:lnTo>
                    <a:pt x="149" y="280"/>
                  </a:lnTo>
                  <a:lnTo>
                    <a:pt x="153" y="278"/>
                  </a:lnTo>
                  <a:lnTo>
                    <a:pt x="156" y="276"/>
                  </a:lnTo>
                  <a:lnTo>
                    <a:pt x="159" y="274"/>
                  </a:lnTo>
                  <a:lnTo>
                    <a:pt x="164" y="272"/>
                  </a:lnTo>
                  <a:lnTo>
                    <a:pt x="167" y="268"/>
                  </a:lnTo>
                  <a:lnTo>
                    <a:pt x="171" y="265"/>
                  </a:lnTo>
                  <a:lnTo>
                    <a:pt x="174" y="261"/>
                  </a:lnTo>
                  <a:lnTo>
                    <a:pt x="177" y="257"/>
                  </a:lnTo>
                  <a:lnTo>
                    <a:pt x="182" y="253"/>
                  </a:lnTo>
                  <a:lnTo>
                    <a:pt x="185" y="247"/>
                  </a:lnTo>
                  <a:lnTo>
                    <a:pt x="188" y="244"/>
                  </a:lnTo>
                  <a:lnTo>
                    <a:pt x="192" y="238"/>
                  </a:lnTo>
                  <a:lnTo>
                    <a:pt x="194" y="230"/>
                  </a:lnTo>
                  <a:close/>
                </a:path>
              </a:pathLst>
            </a:custGeom>
            <a:solidFill>
              <a:srgbClr val="FF99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6" name="Freeform 46"/>
            <p:cNvSpPr/>
            <p:nvPr/>
          </p:nvSpPr>
          <p:spPr>
            <a:xfrm>
              <a:off x="4608" y="2805"/>
              <a:ext cx="14" cy="46"/>
            </a:xfrm>
            <a:custGeom>
              <a:avLst/>
              <a:gdLst/>
              <a:ahLst/>
              <a:cxnLst>
                <a:cxn ang="0">
                  <a:pos x="14" y="19"/>
                </a:cxn>
                <a:cxn ang="0">
                  <a:pos x="14" y="15"/>
                </a:cxn>
                <a:cxn ang="0">
                  <a:pos x="13" y="10"/>
                </a:cxn>
                <a:cxn ang="0">
                  <a:pos x="12" y="6"/>
                </a:cxn>
                <a:cxn ang="0">
                  <a:pos x="12" y="0"/>
                </a:cxn>
                <a:cxn ang="0">
                  <a:pos x="0" y="46"/>
                </a:cxn>
                <a:cxn ang="0">
                  <a:pos x="14" y="23"/>
                </a:cxn>
                <a:cxn ang="0">
                  <a:pos x="14" y="21"/>
                </a:cxn>
                <a:cxn ang="0">
                  <a:pos x="14" y="19"/>
                </a:cxn>
              </a:cxnLst>
              <a:rect l="0" t="0" r="0" b="0"/>
              <a:pathLst>
                <a:path w="14" h="46">
                  <a:moveTo>
                    <a:pt x="14" y="19"/>
                  </a:moveTo>
                  <a:lnTo>
                    <a:pt x="14" y="15"/>
                  </a:lnTo>
                  <a:lnTo>
                    <a:pt x="13" y="10"/>
                  </a:lnTo>
                  <a:lnTo>
                    <a:pt x="12" y="6"/>
                  </a:lnTo>
                  <a:lnTo>
                    <a:pt x="12" y="0"/>
                  </a:lnTo>
                  <a:lnTo>
                    <a:pt x="0" y="46"/>
                  </a:lnTo>
                  <a:lnTo>
                    <a:pt x="14" y="23"/>
                  </a:lnTo>
                  <a:lnTo>
                    <a:pt x="14" y="21"/>
                  </a:lnTo>
                  <a:lnTo>
                    <a:pt x="14" y="19"/>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7" name="Freeform 47"/>
            <p:cNvSpPr/>
            <p:nvPr/>
          </p:nvSpPr>
          <p:spPr>
            <a:xfrm>
              <a:off x="4585" y="2740"/>
              <a:ext cx="10" cy="82"/>
            </a:xfrm>
            <a:custGeom>
              <a:avLst/>
              <a:gdLst/>
              <a:ahLst/>
              <a:cxnLst>
                <a:cxn ang="0">
                  <a:pos x="10" y="6"/>
                </a:cxn>
                <a:cxn ang="0">
                  <a:pos x="10" y="4"/>
                </a:cxn>
                <a:cxn ang="0">
                  <a:pos x="9" y="4"/>
                </a:cxn>
                <a:cxn ang="0">
                  <a:pos x="9" y="2"/>
                </a:cxn>
                <a:cxn ang="0">
                  <a:pos x="8" y="0"/>
                </a:cxn>
                <a:cxn ang="0">
                  <a:pos x="7" y="8"/>
                </a:cxn>
                <a:cxn ang="0">
                  <a:pos x="4" y="15"/>
                </a:cxn>
                <a:cxn ang="0">
                  <a:pos x="3" y="23"/>
                </a:cxn>
                <a:cxn ang="0">
                  <a:pos x="1" y="33"/>
                </a:cxn>
                <a:cxn ang="0">
                  <a:pos x="0" y="40"/>
                </a:cxn>
                <a:cxn ang="0">
                  <a:pos x="0" y="50"/>
                </a:cxn>
                <a:cxn ang="0">
                  <a:pos x="0" y="59"/>
                </a:cxn>
                <a:cxn ang="0">
                  <a:pos x="0" y="69"/>
                </a:cxn>
                <a:cxn ang="0">
                  <a:pos x="1" y="71"/>
                </a:cxn>
                <a:cxn ang="0">
                  <a:pos x="2" y="73"/>
                </a:cxn>
                <a:cxn ang="0">
                  <a:pos x="3" y="75"/>
                </a:cxn>
                <a:cxn ang="0">
                  <a:pos x="3" y="76"/>
                </a:cxn>
                <a:cxn ang="0">
                  <a:pos x="4" y="78"/>
                </a:cxn>
                <a:cxn ang="0">
                  <a:pos x="6" y="78"/>
                </a:cxn>
                <a:cxn ang="0">
                  <a:pos x="6" y="80"/>
                </a:cxn>
                <a:cxn ang="0">
                  <a:pos x="7" y="82"/>
                </a:cxn>
                <a:cxn ang="0">
                  <a:pos x="10" y="6"/>
                </a:cxn>
              </a:cxnLst>
              <a:rect l="0" t="0" r="0" b="0"/>
              <a:pathLst>
                <a:path w="10" h="82">
                  <a:moveTo>
                    <a:pt x="10" y="6"/>
                  </a:moveTo>
                  <a:lnTo>
                    <a:pt x="10" y="4"/>
                  </a:lnTo>
                  <a:lnTo>
                    <a:pt x="9" y="4"/>
                  </a:lnTo>
                  <a:lnTo>
                    <a:pt x="9" y="2"/>
                  </a:lnTo>
                  <a:lnTo>
                    <a:pt x="8" y="0"/>
                  </a:lnTo>
                  <a:lnTo>
                    <a:pt x="7" y="8"/>
                  </a:lnTo>
                  <a:lnTo>
                    <a:pt x="4" y="15"/>
                  </a:lnTo>
                  <a:lnTo>
                    <a:pt x="3" y="23"/>
                  </a:lnTo>
                  <a:lnTo>
                    <a:pt x="1" y="33"/>
                  </a:lnTo>
                  <a:lnTo>
                    <a:pt x="0" y="40"/>
                  </a:lnTo>
                  <a:lnTo>
                    <a:pt x="0" y="50"/>
                  </a:lnTo>
                  <a:lnTo>
                    <a:pt x="0" y="59"/>
                  </a:lnTo>
                  <a:lnTo>
                    <a:pt x="0" y="69"/>
                  </a:lnTo>
                  <a:lnTo>
                    <a:pt x="1" y="71"/>
                  </a:lnTo>
                  <a:lnTo>
                    <a:pt x="2" y="73"/>
                  </a:lnTo>
                  <a:lnTo>
                    <a:pt x="3" y="75"/>
                  </a:lnTo>
                  <a:lnTo>
                    <a:pt x="3" y="76"/>
                  </a:lnTo>
                  <a:lnTo>
                    <a:pt x="4" y="78"/>
                  </a:lnTo>
                  <a:lnTo>
                    <a:pt x="6" y="78"/>
                  </a:lnTo>
                  <a:lnTo>
                    <a:pt x="6" y="80"/>
                  </a:lnTo>
                  <a:lnTo>
                    <a:pt x="7" y="82"/>
                  </a:lnTo>
                  <a:lnTo>
                    <a:pt x="10" y="6"/>
                  </a:lnTo>
                  <a:close/>
                </a:path>
              </a:pathLst>
            </a:custGeom>
            <a:solidFill>
              <a:srgbClr val="FF33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8" name="Freeform 48"/>
            <p:cNvSpPr/>
            <p:nvPr/>
          </p:nvSpPr>
          <p:spPr>
            <a:xfrm>
              <a:off x="4564" y="2855"/>
              <a:ext cx="24" cy="34"/>
            </a:xfrm>
            <a:custGeom>
              <a:avLst/>
              <a:gdLst/>
              <a:ahLst/>
              <a:cxnLst>
                <a:cxn ang="0">
                  <a:pos x="24" y="21"/>
                </a:cxn>
                <a:cxn ang="0">
                  <a:pos x="4" y="0"/>
                </a:cxn>
                <a:cxn ang="0">
                  <a:pos x="0" y="34"/>
                </a:cxn>
                <a:cxn ang="0">
                  <a:pos x="24" y="21"/>
                </a:cxn>
              </a:cxnLst>
              <a:rect l="0" t="0" r="0" b="0"/>
              <a:pathLst>
                <a:path w="24" h="34">
                  <a:moveTo>
                    <a:pt x="24" y="21"/>
                  </a:moveTo>
                  <a:lnTo>
                    <a:pt x="4" y="0"/>
                  </a:lnTo>
                  <a:lnTo>
                    <a:pt x="0" y="34"/>
                  </a:lnTo>
                  <a:lnTo>
                    <a:pt x="24" y="21"/>
                  </a:lnTo>
                  <a:close/>
                </a:path>
              </a:pathLst>
            </a:custGeom>
            <a:solidFill>
              <a:srgbClr val="CC33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89" name="Freeform 49"/>
            <p:cNvSpPr/>
            <p:nvPr/>
          </p:nvSpPr>
          <p:spPr>
            <a:xfrm>
              <a:off x="4555" y="2839"/>
              <a:ext cx="5" cy="17"/>
            </a:xfrm>
            <a:custGeom>
              <a:avLst/>
              <a:gdLst/>
              <a:ahLst/>
              <a:cxnLst>
                <a:cxn ang="0">
                  <a:pos x="5" y="14"/>
                </a:cxn>
                <a:cxn ang="0">
                  <a:pos x="5" y="12"/>
                </a:cxn>
                <a:cxn ang="0">
                  <a:pos x="5" y="10"/>
                </a:cxn>
                <a:cxn ang="0">
                  <a:pos x="5" y="8"/>
                </a:cxn>
                <a:cxn ang="0">
                  <a:pos x="5" y="6"/>
                </a:cxn>
                <a:cxn ang="0">
                  <a:pos x="0" y="0"/>
                </a:cxn>
                <a:cxn ang="0">
                  <a:pos x="3" y="17"/>
                </a:cxn>
                <a:cxn ang="0">
                  <a:pos x="4" y="16"/>
                </a:cxn>
                <a:cxn ang="0">
                  <a:pos x="5" y="16"/>
                </a:cxn>
                <a:cxn ang="0">
                  <a:pos x="5" y="14"/>
                </a:cxn>
              </a:cxnLst>
              <a:rect l="0" t="0" r="0" b="0"/>
              <a:pathLst>
                <a:path w="5" h="17">
                  <a:moveTo>
                    <a:pt x="5" y="14"/>
                  </a:moveTo>
                  <a:lnTo>
                    <a:pt x="5" y="12"/>
                  </a:lnTo>
                  <a:lnTo>
                    <a:pt x="5" y="10"/>
                  </a:lnTo>
                  <a:lnTo>
                    <a:pt x="5" y="8"/>
                  </a:lnTo>
                  <a:lnTo>
                    <a:pt x="5" y="6"/>
                  </a:lnTo>
                  <a:lnTo>
                    <a:pt x="0" y="0"/>
                  </a:lnTo>
                  <a:lnTo>
                    <a:pt x="3" y="17"/>
                  </a:lnTo>
                  <a:lnTo>
                    <a:pt x="4" y="16"/>
                  </a:lnTo>
                  <a:lnTo>
                    <a:pt x="5" y="16"/>
                  </a:lnTo>
                  <a:lnTo>
                    <a:pt x="5" y="1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0" name="Freeform 50"/>
            <p:cNvSpPr/>
            <p:nvPr/>
          </p:nvSpPr>
          <p:spPr>
            <a:xfrm>
              <a:off x="4425" y="1585"/>
              <a:ext cx="73" cy="42"/>
            </a:xfrm>
            <a:custGeom>
              <a:avLst/>
              <a:gdLst/>
              <a:ahLst/>
              <a:cxnLst>
                <a:cxn ang="0">
                  <a:pos x="69" y="24"/>
                </a:cxn>
                <a:cxn ang="0">
                  <a:pos x="66" y="19"/>
                </a:cxn>
                <a:cxn ang="0">
                  <a:pos x="63" y="15"/>
                </a:cxn>
                <a:cxn ang="0">
                  <a:pos x="58" y="11"/>
                </a:cxn>
                <a:cxn ang="0">
                  <a:pos x="53" y="5"/>
                </a:cxn>
                <a:cxn ang="0">
                  <a:pos x="48" y="3"/>
                </a:cxn>
                <a:cxn ang="0">
                  <a:pos x="44" y="1"/>
                </a:cxn>
                <a:cxn ang="0">
                  <a:pos x="38" y="0"/>
                </a:cxn>
                <a:cxn ang="0">
                  <a:pos x="33" y="0"/>
                </a:cxn>
                <a:cxn ang="0">
                  <a:pos x="27" y="3"/>
                </a:cxn>
                <a:cxn ang="0">
                  <a:pos x="21" y="7"/>
                </a:cxn>
                <a:cxn ang="0">
                  <a:pos x="16" y="13"/>
                </a:cxn>
                <a:cxn ang="0">
                  <a:pos x="11" y="19"/>
                </a:cxn>
                <a:cxn ang="0">
                  <a:pos x="8" y="22"/>
                </a:cxn>
                <a:cxn ang="0">
                  <a:pos x="5" y="26"/>
                </a:cxn>
                <a:cxn ang="0">
                  <a:pos x="1" y="32"/>
                </a:cxn>
                <a:cxn ang="0">
                  <a:pos x="0" y="36"/>
                </a:cxn>
                <a:cxn ang="0">
                  <a:pos x="0" y="36"/>
                </a:cxn>
                <a:cxn ang="0">
                  <a:pos x="1" y="32"/>
                </a:cxn>
                <a:cxn ang="0">
                  <a:pos x="4" y="28"/>
                </a:cxn>
                <a:cxn ang="0">
                  <a:pos x="5" y="26"/>
                </a:cxn>
                <a:cxn ang="0">
                  <a:pos x="8" y="24"/>
                </a:cxn>
                <a:cxn ang="0">
                  <a:pos x="13" y="24"/>
                </a:cxn>
                <a:cxn ang="0">
                  <a:pos x="16" y="26"/>
                </a:cxn>
                <a:cxn ang="0">
                  <a:pos x="20" y="28"/>
                </a:cxn>
                <a:cxn ang="0">
                  <a:pos x="25" y="32"/>
                </a:cxn>
                <a:cxn ang="0">
                  <a:pos x="29" y="34"/>
                </a:cxn>
                <a:cxn ang="0">
                  <a:pos x="34" y="36"/>
                </a:cxn>
                <a:cxn ang="0">
                  <a:pos x="38" y="38"/>
                </a:cxn>
                <a:cxn ang="0">
                  <a:pos x="42" y="40"/>
                </a:cxn>
                <a:cxn ang="0">
                  <a:pos x="46" y="42"/>
                </a:cxn>
                <a:cxn ang="0">
                  <a:pos x="51" y="40"/>
                </a:cxn>
                <a:cxn ang="0">
                  <a:pos x="54" y="40"/>
                </a:cxn>
                <a:cxn ang="0">
                  <a:pos x="58" y="36"/>
                </a:cxn>
                <a:cxn ang="0">
                  <a:pos x="63" y="32"/>
                </a:cxn>
                <a:cxn ang="0">
                  <a:pos x="66" y="30"/>
                </a:cxn>
                <a:cxn ang="0">
                  <a:pos x="71" y="28"/>
                </a:cxn>
                <a:cxn ang="0">
                  <a:pos x="72" y="28"/>
                </a:cxn>
              </a:cxnLst>
              <a:rect l="0" t="0" r="0" b="0"/>
              <a:pathLst>
                <a:path w="73" h="42">
                  <a:moveTo>
                    <a:pt x="72" y="26"/>
                  </a:moveTo>
                  <a:lnTo>
                    <a:pt x="69" y="24"/>
                  </a:lnTo>
                  <a:lnTo>
                    <a:pt x="68" y="22"/>
                  </a:lnTo>
                  <a:lnTo>
                    <a:pt x="66" y="19"/>
                  </a:lnTo>
                  <a:lnTo>
                    <a:pt x="64" y="17"/>
                  </a:lnTo>
                  <a:lnTo>
                    <a:pt x="63" y="15"/>
                  </a:lnTo>
                  <a:lnTo>
                    <a:pt x="61" y="13"/>
                  </a:lnTo>
                  <a:lnTo>
                    <a:pt x="58" y="11"/>
                  </a:lnTo>
                  <a:lnTo>
                    <a:pt x="56" y="7"/>
                  </a:lnTo>
                  <a:lnTo>
                    <a:pt x="53" y="5"/>
                  </a:lnTo>
                  <a:lnTo>
                    <a:pt x="52" y="3"/>
                  </a:lnTo>
                  <a:lnTo>
                    <a:pt x="48" y="3"/>
                  </a:lnTo>
                  <a:lnTo>
                    <a:pt x="46" y="1"/>
                  </a:lnTo>
                  <a:lnTo>
                    <a:pt x="44" y="1"/>
                  </a:lnTo>
                  <a:lnTo>
                    <a:pt x="42" y="0"/>
                  </a:lnTo>
                  <a:lnTo>
                    <a:pt x="38" y="0"/>
                  </a:lnTo>
                  <a:lnTo>
                    <a:pt x="36" y="0"/>
                  </a:lnTo>
                  <a:lnTo>
                    <a:pt x="33" y="0"/>
                  </a:lnTo>
                  <a:lnTo>
                    <a:pt x="30" y="1"/>
                  </a:lnTo>
                  <a:lnTo>
                    <a:pt x="27" y="3"/>
                  </a:lnTo>
                  <a:lnTo>
                    <a:pt x="25" y="5"/>
                  </a:lnTo>
                  <a:lnTo>
                    <a:pt x="21" y="7"/>
                  </a:lnTo>
                  <a:lnTo>
                    <a:pt x="19" y="11"/>
                  </a:lnTo>
                  <a:lnTo>
                    <a:pt x="16" y="13"/>
                  </a:lnTo>
                  <a:lnTo>
                    <a:pt x="14" y="17"/>
                  </a:lnTo>
                  <a:lnTo>
                    <a:pt x="11" y="19"/>
                  </a:lnTo>
                  <a:lnTo>
                    <a:pt x="10" y="21"/>
                  </a:lnTo>
                  <a:lnTo>
                    <a:pt x="8" y="22"/>
                  </a:lnTo>
                  <a:lnTo>
                    <a:pt x="7" y="24"/>
                  </a:lnTo>
                  <a:lnTo>
                    <a:pt x="5" y="26"/>
                  </a:lnTo>
                  <a:lnTo>
                    <a:pt x="4" y="28"/>
                  </a:lnTo>
                  <a:lnTo>
                    <a:pt x="1" y="32"/>
                  </a:lnTo>
                  <a:lnTo>
                    <a:pt x="0" y="34"/>
                  </a:lnTo>
                  <a:lnTo>
                    <a:pt x="0" y="36"/>
                  </a:lnTo>
                  <a:lnTo>
                    <a:pt x="0" y="38"/>
                  </a:lnTo>
                  <a:lnTo>
                    <a:pt x="0" y="36"/>
                  </a:lnTo>
                  <a:lnTo>
                    <a:pt x="1" y="34"/>
                  </a:lnTo>
                  <a:lnTo>
                    <a:pt x="1" y="32"/>
                  </a:lnTo>
                  <a:lnTo>
                    <a:pt x="2" y="32"/>
                  </a:lnTo>
                  <a:lnTo>
                    <a:pt x="4" y="28"/>
                  </a:lnTo>
                  <a:lnTo>
                    <a:pt x="4" y="26"/>
                  </a:lnTo>
                  <a:lnTo>
                    <a:pt x="5" y="26"/>
                  </a:lnTo>
                  <a:lnTo>
                    <a:pt x="6" y="24"/>
                  </a:lnTo>
                  <a:lnTo>
                    <a:pt x="8" y="24"/>
                  </a:lnTo>
                  <a:lnTo>
                    <a:pt x="10" y="24"/>
                  </a:lnTo>
                  <a:lnTo>
                    <a:pt x="13" y="24"/>
                  </a:lnTo>
                  <a:lnTo>
                    <a:pt x="15" y="26"/>
                  </a:lnTo>
                  <a:lnTo>
                    <a:pt x="16" y="26"/>
                  </a:lnTo>
                  <a:lnTo>
                    <a:pt x="19" y="28"/>
                  </a:lnTo>
                  <a:lnTo>
                    <a:pt x="20" y="28"/>
                  </a:lnTo>
                  <a:lnTo>
                    <a:pt x="23" y="28"/>
                  </a:lnTo>
                  <a:lnTo>
                    <a:pt x="25" y="32"/>
                  </a:lnTo>
                  <a:lnTo>
                    <a:pt x="27" y="32"/>
                  </a:lnTo>
                  <a:lnTo>
                    <a:pt x="29" y="34"/>
                  </a:lnTo>
                  <a:lnTo>
                    <a:pt x="32" y="34"/>
                  </a:lnTo>
                  <a:lnTo>
                    <a:pt x="34" y="36"/>
                  </a:lnTo>
                  <a:lnTo>
                    <a:pt x="36" y="36"/>
                  </a:lnTo>
                  <a:lnTo>
                    <a:pt x="38" y="38"/>
                  </a:lnTo>
                  <a:lnTo>
                    <a:pt x="39" y="40"/>
                  </a:lnTo>
                  <a:lnTo>
                    <a:pt x="42" y="40"/>
                  </a:lnTo>
                  <a:lnTo>
                    <a:pt x="44" y="42"/>
                  </a:lnTo>
                  <a:lnTo>
                    <a:pt x="46" y="42"/>
                  </a:lnTo>
                  <a:lnTo>
                    <a:pt x="48" y="42"/>
                  </a:lnTo>
                  <a:lnTo>
                    <a:pt x="51" y="40"/>
                  </a:lnTo>
                  <a:lnTo>
                    <a:pt x="52" y="40"/>
                  </a:lnTo>
                  <a:lnTo>
                    <a:pt x="54" y="40"/>
                  </a:lnTo>
                  <a:lnTo>
                    <a:pt x="56" y="38"/>
                  </a:lnTo>
                  <a:lnTo>
                    <a:pt x="58" y="36"/>
                  </a:lnTo>
                  <a:lnTo>
                    <a:pt x="61" y="34"/>
                  </a:lnTo>
                  <a:lnTo>
                    <a:pt x="63" y="32"/>
                  </a:lnTo>
                  <a:lnTo>
                    <a:pt x="64" y="32"/>
                  </a:lnTo>
                  <a:lnTo>
                    <a:pt x="66" y="30"/>
                  </a:lnTo>
                  <a:lnTo>
                    <a:pt x="68" y="28"/>
                  </a:lnTo>
                  <a:lnTo>
                    <a:pt x="71" y="28"/>
                  </a:lnTo>
                  <a:lnTo>
                    <a:pt x="73" y="28"/>
                  </a:lnTo>
                  <a:lnTo>
                    <a:pt x="72" y="28"/>
                  </a:lnTo>
                  <a:lnTo>
                    <a:pt x="72" y="2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1" name="Freeform 51"/>
            <p:cNvSpPr/>
            <p:nvPr/>
          </p:nvSpPr>
          <p:spPr>
            <a:xfrm>
              <a:off x="4432" y="1659"/>
              <a:ext cx="4" cy="78"/>
            </a:xfrm>
            <a:custGeom>
              <a:avLst/>
              <a:gdLst/>
              <a:ahLst/>
              <a:cxnLst>
                <a:cxn ang="0">
                  <a:pos x="4" y="53"/>
                </a:cxn>
                <a:cxn ang="0">
                  <a:pos x="2" y="13"/>
                </a:cxn>
                <a:cxn ang="0">
                  <a:pos x="0" y="0"/>
                </a:cxn>
                <a:cxn ang="0">
                  <a:pos x="1" y="19"/>
                </a:cxn>
                <a:cxn ang="0">
                  <a:pos x="2" y="38"/>
                </a:cxn>
                <a:cxn ang="0">
                  <a:pos x="2" y="59"/>
                </a:cxn>
                <a:cxn ang="0">
                  <a:pos x="2" y="78"/>
                </a:cxn>
                <a:cxn ang="0">
                  <a:pos x="3" y="72"/>
                </a:cxn>
                <a:cxn ang="0">
                  <a:pos x="3" y="71"/>
                </a:cxn>
                <a:cxn ang="0">
                  <a:pos x="3" y="69"/>
                </a:cxn>
                <a:cxn ang="0">
                  <a:pos x="2" y="69"/>
                </a:cxn>
                <a:cxn ang="0">
                  <a:pos x="2" y="67"/>
                </a:cxn>
                <a:cxn ang="0">
                  <a:pos x="4" y="53"/>
                </a:cxn>
              </a:cxnLst>
              <a:rect l="0" t="0" r="0" b="0"/>
              <a:pathLst>
                <a:path w="4" h="78">
                  <a:moveTo>
                    <a:pt x="4" y="53"/>
                  </a:moveTo>
                  <a:lnTo>
                    <a:pt x="2" y="13"/>
                  </a:lnTo>
                  <a:lnTo>
                    <a:pt x="0" y="0"/>
                  </a:lnTo>
                  <a:lnTo>
                    <a:pt x="1" y="19"/>
                  </a:lnTo>
                  <a:lnTo>
                    <a:pt x="2" y="38"/>
                  </a:lnTo>
                  <a:lnTo>
                    <a:pt x="2" y="59"/>
                  </a:lnTo>
                  <a:lnTo>
                    <a:pt x="2" y="78"/>
                  </a:lnTo>
                  <a:lnTo>
                    <a:pt x="3" y="72"/>
                  </a:lnTo>
                  <a:lnTo>
                    <a:pt x="3" y="71"/>
                  </a:lnTo>
                  <a:lnTo>
                    <a:pt x="3" y="69"/>
                  </a:lnTo>
                  <a:lnTo>
                    <a:pt x="2" y="69"/>
                  </a:lnTo>
                  <a:lnTo>
                    <a:pt x="2" y="67"/>
                  </a:lnTo>
                  <a:lnTo>
                    <a:pt x="4" y="53"/>
                  </a:lnTo>
                  <a:close/>
                </a:path>
              </a:pathLst>
            </a:custGeom>
            <a:solidFill>
              <a:srgbClr val="33CC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2" name="Freeform 52"/>
            <p:cNvSpPr/>
            <p:nvPr/>
          </p:nvSpPr>
          <p:spPr>
            <a:xfrm>
              <a:off x="4412" y="1442"/>
              <a:ext cx="19" cy="141"/>
            </a:xfrm>
            <a:custGeom>
              <a:avLst/>
              <a:gdLst/>
              <a:ahLst/>
              <a:cxnLst>
                <a:cxn ang="0">
                  <a:pos x="19" y="76"/>
                </a:cxn>
                <a:cxn ang="0">
                  <a:pos x="19" y="64"/>
                </a:cxn>
                <a:cxn ang="0">
                  <a:pos x="19" y="55"/>
                </a:cxn>
                <a:cxn ang="0">
                  <a:pos x="18" y="45"/>
                </a:cxn>
                <a:cxn ang="0">
                  <a:pos x="17" y="34"/>
                </a:cxn>
                <a:cxn ang="0">
                  <a:pos x="14" y="24"/>
                </a:cxn>
                <a:cxn ang="0">
                  <a:pos x="12" y="17"/>
                </a:cxn>
                <a:cxn ang="0">
                  <a:pos x="10" y="7"/>
                </a:cxn>
                <a:cxn ang="0">
                  <a:pos x="8" y="0"/>
                </a:cxn>
                <a:cxn ang="0">
                  <a:pos x="9" y="17"/>
                </a:cxn>
                <a:cxn ang="0">
                  <a:pos x="8" y="34"/>
                </a:cxn>
                <a:cxn ang="0">
                  <a:pos x="7" y="51"/>
                </a:cxn>
                <a:cxn ang="0">
                  <a:pos x="5" y="70"/>
                </a:cxn>
                <a:cxn ang="0">
                  <a:pos x="3" y="87"/>
                </a:cxn>
                <a:cxn ang="0">
                  <a:pos x="1" y="104"/>
                </a:cxn>
                <a:cxn ang="0">
                  <a:pos x="0" y="124"/>
                </a:cxn>
                <a:cxn ang="0">
                  <a:pos x="0" y="141"/>
                </a:cxn>
                <a:cxn ang="0">
                  <a:pos x="1" y="139"/>
                </a:cxn>
                <a:cxn ang="0">
                  <a:pos x="2" y="137"/>
                </a:cxn>
                <a:cxn ang="0">
                  <a:pos x="3" y="135"/>
                </a:cxn>
                <a:cxn ang="0">
                  <a:pos x="4" y="133"/>
                </a:cxn>
                <a:cxn ang="0">
                  <a:pos x="5" y="133"/>
                </a:cxn>
                <a:cxn ang="0">
                  <a:pos x="7" y="133"/>
                </a:cxn>
                <a:cxn ang="0">
                  <a:pos x="8" y="127"/>
                </a:cxn>
                <a:cxn ang="0">
                  <a:pos x="10" y="120"/>
                </a:cxn>
                <a:cxn ang="0">
                  <a:pos x="11" y="116"/>
                </a:cxn>
                <a:cxn ang="0">
                  <a:pos x="13" y="108"/>
                </a:cxn>
                <a:cxn ang="0">
                  <a:pos x="14" y="103"/>
                </a:cxn>
                <a:cxn ang="0">
                  <a:pos x="17" y="97"/>
                </a:cxn>
                <a:cxn ang="0">
                  <a:pos x="18" y="89"/>
                </a:cxn>
                <a:cxn ang="0">
                  <a:pos x="19" y="82"/>
                </a:cxn>
                <a:cxn ang="0">
                  <a:pos x="19" y="80"/>
                </a:cxn>
                <a:cxn ang="0">
                  <a:pos x="19" y="78"/>
                </a:cxn>
                <a:cxn ang="0">
                  <a:pos x="19" y="76"/>
                </a:cxn>
              </a:cxnLst>
              <a:rect l="0" t="0" r="0" b="0"/>
              <a:pathLst>
                <a:path w="19" h="141">
                  <a:moveTo>
                    <a:pt x="19" y="76"/>
                  </a:moveTo>
                  <a:lnTo>
                    <a:pt x="19" y="64"/>
                  </a:lnTo>
                  <a:lnTo>
                    <a:pt x="19" y="55"/>
                  </a:lnTo>
                  <a:lnTo>
                    <a:pt x="18" y="45"/>
                  </a:lnTo>
                  <a:lnTo>
                    <a:pt x="17" y="34"/>
                  </a:lnTo>
                  <a:lnTo>
                    <a:pt x="14" y="24"/>
                  </a:lnTo>
                  <a:lnTo>
                    <a:pt x="12" y="17"/>
                  </a:lnTo>
                  <a:lnTo>
                    <a:pt x="10" y="7"/>
                  </a:lnTo>
                  <a:lnTo>
                    <a:pt x="8" y="0"/>
                  </a:lnTo>
                  <a:lnTo>
                    <a:pt x="9" y="17"/>
                  </a:lnTo>
                  <a:lnTo>
                    <a:pt x="8" y="34"/>
                  </a:lnTo>
                  <a:lnTo>
                    <a:pt x="7" y="51"/>
                  </a:lnTo>
                  <a:lnTo>
                    <a:pt x="5" y="70"/>
                  </a:lnTo>
                  <a:lnTo>
                    <a:pt x="3" y="87"/>
                  </a:lnTo>
                  <a:lnTo>
                    <a:pt x="1" y="104"/>
                  </a:lnTo>
                  <a:lnTo>
                    <a:pt x="0" y="124"/>
                  </a:lnTo>
                  <a:lnTo>
                    <a:pt x="0" y="141"/>
                  </a:lnTo>
                  <a:lnTo>
                    <a:pt x="1" y="139"/>
                  </a:lnTo>
                  <a:lnTo>
                    <a:pt x="2" y="137"/>
                  </a:lnTo>
                  <a:lnTo>
                    <a:pt x="3" y="135"/>
                  </a:lnTo>
                  <a:lnTo>
                    <a:pt x="4" y="133"/>
                  </a:lnTo>
                  <a:lnTo>
                    <a:pt x="5" y="133"/>
                  </a:lnTo>
                  <a:lnTo>
                    <a:pt x="7" y="133"/>
                  </a:lnTo>
                  <a:lnTo>
                    <a:pt x="8" y="127"/>
                  </a:lnTo>
                  <a:lnTo>
                    <a:pt x="10" y="120"/>
                  </a:lnTo>
                  <a:lnTo>
                    <a:pt x="11" y="116"/>
                  </a:lnTo>
                  <a:lnTo>
                    <a:pt x="13" y="108"/>
                  </a:lnTo>
                  <a:lnTo>
                    <a:pt x="14" y="103"/>
                  </a:lnTo>
                  <a:lnTo>
                    <a:pt x="17" y="97"/>
                  </a:lnTo>
                  <a:lnTo>
                    <a:pt x="18" y="89"/>
                  </a:lnTo>
                  <a:lnTo>
                    <a:pt x="19" y="82"/>
                  </a:lnTo>
                  <a:lnTo>
                    <a:pt x="19" y="80"/>
                  </a:lnTo>
                  <a:lnTo>
                    <a:pt x="19" y="78"/>
                  </a:lnTo>
                  <a:lnTo>
                    <a:pt x="19" y="7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3" name="Freeform 53"/>
            <p:cNvSpPr/>
            <p:nvPr/>
          </p:nvSpPr>
          <p:spPr>
            <a:xfrm>
              <a:off x="4427" y="1781"/>
              <a:ext cx="3" cy="29"/>
            </a:xfrm>
            <a:custGeom>
              <a:avLst/>
              <a:gdLst/>
              <a:ahLst/>
              <a:cxnLst>
                <a:cxn ang="0">
                  <a:pos x="3" y="19"/>
                </a:cxn>
                <a:cxn ang="0">
                  <a:pos x="2" y="0"/>
                </a:cxn>
                <a:cxn ang="0">
                  <a:pos x="0" y="29"/>
                </a:cxn>
                <a:cxn ang="0">
                  <a:pos x="3" y="19"/>
                </a:cxn>
              </a:cxnLst>
              <a:rect l="0" t="0" r="0" b="0"/>
              <a:pathLst>
                <a:path w="3" h="29">
                  <a:moveTo>
                    <a:pt x="3" y="19"/>
                  </a:moveTo>
                  <a:lnTo>
                    <a:pt x="2" y="0"/>
                  </a:lnTo>
                  <a:lnTo>
                    <a:pt x="0" y="29"/>
                  </a:lnTo>
                  <a:lnTo>
                    <a:pt x="3" y="19"/>
                  </a:lnTo>
                  <a:close/>
                </a:path>
              </a:pathLst>
            </a:custGeom>
            <a:solidFill>
              <a:srgbClr val="FFFF99">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4" name="Freeform 54"/>
            <p:cNvSpPr/>
            <p:nvPr/>
          </p:nvSpPr>
          <p:spPr>
            <a:xfrm>
              <a:off x="4420" y="1581"/>
              <a:ext cx="9" cy="7"/>
            </a:xfrm>
            <a:custGeom>
              <a:avLst/>
              <a:gdLst/>
              <a:ahLst/>
              <a:cxnLst>
                <a:cxn ang="0">
                  <a:pos x="9" y="4"/>
                </a:cxn>
                <a:cxn ang="0">
                  <a:pos x="7" y="4"/>
                </a:cxn>
                <a:cxn ang="0">
                  <a:pos x="6" y="4"/>
                </a:cxn>
                <a:cxn ang="0">
                  <a:pos x="5" y="4"/>
                </a:cxn>
                <a:cxn ang="0">
                  <a:pos x="4" y="2"/>
                </a:cxn>
                <a:cxn ang="0">
                  <a:pos x="3" y="0"/>
                </a:cxn>
                <a:cxn ang="0">
                  <a:pos x="2" y="0"/>
                </a:cxn>
                <a:cxn ang="0">
                  <a:pos x="1" y="0"/>
                </a:cxn>
                <a:cxn ang="0">
                  <a:pos x="0" y="0"/>
                </a:cxn>
                <a:cxn ang="0">
                  <a:pos x="0" y="7"/>
                </a:cxn>
                <a:cxn ang="0">
                  <a:pos x="9" y="4"/>
                </a:cxn>
              </a:cxnLst>
              <a:rect l="0" t="0" r="0" b="0"/>
              <a:pathLst>
                <a:path w="9" h="7">
                  <a:moveTo>
                    <a:pt x="9" y="4"/>
                  </a:moveTo>
                  <a:lnTo>
                    <a:pt x="7" y="4"/>
                  </a:lnTo>
                  <a:lnTo>
                    <a:pt x="6" y="4"/>
                  </a:lnTo>
                  <a:lnTo>
                    <a:pt x="5" y="4"/>
                  </a:lnTo>
                  <a:lnTo>
                    <a:pt x="4" y="2"/>
                  </a:lnTo>
                  <a:lnTo>
                    <a:pt x="3" y="0"/>
                  </a:lnTo>
                  <a:lnTo>
                    <a:pt x="2" y="0"/>
                  </a:lnTo>
                  <a:lnTo>
                    <a:pt x="1" y="0"/>
                  </a:lnTo>
                  <a:lnTo>
                    <a:pt x="0" y="0"/>
                  </a:lnTo>
                  <a:lnTo>
                    <a:pt x="0" y="7"/>
                  </a:lnTo>
                  <a:lnTo>
                    <a:pt x="9" y="4"/>
                  </a:lnTo>
                  <a:close/>
                </a:path>
              </a:pathLst>
            </a:custGeom>
            <a:solidFill>
              <a:srgbClr val="FFFF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5" name="Freeform 55"/>
            <p:cNvSpPr/>
            <p:nvPr/>
          </p:nvSpPr>
          <p:spPr>
            <a:xfrm>
              <a:off x="4407" y="1787"/>
              <a:ext cx="20" cy="169"/>
            </a:xfrm>
            <a:custGeom>
              <a:avLst/>
              <a:gdLst/>
              <a:ahLst/>
              <a:cxnLst>
                <a:cxn ang="0">
                  <a:pos x="20" y="44"/>
                </a:cxn>
                <a:cxn ang="0">
                  <a:pos x="19" y="34"/>
                </a:cxn>
                <a:cxn ang="0">
                  <a:pos x="19" y="36"/>
                </a:cxn>
                <a:cxn ang="0">
                  <a:pos x="18" y="36"/>
                </a:cxn>
                <a:cxn ang="0">
                  <a:pos x="17" y="38"/>
                </a:cxn>
                <a:cxn ang="0">
                  <a:pos x="16" y="38"/>
                </a:cxn>
                <a:cxn ang="0">
                  <a:pos x="15" y="38"/>
                </a:cxn>
                <a:cxn ang="0">
                  <a:pos x="14" y="36"/>
                </a:cxn>
                <a:cxn ang="0">
                  <a:pos x="9" y="0"/>
                </a:cxn>
                <a:cxn ang="0">
                  <a:pos x="12" y="19"/>
                </a:cxn>
                <a:cxn ang="0">
                  <a:pos x="12" y="40"/>
                </a:cxn>
                <a:cxn ang="0">
                  <a:pos x="12" y="63"/>
                </a:cxn>
                <a:cxn ang="0">
                  <a:pos x="9" y="84"/>
                </a:cxn>
                <a:cxn ang="0">
                  <a:pos x="8" y="105"/>
                </a:cxn>
                <a:cxn ang="0">
                  <a:pos x="5" y="127"/>
                </a:cxn>
                <a:cxn ang="0">
                  <a:pos x="3" y="148"/>
                </a:cxn>
                <a:cxn ang="0">
                  <a:pos x="0" y="169"/>
                </a:cxn>
                <a:cxn ang="0">
                  <a:pos x="5" y="158"/>
                </a:cxn>
                <a:cxn ang="0">
                  <a:pos x="9" y="143"/>
                </a:cxn>
                <a:cxn ang="0">
                  <a:pos x="12" y="127"/>
                </a:cxn>
                <a:cxn ang="0">
                  <a:pos x="13" y="110"/>
                </a:cxn>
                <a:cxn ang="0">
                  <a:pos x="14" y="93"/>
                </a:cxn>
                <a:cxn ang="0">
                  <a:pos x="16" y="76"/>
                </a:cxn>
                <a:cxn ang="0">
                  <a:pos x="18" y="59"/>
                </a:cxn>
                <a:cxn ang="0">
                  <a:pos x="20" y="44"/>
                </a:cxn>
              </a:cxnLst>
              <a:rect l="0" t="0" r="0" b="0"/>
              <a:pathLst>
                <a:path w="20" h="169">
                  <a:moveTo>
                    <a:pt x="20" y="44"/>
                  </a:moveTo>
                  <a:lnTo>
                    <a:pt x="19" y="34"/>
                  </a:lnTo>
                  <a:lnTo>
                    <a:pt x="19" y="36"/>
                  </a:lnTo>
                  <a:lnTo>
                    <a:pt x="18" y="36"/>
                  </a:lnTo>
                  <a:lnTo>
                    <a:pt x="17" y="38"/>
                  </a:lnTo>
                  <a:lnTo>
                    <a:pt x="16" y="38"/>
                  </a:lnTo>
                  <a:lnTo>
                    <a:pt x="15" y="38"/>
                  </a:lnTo>
                  <a:lnTo>
                    <a:pt x="14" y="36"/>
                  </a:lnTo>
                  <a:lnTo>
                    <a:pt x="9" y="0"/>
                  </a:lnTo>
                  <a:lnTo>
                    <a:pt x="12" y="19"/>
                  </a:lnTo>
                  <a:lnTo>
                    <a:pt x="12" y="40"/>
                  </a:lnTo>
                  <a:lnTo>
                    <a:pt x="12" y="63"/>
                  </a:lnTo>
                  <a:lnTo>
                    <a:pt x="9" y="84"/>
                  </a:lnTo>
                  <a:lnTo>
                    <a:pt x="8" y="105"/>
                  </a:lnTo>
                  <a:lnTo>
                    <a:pt x="5" y="127"/>
                  </a:lnTo>
                  <a:lnTo>
                    <a:pt x="3" y="148"/>
                  </a:lnTo>
                  <a:lnTo>
                    <a:pt x="0" y="169"/>
                  </a:lnTo>
                  <a:lnTo>
                    <a:pt x="5" y="158"/>
                  </a:lnTo>
                  <a:lnTo>
                    <a:pt x="9" y="143"/>
                  </a:lnTo>
                  <a:lnTo>
                    <a:pt x="12" y="127"/>
                  </a:lnTo>
                  <a:lnTo>
                    <a:pt x="13" y="110"/>
                  </a:lnTo>
                  <a:lnTo>
                    <a:pt x="14" y="93"/>
                  </a:lnTo>
                  <a:lnTo>
                    <a:pt x="16" y="76"/>
                  </a:lnTo>
                  <a:lnTo>
                    <a:pt x="18" y="59"/>
                  </a:lnTo>
                  <a:lnTo>
                    <a:pt x="20" y="44"/>
                  </a:lnTo>
                  <a:close/>
                </a:path>
              </a:pathLst>
            </a:custGeom>
            <a:solidFill>
              <a:srgbClr val="66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6" name="Freeform 56"/>
            <p:cNvSpPr/>
            <p:nvPr/>
          </p:nvSpPr>
          <p:spPr>
            <a:xfrm>
              <a:off x="4413" y="1575"/>
              <a:ext cx="8" cy="31"/>
            </a:xfrm>
            <a:custGeom>
              <a:avLst/>
              <a:gdLst/>
              <a:ahLst/>
              <a:cxnLst>
                <a:cxn ang="0">
                  <a:pos x="8" y="13"/>
                </a:cxn>
                <a:cxn ang="0">
                  <a:pos x="8" y="11"/>
                </a:cxn>
                <a:cxn ang="0">
                  <a:pos x="8" y="10"/>
                </a:cxn>
                <a:cxn ang="0">
                  <a:pos x="7" y="6"/>
                </a:cxn>
                <a:cxn ang="0">
                  <a:pos x="7" y="4"/>
                </a:cxn>
                <a:cxn ang="0">
                  <a:pos x="6" y="2"/>
                </a:cxn>
                <a:cxn ang="0">
                  <a:pos x="4" y="0"/>
                </a:cxn>
                <a:cxn ang="0">
                  <a:pos x="3" y="0"/>
                </a:cxn>
                <a:cxn ang="0">
                  <a:pos x="2" y="0"/>
                </a:cxn>
                <a:cxn ang="0">
                  <a:pos x="1" y="2"/>
                </a:cxn>
                <a:cxn ang="0">
                  <a:pos x="1" y="4"/>
                </a:cxn>
                <a:cxn ang="0">
                  <a:pos x="2" y="8"/>
                </a:cxn>
                <a:cxn ang="0">
                  <a:pos x="2" y="11"/>
                </a:cxn>
                <a:cxn ang="0">
                  <a:pos x="3" y="13"/>
                </a:cxn>
                <a:cxn ang="0">
                  <a:pos x="4" y="11"/>
                </a:cxn>
                <a:cxn ang="0">
                  <a:pos x="4" y="10"/>
                </a:cxn>
                <a:cxn ang="0">
                  <a:pos x="4" y="11"/>
                </a:cxn>
                <a:cxn ang="0">
                  <a:pos x="4" y="15"/>
                </a:cxn>
                <a:cxn ang="0">
                  <a:pos x="4" y="17"/>
                </a:cxn>
                <a:cxn ang="0">
                  <a:pos x="4" y="19"/>
                </a:cxn>
                <a:cxn ang="0">
                  <a:pos x="3" y="21"/>
                </a:cxn>
                <a:cxn ang="0">
                  <a:pos x="3" y="23"/>
                </a:cxn>
                <a:cxn ang="0">
                  <a:pos x="2" y="25"/>
                </a:cxn>
                <a:cxn ang="0">
                  <a:pos x="1" y="27"/>
                </a:cxn>
                <a:cxn ang="0">
                  <a:pos x="0" y="27"/>
                </a:cxn>
                <a:cxn ang="0">
                  <a:pos x="1" y="29"/>
                </a:cxn>
                <a:cxn ang="0">
                  <a:pos x="2" y="31"/>
                </a:cxn>
                <a:cxn ang="0">
                  <a:pos x="8" y="13"/>
                </a:cxn>
              </a:cxnLst>
              <a:rect l="0" t="0" r="0" b="0"/>
              <a:pathLst>
                <a:path w="8" h="31">
                  <a:moveTo>
                    <a:pt x="8" y="13"/>
                  </a:moveTo>
                  <a:lnTo>
                    <a:pt x="8" y="11"/>
                  </a:lnTo>
                  <a:lnTo>
                    <a:pt x="8" y="10"/>
                  </a:lnTo>
                  <a:lnTo>
                    <a:pt x="7" y="6"/>
                  </a:lnTo>
                  <a:lnTo>
                    <a:pt x="7" y="4"/>
                  </a:lnTo>
                  <a:lnTo>
                    <a:pt x="6" y="2"/>
                  </a:lnTo>
                  <a:lnTo>
                    <a:pt x="4" y="0"/>
                  </a:lnTo>
                  <a:lnTo>
                    <a:pt x="3" y="0"/>
                  </a:lnTo>
                  <a:lnTo>
                    <a:pt x="2" y="0"/>
                  </a:lnTo>
                  <a:lnTo>
                    <a:pt x="1" y="2"/>
                  </a:lnTo>
                  <a:lnTo>
                    <a:pt x="1" y="4"/>
                  </a:lnTo>
                  <a:lnTo>
                    <a:pt x="2" y="8"/>
                  </a:lnTo>
                  <a:lnTo>
                    <a:pt x="2" y="11"/>
                  </a:lnTo>
                  <a:lnTo>
                    <a:pt x="3" y="13"/>
                  </a:lnTo>
                  <a:lnTo>
                    <a:pt x="4" y="11"/>
                  </a:lnTo>
                  <a:lnTo>
                    <a:pt x="4" y="10"/>
                  </a:lnTo>
                  <a:lnTo>
                    <a:pt x="4" y="11"/>
                  </a:lnTo>
                  <a:lnTo>
                    <a:pt x="4" y="15"/>
                  </a:lnTo>
                  <a:lnTo>
                    <a:pt x="4" y="17"/>
                  </a:lnTo>
                  <a:lnTo>
                    <a:pt x="4" y="19"/>
                  </a:lnTo>
                  <a:lnTo>
                    <a:pt x="3" y="21"/>
                  </a:lnTo>
                  <a:lnTo>
                    <a:pt x="3" y="23"/>
                  </a:lnTo>
                  <a:lnTo>
                    <a:pt x="2" y="25"/>
                  </a:lnTo>
                  <a:lnTo>
                    <a:pt x="1" y="27"/>
                  </a:lnTo>
                  <a:lnTo>
                    <a:pt x="0" y="27"/>
                  </a:lnTo>
                  <a:lnTo>
                    <a:pt x="1" y="29"/>
                  </a:lnTo>
                  <a:lnTo>
                    <a:pt x="2" y="31"/>
                  </a:lnTo>
                  <a:lnTo>
                    <a:pt x="8" y="13"/>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7" name="Freeform 57"/>
            <p:cNvSpPr/>
            <p:nvPr/>
          </p:nvSpPr>
          <p:spPr>
            <a:xfrm>
              <a:off x="4335" y="1516"/>
              <a:ext cx="82" cy="126"/>
            </a:xfrm>
            <a:custGeom>
              <a:avLst/>
              <a:gdLst/>
              <a:ahLst/>
              <a:cxnLst>
                <a:cxn ang="0">
                  <a:pos x="82" y="112"/>
                </a:cxn>
                <a:cxn ang="0">
                  <a:pos x="80" y="103"/>
                </a:cxn>
                <a:cxn ang="0">
                  <a:pos x="80" y="101"/>
                </a:cxn>
                <a:cxn ang="0">
                  <a:pos x="80" y="97"/>
                </a:cxn>
                <a:cxn ang="0">
                  <a:pos x="80" y="95"/>
                </a:cxn>
                <a:cxn ang="0">
                  <a:pos x="80" y="91"/>
                </a:cxn>
                <a:cxn ang="0">
                  <a:pos x="77" y="84"/>
                </a:cxn>
                <a:cxn ang="0">
                  <a:pos x="73" y="76"/>
                </a:cxn>
                <a:cxn ang="0">
                  <a:pos x="71" y="69"/>
                </a:cxn>
                <a:cxn ang="0">
                  <a:pos x="68" y="63"/>
                </a:cxn>
                <a:cxn ang="0">
                  <a:pos x="66" y="55"/>
                </a:cxn>
                <a:cxn ang="0">
                  <a:pos x="62" y="48"/>
                </a:cxn>
                <a:cxn ang="0">
                  <a:pos x="59" y="40"/>
                </a:cxn>
                <a:cxn ang="0">
                  <a:pos x="56" y="34"/>
                </a:cxn>
                <a:cxn ang="0">
                  <a:pos x="52" y="27"/>
                </a:cxn>
                <a:cxn ang="0">
                  <a:pos x="49" y="21"/>
                </a:cxn>
                <a:cxn ang="0">
                  <a:pos x="46" y="17"/>
                </a:cxn>
                <a:cxn ang="0">
                  <a:pos x="42" y="11"/>
                </a:cxn>
                <a:cxn ang="0">
                  <a:pos x="39" y="8"/>
                </a:cxn>
                <a:cxn ang="0">
                  <a:pos x="34" y="4"/>
                </a:cxn>
                <a:cxn ang="0">
                  <a:pos x="30" y="2"/>
                </a:cxn>
                <a:cxn ang="0">
                  <a:pos x="27" y="0"/>
                </a:cxn>
                <a:cxn ang="0">
                  <a:pos x="22" y="0"/>
                </a:cxn>
                <a:cxn ang="0">
                  <a:pos x="19" y="0"/>
                </a:cxn>
                <a:cxn ang="0">
                  <a:pos x="16" y="0"/>
                </a:cxn>
                <a:cxn ang="0">
                  <a:pos x="13" y="2"/>
                </a:cxn>
                <a:cxn ang="0">
                  <a:pos x="10" y="4"/>
                </a:cxn>
                <a:cxn ang="0">
                  <a:pos x="8" y="6"/>
                </a:cxn>
                <a:cxn ang="0">
                  <a:pos x="5" y="8"/>
                </a:cxn>
                <a:cxn ang="0">
                  <a:pos x="2" y="8"/>
                </a:cxn>
                <a:cxn ang="0">
                  <a:pos x="0" y="9"/>
                </a:cxn>
                <a:cxn ang="0">
                  <a:pos x="3" y="13"/>
                </a:cxn>
                <a:cxn ang="0">
                  <a:pos x="6" y="19"/>
                </a:cxn>
                <a:cxn ang="0">
                  <a:pos x="10" y="23"/>
                </a:cxn>
                <a:cxn ang="0">
                  <a:pos x="13" y="27"/>
                </a:cxn>
                <a:cxn ang="0">
                  <a:pos x="16" y="30"/>
                </a:cxn>
                <a:cxn ang="0">
                  <a:pos x="20" y="36"/>
                </a:cxn>
                <a:cxn ang="0">
                  <a:pos x="23" y="38"/>
                </a:cxn>
                <a:cxn ang="0">
                  <a:pos x="27" y="44"/>
                </a:cxn>
                <a:cxn ang="0">
                  <a:pos x="30" y="46"/>
                </a:cxn>
                <a:cxn ang="0">
                  <a:pos x="33" y="50"/>
                </a:cxn>
                <a:cxn ang="0">
                  <a:pos x="37" y="51"/>
                </a:cxn>
                <a:cxn ang="0">
                  <a:pos x="40" y="53"/>
                </a:cxn>
                <a:cxn ang="0">
                  <a:pos x="43" y="57"/>
                </a:cxn>
                <a:cxn ang="0">
                  <a:pos x="47" y="59"/>
                </a:cxn>
                <a:cxn ang="0">
                  <a:pos x="50" y="61"/>
                </a:cxn>
                <a:cxn ang="0">
                  <a:pos x="53" y="65"/>
                </a:cxn>
                <a:cxn ang="0">
                  <a:pos x="57" y="67"/>
                </a:cxn>
                <a:cxn ang="0">
                  <a:pos x="59" y="70"/>
                </a:cxn>
                <a:cxn ang="0">
                  <a:pos x="62" y="74"/>
                </a:cxn>
                <a:cxn ang="0">
                  <a:pos x="66" y="78"/>
                </a:cxn>
                <a:cxn ang="0">
                  <a:pos x="68" y="82"/>
                </a:cxn>
                <a:cxn ang="0">
                  <a:pos x="70" y="86"/>
                </a:cxn>
                <a:cxn ang="0">
                  <a:pos x="72" y="91"/>
                </a:cxn>
                <a:cxn ang="0">
                  <a:pos x="75" y="97"/>
                </a:cxn>
                <a:cxn ang="0">
                  <a:pos x="77" y="105"/>
                </a:cxn>
                <a:cxn ang="0">
                  <a:pos x="79" y="111"/>
                </a:cxn>
                <a:cxn ang="0">
                  <a:pos x="80" y="118"/>
                </a:cxn>
                <a:cxn ang="0">
                  <a:pos x="80" y="126"/>
                </a:cxn>
                <a:cxn ang="0">
                  <a:pos x="82" y="112"/>
                </a:cxn>
              </a:cxnLst>
              <a:rect l="0" t="0" r="0" b="0"/>
              <a:pathLst>
                <a:path w="82" h="126">
                  <a:moveTo>
                    <a:pt x="82" y="112"/>
                  </a:moveTo>
                  <a:lnTo>
                    <a:pt x="80" y="103"/>
                  </a:lnTo>
                  <a:lnTo>
                    <a:pt x="80" y="101"/>
                  </a:lnTo>
                  <a:lnTo>
                    <a:pt x="80" y="97"/>
                  </a:lnTo>
                  <a:lnTo>
                    <a:pt x="80" y="95"/>
                  </a:lnTo>
                  <a:lnTo>
                    <a:pt x="80" y="91"/>
                  </a:lnTo>
                  <a:lnTo>
                    <a:pt x="77" y="84"/>
                  </a:lnTo>
                  <a:lnTo>
                    <a:pt x="73" y="76"/>
                  </a:lnTo>
                  <a:lnTo>
                    <a:pt x="71" y="69"/>
                  </a:lnTo>
                  <a:lnTo>
                    <a:pt x="68" y="63"/>
                  </a:lnTo>
                  <a:lnTo>
                    <a:pt x="66" y="55"/>
                  </a:lnTo>
                  <a:lnTo>
                    <a:pt x="62" y="48"/>
                  </a:lnTo>
                  <a:lnTo>
                    <a:pt x="59" y="40"/>
                  </a:lnTo>
                  <a:lnTo>
                    <a:pt x="56" y="34"/>
                  </a:lnTo>
                  <a:lnTo>
                    <a:pt x="52" y="27"/>
                  </a:lnTo>
                  <a:lnTo>
                    <a:pt x="49" y="21"/>
                  </a:lnTo>
                  <a:lnTo>
                    <a:pt x="46" y="17"/>
                  </a:lnTo>
                  <a:lnTo>
                    <a:pt x="42" y="11"/>
                  </a:lnTo>
                  <a:lnTo>
                    <a:pt x="39" y="8"/>
                  </a:lnTo>
                  <a:lnTo>
                    <a:pt x="34" y="4"/>
                  </a:lnTo>
                  <a:lnTo>
                    <a:pt x="30" y="2"/>
                  </a:lnTo>
                  <a:lnTo>
                    <a:pt x="27" y="0"/>
                  </a:lnTo>
                  <a:lnTo>
                    <a:pt x="22" y="0"/>
                  </a:lnTo>
                  <a:lnTo>
                    <a:pt x="19" y="0"/>
                  </a:lnTo>
                  <a:lnTo>
                    <a:pt x="16" y="0"/>
                  </a:lnTo>
                  <a:lnTo>
                    <a:pt x="13" y="2"/>
                  </a:lnTo>
                  <a:lnTo>
                    <a:pt x="10" y="4"/>
                  </a:lnTo>
                  <a:lnTo>
                    <a:pt x="8" y="6"/>
                  </a:lnTo>
                  <a:lnTo>
                    <a:pt x="5" y="8"/>
                  </a:lnTo>
                  <a:lnTo>
                    <a:pt x="2" y="8"/>
                  </a:lnTo>
                  <a:lnTo>
                    <a:pt x="0" y="9"/>
                  </a:lnTo>
                  <a:lnTo>
                    <a:pt x="3" y="13"/>
                  </a:lnTo>
                  <a:lnTo>
                    <a:pt x="6" y="19"/>
                  </a:lnTo>
                  <a:lnTo>
                    <a:pt x="10" y="23"/>
                  </a:lnTo>
                  <a:lnTo>
                    <a:pt x="13" y="27"/>
                  </a:lnTo>
                  <a:lnTo>
                    <a:pt x="16" y="30"/>
                  </a:lnTo>
                  <a:lnTo>
                    <a:pt x="20" y="36"/>
                  </a:lnTo>
                  <a:lnTo>
                    <a:pt x="23" y="38"/>
                  </a:lnTo>
                  <a:lnTo>
                    <a:pt x="27" y="44"/>
                  </a:lnTo>
                  <a:lnTo>
                    <a:pt x="30" y="46"/>
                  </a:lnTo>
                  <a:lnTo>
                    <a:pt x="33" y="50"/>
                  </a:lnTo>
                  <a:lnTo>
                    <a:pt x="37" y="51"/>
                  </a:lnTo>
                  <a:lnTo>
                    <a:pt x="40" y="53"/>
                  </a:lnTo>
                  <a:lnTo>
                    <a:pt x="43" y="57"/>
                  </a:lnTo>
                  <a:lnTo>
                    <a:pt x="47" y="59"/>
                  </a:lnTo>
                  <a:lnTo>
                    <a:pt x="50" y="61"/>
                  </a:lnTo>
                  <a:lnTo>
                    <a:pt x="53" y="65"/>
                  </a:lnTo>
                  <a:lnTo>
                    <a:pt x="57" y="67"/>
                  </a:lnTo>
                  <a:lnTo>
                    <a:pt x="59" y="70"/>
                  </a:lnTo>
                  <a:lnTo>
                    <a:pt x="62" y="74"/>
                  </a:lnTo>
                  <a:lnTo>
                    <a:pt x="66" y="78"/>
                  </a:lnTo>
                  <a:lnTo>
                    <a:pt x="68" y="82"/>
                  </a:lnTo>
                  <a:lnTo>
                    <a:pt x="70" y="86"/>
                  </a:lnTo>
                  <a:lnTo>
                    <a:pt x="72" y="91"/>
                  </a:lnTo>
                  <a:lnTo>
                    <a:pt x="75" y="97"/>
                  </a:lnTo>
                  <a:lnTo>
                    <a:pt x="77" y="105"/>
                  </a:lnTo>
                  <a:lnTo>
                    <a:pt x="79" y="111"/>
                  </a:lnTo>
                  <a:lnTo>
                    <a:pt x="80" y="118"/>
                  </a:lnTo>
                  <a:lnTo>
                    <a:pt x="80" y="126"/>
                  </a:lnTo>
                  <a:lnTo>
                    <a:pt x="82" y="112"/>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8" name="Freeform 58"/>
            <p:cNvSpPr/>
            <p:nvPr/>
          </p:nvSpPr>
          <p:spPr>
            <a:xfrm>
              <a:off x="4402" y="1621"/>
              <a:ext cx="11" cy="42"/>
            </a:xfrm>
            <a:custGeom>
              <a:avLst/>
              <a:gdLst/>
              <a:ahLst/>
              <a:cxnLst>
                <a:cxn ang="0">
                  <a:pos x="11" y="15"/>
                </a:cxn>
                <a:cxn ang="0">
                  <a:pos x="11" y="6"/>
                </a:cxn>
                <a:cxn ang="0">
                  <a:pos x="10" y="4"/>
                </a:cxn>
                <a:cxn ang="0">
                  <a:pos x="10" y="2"/>
                </a:cxn>
                <a:cxn ang="0">
                  <a:pos x="10" y="0"/>
                </a:cxn>
                <a:cxn ang="0">
                  <a:pos x="9" y="0"/>
                </a:cxn>
                <a:cxn ang="0">
                  <a:pos x="0" y="34"/>
                </a:cxn>
                <a:cxn ang="0">
                  <a:pos x="1" y="36"/>
                </a:cxn>
                <a:cxn ang="0">
                  <a:pos x="1" y="38"/>
                </a:cxn>
                <a:cxn ang="0">
                  <a:pos x="2" y="38"/>
                </a:cxn>
                <a:cxn ang="0">
                  <a:pos x="3" y="40"/>
                </a:cxn>
                <a:cxn ang="0">
                  <a:pos x="4" y="40"/>
                </a:cxn>
                <a:cxn ang="0">
                  <a:pos x="5" y="40"/>
                </a:cxn>
                <a:cxn ang="0">
                  <a:pos x="6" y="42"/>
                </a:cxn>
                <a:cxn ang="0">
                  <a:pos x="8" y="42"/>
                </a:cxn>
                <a:cxn ang="0">
                  <a:pos x="9" y="40"/>
                </a:cxn>
                <a:cxn ang="0">
                  <a:pos x="11" y="15"/>
                </a:cxn>
              </a:cxnLst>
              <a:rect l="0" t="0" r="0" b="0"/>
              <a:pathLst>
                <a:path w="11" h="42">
                  <a:moveTo>
                    <a:pt x="11" y="15"/>
                  </a:moveTo>
                  <a:lnTo>
                    <a:pt x="11" y="6"/>
                  </a:lnTo>
                  <a:lnTo>
                    <a:pt x="10" y="4"/>
                  </a:lnTo>
                  <a:lnTo>
                    <a:pt x="10" y="2"/>
                  </a:lnTo>
                  <a:lnTo>
                    <a:pt x="10" y="0"/>
                  </a:lnTo>
                  <a:lnTo>
                    <a:pt x="9" y="0"/>
                  </a:lnTo>
                  <a:lnTo>
                    <a:pt x="0" y="34"/>
                  </a:lnTo>
                  <a:lnTo>
                    <a:pt x="1" y="36"/>
                  </a:lnTo>
                  <a:lnTo>
                    <a:pt x="1" y="38"/>
                  </a:lnTo>
                  <a:lnTo>
                    <a:pt x="2" y="38"/>
                  </a:lnTo>
                  <a:lnTo>
                    <a:pt x="3" y="40"/>
                  </a:lnTo>
                  <a:lnTo>
                    <a:pt x="4" y="40"/>
                  </a:lnTo>
                  <a:lnTo>
                    <a:pt x="5" y="40"/>
                  </a:lnTo>
                  <a:lnTo>
                    <a:pt x="6" y="42"/>
                  </a:lnTo>
                  <a:lnTo>
                    <a:pt x="8" y="42"/>
                  </a:lnTo>
                  <a:lnTo>
                    <a:pt x="9" y="40"/>
                  </a:lnTo>
                  <a:lnTo>
                    <a:pt x="11" y="1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099" name="Freeform 59"/>
            <p:cNvSpPr/>
            <p:nvPr/>
          </p:nvSpPr>
          <p:spPr>
            <a:xfrm>
              <a:off x="4314" y="1621"/>
              <a:ext cx="99" cy="181"/>
            </a:xfrm>
            <a:custGeom>
              <a:avLst/>
              <a:gdLst/>
              <a:ahLst/>
              <a:cxnLst>
                <a:cxn ang="0">
                  <a:pos x="96" y="42"/>
                </a:cxn>
                <a:cxn ang="0">
                  <a:pos x="90" y="40"/>
                </a:cxn>
                <a:cxn ang="0">
                  <a:pos x="89" y="36"/>
                </a:cxn>
                <a:cxn ang="0">
                  <a:pos x="91" y="4"/>
                </a:cxn>
                <a:cxn ang="0">
                  <a:pos x="80" y="0"/>
                </a:cxn>
                <a:cxn ang="0">
                  <a:pos x="68" y="0"/>
                </a:cxn>
                <a:cxn ang="0">
                  <a:pos x="55" y="6"/>
                </a:cxn>
                <a:cxn ang="0">
                  <a:pos x="43" y="11"/>
                </a:cxn>
                <a:cxn ang="0">
                  <a:pos x="31" y="19"/>
                </a:cxn>
                <a:cxn ang="0">
                  <a:pos x="26" y="25"/>
                </a:cxn>
                <a:cxn ang="0">
                  <a:pos x="21" y="32"/>
                </a:cxn>
                <a:cxn ang="0">
                  <a:pos x="16" y="40"/>
                </a:cxn>
                <a:cxn ang="0">
                  <a:pos x="13" y="44"/>
                </a:cxn>
                <a:cxn ang="0">
                  <a:pos x="10" y="49"/>
                </a:cxn>
                <a:cxn ang="0">
                  <a:pos x="6" y="55"/>
                </a:cxn>
                <a:cxn ang="0">
                  <a:pos x="3" y="61"/>
                </a:cxn>
                <a:cxn ang="0">
                  <a:pos x="0" y="65"/>
                </a:cxn>
                <a:cxn ang="0">
                  <a:pos x="6" y="67"/>
                </a:cxn>
                <a:cxn ang="0">
                  <a:pos x="13" y="67"/>
                </a:cxn>
                <a:cxn ang="0">
                  <a:pos x="21" y="65"/>
                </a:cxn>
                <a:cxn ang="0">
                  <a:pos x="27" y="63"/>
                </a:cxn>
                <a:cxn ang="0">
                  <a:pos x="34" y="59"/>
                </a:cxn>
                <a:cxn ang="0">
                  <a:pos x="39" y="55"/>
                </a:cxn>
                <a:cxn ang="0">
                  <a:pos x="41" y="51"/>
                </a:cxn>
                <a:cxn ang="0">
                  <a:pos x="44" y="49"/>
                </a:cxn>
                <a:cxn ang="0">
                  <a:pos x="45" y="42"/>
                </a:cxn>
                <a:cxn ang="0">
                  <a:pos x="50" y="46"/>
                </a:cxn>
                <a:cxn ang="0">
                  <a:pos x="53" y="47"/>
                </a:cxn>
                <a:cxn ang="0">
                  <a:pos x="53" y="46"/>
                </a:cxn>
                <a:cxn ang="0">
                  <a:pos x="52" y="38"/>
                </a:cxn>
                <a:cxn ang="0">
                  <a:pos x="58" y="23"/>
                </a:cxn>
                <a:cxn ang="0">
                  <a:pos x="64" y="30"/>
                </a:cxn>
                <a:cxn ang="0">
                  <a:pos x="68" y="25"/>
                </a:cxn>
                <a:cxn ang="0">
                  <a:pos x="71" y="21"/>
                </a:cxn>
                <a:cxn ang="0">
                  <a:pos x="73" y="17"/>
                </a:cxn>
                <a:cxn ang="0">
                  <a:pos x="78" y="30"/>
                </a:cxn>
                <a:cxn ang="0">
                  <a:pos x="75" y="42"/>
                </a:cxn>
                <a:cxn ang="0">
                  <a:pos x="71" y="49"/>
                </a:cxn>
                <a:cxn ang="0">
                  <a:pos x="65" y="51"/>
                </a:cxn>
                <a:cxn ang="0">
                  <a:pos x="63" y="49"/>
                </a:cxn>
                <a:cxn ang="0">
                  <a:pos x="60" y="55"/>
                </a:cxn>
                <a:cxn ang="0">
                  <a:pos x="58" y="67"/>
                </a:cxn>
                <a:cxn ang="0">
                  <a:pos x="53" y="80"/>
                </a:cxn>
                <a:cxn ang="0">
                  <a:pos x="49" y="89"/>
                </a:cxn>
                <a:cxn ang="0">
                  <a:pos x="45" y="101"/>
                </a:cxn>
                <a:cxn ang="0">
                  <a:pos x="14" y="181"/>
                </a:cxn>
                <a:cxn ang="0">
                  <a:pos x="24" y="181"/>
                </a:cxn>
                <a:cxn ang="0">
                  <a:pos x="33" y="173"/>
                </a:cxn>
                <a:cxn ang="0">
                  <a:pos x="42" y="164"/>
                </a:cxn>
                <a:cxn ang="0">
                  <a:pos x="50" y="150"/>
                </a:cxn>
                <a:cxn ang="0">
                  <a:pos x="56" y="139"/>
                </a:cxn>
                <a:cxn ang="0">
                  <a:pos x="67" y="118"/>
                </a:cxn>
                <a:cxn ang="0">
                  <a:pos x="74" y="91"/>
                </a:cxn>
                <a:cxn ang="0">
                  <a:pos x="81" y="63"/>
                </a:cxn>
                <a:cxn ang="0">
                  <a:pos x="83" y="55"/>
                </a:cxn>
                <a:cxn ang="0">
                  <a:pos x="86" y="49"/>
                </a:cxn>
                <a:cxn ang="0">
                  <a:pos x="89" y="53"/>
                </a:cxn>
                <a:cxn ang="0">
                  <a:pos x="92" y="59"/>
                </a:cxn>
                <a:cxn ang="0">
                  <a:pos x="97" y="59"/>
                </a:cxn>
                <a:cxn ang="0">
                  <a:pos x="99" y="49"/>
                </a:cxn>
              </a:cxnLst>
              <a:rect l="0" t="0" r="0" b="0"/>
              <a:pathLst>
                <a:path w="99" h="181">
                  <a:moveTo>
                    <a:pt x="99" y="49"/>
                  </a:moveTo>
                  <a:lnTo>
                    <a:pt x="99" y="42"/>
                  </a:lnTo>
                  <a:lnTo>
                    <a:pt x="96" y="42"/>
                  </a:lnTo>
                  <a:lnTo>
                    <a:pt x="94" y="42"/>
                  </a:lnTo>
                  <a:lnTo>
                    <a:pt x="91" y="40"/>
                  </a:lnTo>
                  <a:lnTo>
                    <a:pt x="90" y="40"/>
                  </a:lnTo>
                  <a:lnTo>
                    <a:pt x="89" y="40"/>
                  </a:lnTo>
                  <a:lnTo>
                    <a:pt x="89" y="38"/>
                  </a:lnTo>
                  <a:lnTo>
                    <a:pt x="89" y="36"/>
                  </a:lnTo>
                  <a:lnTo>
                    <a:pt x="88" y="34"/>
                  </a:lnTo>
                  <a:lnTo>
                    <a:pt x="94" y="6"/>
                  </a:lnTo>
                  <a:lnTo>
                    <a:pt x="91" y="4"/>
                  </a:lnTo>
                  <a:lnTo>
                    <a:pt x="88" y="0"/>
                  </a:lnTo>
                  <a:lnTo>
                    <a:pt x="83" y="0"/>
                  </a:lnTo>
                  <a:lnTo>
                    <a:pt x="80" y="0"/>
                  </a:lnTo>
                  <a:lnTo>
                    <a:pt x="75" y="0"/>
                  </a:lnTo>
                  <a:lnTo>
                    <a:pt x="72" y="0"/>
                  </a:lnTo>
                  <a:lnTo>
                    <a:pt x="68" y="0"/>
                  </a:lnTo>
                  <a:lnTo>
                    <a:pt x="63" y="2"/>
                  </a:lnTo>
                  <a:lnTo>
                    <a:pt x="60" y="4"/>
                  </a:lnTo>
                  <a:lnTo>
                    <a:pt x="55" y="6"/>
                  </a:lnTo>
                  <a:lnTo>
                    <a:pt x="51" y="6"/>
                  </a:lnTo>
                  <a:lnTo>
                    <a:pt x="48" y="7"/>
                  </a:lnTo>
                  <a:lnTo>
                    <a:pt x="43" y="11"/>
                  </a:lnTo>
                  <a:lnTo>
                    <a:pt x="40" y="13"/>
                  </a:lnTo>
                  <a:lnTo>
                    <a:pt x="35" y="15"/>
                  </a:lnTo>
                  <a:lnTo>
                    <a:pt x="31" y="19"/>
                  </a:lnTo>
                  <a:lnTo>
                    <a:pt x="30" y="21"/>
                  </a:lnTo>
                  <a:lnTo>
                    <a:pt x="27" y="23"/>
                  </a:lnTo>
                  <a:lnTo>
                    <a:pt x="26" y="25"/>
                  </a:lnTo>
                  <a:lnTo>
                    <a:pt x="25" y="27"/>
                  </a:lnTo>
                  <a:lnTo>
                    <a:pt x="23" y="30"/>
                  </a:lnTo>
                  <a:lnTo>
                    <a:pt x="21" y="32"/>
                  </a:lnTo>
                  <a:lnTo>
                    <a:pt x="20" y="34"/>
                  </a:lnTo>
                  <a:lnTo>
                    <a:pt x="18" y="36"/>
                  </a:lnTo>
                  <a:lnTo>
                    <a:pt x="16" y="40"/>
                  </a:lnTo>
                  <a:lnTo>
                    <a:pt x="15" y="42"/>
                  </a:lnTo>
                  <a:lnTo>
                    <a:pt x="14" y="42"/>
                  </a:lnTo>
                  <a:lnTo>
                    <a:pt x="13" y="44"/>
                  </a:lnTo>
                  <a:lnTo>
                    <a:pt x="12" y="46"/>
                  </a:lnTo>
                  <a:lnTo>
                    <a:pt x="11" y="47"/>
                  </a:lnTo>
                  <a:lnTo>
                    <a:pt x="10" y="49"/>
                  </a:lnTo>
                  <a:lnTo>
                    <a:pt x="7" y="51"/>
                  </a:lnTo>
                  <a:lnTo>
                    <a:pt x="6" y="53"/>
                  </a:lnTo>
                  <a:lnTo>
                    <a:pt x="6" y="55"/>
                  </a:lnTo>
                  <a:lnTo>
                    <a:pt x="4" y="57"/>
                  </a:lnTo>
                  <a:lnTo>
                    <a:pt x="3" y="59"/>
                  </a:lnTo>
                  <a:lnTo>
                    <a:pt x="3" y="61"/>
                  </a:lnTo>
                  <a:lnTo>
                    <a:pt x="2" y="63"/>
                  </a:lnTo>
                  <a:lnTo>
                    <a:pt x="1" y="63"/>
                  </a:lnTo>
                  <a:lnTo>
                    <a:pt x="0" y="65"/>
                  </a:lnTo>
                  <a:lnTo>
                    <a:pt x="2" y="65"/>
                  </a:lnTo>
                  <a:lnTo>
                    <a:pt x="4" y="67"/>
                  </a:lnTo>
                  <a:lnTo>
                    <a:pt x="6" y="67"/>
                  </a:lnTo>
                  <a:lnTo>
                    <a:pt x="8" y="67"/>
                  </a:lnTo>
                  <a:lnTo>
                    <a:pt x="11" y="67"/>
                  </a:lnTo>
                  <a:lnTo>
                    <a:pt x="13" y="67"/>
                  </a:lnTo>
                  <a:lnTo>
                    <a:pt x="15" y="67"/>
                  </a:lnTo>
                  <a:lnTo>
                    <a:pt x="17" y="65"/>
                  </a:lnTo>
                  <a:lnTo>
                    <a:pt x="21" y="65"/>
                  </a:lnTo>
                  <a:lnTo>
                    <a:pt x="23" y="65"/>
                  </a:lnTo>
                  <a:lnTo>
                    <a:pt x="25" y="63"/>
                  </a:lnTo>
                  <a:lnTo>
                    <a:pt x="27" y="63"/>
                  </a:lnTo>
                  <a:lnTo>
                    <a:pt x="30" y="61"/>
                  </a:lnTo>
                  <a:lnTo>
                    <a:pt x="32" y="59"/>
                  </a:lnTo>
                  <a:lnTo>
                    <a:pt x="34" y="59"/>
                  </a:lnTo>
                  <a:lnTo>
                    <a:pt x="36" y="57"/>
                  </a:lnTo>
                  <a:lnTo>
                    <a:pt x="37" y="55"/>
                  </a:lnTo>
                  <a:lnTo>
                    <a:pt x="39" y="55"/>
                  </a:lnTo>
                  <a:lnTo>
                    <a:pt x="40" y="53"/>
                  </a:lnTo>
                  <a:lnTo>
                    <a:pt x="40" y="51"/>
                  </a:lnTo>
                  <a:lnTo>
                    <a:pt x="41" y="51"/>
                  </a:lnTo>
                  <a:lnTo>
                    <a:pt x="42" y="51"/>
                  </a:lnTo>
                  <a:lnTo>
                    <a:pt x="43" y="51"/>
                  </a:lnTo>
                  <a:lnTo>
                    <a:pt x="44" y="49"/>
                  </a:lnTo>
                  <a:lnTo>
                    <a:pt x="44" y="47"/>
                  </a:lnTo>
                  <a:lnTo>
                    <a:pt x="45" y="46"/>
                  </a:lnTo>
                  <a:lnTo>
                    <a:pt x="45" y="42"/>
                  </a:lnTo>
                  <a:lnTo>
                    <a:pt x="48" y="42"/>
                  </a:lnTo>
                  <a:lnTo>
                    <a:pt x="48" y="44"/>
                  </a:lnTo>
                  <a:lnTo>
                    <a:pt x="50" y="46"/>
                  </a:lnTo>
                  <a:lnTo>
                    <a:pt x="51" y="47"/>
                  </a:lnTo>
                  <a:lnTo>
                    <a:pt x="52" y="47"/>
                  </a:lnTo>
                  <a:lnTo>
                    <a:pt x="53" y="47"/>
                  </a:lnTo>
                  <a:lnTo>
                    <a:pt x="54" y="49"/>
                  </a:lnTo>
                  <a:lnTo>
                    <a:pt x="53" y="47"/>
                  </a:lnTo>
                  <a:lnTo>
                    <a:pt x="53" y="46"/>
                  </a:lnTo>
                  <a:lnTo>
                    <a:pt x="52" y="42"/>
                  </a:lnTo>
                  <a:lnTo>
                    <a:pt x="52" y="40"/>
                  </a:lnTo>
                  <a:lnTo>
                    <a:pt x="52" y="38"/>
                  </a:lnTo>
                  <a:lnTo>
                    <a:pt x="55" y="27"/>
                  </a:lnTo>
                  <a:lnTo>
                    <a:pt x="56" y="25"/>
                  </a:lnTo>
                  <a:lnTo>
                    <a:pt x="58" y="23"/>
                  </a:lnTo>
                  <a:lnTo>
                    <a:pt x="59" y="23"/>
                  </a:lnTo>
                  <a:lnTo>
                    <a:pt x="64" y="32"/>
                  </a:lnTo>
                  <a:lnTo>
                    <a:pt x="64" y="30"/>
                  </a:lnTo>
                  <a:lnTo>
                    <a:pt x="65" y="27"/>
                  </a:lnTo>
                  <a:lnTo>
                    <a:pt x="67" y="27"/>
                  </a:lnTo>
                  <a:lnTo>
                    <a:pt x="68" y="25"/>
                  </a:lnTo>
                  <a:lnTo>
                    <a:pt x="68" y="23"/>
                  </a:lnTo>
                  <a:lnTo>
                    <a:pt x="70" y="21"/>
                  </a:lnTo>
                  <a:lnTo>
                    <a:pt x="71" y="21"/>
                  </a:lnTo>
                  <a:lnTo>
                    <a:pt x="71" y="17"/>
                  </a:lnTo>
                  <a:lnTo>
                    <a:pt x="72" y="19"/>
                  </a:lnTo>
                  <a:lnTo>
                    <a:pt x="73" y="17"/>
                  </a:lnTo>
                  <a:lnTo>
                    <a:pt x="75" y="21"/>
                  </a:lnTo>
                  <a:lnTo>
                    <a:pt x="77" y="25"/>
                  </a:lnTo>
                  <a:lnTo>
                    <a:pt x="78" y="30"/>
                  </a:lnTo>
                  <a:lnTo>
                    <a:pt x="78" y="36"/>
                  </a:lnTo>
                  <a:lnTo>
                    <a:pt x="77" y="40"/>
                  </a:lnTo>
                  <a:lnTo>
                    <a:pt x="75" y="42"/>
                  </a:lnTo>
                  <a:lnTo>
                    <a:pt x="74" y="46"/>
                  </a:lnTo>
                  <a:lnTo>
                    <a:pt x="72" y="47"/>
                  </a:lnTo>
                  <a:lnTo>
                    <a:pt x="71" y="49"/>
                  </a:lnTo>
                  <a:lnTo>
                    <a:pt x="69" y="51"/>
                  </a:lnTo>
                  <a:lnTo>
                    <a:pt x="68" y="51"/>
                  </a:lnTo>
                  <a:lnTo>
                    <a:pt x="65" y="51"/>
                  </a:lnTo>
                  <a:lnTo>
                    <a:pt x="64" y="51"/>
                  </a:lnTo>
                  <a:lnTo>
                    <a:pt x="64" y="49"/>
                  </a:lnTo>
                  <a:lnTo>
                    <a:pt x="63" y="49"/>
                  </a:lnTo>
                  <a:lnTo>
                    <a:pt x="62" y="49"/>
                  </a:lnTo>
                  <a:lnTo>
                    <a:pt x="61" y="51"/>
                  </a:lnTo>
                  <a:lnTo>
                    <a:pt x="60" y="55"/>
                  </a:lnTo>
                  <a:lnTo>
                    <a:pt x="59" y="55"/>
                  </a:lnTo>
                  <a:lnTo>
                    <a:pt x="59" y="63"/>
                  </a:lnTo>
                  <a:lnTo>
                    <a:pt x="58" y="67"/>
                  </a:lnTo>
                  <a:lnTo>
                    <a:pt x="56" y="72"/>
                  </a:lnTo>
                  <a:lnTo>
                    <a:pt x="54" y="76"/>
                  </a:lnTo>
                  <a:lnTo>
                    <a:pt x="53" y="80"/>
                  </a:lnTo>
                  <a:lnTo>
                    <a:pt x="52" y="84"/>
                  </a:lnTo>
                  <a:lnTo>
                    <a:pt x="51" y="88"/>
                  </a:lnTo>
                  <a:lnTo>
                    <a:pt x="49" y="89"/>
                  </a:lnTo>
                  <a:lnTo>
                    <a:pt x="48" y="93"/>
                  </a:lnTo>
                  <a:lnTo>
                    <a:pt x="46" y="97"/>
                  </a:lnTo>
                  <a:lnTo>
                    <a:pt x="45" y="101"/>
                  </a:lnTo>
                  <a:lnTo>
                    <a:pt x="45" y="105"/>
                  </a:lnTo>
                  <a:lnTo>
                    <a:pt x="18" y="166"/>
                  </a:lnTo>
                  <a:lnTo>
                    <a:pt x="14" y="181"/>
                  </a:lnTo>
                  <a:lnTo>
                    <a:pt x="17" y="181"/>
                  </a:lnTo>
                  <a:lnTo>
                    <a:pt x="21" y="181"/>
                  </a:lnTo>
                  <a:lnTo>
                    <a:pt x="24" y="181"/>
                  </a:lnTo>
                  <a:lnTo>
                    <a:pt x="27" y="179"/>
                  </a:lnTo>
                  <a:lnTo>
                    <a:pt x="31" y="175"/>
                  </a:lnTo>
                  <a:lnTo>
                    <a:pt x="33" y="173"/>
                  </a:lnTo>
                  <a:lnTo>
                    <a:pt x="36" y="170"/>
                  </a:lnTo>
                  <a:lnTo>
                    <a:pt x="39" y="168"/>
                  </a:lnTo>
                  <a:lnTo>
                    <a:pt x="42" y="164"/>
                  </a:lnTo>
                  <a:lnTo>
                    <a:pt x="44" y="160"/>
                  </a:lnTo>
                  <a:lnTo>
                    <a:pt x="46" y="156"/>
                  </a:lnTo>
                  <a:lnTo>
                    <a:pt x="50" y="150"/>
                  </a:lnTo>
                  <a:lnTo>
                    <a:pt x="52" y="147"/>
                  </a:lnTo>
                  <a:lnTo>
                    <a:pt x="54" y="143"/>
                  </a:lnTo>
                  <a:lnTo>
                    <a:pt x="56" y="139"/>
                  </a:lnTo>
                  <a:lnTo>
                    <a:pt x="59" y="133"/>
                  </a:lnTo>
                  <a:lnTo>
                    <a:pt x="63" y="126"/>
                  </a:lnTo>
                  <a:lnTo>
                    <a:pt x="67" y="118"/>
                  </a:lnTo>
                  <a:lnTo>
                    <a:pt x="69" y="110"/>
                  </a:lnTo>
                  <a:lnTo>
                    <a:pt x="72" y="101"/>
                  </a:lnTo>
                  <a:lnTo>
                    <a:pt x="74" y="91"/>
                  </a:lnTo>
                  <a:lnTo>
                    <a:pt x="77" y="82"/>
                  </a:lnTo>
                  <a:lnTo>
                    <a:pt x="79" y="72"/>
                  </a:lnTo>
                  <a:lnTo>
                    <a:pt x="81" y="63"/>
                  </a:lnTo>
                  <a:lnTo>
                    <a:pt x="82" y="59"/>
                  </a:lnTo>
                  <a:lnTo>
                    <a:pt x="82" y="57"/>
                  </a:lnTo>
                  <a:lnTo>
                    <a:pt x="83" y="55"/>
                  </a:lnTo>
                  <a:lnTo>
                    <a:pt x="83" y="51"/>
                  </a:lnTo>
                  <a:lnTo>
                    <a:pt x="84" y="49"/>
                  </a:lnTo>
                  <a:lnTo>
                    <a:pt x="86" y="49"/>
                  </a:lnTo>
                  <a:lnTo>
                    <a:pt x="87" y="51"/>
                  </a:lnTo>
                  <a:lnTo>
                    <a:pt x="88" y="51"/>
                  </a:lnTo>
                  <a:lnTo>
                    <a:pt x="89" y="53"/>
                  </a:lnTo>
                  <a:lnTo>
                    <a:pt x="90" y="55"/>
                  </a:lnTo>
                  <a:lnTo>
                    <a:pt x="91" y="57"/>
                  </a:lnTo>
                  <a:lnTo>
                    <a:pt x="92" y="59"/>
                  </a:lnTo>
                  <a:lnTo>
                    <a:pt x="93" y="59"/>
                  </a:lnTo>
                  <a:lnTo>
                    <a:pt x="94" y="59"/>
                  </a:lnTo>
                  <a:lnTo>
                    <a:pt x="97" y="59"/>
                  </a:lnTo>
                  <a:lnTo>
                    <a:pt x="98" y="55"/>
                  </a:lnTo>
                  <a:lnTo>
                    <a:pt x="98" y="51"/>
                  </a:lnTo>
                  <a:lnTo>
                    <a:pt x="99" y="4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0" name="Freeform 60"/>
            <p:cNvSpPr/>
            <p:nvPr/>
          </p:nvSpPr>
          <p:spPr>
            <a:xfrm>
              <a:off x="4377" y="1642"/>
              <a:ext cx="15" cy="28"/>
            </a:xfrm>
            <a:custGeom>
              <a:avLst/>
              <a:gdLst/>
              <a:ahLst/>
              <a:cxnLst>
                <a:cxn ang="0">
                  <a:pos x="15" y="6"/>
                </a:cxn>
                <a:cxn ang="0">
                  <a:pos x="12" y="2"/>
                </a:cxn>
                <a:cxn ang="0">
                  <a:pos x="11" y="2"/>
                </a:cxn>
                <a:cxn ang="0">
                  <a:pos x="10" y="2"/>
                </a:cxn>
                <a:cxn ang="0">
                  <a:pos x="9" y="0"/>
                </a:cxn>
                <a:cxn ang="0">
                  <a:pos x="8" y="0"/>
                </a:cxn>
                <a:cxn ang="0">
                  <a:pos x="7" y="2"/>
                </a:cxn>
                <a:cxn ang="0">
                  <a:pos x="6" y="4"/>
                </a:cxn>
                <a:cxn ang="0">
                  <a:pos x="6" y="6"/>
                </a:cxn>
                <a:cxn ang="0">
                  <a:pos x="5" y="9"/>
                </a:cxn>
                <a:cxn ang="0">
                  <a:pos x="4" y="11"/>
                </a:cxn>
                <a:cxn ang="0">
                  <a:pos x="2" y="15"/>
                </a:cxn>
                <a:cxn ang="0">
                  <a:pos x="2" y="19"/>
                </a:cxn>
                <a:cxn ang="0">
                  <a:pos x="2" y="23"/>
                </a:cxn>
                <a:cxn ang="0">
                  <a:pos x="1" y="25"/>
                </a:cxn>
                <a:cxn ang="0">
                  <a:pos x="1" y="26"/>
                </a:cxn>
                <a:cxn ang="0">
                  <a:pos x="0" y="28"/>
                </a:cxn>
                <a:cxn ang="0">
                  <a:pos x="2" y="28"/>
                </a:cxn>
                <a:cxn ang="0">
                  <a:pos x="4" y="28"/>
                </a:cxn>
                <a:cxn ang="0">
                  <a:pos x="6" y="28"/>
                </a:cxn>
                <a:cxn ang="0">
                  <a:pos x="8" y="26"/>
                </a:cxn>
                <a:cxn ang="0">
                  <a:pos x="9" y="25"/>
                </a:cxn>
                <a:cxn ang="0">
                  <a:pos x="11" y="23"/>
                </a:cxn>
                <a:cxn ang="0">
                  <a:pos x="12" y="21"/>
                </a:cxn>
                <a:cxn ang="0">
                  <a:pos x="14" y="19"/>
                </a:cxn>
                <a:cxn ang="0">
                  <a:pos x="15" y="13"/>
                </a:cxn>
                <a:cxn ang="0">
                  <a:pos x="15" y="9"/>
                </a:cxn>
                <a:cxn ang="0">
                  <a:pos x="15" y="7"/>
                </a:cxn>
                <a:cxn ang="0">
                  <a:pos x="15" y="6"/>
                </a:cxn>
              </a:cxnLst>
              <a:rect l="0" t="0" r="0" b="0"/>
              <a:pathLst>
                <a:path w="15" h="28">
                  <a:moveTo>
                    <a:pt x="15" y="6"/>
                  </a:moveTo>
                  <a:lnTo>
                    <a:pt x="12" y="2"/>
                  </a:lnTo>
                  <a:lnTo>
                    <a:pt x="11" y="2"/>
                  </a:lnTo>
                  <a:lnTo>
                    <a:pt x="10" y="2"/>
                  </a:lnTo>
                  <a:lnTo>
                    <a:pt x="9" y="0"/>
                  </a:lnTo>
                  <a:lnTo>
                    <a:pt x="8" y="0"/>
                  </a:lnTo>
                  <a:lnTo>
                    <a:pt x="7" y="2"/>
                  </a:lnTo>
                  <a:lnTo>
                    <a:pt x="6" y="4"/>
                  </a:lnTo>
                  <a:lnTo>
                    <a:pt x="6" y="6"/>
                  </a:lnTo>
                  <a:lnTo>
                    <a:pt x="5" y="9"/>
                  </a:lnTo>
                  <a:lnTo>
                    <a:pt x="4" y="11"/>
                  </a:lnTo>
                  <a:lnTo>
                    <a:pt x="2" y="15"/>
                  </a:lnTo>
                  <a:lnTo>
                    <a:pt x="2" y="19"/>
                  </a:lnTo>
                  <a:lnTo>
                    <a:pt x="2" y="23"/>
                  </a:lnTo>
                  <a:lnTo>
                    <a:pt x="1" y="25"/>
                  </a:lnTo>
                  <a:lnTo>
                    <a:pt x="1" y="26"/>
                  </a:lnTo>
                  <a:lnTo>
                    <a:pt x="0" y="28"/>
                  </a:lnTo>
                  <a:lnTo>
                    <a:pt x="2" y="28"/>
                  </a:lnTo>
                  <a:lnTo>
                    <a:pt x="4" y="28"/>
                  </a:lnTo>
                  <a:lnTo>
                    <a:pt x="6" y="28"/>
                  </a:lnTo>
                  <a:lnTo>
                    <a:pt x="8" y="26"/>
                  </a:lnTo>
                  <a:lnTo>
                    <a:pt x="9" y="25"/>
                  </a:lnTo>
                  <a:lnTo>
                    <a:pt x="11" y="23"/>
                  </a:lnTo>
                  <a:lnTo>
                    <a:pt x="12" y="21"/>
                  </a:lnTo>
                  <a:lnTo>
                    <a:pt x="14" y="19"/>
                  </a:lnTo>
                  <a:lnTo>
                    <a:pt x="15" y="13"/>
                  </a:lnTo>
                  <a:lnTo>
                    <a:pt x="15" y="9"/>
                  </a:lnTo>
                  <a:lnTo>
                    <a:pt x="15" y="7"/>
                  </a:lnTo>
                  <a:lnTo>
                    <a:pt x="15" y="6"/>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1" name="Freeform 61"/>
            <p:cNvSpPr/>
            <p:nvPr/>
          </p:nvSpPr>
          <p:spPr>
            <a:xfrm>
              <a:off x="4384" y="1649"/>
              <a:ext cx="4" cy="12"/>
            </a:xfrm>
            <a:custGeom>
              <a:avLst/>
              <a:gdLst/>
              <a:ahLst/>
              <a:cxnLst>
                <a:cxn ang="0">
                  <a:pos x="4" y="0"/>
                </a:cxn>
                <a:cxn ang="0">
                  <a:pos x="4" y="2"/>
                </a:cxn>
                <a:cxn ang="0">
                  <a:pos x="3" y="2"/>
                </a:cxn>
                <a:cxn ang="0">
                  <a:pos x="3" y="4"/>
                </a:cxn>
                <a:cxn ang="0">
                  <a:pos x="2" y="4"/>
                </a:cxn>
                <a:cxn ang="0">
                  <a:pos x="1" y="6"/>
                </a:cxn>
                <a:cxn ang="0">
                  <a:pos x="0" y="6"/>
                </a:cxn>
                <a:cxn ang="0">
                  <a:pos x="0" y="10"/>
                </a:cxn>
                <a:cxn ang="0">
                  <a:pos x="0" y="12"/>
                </a:cxn>
                <a:cxn ang="0">
                  <a:pos x="1" y="10"/>
                </a:cxn>
                <a:cxn ang="0">
                  <a:pos x="2" y="6"/>
                </a:cxn>
                <a:cxn ang="0">
                  <a:pos x="3" y="4"/>
                </a:cxn>
                <a:cxn ang="0">
                  <a:pos x="4" y="2"/>
                </a:cxn>
                <a:cxn ang="0">
                  <a:pos x="4" y="0"/>
                </a:cxn>
              </a:cxnLst>
              <a:rect l="0" t="0" r="0" b="0"/>
              <a:pathLst>
                <a:path w="4" h="12">
                  <a:moveTo>
                    <a:pt x="4" y="0"/>
                  </a:moveTo>
                  <a:lnTo>
                    <a:pt x="4" y="2"/>
                  </a:lnTo>
                  <a:lnTo>
                    <a:pt x="3" y="2"/>
                  </a:lnTo>
                  <a:lnTo>
                    <a:pt x="3" y="4"/>
                  </a:lnTo>
                  <a:lnTo>
                    <a:pt x="2" y="4"/>
                  </a:lnTo>
                  <a:lnTo>
                    <a:pt x="1" y="6"/>
                  </a:lnTo>
                  <a:lnTo>
                    <a:pt x="0" y="6"/>
                  </a:lnTo>
                  <a:lnTo>
                    <a:pt x="0" y="10"/>
                  </a:lnTo>
                  <a:lnTo>
                    <a:pt x="0" y="12"/>
                  </a:lnTo>
                  <a:lnTo>
                    <a:pt x="1" y="10"/>
                  </a:lnTo>
                  <a:lnTo>
                    <a:pt x="2" y="6"/>
                  </a:lnTo>
                  <a:lnTo>
                    <a:pt x="3" y="4"/>
                  </a:lnTo>
                  <a:lnTo>
                    <a:pt x="4" y="2"/>
                  </a:lnTo>
                  <a:lnTo>
                    <a:pt x="4" y="0"/>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2" name="Freeform 62"/>
            <p:cNvSpPr/>
            <p:nvPr/>
          </p:nvSpPr>
          <p:spPr>
            <a:xfrm>
              <a:off x="4366" y="1644"/>
              <a:ext cx="11" cy="28"/>
            </a:xfrm>
            <a:custGeom>
              <a:avLst/>
              <a:gdLst/>
              <a:ahLst/>
              <a:cxnLst>
                <a:cxn ang="0">
                  <a:pos x="11" y="13"/>
                </a:cxn>
                <a:cxn ang="0">
                  <a:pos x="10" y="4"/>
                </a:cxn>
                <a:cxn ang="0">
                  <a:pos x="9" y="2"/>
                </a:cxn>
                <a:cxn ang="0">
                  <a:pos x="8" y="2"/>
                </a:cxn>
                <a:cxn ang="0">
                  <a:pos x="7" y="2"/>
                </a:cxn>
                <a:cxn ang="0">
                  <a:pos x="6" y="0"/>
                </a:cxn>
                <a:cxn ang="0">
                  <a:pos x="0" y="15"/>
                </a:cxn>
                <a:cxn ang="0">
                  <a:pos x="0" y="17"/>
                </a:cxn>
                <a:cxn ang="0">
                  <a:pos x="1" y="21"/>
                </a:cxn>
                <a:cxn ang="0">
                  <a:pos x="2" y="24"/>
                </a:cxn>
                <a:cxn ang="0">
                  <a:pos x="3" y="26"/>
                </a:cxn>
                <a:cxn ang="0">
                  <a:pos x="7" y="28"/>
                </a:cxn>
                <a:cxn ang="0">
                  <a:pos x="9" y="24"/>
                </a:cxn>
                <a:cxn ang="0">
                  <a:pos x="9" y="23"/>
                </a:cxn>
                <a:cxn ang="0">
                  <a:pos x="10" y="17"/>
                </a:cxn>
                <a:cxn ang="0">
                  <a:pos x="11" y="13"/>
                </a:cxn>
              </a:cxnLst>
              <a:rect l="0" t="0" r="0" b="0"/>
              <a:pathLst>
                <a:path w="11" h="28">
                  <a:moveTo>
                    <a:pt x="11" y="13"/>
                  </a:moveTo>
                  <a:lnTo>
                    <a:pt x="10" y="4"/>
                  </a:lnTo>
                  <a:lnTo>
                    <a:pt x="9" y="2"/>
                  </a:lnTo>
                  <a:lnTo>
                    <a:pt x="8" y="2"/>
                  </a:lnTo>
                  <a:lnTo>
                    <a:pt x="7" y="2"/>
                  </a:lnTo>
                  <a:lnTo>
                    <a:pt x="6" y="0"/>
                  </a:lnTo>
                  <a:lnTo>
                    <a:pt x="0" y="15"/>
                  </a:lnTo>
                  <a:lnTo>
                    <a:pt x="0" y="17"/>
                  </a:lnTo>
                  <a:lnTo>
                    <a:pt x="1" y="21"/>
                  </a:lnTo>
                  <a:lnTo>
                    <a:pt x="2" y="24"/>
                  </a:lnTo>
                  <a:lnTo>
                    <a:pt x="3" y="26"/>
                  </a:lnTo>
                  <a:lnTo>
                    <a:pt x="7" y="28"/>
                  </a:lnTo>
                  <a:lnTo>
                    <a:pt x="9" y="24"/>
                  </a:lnTo>
                  <a:lnTo>
                    <a:pt x="9" y="23"/>
                  </a:lnTo>
                  <a:lnTo>
                    <a:pt x="10" y="17"/>
                  </a:lnTo>
                  <a:lnTo>
                    <a:pt x="11" y="13"/>
                  </a:lnTo>
                  <a:close/>
                </a:path>
              </a:pathLst>
            </a:custGeom>
            <a:solidFill>
              <a:srgbClr val="CC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3" name="Freeform 63"/>
            <p:cNvSpPr/>
            <p:nvPr/>
          </p:nvSpPr>
          <p:spPr>
            <a:xfrm>
              <a:off x="4545" y="2841"/>
              <a:ext cx="373" cy="542"/>
            </a:xfrm>
            <a:custGeom>
              <a:avLst/>
              <a:gdLst/>
              <a:ahLst/>
              <a:cxnLst>
                <a:cxn ang="0">
                  <a:pos x="362" y="8"/>
                </a:cxn>
                <a:cxn ang="0">
                  <a:pos x="346" y="2"/>
                </a:cxn>
                <a:cxn ang="0">
                  <a:pos x="323" y="0"/>
                </a:cxn>
                <a:cxn ang="0">
                  <a:pos x="300" y="0"/>
                </a:cxn>
                <a:cxn ang="0">
                  <a:pos x="278" y="8"/>
                </a:cxn>
                <a:cxn ang="0">
                  <a:pos x="262" y="12"/>
                </a:cxn>
                <a:cxn ang="0">
                  <a:pos x="248" y="21"/>
                </a:cxn>
                <a:cxn ang="0">
                  <a:pos x="234" y="33"/>
                </a:cxn>
                <a:cxn ang="0">
                  <a:pos x="221" y="42"/>
                </a:cxn>
                <a:cxn ang="0">
                  <a:pos x="209" y="52"/>
                </a:cxn>
                <a:cxn ang="0">
                  <a:pos x="196" y="57"/>
                </a:cxn>
                <a:cxn ang="0">
                  <a:pos x="183" y="65"/>
                </a:cxn>
                <a:cxn ang="0">
                  <a:pos x="168" y="76"/>
                </a:cxn>
                <a:cxn ang="0">
                  <a:pos x="155" y="88"/>
                </a:cxn>
                <a:cxn ang="0">
                  <a:pos x="144" y="101"/>
                </a:cxn>
                <a:cxn ang="0">
                  <a:pos x="136" y="113"/>
                </a:cxn>
                <a:cxn ang="0">
                  <a:pos x="123" y="130"/>
                </a:cxn>
                <a:cxn ang="0">
                  <a:pos x="109" y="149"/>
                </a:cxn>
                <a:cxn ang="0">
                  <a:pos x="96" y="172"/>
                </a:cxn>
                <a:cxn ang="0">
                  <a:pos x="85" y="189"/>
                </a:cxn>
                <a:cxn ang="0">
                  <a:pos x="76" y="204"/>
                </a:cxn>
                <a:cxn ang="0">
                  <a:pos x="66" y="221"/>
                </a:cxn>
                <a:cxn ang="0">
                  <a:pos x="53" y="260"/>
                </a:cxn>
                <a:cxn ang="0">
                  <a:pos x="40" y="332"/>
                </a:cxn>
                <a:cxn ang="0">
                  <a:pos x="30" y="380"/>
                </a:cxn>
                <a:cxn ang="0">
                  <a:pos x="21" y="424"/>
                </a:cxn>
                <a:cxn ang="0">
                  <a:pos x="12" y="467"/>
                </a:cxn>
                <a:cxn ang="0">
                  <a:pos x="6" y="502"/>
                </a:cxn>
                <a:cxn ang="0">
                  <a:pos x="1" y="532"/>
                </a:cxn>
                <a:cxn ang="0">
                  <a:pos x="2" y="540"/>
                </a:cxn>
                <a:cxn ang="0">
                  <a:pos x="14" y="521"/>
                </a:cxn>
                <a:cxn ang="0">
                  <a:pos x="34" y="479"/>
                </a:cxn>
                <a:cxn ang="0">
                  <a:pos x="60" y="425"/>
                </a:cxn>
                <a:cxn ang="0">
                  <a:pos x="86" y="376"/>
                </a:cxn>
                <a:cxn ang="0">
                  <a:pos x="113" y="328"/>
                </a:cxn>
                <a:cxn ang="0">
                  <a:pos x="139" y="286"/>
                </a:cxn>
                <a:cxn ang="0">
                  <a:pos x="167" y="244"/>
                </a:cxn>
                <a:cxn ang="0">
                  <a:pos x="192" y="212"/>
                </a:cxn>
                <a:cxn ang="0">
                  <a:pos x="203" y="199"/>
                </a:cxn>
                <a:cxn ang="0">
                  <a:pos x="214" y="185"/>
                </a:cxn>
                <a:cxn ang="0">
                  <a:pos x="227" y="176"/>
                </a:cxn>
                <a:cxn ang="0">
                  <a:pos x="242" y="153"/>
                </a:cxn>
                <a:cxn ang="0">
                  <a:pos x="259" y="136"/>
                </a:cxn>
                <a:cxn ang="0">
                  <a:pos x="275" y="118"/>
                </a:cxn>
                <a:cxn ang="0">
                  <a:pos x="281" y="115"/>
                </a:cxn>
                <a:cxn ang="0">
                  <a:pos x="290" y="101"/>
                </a:cxn>
                <a:cxn ang="0">
                  <a:pos x="299" y="92"/>
                </a:cxn>
                <a:cxn ang="0">
                  <a:pos x="308" y="80"/>
                </a:cxn>
                <a:cxn ang="0">
                  <a:pos x="320" y="71"/>
                </a:cxn>
                <a:cxn ang="0">
                  <a:pos x="332" y="57"/>
                </a:cxn>
                <a:cxn ang="0">
                  <a:pos x="342" y="46"/>
                </a:cxn>
                <a:cxn ang="0">
                  <a:pos x="353" y="38"/>
                </a:cxn>
                <a:cxn ang="0">
                  <a:pos x="364" y="27"/>
                </a:cxn>
                <a:cxn ang="0">
                  <a:pos x="370" y="19"/>
                </a:cxn>
              </a:cxnLst>
              <a:rect l="0" t="0" r="0" b="0"/>
              <a:pathLst>
                <a:path w="373" h="542">
                  <a:moveTo>
                    <a:pt x="373" y="15"/>
                  </a:moveTo>
                  <a:lnTo>
                    <a:pt x="371" y="12"/>
                  </a:lnTo>
                  <a:lnTo>
                    <a:pt x="367" y="12"/>
                  </a:lnTo>
                  <a:lnTo>
                    <a:pt x="365" y="8"/>
                  </a:lnTo>
                  <a:lnTo>
                    <a:pt x="362" y="8"/>
                  </a:lnTo>
                  <a:lnTo>
                    <a:pt x="360" y="6"/>
                  </a:lnTo>
                  <a:lnTo>
                    <a:pt x="356" y="6"/>
                  </a:lnTo>
                  <a:lnTo>
                    <a:pt x="354" y="4"/>
                  </a:lnTo>
                  <a:lnTo>
                    <a:pt x="351" y="2"/>
                  </a:lnTo>
                  <a:lnTo>
                    <a:pt x="346" y="2"/>
                  </a:lnTo>
                  <a:lnTo>
                    <a:pt x="342" y="0"/>
                  </a:lnTo>
                  <a:lnTo>
                    <a:pt x="337" y="0"/>
                  </a:lnTo>
                  <a:lnTo>
                    <a:pt x="333" y="0"/>
                  </a:lnTo>
                  <a:lnTo>
                    <a:pt x="328" y="0"/>
                  </a:lnTo>
                  <a:lnTo>
                    <a:pt x="323" y="0"/>
                  </a:lnTo>
                  <a:lnTo>
                    <a:pt x="318" y="0"/>
                  </a:lnTo>
                  <a:lnTo>
                    <a:pt x="314" y="0"/>
                  </a:lnTo>
                  <a:lnTo>
                    <a:pt x="309" y="0"/>
                  </a:lnTo>
                  <a:lnTo>
                    <a:pt x="305" y="0"/>
                  </a:lnTo>
                  <a:lnTo>
                    <a:pt x="300" y="0"/>
                  </a:lnTo>
                  <a:lnTo>
                    <a:pt x="296" y="2"/>
                  </a:lnTo>
                  <a:lnTo>
                    <a:pt x="291" y="4"/>
                  </a:lnTo>
                  <a:lnTo>
                    <a:pt x="287" y="4"/>
                  </a:lnTo>
                  <a:lnTo>
                    <a:pt x="282" y="6"/>
                  </a:lnTo>
                  <a:lnTo>
                    <a:pt x="278" y="8"/>
                  </a:lnTo>
                  <a:lnTo>
                    <a:pt x="275" y="8"/>
                  </a:lnTo>
                  <a:lnTo>
                    <a:pt x="271" y="8"/>
                  </a:lnTo>
                  <a:lnTo>
                    <a:pt x="268" y="10"/>
                  </a:lnTo>
                  <a:lnTo>
                    <a:pt x="266" y="12"/>
                  </a:lnTo>
                  <a:lnTo>
                    <a:pt x="262" y="12"/>
                  </a:lnTo>
                  <a:lnTo>
                    <a:pt x="259" y="14"/>
                  </a:lnTo>
                  <a:lnTo>
                    <a:pt x="257" y="15"/>
                  </a:lnTo>
                  <a:lnTo>
                    <a:pt x="253" y="15"/>
                  </a:lnTo>
                  <a:lnTo>
                    <a:pt x="250" y="19"/>
                  </a:lnTo>
                  <a:lnTo>
                    <a:pt x="248" y="21"/>
                  </a:lnTo>
                  <a:lnTo>
                    <a:pt x="244" y="23"/>
                  </a:lnTo>
                  <a:lnTo>
                    <a:pt x="242" y="25"/>
                  </a:lnTo>
                  <a:lnTo>
                    <a:pt x="240" y="27"/>
                  </a:lnTo>
                  <a:lnTo>
                    <a:pt x="237" y="29"/>
                  </a:lnTo>
                  <a:lnTo>
                    <a:pt x="234" y="33"/>
                  </a:lnTo>
                  <a:lnTo>
                    <a:pt x="232" y="35"/>
                  </a:lnTo>
                  <a:lnTo>
                    <a:pt x="229" y="36"/>
                  </a:lnTo>
                  <a:lnTo>
                    <a:pt x="227" y="38"/>
                  </a:lnTo>
                  <a:lnTo>
                    <a:pt x="223" y="40"/>
                  </a:lnTo>
                  <a:lnTo>
                    <a:pt x="221" y="42"/>
                  </a:lnTo>
                  <a:lnTo>
                    <a:pt x="219" y="46"/>
                  </a:lnTo>
                  <a:lnTo>
                    <a:pt x="215" y="48"/>
                  </a:lnTo>
                  <a:lnTo>
                    <a:pt x="213" y="50"/>
                  </a:lnTo>
                  <a:lnTo>
                    <a:pt x="210" y="50"/>
                  </a:lnTo>
                  <a:lnTo>
                    <a:pt x="209" y="52"/>
                  </a:lnTo>
                  <a:lnTo>
                    <a:pt x="206" y="54"/>
                  </a:lnTo>
                  <a:lnTo>
                    <a:pt x="203" y="56"/>
                  </a:lnTo>
                  <a:lnTo>
                    <a:pt x="201" y="56"/>
                  </a:lnTo>
                  <a:lnTo>
                    <a:pt x="199" y="57"/>
                  </a:lnTo>
                  <a:lnTo>
                    <a:pt x="196" y="57"/>
                  </a:lnTo>
                  <a:lnTo>
                    <a:pt x="195" y="59"/>
                  </a:lnTo>
                  <a:lnTo>
                    <a:pt x="193" y="59"/>
                  </a:lnTo>
                  <a:lnTo>
                    <a:pt x="190" y="63"/>
                  </a:lnTo>
                  <a:lnTo>
                    <a:pt x="186" y="63"/>
                  </a:lnTo>
                  <a:lnTo>
                    <a:pt x="183" y="65"/>
                  </a:lnTo>
                  <a:lnTo>
                    <a:pt x="181" y="67"/>
                  </a:lnTo>
                  <a:lnTo>
                    <a:pt x="177" y="69"/>
                  </a:lnTo>
                  <a:lnTo>
                    <a:pt x="174" y="73"/>
                  </a:lnTo>
                  <a:lnTo>
                    <a:pt x="172" y="75"/>
                  </a:lnTo>
                  <a:lnTo>
                    <a:pt x="168" y="76"/>
                  </a:lnTo>
                  <a:lnTo>
                    <a:pt x="166" y="78"/>
                  </a:lnTo>
                  <a:lnTo>
                    <a:pt x="164" y="80"/>
                  </a:lnTo>
                  <a:lnTo>
                    <a:pt x="161" y="84"/>
                  </a:lnTo>
                  <a:lnTo>
                    <a:pt x="158" y="86"/>
                  </a:lnTo>
                  <a:lnTo>
                    <a:pt x="155" y="88"/>
                  </a:lnTo>
                  <a:lnTo>
                    <a:pt x="153" y="92"/>
                  </a:lnTo>
                  <a:lnTo>
                    <a:pt x="151" y="94"/>
                  </a:lnTo>
                  <a:lnTo>
                    <a:pt x="147" y="97"/>
                  </a:lnTo>
                  <a:lnTo>
                    <a:pt x="146" y="99"/>
                  </a:lnTo>
                  <a:lnTo>
                    <a:pt x="144" y="101"/>
                  </a:lnTo>
                  <a:lnTo>
                    <a:pt x="143" y="105"/>
                  </a:lnTo>
                  <a:lnTo>
                    <a:pt x="141" y="105"/>
                  </a:lnTo>
                  <a:lnTo>
                    <a:pt x="139" y="107"/>
                  </a:lnTo>
                  <a:lnTo>
                    <a:pt x="137" y="111"/>
                  </a:lnTo>
                  <a:lnTo>
                    <a:pt x="136" y="113"/>
                  </a:lnTo>
                  <a:lnTo>
                    <a:pt x="134" y="115"/>
                  </a:lnTo>
                  <a:lnTo>
                    <a:pt x="132" y="118"/>
                  </a:lnTo>
                  <a:lnTo>
                    <a:pt x="128" y="122"/>
                  </a:lnTo>
                  <a:lnTo>
                    <a:pt x="126" y="126"/>
                  </a:lnTo>
                  <a:lnTo>
                    <a:pt x="123" y="130"/>
                  </a:lnTo>
                  <a:lnTo>
                    <a:pt x="120" y="134"/>
                  </a:lnTo>
                  <a:lnTo>
                    <a:pt x="117" y="137"/>
                  </a:lnTo>
                  <a:lnTo>
                    <a:pt x="115" y="141"/>
                  </a:lnTo>
                  <a:lnTo>
                    <a:pt x="111" y="145"/>
                  </a:lnTo>
                  <a:lnTo>
                    <a:pt x="109" y="149"/>
                  </a:lnTo>
                  <a:lnTo>
                    <a:pt x="107" y="155"/>
                  </a:lnTo>
                  <a:lnTo>
                    <a:pt x="104" y="158"/>
                  </a:lnTo>
                  <a:lnTo>
                    <a:pt x="101" y="162"/>
                  </a:lnTo>
                  <a:lnTo>
                    <a:pt x="98" y="166"/>
                  </a:lnTo>
                  <a:lnTo>
                    <a:pt x="96" y="172"/>
                  </a:lnTo>
                  <a:lnTo>
                    <a:pt x="94" y="176"/>
                  </a:lnTo>
                  <a:lnTo>
                    <a:pt x="91" y="179"/>
                  </a:lnTo>
                  <a:lnTo>
                    <a:pt x="89" y="183"/>
                  </a:lnTo>
                  <a:lnTo>
                    <a:pt x="87" y="185"/>
                  </a:lnTo>
                  <a:lnTo>
                    <a:pt x="85" y="189"/>
                  </a:lnTo>
                  <a:lnTo>
                    <a:pt x="84" y="193"/>
                  </a:lnTo>
                  <a:lnTo>
                    <a:pt x="81" y="197"/>
                  </a:lnTo>
                  <a:lnTo>
                    <a:pt x="79" y="199"/>
                  </a:lnTo>
                  <a:lnTo>
                    <a:pt x="78" y="202"/>
                  </a:lnTo>
                  <a:lnTo>
                    <a:pt x="76" y="204"/>
                  </a:lnTo>
                  <a:lnTo>
                    <a:pt x="74" y="208"/>
                  </a:lnTo>
                  <a:lnTo>
                    <a:pt x="71" y="210"/>
                  </a:lnTo>
                  <a:lnTo>
                    <a:pt x="69" y="214"/>
                  </a:lnTo>
                  <a:lnTo>
                    <a:pt x="68" y="218"/>
                  </a:lnTo>
                  <a:lnTo>
                    <a:pt x="66" y="221"/>
                  </a:lnTo>
                  <a:lnTo>
                    <a:pt x="65" y="225"/>
                  </a:lnTo>
                  <a:lnTo>
                    <a:pt x="62" y="227"/>
                  </a:lnTo>
                  <a:lnTo>
                    <a:pt x="60" y="233"/>
                  </a:lnTo>
                  <a:lnTo>
                    <a:pt x="57" y="244"/>
                  </a:lnTo>
                  <a:lnTo>
                    <a:pt x="53" y="260"/>
                  </a:lnTo>
                  <a:lnTo>
                    <a:pt x="50" y="273"/>
                  </a:lnTo>
                  <a:lnTo>
                    <a:pt x="48" y="288"/>
                  </a:lnTo>
                  <a:lnTo>
                    <a:pt x="46" y="301"/>
                  </a:lnTo>
                  <a:lnTo>
                    <a:pt x="42" y="317"/>
                  </a:lnTo>
                  <a:lnTo>
                    <a:pt x="40" y="332"/>
                  </a:lnTo>
                  <a:lnTo>
                    <a:pt x="37" y="345"/>
                  </a:lnTo>
                  <a:lnTo>
                    <a:pt x="36" y="353"/>
                  </a:lnTo>
                  <a:lnTo>
                    <a:pt x="33" y="363"/>
                  </a:lnTo>
                  <a:lnTo>
                    <a:pt x="31" y="372"/>
                  </a:lnTo>
                  <a:lnTo>
                    <a:pt x="30" y="380"/>
                  </a:lnTo>
                  <a:lnTo>
                    <a:pt x="28" y="387"/>
                  </a:lnTo>
                  <a:lnTo>
                    <a:pt x="25" y="397"/>
                  </a:lnTo>
                  <a:lnTo>
                    <a:pt x="24" y="406"/>
                  </a:lnTo>
                  <a:lnTo>
                    <a:pt x="22" y="414"/>
                  </a:lnTo>
                  <a:lnTo>
                    <a:pt x="21" y="424"/>
                  </a:lnTo>
                  <a:lnTo>
                    <a:pt x="19" y="431"/>
                  </a:lnTo>
                  <a:lnTo>
                    <a:pt x="17" y="441"/>
                  </a:lnTo>
                  <a:lnTo>
                    <a:pt x="15" y="448"/>
                  </a:lnTo>
                  <a:lnTo>
                    <a:pt x="13" y="458"/>
                  </a:lnTo>
                  <a:lnTo>
                    <a:pt x="12" y="467"/>
                  </a:lnTo>
                  <a:lnTo>
                    <a:pt x="10" y="475"/>
                  </a:lnTo>
                  <a:lnTo>
                    <a:pt x="9" y="485"/>
                  </a:lnTo>
                  <a:lnTo>
                    <a:pt x="8" y="490"/>
                  </a:lnTo>
                  <a:lnTo>
                    <a:pt x="6" y="496"/>
                  </a:lnTo>
                  <a:lnTo>
                    <a:pt x="6" y="502"/>
                  </a:lnTo>
                  <a:lnTo>
                    <a:pt x="5" y="509"/>
                  </a:lnTo>
                  <a:lnTo>
                    <a:pt x="4" y="513"/>
                  </a:lnTo>
                  <a:lnTo>
                    <a:pt x="3" y="521"/>
                  </a:lnTo>
                  <a:lnTo>
                    <a:pt x="2" y="526"/>
                  </a:lnTo>
                  <a:lnTo>
                    <a:pt x="1" y="532"/>
                  </a:lnTo>
                  <a:lnTo>
                    <a:pt x="1" y="534"/>
                  </a:lnTo>
                  <a:lnTo>
                    <a:pt x="0" y="536"/>
                  </a:lnTo>
                  <a:lnTo>
                    <a:pt x="0" y="538"/>
                  </a:lnTo>
                  <a:lnTo>
                    <a:pt x="0" y="542"/>
                  </a:lnTo>
                  <a:lnTo>
                    <a:pt x="2" y="540"/>
                  </a:lnTo>
                  <a:lnTo>
                    <a:pt x="5" y="538"/>
                  </a:lnTo>
                  <a:lnTo>
                    <a:pt x="8" y="534"/>
                  </a:lnTo>
                  <a:lnTo>
                    <a:pt x="10" y="530"/>
                  </a:lnTo>
                  <a:lnTo>
                    <a:pt x="12" y="525"/>
                  </a:lnTo>
                  <a:lnTo>
                    <a:pt x="14" y="521"/>
                  </a:lnTo>
                  <a:lnTo>
                    <a:pt x="18" y="517"/>
                  </a:lnTo>
                  <a:lnTo>
                    <a:pt x="20" y="513"/>
                  </a:lnTo>
                  <a:lnTo>
                    <a:pt x="24" y="502"/>
                  </a:lnTo>
                  <a:lnTo>
                    <a:pt x="30" y="488"/>
                  </a:lnTo>
                  <a:lnTo>
                    <a:pt x="34" y="479"/>
                  </a:lnTo>
                  <a:lnTo>
                    <a:pt x="40" y="467"/>
                  </a:lnTo>
                  <a:lnTo>
                    <a:pt x="44" y="456"/>
                  </a:lnTo>
                  <a:lnTo>
                    <a:pt x="50" y="446"/>
                  </a:lnTo>
                  <a:lnTo>
                    <a:pt x="55" y="435"/>
                  </a:lnTo>
                  <a:lnTo>
                    <a:pt x="60" y="425"/>
                  </a:lnTo>
                  <a:lnTo>
                    <a:pt x="66" y="414"/>
                  </a:lnTo>
                  <a:lnTo>
                    <a:pt x="70" y="404"/>
                  </a:lnTo>
                  <a:lnTo>
                    <a:pt x="76" y="395"/>
                  </a:lnTo>
                  <a:lnTo>
                    <a:pt x="80" y="383"/>
                  </a:lnTo>
                  <a:lnTo>
                    <a:pt x="86" y="376"/>
                  </a:lnTo>
                  <a:lnTo>
                    <a:pt x="91" y="366"/>
                  </a:lnTo>
                  <a:lnTo>
                    <a:pt x="97" y="357"/>
                  </a:lnTo>
                  <a:lnTo>
                    <a:pt x="103" y="347"/>
                  </a:lnTo>
                  <a:lnTo>
                    <a:pt x="107" y="338"/>
                  </a:lnTo>
                  <a:lnTo>
                    <a:pt x="113" y="328"/>
                  </a:lnTo>
                  <a:lnTo>
                    <a:pt x="118" y="321"/>
                  </a:lnTo>
                  <a:lnTo>
                    <a:pt x="124" y="311"/>
                  </a:lnTo>
                  <a:lnTo>
                    <a:pt x="128" y="303"/>
                  </a:lnTo>
                  <a:lnTo>
                    <a:pt x="134" y="294"/>
                  </a:lnTo>
                  <a:lnTo>
                    <a:pt x="139" y="286"/>
                  </a:lnTo>
                  <a:lnTo>
                    <a:pt x="145" y="277"/>
                  </a:lnTo>
                  <a:lnTo>
                    <a:pt x="151" y="269"/>
                  </a:lnTo>
                  <a:lnTo>
                    <a:pt x="156" y="261"/>
                  </a:lnTo>
                  <a:lnTo>
                    <a:pt x="162" y="252"/>
                  </a:lnTo>
                  <a:lnTo>
                    <a:pt x="167" y="244"/>
                  </a:lnTo>
                  <a:lnTo>
                    <a:pt x="173" y="237"/>
                  </a:lnTo>
                  <a:lnTo>
                    <a:pt x="179" y="229"/>
                  </a:lnTo>
                  <a:lnTo>
                    <a:pt x="183" y="221"/>
                  </a:lnTo>
                  <a:lnTo>
                    <a:pt x="190" y="214"/>
                  </a:lnTo>
                  <a:lnTo>
                    <a:pt x="192" y="212"/>
                  </a:lnTo>
                  <a:lnTo>
                    <a:pt x="194" y="210"/>
                  </a:lnTo>
                  <a:lnTo>
                    <a:pt x="196" y="208"/>
                  </a:lnTo>
                  <a:lnTo>
                    <a:pt x="199" y="204"/>
                  </a:lnTo>
                  <a:lnTo>
                    <a:pt x="201" y="202"/>
                  </a:lnTo>
                  <a:lnTo>
                    <a:pt x="203" y="199"/>
                  </a:lnTo>
                  <a:lnTo>
                    <a:pt x="205" y="197"/>
                  </a:lnTo>
                  <a:lnTo>
                    <a:pt x="208" y="195"/>
                  </a:lnTo>
                  <a:lnTo>
                    <a:pt x="210" y="191"/>
                  </a:lnTo>
                  <a:lnTo>
                    <a:pt x="212" y="189"/>
                  </a:lnTo>
                  <a:lnTo>
                    <a:pt x="214" y="185"/>
                  </a:lnTo>
                  <a:lnTo>
                    <a:pt x="217" y="183"/>
                  </a:lnTo>
                  <a:lnTo>
                    <a:pt x="219" y="181"/>
                  </a:lnTo>
                  <a:lnTo>
                    <a:pt x="221" y="179"/>
                  </a:lnTo>
                  <a:lnTo>
                    <a:pt x="223" y="176"/>
                  </a:lnTo>
                  <a:lnTo>
                    <a:pt x="227" y="176"/>
                  </a:lnTo>
                  <a:lnTo>
                    <a:pt x="229" y="170"/>
                  </a:lnTo>
                  <a:lnTo>
                    <a:pt x="233" y="166"/>
                  </a:lnTo>
                  <a:lnTo>
                    <a:pt x="237" y="160"/>
                  </a:lnTo>
                  <a:lnTo>
                    <a:pt x="240" y="157"/>
                  </a:lnTo>
                  <a:lnTo>
                    <a:pt x="242" y="153"/>
                  </a:lnTo>
                  <a:lnTo>
                    <a:pt x="246" y="149"/>
                  </a:lnTo>
                  <a:lnTo>
                    <a:pt x="249" y="145"/>
                  </a:lnTo>
                  <a:lnTo>
                    <a:pt x="252" y="141"/>
                  </a:lnTo>
                  <a:lnTo>
                    <a:pt x="256" y="139"/>
                  </a:lnTo>
                  <a:lnTo>
                    <a:pt x="259" y="136"/>
                  </a:lnTo>
                  <a:lnTo>
                    <a:pt x="262" y="132"/>
                  </a:lnTo>
                  <a:lnTo>
                    <a:pt x="266" y="128"/>
                  </a:lnTo>
                  <a:lnTo>
                    <a:pt x="268" y="126"/>
                  </a:lnTo>
                  <a:lnTo>
                    <a:pt x="271" y="122"/>
                  </a:lnTo>
                  <a:lnTo>
                    <a:pt x="275" y="118"/>
                  </a:lnTo>
                  <a:lnTo>
                    <a:pt x="278" y="118"/>
                  </a:lnTo>
                  <a:lnTo>
                    <a:pt x="278" y="117"/>
                  </a:lnTo>
                  <a:lnTo>
                    <a:pt x="279" y="117"/>
                  </a:lnTo>
                  <a:lnTo>
                    <a:pt x="280" y="115"/>
                  </a:lnTo>
                  <a:lnTo>
                    <a:pt x="281" y="115"/>
                  </a:lnTo>
                  <a:lnTo>
                    <a:pt x="282" y="111"/>
                  </a:lnTo>
                  <a:lnTo>
                    <a:pt x="285" y="109"/>
                  </a:lnTo>
                  <a:lnTo>
                    <a:pt x="286" y="105"/>
                  </a:lnTo>
                  <a:lnTo>
                    <a:pt x="288" y="103"/>
                  </a:lnTo>
                  <a:lnTo>
                    <a:pt x="290" y="101"/>
                  </a:lnTo>
                  <a:lnTo>
                    <a:pt x="291" y="99"/>
                  </a:lnTo>
                  <a:lnTo>
                    <a:pt x="294" y="97"/>
                  </a:lnTo>
                  <a:lnTo>
                    <a:pt x="296" y="96"/>
                  </a:lnTo>
                  <a:lnTo>
                    <a:pt x="298" y="94"/>
                  </a:lnTo>
                  <a:lnTo>
                    <a:pt x="299" y="92"/>
                  </a:lnTo>
                  <a:lnTo>
                    <a:pt x="301" y="90"/>
                  </a:lnTo>
                  <a:lnTo>
                    <a:pt x="303" y="88"/>
                  </a:lnTo>
                  <a:lnTo>
                    <a:pt x="305" y="84"/>
                  </a:lnTo>
                  <a:lnTo>
                    <a:pt x="307" y="82"/>
                  </a:lnTo>
                  <a:lnTo>
                    <a:pt x="308" y="80"/>
                  </a:lnTo>
                  <a:lnTo>
                    <a:pt x="310" y="78"/>
                  </a:lnTo>
                  <a:lnTo>
                    <a:pt x="313" y="76"/>
                  </a:lnTo>
                  <a:lnTo>
                    <a:pt x="315" y="75"/>
                  </a:lnTo>
                  <a:lnTo>
                    <a:pt x="317" y="73"/>
                  </a:lnTo>
                  <a:lnTo>
                    <a:pt x="320" y="71"/>
                  </a:lnTo>
                  <a:lnTo>
                    <a:pt x="323" y="67"/>
                  </a:lnTo>
                  <a:lnTo>
                    <a:pt x="325" y="65"/>
                  </a:lnTo>
                  <a:lnTo>
                    <a:pt x="327" y="63"/>
                  </a:lnTo>
                  <a:lnTo>
                    <a:pt x="329" y="59"/>
                  </a:lnTo>
                  <a:lnTo>
                    <a:pt x="332" y="57"/>
                  </a:lnTo>
                  <a:lnTo>
                    <a:pt x="333" y="56"/>
                  </a:lnTo>
                  <a:lnTo>
                    <a:pt x="335" y="52"/>
                  </a:lnTo>
                  <a:lnTo>
                    <a:pt x="337" y="50"/>
                  </a:lnTo>
                  <a:lnTo>
                    <a:pt x="339" y="48"/>
                  </a:lnTo>
                  <a:lnTo>
                    <a:pt x="342" y="46"/>
                  </a:lnTo>
                  <a:lnTo>
                    <a:pt x="344" y="44"/>
                  </a:lnTo>
                  <a:lnTo>
                    <a:pt x="346" y="42"/>
                  </a:lnTo>
                  <a:lnTo>
                    <a:pt x="348" y="40"/>
                  </a:lnTo>
                  <a:lnTo>
                    <a:pt x="351" y="40"/>
                  </a:lnTo>
                  <a:lnTo>
                    <a:pt x="353" y="38"/>
                  </a:lnTo>
                  <a:lnTo>
                    <a:pt x="355" y="36"/>
                  </a:lnTo>
                  <a:lnTo>
                    <a:pt x="357" y="35"/>
                  </a:lnTo>
                  <a:lnTo>
                    <a:pt x="360" y="33"/>
                  </a:lnTo>
                  <a:lnTo>
                    <a:pt x="362" y="31"/>
                  </a:lnTo>
                  <a:lnTo>
                    <a:pt x="364" y="27"/>
                  </a:lnTo>
                  <a:lnTo>
                    <a:pt x="365" y="25"/>
                  </a:lnTo>
                  <a:lnTo>
                    <a:pt x="366" y="25"/>
                  </a:lnTo>
                  <a:lnTo>
                    <a:pt x="367" y="23"/>
                  </a:lnTo>
                  <a:lnTo>
                    <a:pt x="368" y="21"/>
                  </a:lnTo>
                  <a:lnTo>
                    <a:pt x="370" y="19"/>
                  </a:lnTo>
                  <a:lnTo>
                    <a:pt x="371" y="17"/>
                  </a:lnTo>
                  <a:lnTo>
                    <a:pt x="372" y="15"/>
                  </a:lnTo>
                  <a:lnTo>
                    <a:pt x="373" y="15"/>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4" name="Freeform 64"/>
            <p:cNvSpPr/>
            <p:nvPr/>
          </p:nvSpPr>
          <p:spPr>
            <a:xfrm>
              <a:off x="4494" y="3297"/>
              <a:ext cx="184" cy="414"/>
            </a:xfrm>
            <a:custGeom>
              <a:avLst/>
              <a:gdLst/>
              <a:ahLst/>
              <a:cxnLst>
                <a:cxn ang="0">
                  <a:pos x="180" y="2"/>
                </a:cxn>
                <a:cxn ang="0">
                  <a:pos x="177" y="8"/>
                </a:cxn>
                <a:cxn ang="0">
                  <a:pos x="174" y="11"/>
                </a:cxn>
                <a:cxn ang="0">
                  <a:pos x="169" y="17"/>
                </a:cxn>
                <a:cxn ang="0">
                  <a:pos x="166" y="23"/>
                </a:cxn>
                <a:cxn ang="0">
                  <a:pos x="162" y="29"/>
                </a:cxn>
                <a:cxn ang="0">
                  <a:pos x="159" y="34"/>
                </a:cxn>
                <a:cxn ang="0">
                  <a:pos x="156" y="40"/>
                </a:cxn>
                <a:cxn ang="0">
                  <a:pos x="150" y="48"/>
                </a:cxn>
                <a:cxn ang="0">
                  <a:pos x="145" y="57"/>
                </a:cxn>
                <a:cxn ang="0">
                  <a:pos x="139" y="69"/>
                </a:cxn>
                <a:cxn ang="0">
                  <a:pos x="133" y="80"/>
                </a:cxn>
                <a:cxn ang="0">
                  <a:pos x="128" y="93"/>
                </a:cxn>
                <a:cxn ang="0">
                  <a:pos x="123" y="107"/>
                </a:cxn>
                <a:cxn ang="0">
                  <a:pos x="119" y="120"/>
                </a:cxn>
                <a:cxn ang="0">
                  <a:pos x="114" y="133"/>
                </a:cxn>
                <a:cxn ang="0">
                  <a:pos x="108" y="152"/>
                </a:cxn>
                <a:cxn ang="0">
                  <a:pos x="99" y="175"/>
                </a:cxn>
                <a:cxn ang="0">
                  <a:pos x="90" y="200"/>
                </a:cxn>
                <a:cxn ang="0">
                  <a:pos x="82" y="225"/>
                </a:cxn>
                <a:cxn ang="0">
                  <a:pos x="73" y="250"/>
                </a:cxn>
                <a:cxn ang="0">
                  <a:pos x="64" y="275"/>
                </a:cxn>
                <a:cxn ang="0">
                  <a:pos x="55" y="299"/>
                </a:cxn>
                <a:cxn ang="0">
                  <a:pos x="46" y="324"/>
                </a:cxn>
                <a:cxn ang="0">
                  <a:pos x="40" y="339"/>
                </a:cxn>
                <a:cxn ang="0">
                  <a:pos x="35" y="351"/>
                </a:cxn>
                <a:cxn ang="0">
                  <a:pos x="31" y="360"/>
                </a:cxn>
                <a:cxn ang="0">
                  <a:pos x="26" y="368"/>
                </a:cxn>
                <a:cxn ang="0">
                  <a:pos x="21" y="377"/>
                </a:cxn>
                <a:cxn ang="0">
                  <a:pos x="16" y="383"/>
                </a:cxn>
                <a:cxn ang="0">
                  <a:pos x="12" y="393"/>
                </a:cxn>
                <a:cxn ang="0">
                  <a:pos x="6" y="400"/>
                </a:cxn>
                <a:cxn ang="0">
                  <a:pos x="3" y="406"/>
                </a:cxn>
                <a:cxn ang="0">
                  <a:pos x="2" y="410"/>
                </a:cxn>
                <a:cxn ang="0">
                  <a:pos x="2" y="410"/>
                </a:cxn>
                <a:cxn ang="0">
                  <a:pos x="3" y="414"/>
                </a:cxn>
                <a:cxn ang="0">
                  <a:pos x="13" y="414"/>
                </a:cxn>
                <a:cxn ang="0">
                  <a:pos x="23" y="410"/>
                </a:cxn>
                <a:cxn ang="0">
                  <a:pos x="32" y="402"/>
                </a:cxn>
                <a:cxn ang="0">
                  <a:pos x="41" y="393"/>
                </a:cxn>
                <a:cxn ang="0">
                  <a:pos x="50" y="381"/>
                </a:cxn>
                <a:cxn ang="0">
                  <a:pos x="57" y="366"/>
                </a:cxn>
                <a:cxn ang="0">
                  <a:pos x="64" y="349"/>
                </a:cxn>
                <a:cxn ang="0">
                  <a:pos x="71" y="330"/>
                </a:cxn>
                <a:cxn ang="0">
                  <a:pos x="84" y="292"/>
                </a:cxn>
                <a:cxn ang="0">
                  <a:pos x="97" y="255"/>
                </a:cxn>
                <a:cxn ang="0">
                  <a:pos x="109" y="217"/>
                </a:cxn>
                <a:cxn ang="0">
                  <a:pos x="120" y="181"/>
                </a:cxn>
                <a:cxn ang="0">
                  <a:pos x="131" y="143"/>
                </a:cxn>
                <a:cxn ang="0">
                  <a:pos x="145" y="107"/>
                </a:cxn>
                <a:cxn ang="0">
                  <a:pos x="157" y="69"/>
                </a:cxn>
                <a:cxn ang="0">
                  <a:pos x="170" y="30"/>
                </a:cxn>
                <a:cxn ang="0">
                  <a:pos x="173" y="27"/>
                </a:cxn>
                <a:cxn ang="0">
                  <a:pos x="175" y="21"/>
                </a:cxn>
                <a:cxn ang="0">
                  <a:pos x="177" y="19"/>
                </a:cxn>
                <a:cxn ang="0">
                  <a:pos x="178" y="13"/>
                </a:cxn>
                <a:cxn ang="0">
                  <a:pos x="184" y="2"/>
                </a:cxn>
                <a:cxn ang="0">
                  <a:pos x="183" y="0"/>
                </a:cxn>
              </a:cxnLst>
              <a:rect l="0" t="0" r="0" b="0"/>
              <a:pathLst>
                <a:path w="184" h="414">
                  <a:moveTo>
                    <a:pt x="183" y="0"/>
                  </a:moveTo>
                  <a:lnTo>
                    <a:pt x="180" y="2"/>
                  </a:lnTo>
                  <a:lnTo>
                    <a:pt x="179" y="4"/>
                  </a:lnTo>
                  <a:lnTo>
                    <a:pt x="177" y="8"/>
                  </a:lnTo>
                  <a:lnTo>
                    <a:pt x="175" y="9"/>
                  </a:lnTo>
                  <a:lnTo>
                    <a:pt x="174" y="11"/>
                  </a:lnTo>
                  <a:lnTo>
                    <a:pt x="171" y="15"/>
                  </a:lnTo>
                  <a:lnTo>
                    <a:pt x="169" y="17"/>
                  </a:lnTo>
                  <a:lnTo>
                    <a:pt x="168" y="21"/>
                  </a:lnTo>
                  <a:lnTo>
                    <a:pt x="166" y="23"/>
                  </a:lnTo>
                  <a:lnTo>
                    <a:pt x="165" y="27"/>
                  </a:lnTo>
                  <a:lnTo>
                    <a:pt x="162" y="29"/>
                  </a:lnTo>
                  <a:lnTo>
                    <a:pt x="160" y="32"/>
                  </a:lnTo>
                  <a:lnTo>
                    <a:pt x="159" y="34"/>
                  </a:lnTo>
                  <a:lnTo>
                    <a:pt x="157" y="38"/>
                  </a:lnTo>
                  <a:lnTo>
                    <a:pt x="156" y="40"/>
                  </a:lnTo>
                  <a:lnTo>
                    <a:pt x="154" y="44"/>
                  </a:lnTo>
                  <a:lnTo>
                    <a:pt x="150" y="48"/>
                  </a:lnTo>
                  <a:lnTo>
                    <a:pt x="148" y="53"/>
                  </a:lnTo>
                  <a:lnTo>
                    <a:pt x="145" y="57"/>
                  </a:lnTo>
                  <a:lnTo>
                    <a:pt x="142" y="63"/>
                  </a:lnTo>
                  <a:lnTo>
                    <a:pt x="139" y="69"/>
                  </a:lnTo>
                  <a:lnTo>
                    <a:pt x="136" y="74"/>
                  </a:lnTo>
                  <a:lnTo>
                    <a:pt x="133" y="80"/>
                  </a:lnTo>
                  <a:lnTo>
                    <a:pt x="131" y="88"/>
                  </a:lnTo>
                  <a:lnTo>
                    <a:pt x="128" y="93"/>
                  </a:lnTo>
                  <a:lnTo>
                    <a:pt x="126" y="99"/>
                  </a:lnTo>
                  <a:lnTo>
                    <a:pt x="123" y="107"/>
                  </a:lnTo>
                  <a:lnTo>
                    <a:pt x="121" y="112"/>
                  </a:lnTo>
                  <a:lnTo>
                    <a:pt x="119" y="120"/>
                  </a:lnTo>
                  <a:lnTo>
                    <a:pt x="117" y="128"/>
                  </a:lnTo>
                  <a:lnTo>
                    <a:pt x="114" y="133"/>
                  </a:lnTo>
                  <a:lnTo>
                    <a:pt x="112" y="141"/>
                  </a:lnTo>
                  <a:lnTo>
                    <a:pt x="108" y="152"/>
                  </a:lnTo>
                  <a:lnTo>
                    <a:pt x="103" y="164"/>
                  </a:lnTo>
                  <a:lnTo>
                    <a:pt x="99" y="175"/>
                  </a:lnTo>
                  <a:lnTo>
                    <a:pt x="94" y="187"/>
                  </a:lnTo>
                  <a:lnTo>
                    <a:pt x="90" y="200"/>
                  </a:lnTo>
                  <a:lnTo>
                    <a:pt x="87" y="212"/>
                  </a:lnTo>
                  <a:lnTo>
                    <a:pt x="82" y="225"/>
                  </a:lnTo>
                  <a:lnTo>
                    <a:pt x="78" y="238"/>
                  </a:lnTo>
                  <a:lnTo>
                    <a:pt x="73" y="250"/>
                  </a:lnTo>
                  <a:lnTo>
                    <a:pt x="69" y="263"/>
                  </a:lnTo>
                  <a:lnTo>
                    <a:pt x="64" y="275"/>
                  </a:lnTo>
                  <a:lnTo>
                    <a:pt x="60" y="288"/>
                  </a:lnTo>
                  <a:lnTo>
                    <a:pt x="55" y="299"/>
                  </a:lnTo>
                  <a:lnTo>
                    <a:pt x="51" y="313"/>
                  </a:lnTo>
                  <a:lnTo>
                    <a:pt x="46" y="324"/>
                  </a:lnTo>
                  <a:lnTo>
                    <a:pt x="42" y="334"/>
                  </a:lnTo>
                  <a:lnTo>
                    <a:pt x="40" y="339"/>
                  </a:lnTo>
                  <a:lnTo>
                    <a:pt x="37" y="345"/>
                  </a:lnTo>
                  <a:lnTo>
                    <a:pt x="35" y="351"/>
                  </a:lnTo>
                  <a:lnTo>
                    <a:pt x="33" y="357"/>
                  </a:lnTo>
                  <a:lnTo>
                    <a:pt x="31" y="360"/>
                  </a:lnTo>
                  <a:lnTo>
                    <a:pt x="28" y="364"/>
                  </a:lnTo>
                  <a:lnTo>
                    <a:pt x="26" y="368"/>
                  </a:lnTo>
                  <a:lnTo>
                    <a:pt x="23" y="374"/>
                  </a:lnTo>
                  <a:lnTo>
                    <a:pt x="21" y="377"/>
                  </a:lnTo>
                  <a:lnTo>
                    <a:pt x="18" y="381"/>
                  </a:lnTo>
                  <a:lnTo>
                    <a:pt x="16" y="383"/>
                  </a:lnTo>
                  <a:lnTo>
                    <a:pt x="13" y="389"/>
                  </a:lnTo>
                  <a:lnTo>
                    <a:pt x="12" y="393"/>
                  </a:lnTo>
                  <a:lnTo>
                    <a:pt x="8" y="397"/>
                  </a:lnTo>
                  <a:lnTo>
                    <a:pt x="6" y="400"/>
                  </a:lnTo>
                  <a:lnTo>
                    <a:pt x="4" y="404"/>
                  </a:lnTo>
                  <a:lnTo>
                    <a:pt x="3" y="406"/>
                  </a:lnTo>
                  <a:lnTo>
                    <a:pt x="3" y="408"/>
                  </a:lnTo>
                  <a:lnTo>
                    <a:pt x="2" y="410"/>
                  </a:lnTo>
                  <a:lnTo>
                    <a:pt x="0" y="410"/>
                  </a:lnTo>
                  <a:lnTo>
                    <a:pt x="2" y="410"/>
                  </a:lnTo>
                  <a:lnTo>
                    <a:pt x="2" y="412"/>
                  </a:lnTo>
                  <a:lnTo>
                    <a:pt x="3" y="414"/>
                  </a:lnTo>
                  <a:lnTo>
                    <a:pt x="8" y="414"/>
                  </a:lnTo>
                  <a:lnTo>
                    <a:pt x="13" y="414"/>
                  </a:lnTo>
                  <a:lnTo>
                    <a:pt x="18" y="412"/>
                  </a:lnTo>
                  <a:lnTo>
                    <a:pt x="23" y="410"/>
                  </a:lnTo>
                  <a:lnTo>
                    <a:pt x="27" y="406"/>
                  </a:lnTo>
                  <a:lnTo>
                    <a:pt x="32" y="402"/>
                  </a:lnTo>
                  <a:lnTo>
                    <a:pt x="36" y="398"/>
                  </a:lnTo>
                  <a:lnTo>
                    <a:pt x="41" y="393"/>
                  </a:lnTo>
                  <a:lnTo>
                    <a:pt x="45" y="389"/>
                  </a:lnTo>
                  <a:lnTo>
                    <a:pt x="50" y="381"/>
                  </a:lnTo>
                  <a:lnTo>
                    <a:pt x="53" y="376"/>
                  </a:lnTo>
                  <a:lnTo>
                    <a:pt x="57" y="366"/>
                  </a:lnTo>
                  <a:lnTo>
                    <a:pt x="61" y="358"/>
                  </a:lnTo>
                  <a:lnTo>
                    <a:pt x="64" y="349"/>
                  </a:lnTo>
                  <a:lnTo>
                    <a:pt x="68" y="339"/>
                  </a:lnTo>
                  <a:lnTo>
                    <a:pt x="71" y="330"/>
                  </a:lnTo>
                  <a:lnTo>
                    <a:pt x="78" y="309"/>
                  </a:lnTo>
                  <a:lnTo>
                    <a:pt x="84" y="292"/>
                  </a:lnTo>
                  <a:lnTo>
                    <a:pt x="91" y="273"/>
                  </a:lnTo>
                  <a:lnTo>
                    <a:pt x="97" y="255"/>
                  </a:lnTo>
                  <a:lnTo>
                    <a:pt x="103" y="236"/>
                  </a:lnTo>
                  <a:lnTo>
                    <a:pt x="109" y="217"/>
                  </a:lnTo>
                  <a:lnTo>
                    <a:pt x="114" y="198"/>
                  </a:lnTo>
                  <a:lnTo>
                    <a:pt x="120" y="181"/>
                  </a:lnTo>
                  <a:lnTo>
                    <a:pt x="127" y="162"/>
                  </a:lnTo>
                  <a:lnTo>
                    <a:pt x="131" y="143"/>
                  </a:lnTo>
                  <a:lnTo>
                    <a:pt x="138" y="124"/>
                  </a:lnTo>
                  <a:lnTo>
                    <a:pt x="145" y="107"/>
                  </a:lnTo>
                  <a:lnTo>
                    <a:pt x="150" y="88"/>
                  </a:lnTo>
                  <a:lnTo>
                    <a:pt x="157" y="69"/>
                  </a:lnTo>
                  <a:lnTo>
                    <a:pt x="164" y="50"/>
                  </a:lnTo>
                  <a:lnTo>
                    <a:pt x="170" y="30"/>
                  </a:lnTo>
                  <a:lnTo>
                    <a:pt x="171" y="29"/>
                  </a:lnTo>
                  <a:lnTo>
                    <a:pt x="173" y="27"/>
                  </a:lnTo>
                  <a:lnTo>
                    <a:pt x="174" y="23"/>
                  </a:lnTo>
                  <a:lnTo>
                    <a:pt x="175" y="21"/>
                  </a:lnTo>
                  <a:lnTo>
                    <a:pt x="176" y="21"/>
                  </a:lnTo>
                  <a:lnTo>
                    <a:pt x="177" y="19"/>
                  </a:lnTo>
                  <a:lnTo>
                    <a:pt x="178" y="15"/>
                  </a:lnTo>
                  <a:lnTo>
                    <a:pt x="178" y="13"/>
                  </a:lnTo>
                  <a:lnTo>
                    <a:pt x="184" y="4"/>
                  </a:lnTo>
                  <a:lnTo>
                    <a:pt x="184" y="2"/>
                  </a:lnTo>
                  <a:lnTo>
                    <a:pt x="183" y="2"/>
                  </a:lnTo>
                  <a:lnTo>
                    <a:pt x="183" y="0"/>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5" name="Freeform 65"/>
            <p:cNvSpPr/>
            <p:nvPr/>
          </p:nvSpPr>
          <p:spPr>
            <a:xfrm>
              <a:off x="4344" y="2403"/>
              <a:ext cx="120" cy="722"/>
            </a:xfrm>
            <a:custGeom>
              <a:avLst/>
              <a:gdLst/>
              <a:ahLst/>
              <a:cxnLst>
                <a:cxn ang="0">
                  <a:pos x="115" y="9"/>
                </a:cxn>
                <a:cxn ang="0">
                  <a:pos x="106" y="24"/>
                </a:cxn>
                <a:cxn ang="0">
                  <a:pos x="98" y="43"/>
                </a:cxn>
                <a:cxn ang="0">
                  <a:pos x="89" y="63"/>
                </a:cxn>
                <a:cxn ang="0">
                  <a:pos x="81" y="84"/>
                </a:cxn>
                <a:cxn ang="0">
                  <a:pos x="73" y="105"/>
                </a:cxn>
                <a:cxn ang="0">
                  <a:pos x="64" y="127"/>
                </a:cxn>
                <a:cxn ang="0">
                  <a:pos x="57" y="150"/>
                </a:cxn>
                <a:cxn ang="0">
                  <a:pos x="49" y="171"/>
                </a:cxn>
                <a:cxn ang="0">
                  <a:pos x="42" y="194"/>
                </a:cxn>
                <a:cxn ang="0">
                  <a:pos x="35" y="217"/>
                </a:cxn>
                <a:cxn ang="0">
                  <a:pos x="33" y="228"/>
                </a:cxn>
                <a:cxn ang="0">
                  <a:pos x="30" y="238"/>
                </a:cxn>
                <a:cxn ang="0">
                  <a:pos x="25" y="259"/>
                </a:cxn>
                <a:cxn ang="0">
                  <a:pos x="18" y="301"/>
                </a:cxn>
                <a:cxn ang="0">
                  <a:pos x="13" y="345"/>
                </a:cxn>
                <a:cxn ang="0">
                  <a:pos x="10" y="375"/>
                </a:cxn>
                <a:cxn ang="0">
                  <a:pos x="6" y="396"/>
                </a:cxn>
                <a:cxn ang="0">
                  <a:pos x="4" y="419"/>
                </a:cxn>
                <a:cxn ang="0">
                  <a:pos x="5" y="425"/>
                </a:cxn>
                <a:cxn ang="0">
                  <a:pos x="3" y="467"/>
                </a:cxn>
                <a:cxn ang="0">
                  <a:pos x="1" y="509"/>
                </a:cxn>
                <a:cxn ang="0">
                  <a:pos x="0" y="547"/>
                </a:cxn>
                <a:cxn ang="0">
                  <a:pos x="1" y="577"/>
                </a:cxn>
                <a:cxn ang="0">
                  <a:pos x="3" y="608"/>
                </a:cxn>
                <a:cxn ang="0">
                  <a:pos x="6" y="669"/>
                </a:cxn>
                <a:cxn ang="0">
                  <a:pos x="9" y="720"/>
                </a:cxn>
                <a:cxn ang="0">
                  <a:pos x="12" y="713"/>
                </a:cxn>
                <a:cxn ang="0">
                  <a:pos x="15" y="688"/>
                </a:cxn>
                <a:cxn ang="0">
                  <a:pos x="19" y="661"/>
                </a:cxn>
                <a:cxn ang="0">
                  <a:pos x="22" y="637"/>
                </a:cxn>
                <a:cxn ang="0">
                  <a:pos x="24" y="617"/>
                </a:cxn>
                <a:cxn ang="0">
                  <a:pos x="26" y="604"/>
                </a:cxn>
                <a:cxn ang="0">
                  <a:pos x="28" y="614"/>
                </a:cxn>
                <a:cxn ang="0">
                  <a:pos x="31" y="595"/>
                </a:cxn>
                <a:cxn ang="0">
                  <a:pos x="30" y="589"/>
                </a:cxn>
                <a:cxn ang="0">
                  <a:pos x="26" y="593"/>
                </a:cxn>
                <a:cxn ang="0">
                  <a:pos x="24" y="596"/>
                </a:cxn>
                <a:cxn ang="0">
                  <a:pos x="11" y="688"/>
                </a:cxn>
                <a:cxn ang="0">
                  <a:pos x="5" y="629"/>
                </a:cxn>
                <a:cxn ang="0">
                  <a:pos x="3" y="568"/>
                </a:cxn>
                <a:cxn ang="0">
                  <a:pos x="4" y="503"/>
                </a:cxn>
                <a:cxn ang="0">
                  <a:pos x="7" y="434"/>
                </a:cxn>
                <a:cxn ang="0">
                  <a:pos x="9" y="408"/>
                </a:cxn>
                <a:cxn ang="0">
                  <a:pos x="10" y="385"/>
                </a:cxn>
                <a:cxn ang="0">
                  <a:pos x="13" y="362"/>
                </a:cxn>
                <a:cxn ang="0">
                  <a:pos x="16" y="330"/>
                </a:cxn>
                <a:cxn ang="0">
                  <a:pos x="21" y="303"/>
                </a:cxn>
                <a:cxn ang="0">
                  <a:pos x="25" y="276"/>
                </a:cxn>
                <a:cxn ang="0">
                  <a:pos x="31" y="251"/>
                </a:cxn>
                <a:cxn ang="0">
                  <a:pos x="37" y="227"/>
                </a:cxn>
                <a:cxn ang="0">
                  <a:pos x="43" y="202"/>
                </a:cxn>
                <a:cxn ang="0">
                  <a:pos x="50" y="179"/>
                </a:cxn>
                <a:cxn ang="0">
                  <a:pos x="58" y="156"/>
                </a:cxn>
                <a:cxn ang="0">
                  <a:pos x="67" y="131"/>
                </a:cxn>
                <a:cxn ang="0">
                  <a:pos x="75" y="110"/>
                </a:cxn>
                <a:cxn ang="0">
                  <a:pos x="85" y="87"/>
                </a:cxn>
                <a:cxn ang="0">
                  <a:pos x="91" y="68"/>
                </a:cxn>
                <a:cxn ang="0">
                  <a:pos x="97" y="53"/>
                </a:cxn>
                <a:cxn ang="0">
                  <a:pos x="102" y="40"/>
                </a:cxn>
                <a:cxn ang="0">
                  <a:pos x="108" y="24"/>
                </a:cxn>
                <a:cxn ang="0">
                  <a:pos x="115" y="11"/>
                </a:cxn>
                <a:cxn ang="0">
                  <a:pos x="120" y="0"/>
                </a:cxn>
              </a:cxnLst>
              <a:rect l="0" t="0" r="0" b="0"/>
              <a:pathLst>
                <a:path w="120" h="722">
                  <a:moveTo>
                    <a:pt x="120" y="0"/>
                  </a:moveTo>
                  <a:lnTo>
                    <a:pt x="117" y="3"/>
                  </a:lnTo>
                  <a:lnTo>
                    <a:pt x="115" y="9"/>
                  </a:lnTo>
                  <a:lnTo>
                    <a:pt x="111" y="15"/>
                  </a:lnTo>
                  <a:lnTo>
                    <a:pt x="109" y="21"/>
                  </a:lnTo>
                  <a:lnTo>
                    <a:pt x="106" y="24"/>
                  </a:lnTo>
                  <a:lnTo>
                    <a:pt x="104" y="32"/>
                  </a:lnTo>
                  <a:lnTo>
                    <a:pt x="100" y="38"/>
                  </a:lnTo>
                  <a:lnTo>
                    <a:pt x="98" y="43"/>
                  </a:lnTo>
                  <a:lnTo>
                    <a:pt x="96" y="49"/>
                  </a:lnTo>
                  <a:lnTo>
                    <a:pt x="92" y="57"/>
                  </a:lnTo>
                  <a:lnTo>
                    <a:pt x="89" y="63"/>
                  </a:lnTo>
                  <a:lnTo>
                    <a:pt x="87" y="70"/>
                  </a:lnTo>
                  <a:lnTo>
                    <a:pt x="85" y="76"/>
                  </a:lnTo>
                  <a:lnTo>
                    <a:pt x="81" y="84"/>
                  </a:lnTo>
                  <a:lnTo>
                    <a:pt x="79" y="89"/>
                  </a:lnTo>
                  <a:lnTo>
                    <a:pt x="76" y="97"/>
                  </a:lnTo>
                  <a:lnTo>
                    <a:pt x="73" y="105"/>
                  </a:lnTo>
                  <a:lnTo>
                    <a:pt x="70" y="112"/>
                  </a:lnTo>
                  <a:lnTo>
                    <a:pt x="67" y="120"/>
                  </a:lnTo>
                  <a:lnTo>
                    <a:pt x="64" y="127"/>
                  </a:lnTo>
                  <a:lnTo>
                    <a:pt x="61" y="135"/>
                  </a:lnTo>
                  <a:lnTo>
                    <a:pt x="59" y="143"/>
                  </a:lnTo>
                  <a:lnTo>
                    <a:pt x="57" y="150"/>
                  </a:lnTo>
                  <a:lnTo>
                    <a:pt x="53" y="158"/>
                  </a:lnTo>
                  <a:lnTo>
                    <a:pt x="51" y="166"/>
                  </a:lnTo>
                  <a:lnTo>
                    <a:pt x="49" y="171"/>
                  </a:lnTo>
                  <a:lnTo>
                    <a:pt x="47" y="179"/>
                  </a:lnTo>
                  <a:lnTo>
                    <a:pt x="44" y="187"/>
                  </a:lnTo>
                  <a:lnTo>
                    <a:pt x="42" y="194"/>
                  </a:lnTo>
                  <a:lnTo>
                    <a:pt x="40" y="202"/>
                  </a:lnTo>
                  <a:lnTo>
                    <a:pt x="38" y="209"/>
                  </a:lnTo>
                  <a:lnTo>
                    <a:pt x="35" y="217"/>
                  </a:lnTo>
                  <a:lnTo>
                    <a:pt x="35" y="221"/>
                  </a:lnTo>
                  <a:lnTo>
                    <a:pt x="34" y="225"/>
                  </a:lnTo>
                  <a:lnTo>
                    <a:pt x="33" y="228"/>
                  </a:lnTo>
                  <a:lnTo>
                    <a:pt x="32" y="230"/>
                  </a:lnTo>
                  <a:lnTo>
                    <a:pt x="31" y="234"/>
                  </a:lnTo>
                  <a:lnTo>
                    <a:pt x="30" y="238"/>
                  </a:lnTo>
                  <a:lnTo>
                    <a:pt x="29" y="242"/>
                  </a:lnTo>
                  <a:lnTo>
                    <a:pt x="28" y="246"/>
                  </a:lnTo>
                  <a:lnTo>
                    <a:pt x="25" y="259"/>
                  </a:lnTo>
                  <a:lnTo>
                    <a:pt x="22" y="272"/>
                  </a:lnTo>
                  <a:lnTo>
                    <a:pt x="20" y="286"/>
                  </a:lnTo>
                  <a:lnTo>
                    <a:pt x="18" y="301"/>
                  </a:lnTo>
                  <a:lnTo>
                    <a:pt x="15" y="316"/>
                  </a:lnTo>
                  <a:lnTo>
                    <a:pt x="14" y="330"/>
                  </a:lnTo>
                  <a:lnTo>
                    <a:pt x="13" y="345"/>
                  </a:lnTo>
                  <a:lnTo>
                    <a:pt x="11" y="360"/>
                  </a:lnTo>
                  <a:lnTo>
                    <a:pt x="11" y="368"/>
                  </a:lnTo>
                  <a:lnTo>
                    <a:pt x="10" y="375"/>
                  </a:lnTo>
                  <a:lnTo>
                    <a:pt x="9" y="383"/>
                  </a:lnTo>
                  <a:lnTo>
                    <a:pt x="7" y="391"/>
                  </a:lnTo>
                  <a:lnTo>
                    <a:pt x="6" y="396"/>
                  </a:lnTo>
                  <a:lnTo>
                    <a:pt x="6" y="404"/>
                  </a:lnTo>
                  <a:lnTo>
                    <a:pt x="5" y="412"/>
                  </a:lnTo>
                  <a:lnTo>
                    <a:pt x="4" y="419"/>
                  </a:lnTo>
                  <a:lnTo>
                    <a:pt x="4" y="421"/>
                  </a:lnTo>
                  <a:lnTo>
                    <a:pt x="5" y="423"/>
                  </a:lnTo>
                  <a:lnTo>
                    <a:pt x="5" y="425"/>
                  </a:lnTo>
                  <a:lnTo>
                    <a:pt x="5" y="438"/>
                  </a:lnTo>
                  <a:lnTo>
                    <a:pt x="4" y="452"/>
                  </a:lnTo>
                  <a:lnTo>
                    <a:pt x="3" y="467"/>
                  </a:lnTo>
                  <a:lnTo>
                    <a:pt x="3" y="480"/>
                  </a:lnTo>
                  <a:lnTo>
                    <a:pt x="2" y="494"/>
                  </a:lnTo>
                  <a:lnTo>
                    <a:pt x="1" y="509"/>
                  </a:lnTo>
                  <a:lnTo>
                    <a:pt x="1" y="522"/>
                  </a:lnTo>
                  <a:lnTo>
                    <a:pt x="0" y="535"/>
                  </a:lnTo>
                  <a:lnTo>
                    <a:pt x="0" y="547"/>
                  </a:lnTo>
                  <a:lnTo>
                    <a:pt x="0" y="556"/>
                  </a:lnTo>
                  <a:lnTo>
                    <a:pt x="0" y="568"/>
                  </a:lnTo>
                  <a:lnTo>
                    <a:pt x="1" y="577"/>
                  </a:lnTo>
                  <a:lnTo>
                    <a:pt x="2" y="587"/>
                  </a:lnTo>
                  <a:lnTo>
                    <a:pt x="3" y="596"/>
                  </a:lnTo>
                  <a:lnTo>
                    <a:pt x="3" y="608"/>
                  </a:lnTo>
                  <a:lnTo>
                    <a:pt x="4" y="619"/>
                  </a:lnTo>
                  <a:lnTo>
                    <a:pt x="5" y="644"/>
                  </a:lnTo>
                  <a:lnTo>
                    <a:pt x="6" y="669"/>
                  </a:lnTo>
                  <a:lnTo>
                    <a:pt x="6" y="696"/>
                  </a:lnTo>
                  <a:lnTo>
                    <a:pt x="7" y="720"/>
                  </a:lnTo>
                  <a:lnTo>
                    <a:pt x="9" y="720"/>
                  </a:lnTo>
                  <a:lnTo>
                    <a:pt x="10" y="722"/>
                  </a:lnTo>
                  <a:lnTo>
                    <a:pt x="11" y="722"/>
                  </a:lnTo>
                  <a:lnTo>
                    <a:pt x="12" y="713"/>
                  </a:lnTo>
                  <a:lnTo>
                    <a:pt x="13" y="705"/>
                  </a:lnTo>
                  <a:lnTo>
                    <a:pt x="14" y="696"/>
                  </a:lnTo>
                  <a:lnTo>
                    <a:pt x="15" y="688"/>
                  </a:lnTo>
                  <a:lnTo>
                    <a:pt x="16" y="678"/>
                  </a:lnTo>
                  <a:lnTo>
                    <a:pt x="18" y="671"/>
                  </a:lnTo>
                  <a:lnTo>
                    <a:pt x="19" y="661"/>
                  </a:lnTo>
                  <a:lnTo>
                    <a:pt x="20" y="654"/>
                  </a:lnTo>
                  <a:lnTo>
                    <a:pt x="21" y="644"/>
                  </a:lnTo>
                  <a:lnTo>
                    <a:pt x="22" y="637"/>
                  </a:lnTo>
                  <a:lnTo>
                    <a:pt x="23" y="629"/>
                  </a:lnTo>
                  <a:lnTo>
                    <a:pt x="24" y="621"/>
                  </a:lnTo>
                  <a:lnTo>
                    <a:pt x="24" y="617"/>
                  </a:lnTo>
                  <a:lnTo>
                    <a:pt x="24" y="612"/>
                  </a:lnTo>
                  <a:lnTo>
                    <a:pt x="25" y="606"/>
                  </a:lnTo>
                  <a:lnTo>
                    <a:pt x="26" y="604"/>
                  </a:lnTo>
                  <a:lnTo>
                    <a:pt x="26" y="608"/>
                  </a:lnTo>
                  <a:lnTo>
                    <a:pt x="28" y="610"/>
                  </a:lnTo>
                  <a:lnTo>
                    <a:pt x="28" y="614"/>
                  </a:lnTo>
                  <a:lnTo>
                    <a:pt x="28" y="617"/>
                  </a:lnTo>
                  <a:lnTo>
                    <a:pt x="32" y="595"/>
                  </a:lnTo>
                  <a:lnTo>
                    <a:pt x="31" y="595"/>
                  </a:lnTo>
                  <a:lnTo>
                    <a:pt x="31" y="591"/>
                  </a:lnTo>
                  <a:lnTo>
                    <a:pt x="31" y="589"/>
                  </a:lnTo>
                  <a:lnTo>
                    <a:pt x="30" y="589"/>
                  </a:lnTo>
                  <a:lnTo>
                    <a:pt x="29" y="591"/>
                  </a:lnTo>
                  <a:lnTo>
                    <a:pt x="28" y="593"/>
                  </a:lnTo>
                  <a:lnTo>
                    <a:pt x="26" y="593"/>
                  </a:lnTo>
                  <a:lnTo>
                    <a:pt x="25" y="593"/>
                  </a:lnTo>
                  <a:lnTo>
                    <a:pt x="24" y="595"/>
                  </a:lnTo>
                  <a:lnTo>
                    <a:pt x="24" y="596"/>
                  </a:lnTo>
                  <a:lnTo>
                    <a:pt x="23" y="598"/>
                  </a:lnTo>
                  <a:lnTo>
                    <a:pt x="23" y="600"/>
                  </a:lnTo>
                  <a:lnTo>
                    <a:pt x="11" y="688"/>
                  </a:lnTo>
                  <a:lnTo>
                    <a:pt x="9" y="669"/>
                  </a:lnTo>
                  <a:lnTo>
                    <a:pt x="7" y="650"/>
                  </a:lnTo>
                  <a:lnTo>
                    <a:pt x="5" y="629"/>
                  </a:lnTo>
                  <a:lnTo>
                    <a:pt x="4" y="610"/>
                  </a:lnTo>
                  <a:lnTo>
                    <a:pt x="3" y="589"/>
                  </a:lnTo>
                  <a:lnTo>
                    <a:pt x="3" y="568"/>
                  </a:lnTo>
                  <a:lnTo>
                    <a:pt x="3" y="547"/>
                  </a:lnTo>
                  <a:lnTo>
                    <a:pt x="3" y="526"/>
                  </a:lnTo>
                  <a:lnTo>
                    <a:pt x="4" y="503"/>
                  </a:lnTo>
                  <a:lnTo>
                    <a:pt x="5" y="480"/>
                  </a:lnTo>
                  <a:lnTo>
                    <a:pt x="5" y="457"/>
                  </a:lnTo>
                  <a:lnTo>
                    <a:pt x="7" y="434"/>
                  </a:lnTo>
                  <a:lnTo>
                    <a:pt x="7" y="427"/>
                  </a:lnTo>
                  <a:lnTo>
                    <a:pt x="7" y="417"/>
                  </a:lnTo>
                  <a:lnTo>
                    <a:pt x="9" y="408"/>
                  </a:lnTo>
                  <a:lnTo>
                    <a:pt x="9" y="398"/>
                  </a:lnTo>
                  <a:lnTo>
                    <a:pt x="10" y="392"/>
                  </a:lnTo>
                  <a:lnTo>
                    <a:pt x="10" y="385"/>
                  </a:lnTo>
                  <a:lnTo>
                    <a:pt x="11" y="379"/>
                  </a:lnTo>
                  <a:lnTo>
                    <a:pt x="12" y="373"/>
                  </a:lnTo>
                  <a:lnTo>
                    <a:pt x="13" y="362"/>
                  </a:lnTo>
                  <a:lnTo>
                    <a:pt x="14" y="352"/>
                  </a:lnTo>
                  <a:lnTo>
                    <a:pt x="15" y="341"/>
                  </a:lnTo>
                  <a:lnTo>
                    <a:pt x="16" y="330"/>
                  </a:lnTo>
                  <a:lnTo>
                    <a:pt x="18" y="320"/>
                  </a:lnTo>
                  <a:lnTo>
                    <a:pt x="19" y="310"/>
                  </a:lnTo>
                  <a:lnTo>
                    <a:pt x="21" y="303"/>
                  </a:lnTo>
                  <a:lnTo>
                    <a:pt x="22" y="293"/>
                  </a:lnTo>
                  <a:lnTo>
                    <a:pt x="23" y="284"/>
                  </a:lnTo>
                  <a:lnTo>
                    <a:pt x="25" y="276"/>
                  </a:lnTo>
                  <a:lnTo>
                    <a:pt x="28" y="267"/>
                  </a:lnTo>
                  <a:lnTo>
                    <a:pt x="29" y="259"/>
                  </a:lnTo>
                  <a:lnTo>
                    <a:pt x="31" y="251"/>
                  </a:lnTo>
                  <a:lnTo>
                    <a:pt x="33" y="242"/>
                  </a:lnTo>
                  <a:lnTo>
                    <a:pt x="34" y="234"/>
                  </a:lnTo>
                  <a:lnTo>
                    <a:pt x="37" y="227"/>
                  </a:lnTo>
                  <a:lnTo>
                    <a:pt x="39" y="219"/>
                  </a:lnTo>
                  <a:lnTo>
                    <a:pt x="41" y="209"/>
                  </a:lnTo>
                  <a:lnTo>
                    <a:pt x="43" y="202"/>
                  </a:lnTo>
                  <a:lnTo>
                    <a:pt x="45" y="194"/>
                  </a:lnTo>
                  <a:lnTo>
                    <a:pt x="48" y="187"/>
                  </a:lnTo>
                  <a:lnTo>
                    <a:pt x="50" y="179"/>
                  </a:lnTo>
                  <a:lnTo>
                    <a:pt x="52" y="169"/>
                  </a:lnTo>
                  <a:lnTo>
                    <a:pt x="56" y="164"/>
                  </a:lnTo>
                  <a:lnTo>
                    <a:pt x="58" y="156"/>
                  </a:lnTo>
                  <a:lnTo>
                    <a:pt x="61" y="148"/>
                  </a:lnTo>
                  <a:lnTo>
                    <a:pt x="63" y="141"/>
                  </a:lnTo>
                  <a:lnTo>
                    <a:pt x="67" y="131"/>
                  </a:lnTo>
                  <a:lnTo>
                    <a:pt x="69" y="125"/>
                  </a:lnTo>
                  <a:lnTo>
                    <a:pt x="72" y="118"/>
                  </a:lnTo>
                  <a:lnTo>
                    <a:pt x="75" y="110"/>
                  </a:lnTo>
                  <a:lnTo>
                    <a:pt x="78" y="103"/>
                  </a:lnTo>
                  <a:lnTo>
                    <a:pt x="81" y="95"/>
                  </a:lnTo>
                  <a:lnTo>
                    <a:pt x="85" y="87"/>
                  </a:lnTo>
                  <a:lnTo>
                    <a:pt x="87" y="80"/>
                  </a:lnTo>
                  <a:lnTo>
                    <a:pt x="90" y="74"/>
                  </a:lnTo>
                  <a:lnTo>
                    <a:pt x="91" y="68"/>
                  </a:lnTo>
                  <a:lnTo>
                    <a:pt x="94" y="64"/>
                  </a:lnTo>
                  <a:lnTo>
                    <a:pt x="95" y="59"/>
                  </a:lnTo>
                  <a:lnTo>
                    <a:pt x="97" y="53"/>
                  </a:lnTo>
                  <a:lnTo>
                    <a:pt x="99" y="49"/>
                  </a:lnTo>
                  <a:lnTo>
                    <a:pt x="100" y="43"/>
                  </a:lnTo>
                  <a:lnTo>
                    <a:pt x="102" y="40"/>
                  </a:lnTo>
                  <a:lnTo>
                    <a:pt x="105" y="34"/>
                  </a:lnTo>
                  <a:lnTo>
                    <a:pt x="106" y="28"/>
                  </a:lnTo>
                  <a:lnTo>
                    <a:pt x="108" y="24"/>
                  </a:lnTo>
                  <a:lnTo>
                    <a:pt x="110" y="19"/>
                  </a:lnTo>
                  <a:lnTo>
                    <a:pt x="113" y="15"/>
                  </a:lnTo>
                  <a:lnTo>
                    <a:pt x="115" y="11"/>
                  </a:lnTo>
                  <a:lnTo>
                    <a:pt x="116" y="7"/>
                  </a:lnTo>
                  <a:lnTo>
                    <a:pt x="118" y="3"/>
                  </a:lnTo>
                  <a:lnTo>
                    <a:pt x="120" y="0"/>
                  </a:lnTo>
                  <a:close/>
                </a:path>
              </a:pathLst>
            </a:custGeom>
            <a:solidFill>
              <a:srgbClr val="33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6" name="Freeform 66"/>
            <p:cNvSpPr/>
            <p:nvPr/>
          </p:nvSpPr>
          <p:spPr>
            <a:xfrm>
              <a:off x="4358" y="2673"/>
              <a:ext cx="105" cy="714"/>
            </a:xfrm>
            <a:custGeom>
              <a:avLst/>
              <a:gdLst/>
              <a:ahLst/>
              <a:cxnLst>
                <a:cxn ang="0">
                  <a:pos x="103" y="8"/>
                </a:cxn>
                <a:cxn ang="0">
                  <a:pos x="97" y="31"/>
                </a:cxn>
                <a:cxn ang="0">
                  <a:pos x="92" y="58"/>
                </a:cxn>
                <a:cxn ang="0">
                  <a:pos x="86" y="84"/>
                </a:cxn>
                <a:cxn ang="0">
                  <a:pos x="82" y="111"/>
                </a:cxn>
                <a:cxn ang="0">
                  <a:pos x="76" y="138"/>
                </a:cxn>
                <a:cxn ang="0">
                  <a:pos x="73" y="164"/>
                </a:cxn>
                <a:cxn ang="0">
                  <a:pos x="68" y="187"/>
                </a:cxn>
                <a:cxn ang="0">
                  <a:pos x="64" y="220"/>
                </a:cxn>
                <a:cxn ang="0">
                  <a:pos x="58" y="265"/>
                </a:cxn>
                <a:cxn ang="0">
                  <a:pos x="52" y="311"/>
                </a:cxn>
                <a:cxn ang="0">
                  <a:pos x="50" y="340"/>
                </a:cxn>
                <a:cxn ang="0">
                  <a:pos x="49" y="363"/>
                </a:cxn>
                <a:cxn ang="0">
                  <a:pos x="46" y="395"/>
                </a:cxn>
                <a:cxn ang="0">
                  <a:pos x="45" y="412"/>
                </a:cxn>
                <a:cxn ang="0">
                  <a:pos x="36" y="483"/>
                </a:cxn>
                <a:cxn ang="0">
                  <a:pos x="28" y="584"/>
                </a:cxn>
                <a:cxn ang="0">
                  <a:pos x="18" y="683"/>
                </a:cxn>
                <a:cxn ang="0">
                  <a:pos x="18" y="672"/>
                </a:cxn>
                <a:cxn ang="0">
                  <a:pos x="16" y="656"/>
                </a:cxn>
                <a:cxn ang="0">
                  <a:pos x="14" y="639"/>
                </a:cxn>
                <a:cxn ang="0">
                  <a:pos x="6" y="563"/>
                </a:cxn>
                <a:cxn ang="0">
                  <a:pos x="1" y="487"/>
                </a:cxn>
                <a:cxn ang="0">
                  <a:pos x="5" y="424"/>
                </a:cxn>
                <a:cxn ang="0">
                  <a:pos x="8" y="387"/>
                </a:cxn>
                <a:cxn ang="0">
                  <a:pos x="1" y="439"/>
                </a:cxn>
                <a:cxn ang="0">
                  <a:pos x="0" y="490"/>
                </a:cxn>
                <a:cxn ang="0">
                  <a:pos x="1" y="536"/>
                </a:cxn>
                <a:cxn ang="0">
                  <a:pos x="5" y="567"/>
                </a:cxn>
                <a:cxn ang="0">
                  <a:pos x="7" y="595"/>
                </a:cxn>
                <a:cxn ang="0">
                  <a:pos x="9" y="614"/>
                </a:cxn>
                <a:cxn ang="0">
                  <a:pos x="10" y="637"/>
                </a:cxn>
                <a:cxn ang="0">
                  <a:pos x="15" y="670"/>
                </a:cxn>
                <a:cxn ang="0">
                  <a:pos x="19" y="712"/>
                </a:cxn>
                <a:cxn ang="0">
                  <a:pos x="21" y="710"/>
                </a:cxn>
                <a:cxn ang="0">
                  <a:pos x="23" y="702"/>
                </a:cxn>
                <a:cxn ang="0">
                  <a:pos x="25" y="666"/>
                </a:cxn>
                <a:cxn ang="0">
                  <a:pos x="27" y="639"/>
                </a:cxn>
                <a:cxn ang="0">
                  <a:pos x="28" y="613"/>
                </a:cxn>
                <a:cxn ang="0">
                  <a:pos x="31" y="578"/>
                </a:cxn>
                <a:cxn ang="0">
                  <a:pos x="34" y="540"/>
                </a:cxn>
                <a:cxn ang="0">
                  <a:pos x="38" y="496"/>
                </a:cxn>
                <a:cxn ang="0">
                  <a:pos x="42" y="449"/>
                </a:cxn>
                <a:cxn ang="0">
                  <a:pos x="47" y="403"/>
                </a:cxn>
                <a:cxn ang="0">
                  <a:pos x="48" y="386"/>
                </a:cxn>
                <a:cxn ang="0">
                  <a:pos x="50" y="367"/>
                </a:cxn>
                <a:cxn ang="0">
                  <a:pos x="52" y="344"/>
                </a:cxn>
                <a:cxn ang="0">
                  <a:pos x="54" y="323"/>
                </a:cxn>
                <a:cxn ang="0">
                  <a:pos x="61" y="267"/>
                </a:cxn>
                <a:cxn ang="0">
                  <a:pos x="66" y="214"/>
                </a:cxn>
                <a:cxn ang="0">
                  <a:pos x="73" y="172"/>
                </a:cxn>
                <a:cxn ang="0">
                  <a:pos x="76" y="151"/>
                </a:cxn>
                <a:cxn ang="0">
                  <a:pos x="81" y="128"/>
                </a:cxn>
                <a:cxn ang="0">
                  <a:pos x="84" y="107"/>
                </a:cxn>
                <a:cxn ang="0">
                  <a:pos x="87" y="90"/>
                </a:cxn>
                <a:cxn ang="0">
                  <a:pos x="92" y="69"/>
                </a:cxn>
                <a:cxn ang="0">
                  <a:pos x="96" y="46"/>
                </a:cxn>
                <a:cxn ang="0">
                  <a:pos x="101" y="23"/>
                </a:cxn>
                <a:cxn ang="0">
                  <a:pos x="104" y="8"/>
                </a:cxn>
                <a:cxn ang="0">
                  <a:pos x="105" y="2"/>
                </a:cxn>
              </a:cxnLst>
              <a:rect l="0" t="0" r="0" b="0"/>
              <a:pathLst>
                <a:path w="105" h="714">
                  <a:moveTo>
                    <a:pt x="105" y="2"/>
                  </a:moveTo>
                  <a:lnTo>
                    <a:pt x="105" y="0"/>
                  </a:lnTo>
                  <a:lnTo>
                    <a:pt x="103" y="8"/>
                  </a:lnTo>
                  <a:lnTo>
                    <a:pt x="101" y="16"/>
                  </a:lnTo>
                  <a:lnTo>
                    <a:pt x="100" y="23"/>
                  </a:lnTo>
                  <a:lnTo>
                    <a:pt x="97" y="31"/>
                  </a:lnTo>
                  <a:lnTo>
                    <a:pt x="95" y="40"/>
                  </a:lnTo>
                  <a:lnTo>
                    <a:pt x="93" y="48"/>
                  </a:lnTo>
                  <a:lnTo>
                    <a:pt x="92" y="58"/>
                  </a:lnTo>
                  <a:lnTo>
                    <a:pt x="91" y="65"/>
                  </a:lnTo>
                  <a:lnTo>
                    <a:pt x="88" y="75"/>
                  </a:lnTo>
                  <a:lnTo>
                    <a:pt x="86" y="84"/>
                  </a:lnTo>
                  <a:lnTo>
                    <a:pt x="85" y="92"/>
                  </a:lnTo>
                  <a:lnTo>
                    <a:pt x="83" y="101"/>
                  </a:lnTo>
                  <a:lnTo>
                    <a:pt x="82" y="111"/>
                  </a:lnTo>
                  <a:lnTo>
                    <a:pt x="80" y="121"/>
                  </a:lnTo>
                  <a:lnTo>
                    <a:pt x="78" y="130"/>
                  </a:lnTo>
                  <a:lnTo>
                    <a:pt x="76" y="138"/>
                  </a:lnTo>
                  <a:lnTo>
                    <a:pt x="75" y="147"/>
                  </a:lnTo>
                  <a:lnTo>
                    <a:pt x="74" y="155"/>
                  </a:lnTo>
                  <a:lnTo>
                    <a:pt x="73" y="164"/>
                  </a:lnTo>
                  <a:lnTo>
                    <a:pt x="72" y="172"/>
                  </a:lnTo>
                  <a:lnTo>
                    <a:pt x="69" y="180"/>
                  </a:lnTo>
                  <a:lnTo>
                    <a:pt x="68" y="187"/>
                  </a:lnTo>
                  <a:lnTo>
                    <a:pt x="67" y="197"/>
                  </a:lnTo>
                  <a:lnTo>
                    <a:pt x="66" y="204"/>
                  </a:lnTo>
                  <a:lnTo>
                    <a:pt x="64" y="220"/>
                  </a:lnTo>
                  <a:lnTo>
                    <a:pt x="62" y="235"/>
                  </a:lnTo>
                  <a:lnTo>
                    <a:pt x="61" y="250"/>
                  </a:lnTo>
                  <a:lnTo>
                    <a:pt x="58" y="265"/>
                  </a:lnTo>
                  <a:lnTo>
                    <a:pt x="56" y="281"/>
                  </a:lnTo>
                  <a:lnTo>
                    <a:pt x="54" y="296"/>
                  </a:lnTo>
                  <a:lnTo>
                    <a:pt x="52" y="311"/>
                  </a:lnTo>
                  <a:lnTo>
                    <a:pt x="50" y="326"/>
                  </a:lnTo>
                  <a:lnTo>
                    <a:pt x="50" y="332"/>
                  </a:lnTo>
                  <a:lnTo>
                    <a:pt x="50" y="340"/>
                  </a:lnTo>
                  <a:lnTo>
                    <a:pt x="50" y="344"/>
                  </a:lnTo>
                  <a:lnTo>
                    <a:pt x="50" y="351"/>
                  </a:lnTo>
                  <a:lnTo>
                    <a:pt x="49" y="363"/>
                  </a:lnTo>
                  <a:lnTo>
                    <a:pt x="48" y="374"/>
                  </a:lnTo>
                  <a:lnTo>
                    <a:pt x="47" y="386"/>
                  </a:lnTo>
                  <a:lnTo>
                    <a:pt x="46" y="395"/>
                  </a:lnTo>
                  <a:lnTo>
                    <a:pt x="46" y="401"/>
                  </a:lnTo>
                  <a:lnTo>
                    <a:pt x="45" y="407"/>
                  </a:lnTo>
                  <a:lnTo>
                    <a:pt x="45" y="412"/>
                  </a:lnTo>
                  <a:lnTo>
                    <a:pt x="44" y="416"/>
                  </a:lnTo>
                  <a:lnTo>
                    <a:pt x="39" y="450"/>
                  </a:lnTo>
                  <a:lnTo>
                    <a:pt x="36" y="483"/>
                  </a:lnTo>
                  <a:lnTo>
                    <a:pt x="34" y="517"/>
                  </a:lnTo>
                  <a:lnTo>
                    <a:pt x="30" y="551"/>
                  </a:lnTo>
                  <a:lnTo>
                    <a:pt x="28" y="584"/>
                  </a:lnTo>
                  <a:lnTo>
                    <a:pt x="25" y="618"/>
                  </a:lnTo>
                  <a:lnTo>
                    <a:pt x="21" y="651"/>
                  </a:lnTo>
                  <a:lnTo>
                    <a:pt x="18" y="683"/>
                  </a:lnTo>
                  <a:lnTo>
                    <a:pt x="19" y="683"/>
                  </a:lnTo>
                  <a:lnTo>
                    <a:pt x="18" y="677"/>
                  </a:lnTo>
                  <a:lnTo>
                    <a:pt x="18" y="672"/>
                  </a:lnTo>
                  <a:lnTo>
                    <a:pt x="17" y="668"/>
                  </a:lnTo>
                  <a:lnTo>
                    <a:pt x="17" y="662"/>
                  </a:lnTo>
                  <a:lnTo>
                    <a:pt x="16" y="656"/>
                  </a:lnTo>
                  <a:lnTo>
                    <a:pt x="15" y="651"/>
                  </a:lnTo>
                  <a:lnTo>
                    <a:pt x="15" y="645"/>
                  </a:lnTo>
                  <a:lnTo>
                    <a:pt x="14" y="639"/>
                  </a:lnTo>
                  <a:lnTo>
                    <a:pt x="11" y="614"/>
                  </a:lnTo>
                  <a:lnTo>
                    <a:pt x="9" y="590"/>
                  </a:lnTo>
                  <a:lnTo>
                    <a:pt x="6" y="563"/>
                  </a:lnTo>
                  <a:lnTo>
                    <a:pt x="5" y="538"/>
                  </a:lnTo>
                  <a:lnTo>
                    <a:pt x="2" y="511"/>
                  </a:lnTo>
                  <a:lnTo>
                    <a:pt x="1" y="487"/>
                  </a:lnTo>
                  <a:lnTo>
                    <a:pt x="2" y="460"/>
                  </a:lnTo>
                  <a:lnTo>
                    <a:pt x="4" y="435"/>
                  </a:lnTo>
                  <a:lnTo>
                    <a:pt x="5" y="424"/>
                  </a:lnTo>
                  <a:lnTo>
                    <a:pt x="6" y="412"/>
                  </a:lnTo>
                  <a:lnTo>
                    <a:pt x="7" y="401"/>
                  </a:lnTo>
                  <a:lnTo>
                    <a:pt x="8" y="387"/>
                  </a:lnTo>
                  <a:lnTo>
                    <a:pt x="6" y="405"/>
                  </a:lnTo>
                  <a:lnTo>
                    <a:pt x="4" y="420"/>
                  </a:lnTo>
                  <a:lnTo>
                    <a:pt x="1" y="439"/>
                  </a:lnTo>
                  <a:lnTo>
                    <a:pt x="0" y="456"/>
                  </a:lnTo>
                  <a:lnTo>
                    <a:pt x="0" y="473"/>
                  </a:lnTo>
                  <a:lnTo>
                    <a:pt x="0" y="490"/>
                  </a:lnTo>
                  <a:lnTo>
                    <a:pt x="0" y="508"/>
                  </a:lnTo>
                  <a:lnTo>
                    <a:pt x="1" y="525"/>
                  </a:lnTo>
                  <a:lnTo>
                    <a:pt x="1" y="536"/>
                  </a:lnTo>
                  <a:lnTo>
                    <a:pt x="2" y="546"/>
                  </a:lnTo>
                  <a:lnTo>
                    <a:pt x="4" y="555"/>
                  </a:lnTo>
                  <a:lnTo>
                    <a:pt x="5" y="567"/>
                  </a:lnTo>
                  <a:lnTo>
                    <a:pt x="5" y="576"/>
                  </a:lnTo>
                  <a:lnTo>
                    <a:pt x="6" y="586"/>
                  </a:lnTo>
                  <a:lnTo>
                    <a:pt x="7" y="595"/>
                  </a:lnTo>
                  <a:lnTo>
                    <a:pt x="8" y="605"/>
                  </a:lnTo>
                  <a:lnTo>
                    <a:pt x="9" y="611"/>
                  </a:lnTo>
                  <a:lnTo>
                    <a:pt x="9" y="614"/>
                  </a:lnTo>
                  <a:lnTo>
                    <a:pt x="9" y="620"/>
                  </a:lnTo>
                  <a:lnTo>
                    <a:pt x="9" y="626"/>
                  </a:lnTo>
                  <a:lnTo>
                    <a:pt x="10" y="637"/>
                  </a:lnTo>
                  <a:lnTo>
                    <a:pt x="11" y="647"/>
                  </a:lnTo>
                  <a:lnTo>
                    <a:pt x="12" y="658"/>
                  </a:lnTo>
                  <a:lnTo>
                    <a:pt x="15" y="670"/>
                  </a:lnTo>
                  <a:lnTo>
                    <a:pt x="17" y="712"/>
                  </a:lnTo>
                  <a:lnTo>
                    <a:pt x="18" y="712"/>
                  </a:lnTo>
                  <a:lnTo>
                    <a:pt x="19" y="712"/>
                  </a:lnTo>
                  <a:lnTo>
                    <a:pt x="20" y="714"/>
                  </a:lnTo>
                  <a:lnTo>
                    <a:pt x="21" y="714"/>
                  </a:lnTo>
                  <a:lnTo>
                    <a:pt x="21" y="710"/>
                  </a:lnTo>
                  <a:lnTo>
                    <a:pt x="21" y="706"/>
                  </a:lnTo>
                  <a:lnTo>
                    <a:pt x="23" y="704"/>
                  </a:lnTo>
                  <a:lnTo>
                    <a:pt x="23" y="702"/>
                  </a:lnTo>
                  <a:lnTo>
                    <a:pt x="23" y="691"/>
                  </a:lnTo>
                  <a:lnTo>
                    <a:pt x="23" y="679"/>
                  </a:lnTo>
                  <a:lnTo>
                    <a:pt x="25" y="666"/>
                  </a:lnTo>
                  <a:lnTo>
                    <a:pt x="25" y="654"/>
                  </a:lnTo>
                  <a:lnTo>
                    <a:pt x="26" y="645"/>
                  </a:lnTo>
                  <a:lnTo>
                    <a:pt x="27" y="639"/>
                  </a:lnTo>
                  <a:lnTo>
                    <a:pt x="27" y="632"/>
                  </a:lnTo>
                  <a:lnTo>
                    <a:pt x="28" y="624"/>
                  </a:lnTo>
                  <a:lnTo>
                    <a:pt x="28" y="613"/>
                  </a:lnTo>
                  <a:lnTo>
                    <a:pt x="29" y="601"/>
                  </a:lnTo>
                  <a:lnTo>
                    <a:pt x="30" y="590"/>
                  </a:lnTo>
                  <a:lnTo>
                    <a:pt x="31" y="578"/>
                  </a:lnTo>
                  <a:lnTo>
                    <a:pt x="31" y="567"/>
                  </a:lnTo>
                  <a:lnTo>
                    <a:pt x="33" y="553"/>
                  </a:lnTo>
                  <a:lnTo>
                    <a:pt x="34" y="540"/>
                  </a:lnTo>
                  <a:lnTo>
                    <a:pt x="35" y="529"/>
                  </a:lnTo>
                  <a:lnTo>
                    <a:pt x="36" y="511"/>
                  </a:lnTo>
                  <a:lnTo>
                    <a:pt x="38" y="496"/>
                  </a:lnTo>
                  <a:lnTo>
                    <a:pt x="39" y="481"/>
                  </a:lnTo>
                  <a:lnTo>
                    <a:pt x="40" y="464"/>
                  </a:lnTo>
                  <a:lnTo>
                    <a:pt x="42" y="449"/>
                  </a:lnTo>
                  <a:lnTo>
                    <a:pt x="44" y="433"/>
                  </a:lnTo>
                  <a:lnTo>
                    <a:pt x="45" y="418"/>
                  </a:lnTo>
                  <a:lnTo>
                    <a:pt x="47" y="403"/>
                  </a:lnTo>
                  <a:lnTo>
                    <a:pt x="47" y="395"/>
                  </a:lnTo>
                  <a:lnTo>
                    <a:pt x="47" y="391"/>
                  </a:lnTo>
                  <a:lnTo>
                    <a:pt x="48" y="386"/>
                  </a:lnTo>
                  <a:lnTo>
                    <a:pt x="48" y="380"/>
                  </a:lnTo>
                  <a:lnTo>
                    <a:pt x="49" y="372"/>
                  </a:lnTo>
                  <a:lnTo>
                    <a:pt x="50" y="367"/>
                  </a:lnTo>
                  <a:lnTo>
                    <a:pt x="50" y="359"/>
                  </a:lnTo>
                  <a:lnTo>
                    <a:pt x="52" y="351"/>
                  </a:lnTo>
                  <a:lnTo>
                    <a:pt x="52" y="344"/>
                  </a:lnTo>
                  <a:lnTo>
                    <a:pt x="53" y="336"/>
                  </a:lnTo>
                  <a:lnTo>
                    <a:pt x="54" y="328"/>
                  </a:lnTo>
                  <a:lnTo>
                    <a:pt x="54" y="323"/>
                  </a:lnTo>
                  <a:lnTo>
                    <a:pt x="56" y="304"/>
                  </a:lnTo>
                  <a:lnTo>
                    <a:pt x="58" y="286"/>
                  </a:lnTo>
                  <a:lnTo>
                    <a:pt x="61" y="267"/>
                  </a:lnTo>
                  <a:lnTo>
                    <a:pt x="62" y="250"/>
                  </a:lnTo>
                  <a:lnTo>
                    <a:pt x="64" y="233"/>
                  </a:lnTo>
                  <a:lnTo>
                    <a:pt x="66" y="214"/>
                  </a:lnTo>
                  <a:lnTo>
                    <a:pt x="69" y="197"/>
                  </a:lnTo>
                  <a:lnTo>
                    <a:pt x="72" y="182"/>
                  </a:lnTo>
                  <a:lnTo>
                    <a:pt x="73" y="172"/>
                  </a:lnTo>
                  <a:lnTo>
                    <a:pt x="74" y="164"/>
                  </a:lnTo>
                  <a:lnTo>
                    <a:pt x="75" y="157"/>
                  </a:lnTo>
                  <a:lnTo>
                    <a:pt x="76" y="151"/>
                  </a:lnTo>
                  <a:lnTo>
                    <a:pt x="77" y="143"/>
                  </a:lnTo>
                  <a:lnTo>
                    <a:pt x="80" y="136"/>
                  </a:lnTo>
                  <a:lnTo>
                    <a:pt x="81" y="128"/>
                  </a:lnTo>
                  <a:lnTo>
                    <a:pt x="82" y="122"/>
                  </a:lnTo>
                  <a:lnTo>
                    <a:pt x="83" y="115"/>
                  </a:lnTo>
                  <a:lnTo>
                    <a:pt x="84" y="107"/>
                  </a:lnTo>
                  <a:lnTo>
                    <a:pt x="85" y="101"/>
                  </a:lnTo>
                  <a:lnTo>
                    <a:pt x="86" y="96"/>
                  </a:lnTo>
                  <a:lnTo>
                    <a:pt x="87" y="90"/>
                  </a:lnTo>
                  <a:lnTo>
                    <a:pt x="88" y="82"/>
                  </a:lnTo>
                  <a:lnTo>
                    <a:pt x="91" y="77"/>
                  </a:lnTo>
                  <a:lnTo>
                    <a:pt x="92" y="69"/>
                  </a:lnTo>
                  <a:lnTo>
                    <a:pt x="93" y="60"/>
                  </a:lnTo>
                  <a:lnTo>
                    <a:pt x="94" y="54"/>
                  </a:lnTo>
                  <a:lnTo>
                    <a:pt x="96" y="46"/>
                  </a:lnTo>
                  <a:lnTo>
                    <a:pt x="97" y="39"/>
                  </a:lnTo>
                  <a:lnTo>
                    <a:pt x="100" y="31"/>
                  </a:lnTo>
                  <a:lnTo>
                    <a:pt x="101" y="23"/>
                  </a:lnTo>
                  <a:lnTo>
                    <a:pt x="102" y="18"/>
                  </a:lnTo>
                  <a:lnTo>
                    <a:pt x="104" y="10"/>
                  </a:lnTo>
                  <a:lnTo>
                    <a:pt x="104" y="8"/>
                  </a:lnTo>
                  <a:lnTo>
                    <a:pt x="104" y="6"/>
                  </a:lnTo>
                  <a:lnTo>
                    <a:pt x="105" y="4"/>
                  </a:lnTo>
                  <a:lnTo>
                    <a:pt x="105" y="2"/>
                  </a:lnTo>
                  <a:close/>
                </a:path>
              </a:pathLst>
            </a:custGeom>
            <a:solidFill>
              <a:srgbClr val="0099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7" name="Freeform 67"/>
            <p:cNvSpPr/>
            <p:nvPr/>
          </p:nvSpPr>
          <p:spPr>
            <a:xfrm>
              <a:off x="4136" y="3026"/>
              <a:ext cx="164" cy="364"/>
            </a:xfrm>
            <a:custGeom>
              <a:avLst/>
              <a:gdLst/>
              <a:ahLst/>
              <a:cxnLst>
                <a:cxn ang="0">
                  <a:pos x="163" y="258"/>
                </a:cxn>
                <a:cxn ang="0">
                  <a:pos x="161" y="189"/>
                </a:cxn>
                <a:cxn ang="0">
                  <a:pos x="156" y="111"/>
                </a:cxn>
                <a:cxn ang="0">
                  <a:pos x="153" y="75"/>
                </a:cxn>
                <a:cxn ang="0">
                  <a:pos x="148" y="71"/>
                </a:cxn>
                <a:cxn ang="0">
                  <a:pos x="144" y="63"/>
                </a:cxn>
                <a:cxn ang="0">
                  <a:pos x="138" y="59"/>
                </a:cxn>
                <a:cxn ang="0">
                  <a:pos x="128" y="46"/>
                </a:cxn>
                <a:cxn ang="0">
                  <a:pos x="113" y="25"/>
                </a:cxn>
                <a:cxn ang="0">
                  <a:pos x="98" y="10"/>
                </a:cxn>
                <a:cxn ang="0">
                  <a:pos x="84" y="4"/>
                </a:cxn>
                <a:cxn ang="0">
                  <a:pos x="71" y="6"/>
                </a:cxn>
                <a:cxn ang="0">
                  <a:pos x="62" y="2"/>
                </a:cxn>
                <a:cxn ang="0">
                  <a:pos x="53" y="2"/>
                </a:cxn>
                <a:cxn ang="0">
                  <a:pos x="34" y="6"/>
                </a:cxn>
                <a:cxn ang="0">
                  <a:pos x="18" y="12"/>
                </a:cxn>
                <a:cxn ang="0">
                  <a:pos x="0" y="17"/>
                </a:cxn>
                <a:cxn ang="0">
                  <a:pos x="17" y="34"/>
                </a:cxn>
                <a:cxn ang="0">
                  <a:pos x="34" y="50"/>
                </a:cxn>
                <a:cxn ang="0">
                  <a:pos x="53" y="59"/>
                </a:cxn>
                <a:cxn ang="0">
                  <a:pos x="72" y="65"/>
                </a:cxn>
                <a:cxn ang="0">
                  <a:pos x="91" y="67"/>
                </a:cxn>
                <a:cxn ang="0">
                  <a:pos x="109" y="69"/>
                </a:cxn>
                <a:cxn ang="0">
                  <a:pos x="118" y="75"/>
                </a:cxn>
                <a:cxn ang="0">
                  <a:pos x="106" y="88"/>
                </a:cxn>
                <a:cxn ang="0">
                  <a:pos x="91" y="101"/>
                </a:cxn>
                <a:cxn ang="0">
                  <a:pos x="79" y="122"/>
                </a:cxn>
                <a:cxn ang="0">
                  <a:pos x="68" y="143"/>
                </a:cxn>
                <a:cxn ang="0">
                  <a:pos x="58" y="166"/>
                </a:cxn>
                <a:cxn ang="0">
                  <a:pos x="50" y="193"/>
                </a:cxn>
                <a:cxn ang="0">
                  <a:pos x="45" y="214"/>
                </a:cxn>
                <a:cxn ang="0">
                  <a:pos x="41" y="225"/>
                </a:cxn>
                <a:cxn ang="0">
                  <a:pos x="53" y="223"/>
                </a:cxn>
                <a:cxn ang="0">
                  <a:pos x="65" y="218"/>
                </a:cxn>
                <a:cxn ang="0">
                  <a:pos x="76" y="204"/>
                </a:cxn>
                <a:cxn ang="0">
                  <a:pos x="80" y="198"/>
                </a:cxn>
                <a:cxn ang="0">
                  <a:pos x="86" y="197"/>
                </a:cxn>
                <a:cxn ang="0">
                  <a:pos x="87" y="174"/>
                </a:cxn>
                <a:cxn ang="0">
                  <a:pos x="98" y="143"/>
                </a:cxn>
                <a:cxn ang="0">
                  <a:pos x="107" y="137"/>
                </a:cxn>
                <a:cxn ang="0">
                  <a:pos x="113" y="134"/>
                </a:cxn>
                <a:cxn ang="0">
                  <a:pos x="114" y="174"/>
                </a:cxn>
                <a:cxn ang="0">
                  <a:pos x="103" y="191"/>
                </a:cxn>
                <a:cxn ang="0">
                  <a:pos x="94" y="197"/>
                </a:cxn>
                <a:cxn ang="0">
                  <a:pos x="98" y="200"/>
                </a:cxn>
                <a:cxn ang="0">
                  <a:pos x="108" y="198"/>
                </a:cxn>
                <a:cxn ang="0">
                  <a:pos x="118" y="191"/>
                </a:cxn>
                <a:cxn ang="0">
                  <a:pos x="131" y="174"/>
                </a:cxn>
                <a:cxn ang="0">
                  <a:pos x="142" y="141"/>
                </a:cxn>
                <a:cxn ang="0">
                  <a:pos x="146" y="143"/>
                </a:cxn>
                <a:cxn ang="0">
                  <a:pos x="142" y="170"/>
                </a:cxn>
                <a:cxn ang="0">
                  <a:pos x="138" y="216"/>
                </a:cxn>
                <a:cxn ang="0">
                  <a:pos x="140" y="353"/>
                </a:cxn>
                <a:cxn ang="0">
                  <a:pos x="152" y="322"/>
                </a:cxn>
              </a:cxnLst>
              <a:rect l="0" t="0" r="0" b="0"/>
              <a:pathLst>
                <a:path w="164" h="364">
                  <a:moveTo>
                    <a:pt x="163" y="269"/>
                  </a:moveTo>
                  <a:lnTo>
                    <a:pt x="163" y="267"/>
                  </a:lnTo>
                  <a:lnTo>
                    <a:pt x="162" y="269"/>
                  </a:lnTo>
                  <a:lnTo>
                    <a:pt x="163" y="269"/>
                  </a:lnTo>
                  <a:lnTo>
                    <a:pt x="163" y="258"/>
                  </a:lnTo>
                  <a:lnTo>
                    <a:pt x="164" y="244"/>
                  </a:lnTo>
                  <a:lnTo>
                    <a:pt x="164" y="231"/>
                  </a:lnTo>
                  <a:lnTo>
                    <a:pt x="163" y="219"/>
                  </a:lnTo>
                  <a:lnTo>
                    <a:pt x="162" y="204"/>
                  </a:lnTo>
                  <a:lnTo>
                    <a:pt x="161" y="189"/>
                  </a:lnTo>
                  <a:lnTo>
                    <a:pt x="160" y="174"/>
                  </a:lnTo>
                  <a:lnTo>
                    <a:pt x="159" y="158"/>
                  </a:lnTo>
                  <a:lnTo>
                    <a:pt x="157" y="143"/>
                  </a:lnTo>
                  <a:lnTo>
                    <a:pt x="156" y="128"/>
                  </a:lnTo>
                  <a:lnTo>
                    <a:pt x="156" y="111"/>
                  </a:lnTo>
                  <a:lnTo>
                    <a:pt x="155" y="96"/>
                  </a:lnTo>
                  <a:lnTo>
                    <a:pt x="155" y="88"/>
                  </a:lnTo>
                  <a:lnTo>
                    <a:pt x="154" y="84"/>
                  </a:lnTo>
                  <a:lnTo>
                    <a:pt x="153" y="80"/>
                  </a:lnTo>
                  <a:lnTo>
                    <a:pt x="153" y="75"/>
                  </a:lnTo>
                  <a:lnTo>
                    <a:pt x="152" y="75"/>
                  </a:lnTo>
                  <a:lnTo>
                    <a:pt x="151" y="75"/>
                  </a:lnTo>
                  <a:lnTo>
                    <a:pt x="150" y="75"/>
                  </a:lnTo>
                  <a:lnTo>
                    <a:pt x="148" y="73"/>
                  </a:lnTo>
                  <a:lnTo>
                    <a:pt x="148" y="71"/>
                  </a:lnTo>
                  <a:lnTo>
                    <a:pt x="147" y="69"/>
                  </a:lnTo>
                  <a:lnTo>
                    <a:pt x="146" y="67"/>
                  </a:lnTo>
                  <a:lnTo>
                    <a:pt x="146" y="65"/>
                  </a:lnTo>
                  <a:lnTo>
                    <a:pt x="145" y="65"/>
                  </a:lnTo>
                  <a:lnTo>
                    <a:pt x="144" y="63"/>
                  </a:lnTo>
                  <a:lnTo>
                    <a:pt x="143" y="63"/>
                  </a:lnTo>
                  <a:lnTo>
                    <a:pt x="142" y="61"/>
                  </a:lnTo>
                  <a:lnTo>
                    <a:pt x="141" y="61"/>
                  </a:lnTo>
                  <a:lnTo>
                    <a:pt x="140" y="61"/>
                  </a:lnTo>
                  <a:lnTo>
                    <a:pt x="138" y="59"/>
                  </a:lnTo>
                  <a:lnTo>
                    <a:pt x="137" y="59"/>
                  </a:lnTo>
                  <a:lnTo>
                    <a:pt x="136" y="57"/>
                  </a:lnTo>
                  <a:lnTo>
                    <a:pt x="134" y="54"/>
                  </a:lnTo>
                  <a:lnTo>
                    <a:pt x="131" y="50"/>
                  </a:lnTo>
                  <a:lnTo>
                    <a:pt x="128" y="46"/>
                  </a:lnTo>
                  <a:lnTo>
                    <a:pt x="125" y="42"/>
                  </a:lnTo>
                  <a:lnTo>
                    <a:pt x="122" y="38"/>
                  </a:lnTo>
                  <a:lnTo>
                    <a:pt x="119" y="33"/>
                  </a:lnTo>
                  <a:lnTo>
                    <a:pt x="116" y="31"/>
                  </a:lnTo>
                  <a:lnTo>
                    <a:pt x="113" y="25"/>
                  </a:lnTo>
                  <a:lnTo>
                    <a:pt x="110" y="21"/>
                  </a:lnTo>
                  <a:lnTo>
                    <a:pt x="107" y="17"/>
                  </a:lnTo>
                  <a:lnTo>
                    <a:pt x="105" y="15"/>
                  </a:lnTo>
                  <a:lnTo>
                    <a:pt x="102" y="12"/>
                  </a:lnTo>
                  <a:lnTo>
                    <a:pt x="98" y="10"/>
                  </a:lnTo>
                  <a:lnTo>
                    <a:pt x="95" y="8"/>
                  </a:lnTo>
                  <a:lnTo>
                    <a:pt x="91" y="6"/>
                  </a:lnTo>
                  <a:lnTo>
                    <a:pt x="89" y="6"/>
                  </a:lnTo>
                  <a:lnTo>
                    <a:pt x="86" y="4"/>
                  </a:lnTo>
                  <a:lnTo>
                    <a:pt x="84" y="4"/>
                  </a:lnTo>
                  <a:lnTo>
                    <a:pt x="81" y="4"/>
                  </a:lnTo>
                  <a:lnTo>
                    <a:pt x="78" y="4"/>
                  </a:lnTo>
                  <a:lnTo>
                    <a:pt x="76" y="6"/>
                  </a:lnTo>
                  <a:lnTo>
                    <a:pt x="74" y="6"/>
                  </a:lnTo>
                  <a:lnTo>
                    <a:pt x="71" y="6"/>
                  </a:lnTo>
                  <a:lnTo>
                    <a:pt x="68" y="4"/>
                  </a:lnTo>
                  <a:lnTo>
                    <a:pt x="67" y="4"/>
                  </a:lnTo>
                  <a:lnTo>
                    <a:pt x="66" y="2"/>
                  </a:lnTo>
                  <a:lnTo>
                    <a:pt x="64" y="2"/>
                  </a:lnTo>
                  <a:lnTo>
                    <a:pt x="62" y="2"/>
                  </a:lnTo>
                  <a:lnTo>
                    <a:pt x="61" y="2"/>
                  </a:lnTo>
                  <a:lnTo>
                    <a:pt x="60" y="2"/>
                  </a:lnTo>
                  <a:lnTo>
                    <a:pt x="59" y="2"/>
                  </a:lnTo>
                  <a:lnTo>
                    <a:pt x="58" y="0"/>
                  </a:lnTo>
                  <a:lnTo>
                    <a:pt x="53" y="2"/>
                  </a:lnTo>
                  <a:lnTo>
                    <a:pt x="50" y="2"/>
                  </a:lnTo>
                  <a:lnTo>
                    <a:pt x="46" y="2"/>
                  </a:lnTo>
                  <a:lnTo>
                    <a:pt x="42" y="4"/>
                  </a:lnTo>
                  <a:lnTo>
                    <a:pt x="39" y="4"/>
                  </a:lnTo>
                  <a:lnTo>
                    <a:pt x="34" y="6"/>
                  </a:lnTo>
                  <a:lnTo>
                    <a:pt x="31" y="6"/>
                  </a:lnTo>
                  <a:lnTo>
                    <a:pt x="28" y="6"/>
                  </a:lnTo>
                  <a:lnTo>
                    <a:pt x="24" y="8"/>
                  </a:lnTo>
                  <a:lnTo>
                    <a:pt x="20" y="10"/>
                  </a:lnTo>
                  <a:lnTo>
                    <a:pt x="18" y="12"/>
                  </a:lnTo>
                  <a:lnTo>
                    <a:pt x="13" y="12"/>
                  </a:lnTo>
                  <a:lnTo>
                    <a:pt x="10" y="14"/>
                  </a:lnTo>
                  <a:lnTo>
                    <a:pt x="7" y="14"/>
                  </a:lnTo>
                  <a:lnTo>
                    <a:pt x="3" y="15"/>
                  </a:lnTo>
                  <a:lnTo>
                    <a:pt x="0" y="17"/>
                  </a:lnTo>
                  <a:lnTo>
                    <a:pt x="3" y="21"/>
                  </a:lnTo>
                  <a:lnTo>
                    <a:pt x="7" y="25"/>
                  </a:lnTo>
                  <a:lnTo>
                    <a:pt x="10" y="29"/>
                  </a:lnTo>
                  <a:lnTo>
                    <a:pt x="13" y="33"/>
                  </a:lnTo>
                  <a:lnTo>
                    <a:pt x="17" y="34"/>
                  </a:lnTo>
                  <a:lnTo>
                    <a:pt x="20" y="38"/>
                  </a:lnTo>
                  <a:lnTo>
                    <a:pt x="24" y="42"/>
                  </a:lnTo>
                  <a:lnTo>
                    <a:pt x="28" y="44"/>
                  </a:lnTo>
                  <a:lnTo>
                    <a:pt x="31" y="48"/>
                  </a:lnTo>
                  <a:lnTo>
                    <a:pt x="34" y="50"/>
                  </a:lnTo>
                  <a:lnTo>
                    <a:pt x="39" y="52"/>
                  </a:lnTo>
                  <a:lnTo>
                    <a:pt x="42" y="54"/>
                  </a:lnTo>
                  <a:lnTo>
                    <a:pt x="46" y="55"/>
                  </a:lnTo>
                  <a:lnTo>
                    <a:pt x="50" y="57"/>
                  </a:lnTo>
                  <a:lnTo>
                    <a:pt x="53" y="59"/>
                  </a:lnTo>
                  <a:lnTo>
                    <a:pt x="57" y="59"/>
                  </a:lnTo>
                  <a:lnTo>
                    <a:pt x="61" y="61"/>
                  </a:lnTo>
                  <a:lnTo>
                    <a:pt x="65" y="63"/>
                  </a:lnTo>
                  <a:lnTo>
                    <a:pt x="68" y="63"/>
                  </a:lnTo>
                  <a:lnTo>
                    <a:pt x="72" y="65"/>
                  </a:lnTo>
                  <a:lnTo>
                    <a:pt x="76" y="65"/>
                  </a:lnTo>
                  <a:lnTo>
                    <a:pt x="79" y="67"/>
                  </a:lnTo>
                  <a:lnTo>
                    <a:pt x="84" y="67"/>
                  </a:lnTo>
                  <a:lnTo>
                    <a:pt x="87" y="67"/>
                  </a:lnTo>
                  <a:lnTo>
                    <a:pt x="91" y="67"/>
                  </a:lnTo>
                  <a:lnTo>
                    <a:pt x="95" y="69"/>
                  </a:lnTo>
                  <a:lnTo>
                    <a:pt x="98" y="69"/>
                  </a:lnTo>
                  <a:lnTo>
                    <a:pt x="103" y="69"/>
                  </a:lnTo>
                  <a:lnTo>
                    <a:pt x="106" y="69"/>
                  </a:lnTo>
                  <a:lnTo>
                    <a:pt x="109" y="69"/>
                  </a:lnTo>
                  <a:lnTo>
                    <a:pt x="114" y="69"/>
                  </a:lnTo>
                  <a:lnTo>
                    <a:pt x="117" y="69"/>
                  </a:lnTo>
                  <a:lnTo>
                    <a:pt x="118" y="71"/>
                  </a:lnTo>
                  <a:lnTo>
                    <a:pt x="118" y="73"/>
                  </a:lnTo>
                  <a:lnTo>
                    <a:pt x="118" y="75"/>
                  </a:lnTo>
                  <a:lnTo>
                    <a:pt x="116" y="76"/>
                  </a:lnTo>
                  <a:lnTo>
                    <a:pt x="114" y="80"/>
                  </a:lnTo>
                  <a:lnTo>
                    <a:pt x="110" y="82"/>
                  </a:lnTo>
                  <a:lnTo>
                    <a:pt x="108" y="84"/>
                  </a:lnTo>
                  <a:lnTo>
                    <a:pt x="106" y="88"/>
                  </a:lnTo>
                  <a:lnTo>
                    <a:pt x="103" y="90"/>
                  </a:lnTo>
                  <a:lnTo>
                    <a:pt x="99" y="92"/>
                  </a:lnTo>
                  <a:lnTo>
                    <a:pt x="97" y="96"/>
                  </a:lnTo>
                  <a:lnTo>
                    <a:pt x="94" y="99"/>
                  </a:lnTo>
                  <a:lnTo>
                    <a:pt x="91" y="101"/>
                  </a:lnTo>
                  <a:lnTo>
                    <a:pt x="89" y="105"/>
                  </a:lnTo>
                  <a:lnTo>
                    <a:pt x="86" y="109"/>
                  </a:lnTo>
                  <a:lnTo>
                    <a:pt x="84" y="113"/>
                  </a:lnTo>
                  <a:lnTo>
                    <a:pt x="81" y="116"/>
                  </a:lnTo>
                  <a:lnTo>
                    <a:pt x="79" y="122"/>
                  </a:lnTo>
                  <a:lnTo>
                    <a:pt x="77" y="128"/>
                  </a:lnTo>
                  <a:lnTo>
                    <a:pt x="75" y="132"/>
                  </a:lnTo>
                  <a:lnTo>
                    <a:pt x="72" y="136"/>
                  </a:lnTo>
                  <a:lnTo>
                    <a:pt x="70" y="139"/>
                  </a:lnTo>
                  <a:lnTo>
                    <a:pt x="68" y="143"/>
                  </a:lnTo>
                  <a:lnTo>
                    <a:pt x="66" y="149"/>
                  </a:lnTo>
                  <a:lnTo>
                    <a:pt x="64" y="153"/>
                  </a:lnTo>
                  <a:lnTo>
                    <a:pt x="62" y="157"/>
                  </a:lnTo>
                  <a:lnTo>
                    <a:pt x="60" y="162"/>
                  </a:lnTo>
                  <a:lnTo>
                    <a:pt x="58" y="166"/>
                  </a:lnTo>
                  <a:lnTo>
                    <a:pt x="57" y="172"/>
                  </a:lnTo>
                  <a:lnTo>
                    <a:pt x="55" y="176"/>
                  </a:lnTo>
                  <a:lnTo>
                    <a:pt x="52" y="181"/>
                  </a:lnTo>
                  <a:lnTo>
                    <a:pt x="51" y="187"/>
                  </a:lnTo>
                  <a:lnTo>
                    <a:pt x="50" y="193"/>
                  </a:lnTo>
                  <a:lnTo>
                    <a:pt x="48" y="198"/>
                  </a:lnTo>
                  <a:lnTo>
                    <a:pt x="47" y="206"/>
                  </a:lnTo>
                  <a:lnTo>
                    <a:pt x="47" y="208"/>
                  </a:lnTo>
                  <a:lnTo>
                    <a:pt x="46" y="210"/>
                  </a:lnTo>
                  <a:lnTo>
                    <a:pt x="45" y="214"/>
                  </a:lnTo>
                  <a:lnTo>
                    <a:pt x="45" y="216"/>
                  </a:lnTo>
                  <a:lnTo>
                    <a:pt x="43" y="218"/>
                  </a:lnTo>
                  <a:lnTo>
                    <a:pt x="42" y="219"/>
                  </a:lnTo>
                  <a:lnTo>
                    <a:pt x="41" y="223"/>
                  </a:lnTo>
                  <a:lnTo>
                    <a:pt x="41" y="225"/>
                  </a:lnTo>
                  <a:lnTo>
                    <a:pt x="43" y="225"/>
                  </a:lnTo>
                  <a:lnTo>
                    <a:pt x="46" y="225"/>
                  </a:lnTo>
                  <a:lnTo>
                    <a:pt x="48" y="223"/>
                  </a:lnTo>
                  <a:lnTo>
                    <a:pt x="50" y="223"/>
                  </a:lnTo>
                  <a:lnTo>
                    <a:pt x="53" y="223"/>
                  </a:lnTo>
                  <a:lnTo>
                    <a:pt x="56" y="221"/>
                  </a:lnTo>
                  <a:lnTo>
                    <a:pt x="58" y="221"/>
                  </a:lnTo>
                  <a:lnTo>
                    <a:pt x="60" y="219"/>
                  </a:lnTo>
                  <a:lnTo>
                    <a:pt x="62" y="218"/>
                  </a:lnTo>
                  <a:lnTo>
                    <a:pt x="65" y="218"/>
                  </a:lnTo>
                  <a:lnTo>
                    <a:pt x="67" y="214"/>
                  </a:lnTo>
                  <a:lnTo>
                    <a:pt x="69" y="212"/>
                  </a:lnTo>
                  <a:lnTo>
                    <a:pt x="71" y="210"/>
                  </a:lnTo>
                  <a:lnTo>
                    <a:pt x="74" y="208"/>
                  </a:lnTo>
                  <a:lnTo>
                    <a:pt x="76" y="204"/>
                  </a:lnTo>
                  <a:lnTo>
                    <a:pt x="77" y="200"/>
                  </a:lnTo>
                  <a:lnTo>
                    <a:pt x="78" y="200"/>
                  </a:lnTo>
                  <a:lnTo>
                    <a:pt x="78" y="198"/>
                  </a:lnTo>
                  <a:lnTo>
                    <a:pt x="79" y="198"/>
                  </a:lnTo>
                  <a:lnTo>
                    <a:pt x="80" y="198"/>
                  </a:lnTo>
                  <a:lnTo>
                    <a:pt x="80" y="200"/>
                  </a:lnTo>
                  <a:lnTo>
                    <a:pt x="89" y="200"/>
                  </a:lnTo>
                  <a:lnTo>
                    <a:pt x="88" y="200"/>
                  </a:lnTo>
                  <a:lnTo>
                    <a:pt x="87" y="198"/>
                  </a:lnTo>
                  <a:lnTo>
                    <a:pt x="86" y="197"/>
                  </a:lnTo>
                  <a:lnTo>
                    <a:pt x="85" y="195"/>
                  </a:lnTo>
                  <a:lnTo>
                    <a:pt x="84" y="191"/>
                  </a:lnTo>
                  <a:lnTo>
                    <a:pt x="84" y="189"/>
                  </a:lnTo>
                  <a:lnTo>
                    <a:pt x="86" y="181"/>
                  </a:lnTo>
                  <a:lnTo>
                    <a:pt x="87" y="174"/>
                  </a:lnTo>
                  <a:lnTo>
                    <a:pt x="89" y="166"/>
                  </a:lnTo>
                  <a:lnTo>
                    <a:pt x="91" y="158"/>
                  </a:lnTo>
                  <a:lnTo>
                    <a:pt x="94" y="155"/>
                  </a:lnTo>
                  <a:lnTo>
                    <a:pt x="96" y="149"/>
                  </a:lnTo>
                  <a:lnTo>
                    <a:pt x="98" y="143"/>
                  </a:lnTo>
                  <a:lnTo>
                    <a:pt x="102" y="141"/>
                  </a:lnTo>
                  <a:lnTo>
                    <a:pt x="103" y="141"/>
                  </a:lnTo>
                  <a:lnTo>
                    <a:pt x="105" y="139"/>
                  </a:lnTo>
                  <a:lnTo>
                    <a:pt x="106" y="139"/>
                  </a:lnTo>
                  <a:lnTo>
                    <a:pt x="107" y="137"/>
                  </a:lnTo>
                  <a:lnTo>
                    <a:pt x="108" y="137"/>
                  </a:lnTo>
                  <a:lnTo>
                    <a:pt x="109" y="136"/>
                  </a:lnTo>
                  <a:lnTo>
                    <a:pt x="110" y="134"/>
                  </a:lnTo>
                  <a:lnTo>
                    <a:pt x="112" y="134"/>
                  </a:lnTo>
                  <a:lnTo>
                    <a:pt x="113" y="134"/>
                  </a:lnTo>
                  <a:lnTo>
                    <a:pt x="113" y="136"/>
                  </a:lnTo>
                  <a:lnTo>
                    <a:pt x="114" y="137"/>
                  </a:lnTo>
                  <a:lnTo>
                    <a:pt x="114" y="139"/>
                  </a:lnTo>
                  <a:lnTo>
                    <a:pt x="115" y="168"/>
                  </a:lnTo>
                  <a:lnTo>
                    <a:pt x="114" y="174"/>
                  </a:lnTo>
                  <a:lnTo>
                    <a:pt x="112" y="179"/>
                  </a:lnTo>
                  <a:lnTo>
                    <a:pt x="109" y="183"/>
                  </a:lnTo>
                  <a:lnTo>
                    <a:pt x="107" y="185"/>
                  </a:lnTo>
                  <a:lnTo>
                    <a:pt x="105" y="187"/>
                  </a:lnTo>
                  <a:lnTo>
                    <a:pt x="103" y="191"/>
                  </a:lnTo>
                  <a:lnTo>
                    <a:pt x="100" y="193"/>
                  </a:lnTo>
                  <a:lnTo>
                    <a:pt x="97" y="195"/>
                  </a:lnTo>
                  <a:lnTo>
                    <a:pt x="96" y="195"/>
                  </a:lnTo>
                  <a:lnTo>
                    <a:pt x="95" y="197"/>
                  </a:lnTo>
                  <a:lnTo>
                    <a:pt x="94" y="197"/>
                  </a:lnTo>
                  <a:lnTo>
                    <a:pt x="93" y="198"/>
                  </a:lnTo>
                  <a:lnTo>
                    <a:pt x="91" y="198"/>
                  </a:lnTo>
                  <a:lnTo>
                    <a:pt x="94" y="200"/>
                  </a:lnTo>
                  <a:lnTo>
                    <a:pt x="96" y="200"/>
                  </a:lnTo>
                  <a:lnTo>
                    <a:pt x="98" y="200"/>
                  </a:lnTo>
                  <a:lnTo>
                    <a:pt x="100" y="202"/>
                  </a:lnTo>
                  <a:lnTo>
                    <a:pt x="102" y="202"/>
                  </a:lnTo>
                  <a:lnTo>
                    <a:pt x="104" y="200"/>
                  </a:lnTo>
                  <a:lnTo>
                    <a:pt x="106" y="200"/>
                  </a:lnTo>
                  <a:lnTo>
                    <a:pt x="108" y="198"/>
                  </a:lnTo>
                  <a:lnTo>
                    <a:pt x="110" y="198"/>
                  </a:lnTo>
                  <a:lnTo>
                    <a:pt x="112" y="197"/>
                  </a:lnTo>
                  <a:lnTo>
                    <a:pt x="114" y="195"/>
                  </a:lnTo>
                  <a:lnTo>
                    <a:pt x="116" y="193"/>
                  </a:lnTo>
                  <a:lnTo>
                    <a:pt x="118" y="191"/>
                  </a:lnTo>
                  <a:lnTo>
                    <a:pt x="121" y="189"/>
                  </a:lnTo>
                  <a:lnTo>
                    <a:pt x="123" y="185"/>
                  </a:lnTo>
                  <a:lnTo>
                    <a:pt x="125" y="183"/>
                  </a:lnTo>
                  <a:lnTo>
                    <a:pt x="127" y="178"/>
                  </a:lnTo>
                  <a:lnTo>
                    <a:pt x="131" y="174"/>
                  </a:lnTo>
                  <a:lnTo>
                    <a:pt x="133" y="168"/>
                  </a:lnTo>
                  <a:lnTo>
                    <a:pt x="135" y="162"/>
                  </a:lnTo>
                  <a:lnTo>
                    <a:pt x="137" y="157"/>
                  </a:lnTo>
                  <a:lnTo>
                    <a:pt x="140" y="149"/>
                  </a:lnTo>
                  <a:lnTo>
                    <a:pt x="142" y="141"/>
                  </a:lnTo>
                  <a:lnTo>
                    <a:pt x="143" y="134"/>
                  </a:lnTo>
                  <a:lnTo>
                    <a:pt x="144" y="132"/>
                  </a:lnTo>
                  <a:lnTo>
                    <a:pt x="145" y="132"/>
                  </a:lnTo>
                  <a:lnTo>
                    <a:pt x="146" y="139"/>
                  </a:lnTo>
                  <a:lnTo>
                    <a:pt x="146" y="143"/>
                  </a:lnTo>
                  <a:lnTo>
                    <a:pt x="145" y="149"/>
                  </a:lnTo>
                  <a:lnTo>
                    <a:pt x="144" y="155"/>
                  </a:lnTo>
                  <a:lnTo>
                    <a:pt x="143" y="158"/>
                  </a:lnTo>
                  <a:lnTo>
                    <a:pt x="142" y="164"/>
                  </a:lnTo>
                  <a:lnTo>
                    <a:pt x="142" y="170"/>
                  </a:lnTo>
                  <a:lnTo>
                    <a:pt x="141" y="176"/>
                  </a:lnTo>
                  <a:lnTo>
                    <a:pt x="141" y="181"/>
                  </a:lnTo>
                  <a:lnTo>
                    <a:pt x="140" y="193"/>
                  </a:lnTo>
                  <a:lnTo>
                    <a:pt x="140" y="204"/>
                  </a:lnTo>
                  <a:lnTo>
                    <a:pt x="138" y="216"/>
                  </a:lnTo>
                  <a:lnTo>
                    <a:pt x="138" y="227"/>
                  </a:lnTo>
                  <a:lnTo>
                    <a:pt x="140" y="260"/>
                  </a:lnTo>
                  <a:lnTo>
                    <a:pt x="140" y="290"/>
                  </a:lnTo>
                  <a:lnTo>
                    <a:pt x="141" y="321"/>
                  </a:lnTo>
                  <a:lnTo>
                    <a:pt x="140" y="353"/>
                  </a:lnTo>
                  <a:lnTo>
                    <a:pt x="140" y="357"/>
                  </a:lnTo>
                  <a:lnTo>
                    <a:pt x="140" y="359"/>
                  </a:lnTo>
                  <a:lnTo>
                    <a:pt x="140" y="362"/>
                  </a:lnTo>
                  <a:lnTo>
                    <a:pt x="140" y="364"/>
                  </a:lnTo>
                  <a:lnTo>
                    <a:pt x="152" y="322"/>
                  </a:lnTo>
                  <a:lnTo>
                    <a:pt x="162" y="277"/>
                  </a:lnTo>
                  <a:lnTo>
                    <a:pt x="162" y="275"/>
                  </a:lnTo>
                  <a:lnTo>
                    <a:pt x="162" y="273"/>
                  </a:lnTo>
                  <a:lnTo>
                    <a:pt x="163" y="269"/>
                  </a:lnTo>
                  <a:close/>
                </a:path>
              </a:pathLst>
            </a:custGeom>
            <a:solidFill>
              <a:srgbClr val="FF99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8" name="Freeform 68"/>
            <p:cNvSpPr/>
            <p:nvPr/>
          </p:nvSpPr>
          <p:spPr>
            <a:xfrm>
              <a:off x="4241" y="3118"/>
              <a:ext cx="16" cy="49"/>
            </a:xfrm>
            <a:custGeom>
              <a:avLst/>
              <a:gdLst/>
              <a:ahLst/>
              <a:cxnLst>
                <a:cxn ang="0">
                  <a:pos x="16" y="5"/>
                </a:cxn>
                <a:cxn ang="0">
                  <a:pos x="16" y="4"/>
                </a:cxn>
                <a:cxn ang="0">
                  <a:pos x="16" y="2"/>
                </a:cxn>
                <a:cxn ang="0">
                  <a:pos x="16" y="0"/>
                </a:cxn>
                <a:cxn ang="0">
                  <a:pos x="1" y="21"/>
                </a:cxn>
                <a:cxn ang="0">
                  <a:pos x="0" y="23"/>
                </a:cxn>
                <a:cxn ang="0">
                  <a:pos x="0" y="24"/>
                </a:cxn>
                <a:cxn ang="0">
                  <a:pos x="0" y="26"/>
                </a:cxn>
                <a:cxn ang="0">
                  <a:pos x="0" y="28"/>
                </a:cxn>
                <a:cxn ang="0">
                  <a:pos x="0" y="30"/>
                </a:cxn>
                <a:cxn ang="0">
                  <a:pos x="0" y="32"/>
                </a:cxn>
                <a:cxn ang="0">
                  <a:pos x="0" y="34"/>
                </a:cxn>
                <a:cxn ang="0">
                  <a:pos x="0" y="38"/>
                </a:cxn>
                <a:cxn ang="0">
                  <a:pos x="0" y="40"/>
                </a:cxn>
                <a:cxn ang="0">
                  <a:pos x="0" y="42"/>
                </a:cxn>
                <a:cxn ang="0">
                  <a:pos x="0" y="45"/>
                </a:cxn>
                <a:cxn ang="0">
                  <a:pos x="1" y="47"/>
                </a:cxn>
                <a:cxn ang="0">
                  <a:pos x="1" y="49"/>
                </a:cxn>
                <a:cxn ang="0">
                  <a:pos x="4" y="47"/>
                </a:cxn>
                <a:cxn ang="0">
                  <a:pos x="7" y="44"/>
                </a:cxn>
                <a:cxn ang="0">
                  <a:pos x="8" y="38"/>
                </a:cxn>
                <a:cxn ang="0">
                  <a:pos x="10" y="32"/>
                </a:cxn>
                <a:cxn ang="0">
                  <a:pos x="11" y="24"/>
                </a:cxn>
                <a:cxn ang="0">
                  <a:pos x="12" y="19"/>
                </a:cxn>
                <a:cxn ang="0">
                  <a:pos x="14" y="11"/>
                </a:cxn>
                <a:cxn ang="0">
                  <a:pos x="16" y="5"/>
                </a:cxn>
              </a:cxnLst>
              <a:rect l="0" t="0" r="0" b="0"/>
              <a:pathLst>
                <a:path w="16" h="49">
                  <a:moveTo>
                    <a:pt x="16" y="5"/>
                  </a:moveTo>
                  <a:lnTo>
                    <a:pt x="16" y="4"/>
                  </a:lnTo>
                  <a:lnTo>
                    <a:pt x="16" y="2"/>
                  </a:lnTo>
                  <a:lnTo>
                    <a:pt x="16" y="0"/>
                  </a:lnTo>
                  <a:lnTo>
                    <a:pt x="1" y="21"/>
                  </a:lnTo>
                  <a:lnTo>
                    <a:pt x="0" y="23"/>
                  </a:lnTo>
                  <a:lnTo>
                    <a:pt x="0" y="24"/>
                  </a:lnTo>
                  <a:lnTo>
                    <a:pt x="0" y="26"/>
                  </a:lnTo>
                  <a:lnTo>
                    <a:pt x="0" y="28"/>
                  </a:lnTo>
                  <a:lnTo>
                    <a:pt x="0" y="30"/>
                  </a:lnTo>
                  <a:lnTo>
                    <a:pt x="0" y="32"/>
                  </a:lnTo>
                  <a:lnTo>
                    <a:pt x="0" y="34"/>
                  </a:lnTo>
                  <a:lnTo>
                    <a:pt x="0" y="38"/>
                  </a:lnTo>
                  <a:lnTo>
                    <a:pt x="0" y="40"/>
                  </a:lnTo>
                  <a:lnTo>
                    <a:pt x="0" y="42"/>
                  </a:lnTo>
                  <a:lnTo>
                    <a:pt x="0" y="45"/>
                  </a:lnTo>
                  <a:lnTo>
                    <a:pt x="1" y="47"/>
                  </a:lnTo>
                  <a:lnTo>
                    <a:pt x="1" y="49"/>
                  </a:lnTo>
                  <a:lnTo>
                    <a:pt x="4" y="47"/>
                  </a:lnTo>
                  <a:lnTo>
                    <a:pt x="7" y="44"/>
                  </a:lnTo>
                  <a:lnTo>
                    <a:pt x="8" y="38"/>
                  </a:lnTo>
                  <a:lnTo>
                    <a:pt x="10" y="32"/>
                  </a:lnTo>
                  <a:lnTo>
                    <a:pt x="11" y="24"/>
                  </a:lnTo>
                  <a:lnTo>
                    <a:pt x="12" y="19"/>
                  </a:lnTo>
                  <a:lnTo>
                    <a:pt x="14" y="11"/>
                  </a:lnTo>
                  <a:lnTo>
                    <a:pt x="16" y="5"/>
                  </a:lnTo>
                  <a:close/>
                </a:path>
              </a:pathLst>
            </a:custGeom>
            <a:solidFill>
              <a:srgbClr val="FF6633">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09" name="Freeform 69"/>
            <p:cNvSpPr/>
            <p:nvPr/>
          </p:nvSpPr>
          <p:spPr>
            <a:xfrm>
              <a:off x="4223" y="3169"/>
              <a:ext cx="10" cy="35"/>
            </a:xfrm>
            <a:custGeom>
              <a:avLst/>
              <a:gdLst/>
              <a:ahLst/>
              <a:cxnLst>
                <a:cxn ang="0">
                  <a:pos x="10" y="21"/>
                </a:cxn>
                <a:cxn ang="0">
                  <a:pos x="10" y="0"/>
                </a:cxn>
                <a:cxn ang="0">
                  <a:pos x="9" y="0"/>
                </a:cxn>
                <a:cxn ang="0">
                  <a:pos x="8" y="0"/>
                </a:cxn>
                <a:cxn ang="0">
                  <a:pos x="7" y="2"/>
                </a:cxn>
                <a:cxn ang="0">
                  <a:pos x="6" y="4"/>
                </a:cxn>
                <a:cxn ang="0">
                  <a:pos x="4" y="6"/>
                </a:cxn>
                <a:cxn ang="0">
                  <a:pos x="3" y="6"/>
                </a:cxn>
                <a:cxn ang="0">
                  <a:pos x="3" y="8"/>
                </a:cxn>
                <a:cxn ang="0">
                  <a:pos x="1" y="10"/>
                </a:cxn>
                <a:cxn ang="0">
                  <a:pos x="1" y="12"/>
                </a:cxn>
                <a:cxn ang="0">
                  <a:pos x="1" y="14"/>
                </a:cxn>
                <a:cxn ang="0">
                  <a:pos x="1" y="15"/>
                </a:cxn>
                <a:cxn ang="0">
                  <a:pos x="1" y="17"/>
                </a:cxn>
                <a:cxn ang="0">
                  <a:pos x="1" y="21"/>
                </a:cxn>
                <a:cxn ang="0">
                  <a:pos x="1" y="23"/>
                </a:cxn>
                <a:cxn ang="0">
                  <a:pos x="0" y="29"/>
                </a:cxn>
                <a:cxn ang="0">
                  <a:pos x="1" y="31"/>
                </a:cxn>
                <a:cxn ang="0">
                  <a:pos x="3" y="33"/>
                </a:cxn>
                <a:cxn ang="0">
                  <a:pos x="4" y="33"/>
                </a:cxn>
                <a:cxn ang="0">
                  <a:pos x="6" y="33"/>
                </a:cxn>
                <a:cxn ang="0">
                  <a:pos x="6" y="35"/>
                </a:cxn>
                <a:cxn ang="0">
                  <a:pos x="10" y="21"/>
                </a:cxn>
              </a:cxnLst>
              <a:rect l="0" t="0" r="0" b="0"/>
              <a:pathLst>
                <a:path w="10" h="35">
                  <a:moveTo>
                    <a:pt x="10" y="21"/>
                  </a:moveTo>
                  <a:lnTo>
                    <a:pt x="10" y="0"/>
                  </a:lnTo>
                  <a:lnTo>
                    <a:pt x="9" y="0"/>
                  </a:lnTo>
                  <a:lnTo>
                    <a:pt x="8" y="0"/>
                  </a:lnTo>
                  <a:lnTo>
                    <a:pt x="7" y="2"/>
                  </a:lnTo>
                  <a:lnTo>
                    <a:pt x="6" y="4"/>
                  </a:lnTo>
                  <a:lnTo>
                    <a:pt x="4" y="6"/>
                  </a:lnTo>
                  <a:lnTo>
                    <a:pt x="3" y="6"/>
                  </a:lnTo>
                  <a:lnTo>
                    <a:pt x="3" y="8"/>
                  </a:lnTo>
                  <a:lnTo>
                    <a:pt x="1" y="10"/>
                  </a:lnTo>
                  <a:lnTo>
                    <a:pt x="1" y="12"/>
                  </a:lnTo>
                  <a:lnTo>
                    <a:pt x="1" y="14"/>
                  </a:lnTo>
                  <a:lnTo>
                    <a:pt x="1" y="15"/>
                  </a:lnTo>
                  <a:lnTo>
                    <a:pt x="1" y="17"/>
                  </a:lnTo>
                  <a:lnTo>
                    <a:pt x="1" y="21"/>
                  </a:lnTo>
                  <a:lnTo>
                    <a:pt x="1" y="23"/>
                  </a:lnTo>
                  <a:lnTo>
                    <a:pt x="0" y="29"/>
                  </a:lnTo>
                  <a:lnTo>
                    <a:pt x="1" y="31"/>
                  </a:lnTo>
                  <a:lnTo>
                    <a:pt x="3" y="33"/>
                  </a:lnTo>
                  <a:lnTo>
                    <a:pt x="4" y="33"/>
                  </a:lnTo>
                  <a:lnTo>
                    <a:pt x="6" y="33"/>
                  </a:lnTo>
                  <a:lnTo>
                    <a:pt x="6" y="35"/>
                  </a:lnTo>
                  <a:lnTo>
                    <a:pt x="10" y="21"/>
                  </a:lnTo>
                  <a:close/>
                </a:path>
              </a:pathLst>
            </a:custGeom>
            <a:solidFill>
              <a:srgbClr val="9900CC">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0" name="Freeform 70"/>
            <p:cNvSpPr/>
            <p:nvPr/>
          </p:nvSpPr>
          <p:spPr>
            <a:xfrm>
              <a:off x="4188" y="3196"/>
              <a:ext cx="23" cy="42"/>
            </a:xfrm>
            <a:custGeom>
              <a:avLst/>
              <a:gdLst/>
              <a:ahLst/>
              <a:cxnLst>
                <a:cxn ang="0">
                  <a:pos x="22" y="21"/>
                </a:cxn>
                <a:cxn ang="0">
                  <a:pos x="23" y="0"/>
                </a:cxn>
                <a:cxn ang="0">
                  <a:pos x="12" y="8"/>
                </a:cxn>
                <a:cxn ang="0">
                  <a:pos x="9" y="11"/>
                </a:cxn>
                <a:cxn ang="0">
                  <a:pos x="8" y="13"/>
                </a:cxn>
                <a:cxn ang="0">
                  <a:pos x="7" y="17"/>
                </a:cxn>
                <a:cxn ang="0">
                  <a:pos x="5" y="21"/>
                </a:cxn>
                <a:cxn ang="0">
                  <a:pos x="4" y="27"/>
                </a:cxn>
                <a:cxn ang="0">
                  <a:pos x="3" y="30"/>
                </a:cxn>
                <a:cxn ang="0">
                  <a:pos x="1" y="36"/>
                </a:cxn>
                <a:cxn ang="0">
                  <a:pos x="0" y="42"/>
                </a:cxn>
                <a:cxn ang="0">
                  <a:pos x="4" y="40"/>
                </a:cxn>
                <a:cxn ang="0">
                  <a:pos x="6" y="40"/>
                </a:cxn>
                <a:cxn ang="0">
                  <a:pos x="9" y="38"/>
                </a:cxn>
                <a:cxn ang="0">
                  <a:pos x="12" y="36"/>
                </a:cxn>
                <a:cxn ang="0">
                  <a:pos x="14" y="32"/>
                </a:cxn>
                <a:cxn ang="0">
                  <a:pos x="17" y="28"/>
                </a:cxn>
                <a:cxn ang="0">
                  <a:pos x="19" y="27"/>
                </a:cxn>
                <a:cxn ang="0">
                  <a:pos x="22" y="21"/>
                </a:cxn>
              </a:cxnLst>
              <a:rect l="0" t="0" r="0" b="0"/>
              <a:pathLst>
                <a:path w="23" h="42">
                  <a:moveTo>
                    <a:pt x="22" y="21"/>
                  </a:moveTo>
                  <a:lnTo>
                    <a:pt x="23" y="0"/>
                  </a:lnTo>
                  <a:lnTo>
                    <a:pt x="12" y="8"/>
                  </a:lnTo>
                  <a:lnTo>
                    <a:pt x="9" y="11"/>
                  </a:lnTo>
                  <a:lnTo>
                    <a:pt x="8" y="13"/>
                  </a:lnTo>
                  <a:lnTo>
                    <a:pt x="7" y="17"/>
                  </a:lnTo>
                  <a:lnTo>
                    <a:pt x="5" y="21"/>
                  </a:lnTo>
                  <a:lnTo>
                    <a:pt x="4" y="27"/>
                  </a:lnTo>
                  <a:lnTo>
                    <a:pt x="3" y="30"/>
                  </a:lnTo>
                  <a:lnTo>
                    <a:pt x="1" y="36"/>
                  </a:lnTo>
                  <a:lnTo>
                    <a:pt x="0" y="42"/>
                  </a:lnTo>
                  <a:lnTo>
                    <a:pt x="4" y="40"/>
                  </a:lnTo>
                  <a:lnTo>
                    <a:pt x="6" y="40"/>
                  </a:lnTo>
                  <a:lnTo>
                    <a:pt x="9" y="38"/>
                  </a:lnTo>
                  <a:lnTo>
                    <a:pt x="12" y="36"/>
                  </a:lnTo>
                  <a:lnTo>
                    <a:pt x="14" y="32"/>
                  </a:lnTo>
                  <a:lnTo>
                    <a:pt x="17" y="28"/>
                  </a:lnTo>
                  <a:lnTo>
                    <a:pt x="19" y="27"/>
                  </a:lnTo>
                  <a:lnTo>
                    <a:pt x="22" y="21"/>
                  </a:lnTo>
                  <a:close/>
                </a:path>
              </a:pathLst>
            </a:custGeom>
            <a:solidFill>
              <a:srgbClr val="FF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1" name="Freeform 71"/>
            <p:cNvSpPr/>
            <p:nvPr/>
          </p:nvSpPr>
          <p:spPr>
            <a:xfrm>
              <a:off x="4353" y="3528"/>
              <a:ext cx="29" cy="110"/>
            </a:xfrm>
            <a:custGeom>
              <a:avLst/>
              <a:gdLst/>
              <a:ahLst/>
              <a:cxnLst>
                <a:cxn ang="0">
                  <a:pos x="29" y="106"/>
                </a:cxn>
                <a:cxn ang="0">
                  <a:pos x="26" y="49"/>
                </a:cxn>
                <a:cxn ang="0">
                  <a:pos x="25" y="47"/>
                </a:cxn>
                <a:cxn ang="0">
                  <a:pos x="24" y="47"/>
                </a:cxn>
                <a:cxn ang="0">
                  <a:pos x="23" y="45"/>
                </a:cxn>
                <a:cxn ang="0">
                  <a:pos x="22" y="45"/>
                </a:cxn>
                <a:cxn ang="0">
                  <a:pos x="19" y="42"/>
                </a:cxn>
                <a:cxn ang="0">
                  <a:pos x="16" y="36"/>
                </a:cxn>
                <a:cxn ang="0">
                  <a:pos x="14" y="30"/>
                </a:cxn>
                <a:cxn ang="0">
                  <a:pos x="11" y="24"/>
                </a:cxn>
                <a:cxn ang="0">
                  <a:pos x="9" y="19"/>
                </a:cxn>
                <a:cxn ang="0">
                  <a:pos x="5" y="11"/>
                </a:cxn>
                <a:cxn ang="0">
                  <a:pos x="3" y="5"/>
                </a:cxn>
                <a:cxn ang="0">
                  <a:pos x="0" y="0"/>
                </a:cxn>
                <a:cxn ang="0">
                  <a:pos x="1" y="2"/>
                </a:cxn>
                <a:cxn ang="0">
                  <a:pos x="1" y="3"/>
                </a:cxn>
                <a:cxn ang="0">
                  <a:pos x="1" y="5"/>
                </a:cxn>
                <a:cxn ang="0">
                  <a:pos x="1" y="7"/>
                </a:cxn>
                <a:cxn ang="0">
                  <a:pos x="3" y="23"/>
                </a:cxn>
                <a:cxn ang="0">
                  <a:pos x="5" y="36"/>
                </a:cxn>
                <a:cxn ang="0">
                  <a:pos x="9" y="47"/>
                </a:cxn>
                <a:cxn ang="0">
                  <a:pos x="12" y="59"/>
                </a:cxn>
                <a:cxn ang="0">
                  <a:pos x="15" y="70"/>
                </a:cxn>
                <a:cxn ang="0">
                  <a:pos x="19" y="82"/>
                </a:cxn>
                <a:cxn ang="0">
                  <a:pos x="22" y="93"/>
                </a:cxn>
                <a:cxn ang="0">
                  <a:pos x="24" y="105"/>
                </a:cxn>
                <a:cxn ang="0">
                  <a:pos x="25" y="106"/>
                </a:cxn>
                <a:cxn ang="0">
                  <a:pos x="26" y="108"/>
                </a:cxn>
                <a:cxn ang="0">
                  <a:pos x="28" y="108"/>
                </a:cxn>
                <a:cxn ang="0">
                  <a:pos x="29" y="110"/>
                </a:cxn>
                <a:cxn ang="0">
                  <a:pos x="29" y="108"/>
                </a:cxn>
                <a:cxn ang="0">
                  <a:pos x="29" y="106"/>
                </a:cxn>
              </a:cxnLst>
              <a:rect l="0" t="0" r="0" b="0"/>
              <a:pathLst>
                <a:path w="29" h="110">
                  <a:moveTo>
                    <a:pt x="29" y="106"/>
                  </a:moveTo>
                  <a:lnTo>
                    <a:pt x="26" y="49"/>
                  </a:lnTo>
                  <a:lnTo>
                    <a:pt x="25" y="47"/>
                  </a:lnTo>
                  <a:lnTo>
                    <a:pt x="24" y="47"/>
                  </a:lnTo>
                  <a:lnTo>
                    <a:pt x="23" y="45"/>
                  </a:lnTo>
                  <a:lnTo>
                    <a:pt x="22" y="45"/>
                  </a:lnTo>
                  <a:lnTo>
                    <a:pt x="19" y="42"/>
                  </a:lnTo>
                  <a:lnTo>
                    <a:pt x="16" y="36"/>
                  </a:lnTo>
                  <a:lnTo>
                    <a:pt x="14" y="30"/>
                  </a:lnTo>
                  <a:lnTo>
                    <a:pt x="11" y="24"/>
                  </a:lnTo>
                  <a:lnTo>
                    <a:pt x="9" y="19"/>
                  </a:lnTo>
                  <a:lnTo>
                    <a:pt x="5" y="11"/>
                  </a:lnTo>
                  <a:lnTo>
                    <a:pt x="3" y="5"/>
                  </a:lnTo>
                  <a:lnTo>
                    <a:pt x="0" y="0"/>
                  </a:lnTo>
                  <a:lnTo>
                    <a:pt x="1" y="2"/>
                  </a:lnTo>
                  <a:lnTo>
                    <a:pt x="1" y="3"/>
                  </a:lnTo>
                  <a:lnTo>
                    <a:pt x="1" y="5"/>
                  </a:lnTo>
                  <a:lnTo>
                    <a:pt x="1" y="7"/>
                  </a:lnTo>
                  <a:lnTo>
                    <a:pt x="3" y="23"/>
                  </a:lnTo>
                  <a:lnTo>
                    <a:pt x="5" y="36"/>
                  </a:lnTo>
                  <a:lnTo>
                    <a:pt x="9" y="47"/>
                  </a:lnTo>
                  <a:lnTo>
                    <a:pt x="12" y="59"/>
                  </a:lnTo>
                  <a:lnTo>
                    <a:pt x="15" y="70"/>
                  </a:lnTo>
                  <a:lnTo>
                    <a:pt x="19" y="82"/>
                  </a:lnTo>
                  <a:lnTo>
                    <a:pt x="22" y="93"/>
                  </a:lnTo>
                  <a:lnTo>
                    <a:pt x="24" y="105"/>
                  </a:lnTo>
                  <a:lnTo>
                    <a:pt x="25" y="106"/>
                  </a:lnTo>
                  <a:lnTo>
                    <a:pt x="26" y="108"/>
                  </a:lnTo>
                  <a:lnTo>
                    <a:pt x="28" y="108"/>
                  </a:lnTo>
                  <a:lnTo>
                    <a:pt x="29" y="110"/>
                  </a:lnTo>
                  <a:lnTo>
                    <a:pt x="29" y="108"/>
                  </a:lnTo>
                  <a:lnTo>
                    <a:pt x="29" y="106"/>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2" name="Freeform 72"/>
            <p:cNvSpPr/>
            <p:nvPr/>
          </p:nvSpPr>
          <p:spPr>
            <a:xfrm>
              <a:off x="4316" y="3236"/>
              <a:ext cx="62" cy="316"/>
            </a:xfrm>
            <a:custGeom>
              <a:avLst/>
              <a:gdLst/>
              <a:ahLst/>
              <a:cxnLst>
                <a:cxn ang="0">
                  <a:pos x="61" y="301"/>
                </a:cxn>
                <a:cxn ang="0">
                  <a:pos x="61" y="280"/>
                </a:cxn>
                <a:cxn ang="0">
                  <a:pos x="58" y="259"/>
                </a:cxn>
                <a:cxn ang="0">
                  <a:pos x="52" y="234"/>
                </a:cxn>
                <a:cxn ang="0">
                  <a:pos x="47" y="212"/>
                </a:cxn>
                <a:cxn ang="0">
                  <a:pos x="41" y="189"/>
                </a:cxn>
                <a:cxn ang="0">
                  <a:pos x="35" y="166"/>
                </a:cxn>
                <a:cxn ang="0">
                  <a:pos x="30" y="141"/>
                </a:cxn>
                <a:cxn ang="0">
                  <a:pos x="25" y="116"/>
                </a:cxn>
                <a:cxn ang="0">
                  <a:pos x="20" y="91"/>
                </a:cxn>
                <a:cxn ang="0">
                  <a:pos x="16" y="69"/>
                </a:cxn>
                <a:cxn ang="0">
                  <a:pos x="12" y="48"/>
                </a:cxn>
                <a:cxn ang="0">
                  <a:pos x="9" y="29"/>
                </a:cxn>
                <a:cxn ang="0">
                  <a:pos x="4" y="9"/>
                </a:cxn>
                <a:cxn ang="0">
                  <a:pos x="1" y="0"/>
                </a:cxn>
                <a:cxn ang="0">
                  <a:pos x="0" y="4"/>
                </a:cxn>
                <a:cxn ang="0">
                  <a:pos x="1" y="23"/>
                </a:cxn>
                <a:cxn ang="0">
                  <a:pos x="3" y="46"/>
                </a:cxn>
                <a:cxn ang="0">
                  <a:pos x="4" y="69"/>
                </a:cxn>
                <a:cxn ang="0">
                  <a:pos x="5" y="91"/>
                </a:cxn>
                <a:cxn ang="0">
                  <a:pos x="8" y="109"/>
                </a:cxn>
                <a:cxn ang="0">
                  <a:pos x="10" y="120"/>
                </a:cxn>
                <a:cxn ang="0">
                  <a:pos x="11" y="131"/>
                </a:cxn>
                <a:cxn ang="0">
                  <a:pos x="13" y="143"/>
                </a:cxn>
                <a:cxn ang="0">
                  <a:pos x="15" y="162"/>
                </a:cxn>
                <a:cxn ang="0">
                  <a:pos x="19" y="187"/>
                </a:cxn>
                <a:cxn ang="0">
                  <a:pos x="22" y="210"/>
                </a:cxn>
                <a:cxn ang="0">
                  <a:pos x="28" y="233"/>
                </a:cxn>
                <a:cxn ang="0">
                  <a:pos x="33" y="254"/>
                </a:cxn>
                <a:cxn ang="0">
                  <a:pos x="41" y="273"/>
                </a:cxn>
                <a:cxn ang="0">
                  <a:pos x="48" y="292"/>
                </a:cxn>
                <a:cxn ang="0">
                  <a:pos x="56" y="309"/>
                </a:cxn>
                <a:cxn ang="0">
                  <a:pos x="61" y="316"/>
                </a:cxn>
                <a:cxn ang="0">
                  <a:pos x="62" y="315"/>
                </a:cxn>
              </a:cxnLst>
              <a:rect l="0" t="0" r="0" b="0"/>
              <a:pathLst>
                <a:path w="62" h="316">
                  <a:moveTo>
                    <a:pt x="62" y="313"/>
                  </a:moveTo>
                  <a:lnTo>
                    <a:pt x="61" y="301"/>
                  </a:lnTo>
                  <a:lnTo>
                    <a:pt x="61" y="292"/>
                  </a:lnTo>
                  <a:lnTo>
                    <a:pt x="61" y="280"/>
                  </a:lnTo>
                  <a:lnTo>
                    <a:pt x="60" y="273"/>
                  </a:lnTo>
                  <a:lnTo>
                    <a:pt x="58" y="259"/>
                  </a:lnTo>
                  <a:lnTo>
                    <a:pt x="56" y="248"/>
                  </a:lnTo>
                  <a:lnTo>
                    <a:pt x="52" y="234"/>
                  </a:lnTo>
                  <a:lnTo>
                    <a:pt x="50" y="223"/>
                  </a:lnTo>
                  <a:lnTo>
                    <a:pt x="47" y="212"/>
                  </a:lnTo>
                  <a:lnTo>
                    <a:pt x="43" y="200"/>
                  </a:lnTo>
                  <a:lnTo>
                    <a:pt x="41" y="189"/>
                  </a:lnTo>
                  <a:lnTo>
                    <a:pt x="38" y="177"/>
                  </a:lnTo>
                  <a:lnTo>
                    <a:pt x="35" y="166"/>
                  </a:lnTo>
                  <a:lnTo>
                    <a:pt x="33" y="152"/>
                  </a:lnTo>
                  <a:lnTo>
                    <a:pt x="30" y="141"/>
                  </a:lnTo>
                  <a:lnTo>
                    <a:pt x="28" y="130"/>
                  </a:lnTo>
                  <a:lnTo>
                    <a:pt x="25" y="116"/>
                  </a:lnTo>
                  <a:lnTo>
                    <a:pt x="23" y="105"/>
                  </a:lnTo>
                  <a:lnTo>
                    <a:pt x="20" y="91"/>
                  </a:lnTo>
                  <a:lnTo>
                    <a:pt x="18" y="80"/>
                  </a:lnTo>
                  <a:lnTo>
                    <a:pt x="16" y="69"/>
                  </a:lnTo>
                  <a:lnTo>
                    <a:pt x="14" y="57"/>
                  </a:lnTo>
                  <a:lnTo>
                    <a:pt x="12" y="48"/>
                  </a:lnTo>
                  <a:lnTo>
                    <a:pt x="10" y="38"/>
                  </a:lnTo>
                  <a:lnTo>
                    <a:pt x="9" y="29"/>
                  </a:lnTo>
                  <a:lnTo>
                    <a:pt x="6" y="19"/>
                  </a:lnTo>
                  <a:lnTo>
                    <a:pt x="4" y="9"/>
                  </a:lnTo>
                  <a:lnTo>
                    <a:pt x="2" y="0"/>
                  </a:lnTo>
                  <a:lnTo>
                    <a:pt x="1" y="0"/>
                  </a:lnTo>
                  <a:lnTo>
                    <a:pt x="0" y="2"/>
                  </a:lnTo>
                  <a:lnTo>
                    <a:pt x="0" y="4"/>
                  </a:lnTo>
                  <a:lnTo>
                    <a:pt x="1" y="11"/>
                  </a:lnTo>
                  <a:lnTo>
                    <a:pt x="1" y="23"/>
                  </a:lnTo>
                  <a:lnTo>
                    <a:pt x="2" y="34"/>
                  </a:lnTo>
                  <a:lnTo>
                    <a:pt x="3" y="46"/>
                  </a:lnTo>
                  <a:lnTo>
                    <a:pt x="3" y="57"/>
                  </a:lnTo>
                  <a:lnTo>
                    <a:pt x="4" y="69"/>
                  </a:lnTo>
                  <a:lnTo>
                    <a:pt x="5" y="80"/>
                  </a:lnTo>
                  <a:lnTo>
                    <a:pt x="5" y="91"/>
                  </a:lnTo>
                  <a:lnTo>
                    <a:pt x="6" y="103"/>
                  </a:lnTo>
                  <a:lnTo>
                    <a:pt x="8" y="109"/>
                  </a:lnTo>
                  <a:lnTo>
                    <a:pt x="9" y="114"/>
                  </a:lnTo>
                  <a:lnTo>
                    <a:pt x="10" y="120"/>
                  </a:lnTo>
                  <a:lnTo>
                    <a:pt x="11" y="126"/>
                  </a:lnTo>
                  <a:lnTo>
                    <a:pt x="11" y="131"/>
                  </a:lnTo>
                  <a:lnTo>
                    <a:pt x="12" y="137"/>
                  </a:lnTo>
                  <a:lnTo>
                    <a:pt x="13" y="143"/>
                  </a:lnTo>
                  <a:lnTo>
                    <a:pt x="14" y="149"/>
                  </a:lnTo>
                  <a:lnTo>
                    <a:pt x="15" y="162"/>
                  </a:lnTo>
                  <a:lnTo>
                    <a:pt x="16" y="175"/>
                  </a:lnTo>
                  <a:lnTo>
                    <a:pt x="19" y="187"/>
                  </a:lnTo>
                  <a:lnTo>
                    <a:pt x="20" y="198"/>
                  </a:lnTo>
                  <a:lnTo>
                    <a:pt x="22" y="210"/>
                  </a:lnTo>
                  <a:lnTo>
                    <a:pt x="25" y="221"/>
                  </a:lnTo>
                  <a:lnTo>
                    <a:pt x="28" y="233"/>
                  </a:lnTo>
                  <a:lnTo>
                    <a:pt x="31" y="244"/>
                  </a:lnTo>
                  <a:lnTo>
                    <a:pt x="33" y="254"/>
                  </a:lnTo>
                  <a:lnTo>
                    <a:pt x="37" y="263"/>
                  </a:lnTo>
                  <a:lnTo>
                    <a:pt x="41" y="273"/>
                  </a:lnTo>
                  <a:lnTo>
                    <a:pt x="44" y="282"/>
                  </a:lnTo>
                  <a:lnTo>
                    <a:pt x="48" y="292"/>
                  </a:lnTo>
                  <a:lnTo>
                    <a:pt x="52" y="299"/>
                  </a:lnTo>
                  <a:lnTo>
                    <a:pt x="56" y="309"/>
                  </a:lnTo>
                  <a:lnTo>
                    <a:pt x="60" y="316"/>
                  </a:lnTo>
                  <a:lnTo>
                    <a:pt x="61" y="316"/>
                  </a:lnTo>
                  <a:lnTo>
                    <a:pt x="62" y="316"/>
                  </a:lnTo>
                  <a:lnTo>
                    <a:pt x="62" y="315"/>
                  </a:lnTo>
                  <a:lnTo>
                    <a:pt x="62" y="313"/>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3" name="Freeform 73"/>
            <p:cNvSpPr/>
            <p:nvPr/>
          </p:nvSpPr>
          <p:spPr>
            <a:xfrm>
              <a:off x="4370" y="3024"/>
              <a:ext cx="2" cy="8"/>
            </a:xfrm>
            <a:custGeom>
              <a:avLst/>
              <a:gdLst/>
              <a:ahLst/>
              <a:cxnLst>
                <a:cxn ang="0">
                  <a:pos x="2" y="4"/>
                </a:cxn>
                <a:cxn ang="0">
                  <a:pos x="2" y="2"/>
                </a:cxn>
                <a:cxn ang="0">
                  <a:pos x="2" y="0"/>
                </a:cxn>
                <a:cxn ang="0">
                  <a:pos x="2" y="2"/>
                </a:cxn>
                <a:cxn ang="0">
                  <a:pos x="0" y="4"/>
                </a:cxn>
                <a:cxn ang="0">
                  <a:pos x="0" y="6"/>
                </a:cxn>
                <a:cxn ang="0">
                  <a:pos x="0" y="8"/>
                </a:cxn>
                <a:cxn ang="0">
                  <a:pos x="0" y="6"/>
                </a:cxn>
                <a:cxn ang="0">
                  <a:pos x="2" y="4"/>
                </a:cxn>
              </a:cxnLst>
              <a:rect l="0" t="0" r="0" b="0"/>
              <a:pathLst>
                <a:path w="2" h="8">
                  <a:moveTo>
                    <a:pt x="2" y="4"/>
                  </a:moveTo>
                  <a:lnTo>
                    <a:pt x="2" y="2"/>
                  </a:lnTo>
                  <a:lnTo>
                    <a:pt x="2" y="0"/>
                  </a:lnTo>
                  <a:lnTo>
                    <a:pt x="2" y="2"/>
                  </a:lnTo>
                  <a:lnTo>
                    <a:pt x="0" y="4"/>
                  </a:lnTo>
                  <a:lnTo>
                    <a:pt x="0" y="6"/>
                  </a:lnTo>
                  <a:lnTo>
                    <a:pt x="0" y="8"/>
                  </a:lnTo>
                  <a:lnTo>
                    <a:pt x="0" y="6"/>
                  </a:lnTo>
                  <a:lnTo>
                    <a:pt x="2" y="4"/>
                  </a:lnTo>
                  <a:close/>
                </a:path>
              </a:pathLst>
            </a:custGeom>
            <a:solidFill>
              <a:srgbClr val="00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4" name="Freeform 74"/>
            <p:cNvSpPr/>
            <p:nvPr/>
          </p:nvSpPr>
          <p:spPr>
            <a:xfrm>
              <a:off x="4366" y="3032"/>
              <a:ext cx="3" cy="19"/>
            </a:xfrm>
            <a:custGeom>
              <a:avLst/>
              <a:gdLst/>
              <a:ahLst/>
              <a:cxnLst>
                <a:cxn ang="0">
                  <a:pos x="3" y="2"/>
                </a:cxn>
                <a:cxn ang="0">
                  <a:pos x="3" y="0"/>
                </a:cxn>
                <a:cxn ang="0">
                  <a:pos x="2" y="4"/>
                </a:cxn>
                <a:cxn ang="0">
                  <a:pos x="1" y="9"/>
                </a:cxn>
                <a:cxn ang="0">
                  <a:pos x="1" y="13"/>
                </a:cxn>
                <a:cxn ang="0">
                  <a:pos x="0" y="19"/>
                </a:cxn>
                <a:cxn ang="0">
                  <a:pos x="3" y="2"/>
                </a:cxn>
              </a:cxnLst>
              <a:rect l="0" t="0" r="0" b="0"/>
              <a:pathLst>
                <a:path w="3" h="19">
                  <a:moveTo>
                    <a:pt x="3" y="2"/>
                  </a:moveTo>
                  <a:lnTo>
                    <a:pt x="3" y="0"/>
                  </a:lnTo>
                  <a:lnTo>
                    <a:pt x="2" y="4"/>
                  </a:lnTo>
                  <a:lnTo>
                    <a:pt x="1" y="9"/>
                  </a:lnTo>
                  <a:lnTo>
                    <a:pt x="1" y="13"/>
                  </a:lnTo>
                  <a:lnTo>
                    <a:pt x="0" y="19"/>
                  </a:lnTo>
                  <a:lnTo>
                    <a:pt x="3"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5" name="Freeform 75"/>
            <p:cNvSpPr/>
            <p:nvPr/>
          </p:nvSpPr>
          <p:spPr>
            <a:xfrm>
              <a:off x="4303" y="2847"/>
              <a:ext cx="45" cy="377"/>
            </a:xfrm>
            <a:custGeom>
              <a:avLst/>
              <a:gdLst/>
              <a:ahLst/>
              <a:cxnLst>
                <a:cxn ang="0">
                  <a:pos x="45" y="362"/>
                </a:cxn>
                <a:cxn ang="0">
                  <a:pos x="45" y="332"/>
                </a:cxn>
                <a:cxn ang="0">
                  <a:pos x="44" y="301"/>
                </a:cxn>
                <a:cxn ang="0">
                  <a:pos x="43" y="269"/>
                </a:cxn>
                <a:cxn ang="0">
                  <a:pos x="41" y="236"/>
                </a:cxn>
                <a:cxn ang="0">
                  <a:pos x="41" y="225"/>
                </a:cxn>
                <a:cxn ang="0">
                  <a:pos x="40" y="213"/>
                </a:cxn>
                <a:cxn ang="0">
                  <a:pos x="38" y="200"/>
                </a:cxn>
                <a:cxn ang="0">
                  <a:pos x="38" y="189"/>
                </a:cxn>
                <a:cxn ang="0">
                  <a:pos x="37" y="177"/>
                </a:cxn>
                <a:cxn ang="0">
                  <a:pos x="36" y="166"/>
                </a:cxn>
                <a:cxn ang="0">
                  <a:pos x="34" y="152"/>
                </a:cxn>
                <a:cxn ang="0">
                  <a:pos x="33" y="141"/>
                </a:cxn>
                <a:cxn ang="0">
                  <a:pos x="32" y="137"/>
                </a:cxn>
                <a:cxn ang="0">
                  <a:pos x="31" y="131"/>
                </a:cxn>
                <a:cxn ang="0">
                  <a:pos x="31" y="128"/>
                </a:cxn>
                <a:cxn ang="0">
                  <a:pos x="29" y="122"/>
                </a:cxn>
                <a:cxn ang="0">
                  <a:pos x="29" y="118"/>
                </a:cxn>
                <a:cxn ang="0">
                  <a:pos x="28" y="112"/>
                </a:cxn>
                <a:cxn ang="0">
                  <a:pos x="28" y="109"/>
                </a:cxn>
                <a:cxn ang="0">
                  <a:pos x="27" y="105"/>
                </a:cxn>
                <a:cxn ang="0">
                  <a:pos x="27" y="99"/>
                </a:cxn>
                <a:cxn ang="0">
                  <a:pos x="27" y="91"/>
                </a:cxn>
                <a:cxn ang="0">
                  <a:pos x="26" y="86"/>
                </a:cxn>
                <a:cxn ang="0">
                  <a:pos x="26" y="80"/>
                </a:cxn>
                <a:cxn ang="0">
                  <a:pos x="5" y="0"/>
                </a:cxn>
                <a:cxn ang="0">
                  <a:pos x="4" y="0"/>
                </a:cxn>
                <a:cxn ang="0">
                  <a:pos x="3" y="0"/>
                </a:cxn>
                <a:cxn ang="0">
                  <a:pos x="2" y="0"/>
                </a:cxn>
                <a:cxn ang="0">
                  <a:pos x="2" y="2"/>
                </a:cxn>
                <a:cxn ang="0">
                  <a:pos x="0" y="29"/>
                </a:cxn>
                <a:cxn ang="0">
                  <a:pos x="0" y="55"/>
                </a:cxn>
                <a:cxn ang="0">
                  <a:pos x="0" y="82"/>
                </a:cxn>
                <a:cxn ang="0">
                  <a:pos x="0" y="111"/>
                </a:cxn>
                <a:cxn ang="0">
                  <a:pos x="0" y="124"/>
                </a:cxn>
                <a:cxn ang="0">
                  <a:pos x="2" y="137"/>
                </a:cxn>
                <a:cxn ang="0">
                  <a:pos x="2" y="151"/>
                </a:cxn>
                <a:cxn ang="0">
                  <a:pos x="2" y="164"/>
                </a:cxn>
                <a:cxn ang="0">
                  <a:pos x="3" y="177"/>
                </a:cxn>
                <a:cxn ang="0">
                  <a:pos x="4" y="191"/>
                </a:cxn>
                <a:cxn ang="0">
                  <a:pos x="5" y="204"/>
                </a:cxn>
                <a:cxn ang="0">
                  <a:pos x="7" y="217"/>
                </a:cxn>
                <a:cxn ang="0">
                  <a:pos x="9" y="229"/>
                </a:cxn>
                <a:cxn ang="0">
                  <a:pos x="11" y="242"/>
                </a:cxn>
                <a:cxn ang="0">
                  <a:pos x="13" y="254"/>
                </a:cxn>
                <a:cxn ang="0">
                  <a:pos x="15" y="265"/>
                </a:cxn>
                <a:cxn ang="0">
                  <a:pos x="17" y="276"/>
                </a:cxn>
                <a:cxn ang="0">
                  <a:pos x="19" y="288"/>
                </a:cxn>
                <a:cxn ang="0">
                  <a:pos x="22" y="301"/>
                </a:cxn>
                <a:cxn ang="0">
                  <a:pos x="23" y="313"/>
                </a:cxn>
                <a:cxn ang="0">
                  <a:pos x="42" y="377"/>
                </a:cxn>
                <a:cxn ang="0">
                  <a:pos x="42" y="368"/>
                </a:cxn>
                <a:cxn ang="0">
                  <a:pos x="43" y="368"/>
                </a:cxn>
                <a:cxn ang="0">
                  <a:pos x="44" y="366"/>
                </a:cxn>
                <a:cxn ang="0">
                  <a:pos x="44" y="364"/>
                </a:cxn>
                <a:cxn ang="0">
                  <a:pos x="44" y="362"/>
                </a:cxn>
                <a:cxn ang="0">
                  <a:pos x="45" y="362"/>
                </a:cxn>
              </a:cxnLst>
              <a:rect l="0" t="0" r="0" b="0"/>
              <a:pathLst>
                <a:path w="45" h="377">
                  <a:moveTo>
                    <a:pt x="45" y="362"/>
                  </a:moveTo>
                  <a:lnTo>
                    <a:pt x="45" y="332"/>
                  </a:lnTo>
                  <a:lnTo>
                    <a:pt x="44" y="301"/>
                  </a:lnTo>
                  <a:lnTo>
                    <a:pt x="43" y="269"/>
                  </a:lnTo>
                  <a:lnTo>
                    <a:pt x="41" y="236"/>
                  </a:lnTo>
                  <a:lnTo>
                    <a:pt x="41" y="225"/>
                  </a:lnTo>
                  <a:lnTo>
                    <a:pt x="40" y="213"/>
                  </a:lnTo>
                  <a:lnTo>
                    <a:pt x="38" y="200"/>
                  </a:lnTo>
                  <a:lnTo>
                    <a:pt x="38" y="189"/>
                  </a:lnTo>
                  <a:lnTo>
                    <a:pt x="37" y="177"/>
                  </a:lnTo>
                  <a:lnTo>
                    <a:pt x="36" y="166"/>
                  </a:lnTo>
                  <a:lnTo>
                    <a:pt x="34" y="152"/>
                  </a:lnTo>
                  <a:lnTo>
                    <a:pt x="33" y="141"/>
                  </a:lnTo>
                  <a:lnTo>
                    <a:pt x="32" y="137"/>
                  </a:lnTo>
                  <a:lnTo>
                    <a:pt x="31" y="131"/>
                  </a:lnTo>
                  <a:lnTo>
                    <a:pt x="31" y="128"/>
                  </a:lnTo>
                  <a:lnTo>
                    <a:pt x="29" y="122"/>
                  </a:lnTo>
                  <a:lnTo>
                    <a:pt x="29" y="118"/>
                  </a:lnTo>
                  <a:lnTo>
                    <a:pt x="28" y="112"/>
                  </a:lnTo>
                  <a:lnTo>
                    <a:pt x="28" y="109"/>
                  </a:lnTo>
                  <a:lnTo>
                    <a:pt x="27" y="105"/>
                  </a:lnTo>
                  <a:lnTo>
                    <a:pt x="27" y="99"/>
                  </a:lnTo>
                  <a:lnTo>
                    <a:pt x="27" y="91"/>
                  </a:lnTo>
                  <a:lnTo>
                    <a:pt x="26" y="86"/>
                  </a:lnTo>
                  <a:lnTo>
                    <a:pt x="26" y="80"/>
                  </a:lnTo>
                  <a:lnTo>
                    <a:pt x="5" y="0"/>
                  </a:lnTo>
                  <a:lnTo>
                    <a:pt x="4" y="0"/>
                  </a:lnTo>
                  <a:lnTo>
                    <a:pt x="3" y="0"/>
                  </a:lnTo>
                  <a:lnTo>
                    <a:pt x="2" y="0"/>
                  </a:lnTo>
                  <a:lnTo>
                    <a:pt x="2" y="2"/>
                  </a:lnTo>
                  <a:lnTo>
                    <a:pt x="0" y="29"/>
                  </a:lnTo>
                  <a:lnTo>
                    <a:pt x="0" y="55"/>
                  </a:lnTo>
                  <a:lnTo>
                    <a:pt x="0" y="82"/>
                  </a:lnTo>
                  <a:lnTo>
                    <a:pt x="0" y="111"/>
                  </a:lnTo>
                  <a:lnTo>
                    <a:pt x="0" y="124"/>
                  </a:lnTo>
                  <a:lnTo>
                    <a:pt x="2" y="137"/>
                  </a:lnTo>
                  <a:lnTo>
                    <a:pt x="2" y="151"/>
                  </a:lnTo>
                  <a:lnTo>
                    <a:pt x="2" y="164"/>
                  </a:lnTo>
                  <a:lnTo>
                    <a:pt x="3" y="177"/>
                  </a:lnTo>
                  <a:lnTo>
                    <a:pt x="4" y="191"/>
                  </a:lnTo>
                  <a:lnTo>
                    <a:pt x="5" y="204"/>
                  </a:lnTo>
                  <a:lnTo>
                    <a:pt x="7" y="217"/>
                  </a:lnTo>
                  <a:lnTo>
                    <a:pt x="9" y="229"/>
                  </a:lnTo>
                  <a:lnTo>
                    <a:pt x="11" y="242"/>
                  </a:lnTo>
                  <a:lnTo>
                    <a:pt x="13" y="254"/>
                  </a:lnTo>
                  <a:lnTo>
                    <a:pt x="15" y="265"/>
                  </a:lnTo>
                  <a:lnTo>
                    <a:pt x="17" y="276"/>
                  </a:lnTo>
                  <a:lnTo>
                    <a:pt x="19" y="288"/>
                  </a:lnTo>
                  <a:lnTo>
                    <a:pt x="22" y="301"/>
                  </a:lnTo>
                  <a:lnTo>
                    <a:pt x="23" y="313"/>
                  </a:lnTo>
                  <a:lnTo>
                    <a:pt x="42" y="377"/>
                  </a:lnTo>
                  <a:lnTo>
                    <a:pt x="42" y="368"/>
                  </a:lnTo>
                  <a:lnTo>
                    <a:pt x="43" y="368"/>
                  </a:lnTo>
                  <a:lnTo>
                    <a:pt x="44" y="366"/>
                  </a:lnTo>
                  <a:lnTo>
                    <a:pt x="44" y="364"/>
                  </a:lnTo>
                  <a:lnTo>
                    <a:pt x="44" y="362"/>
                  </a:lnTo>
                  <a:lnTo>
                    <a:pt x="45" y="36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6" name="Freeform 76"/>
            <p:cNvSpPr/>
            <p:nvPr/>
          </p:nvSpPr>
          <p:spPr>
            <a:xfrm>
              <a:off x="4263" y="2717"/>
              <a:ext cx="33" cy="250"/>
            </a:xfrm>
            <a:custGeom>
              <a:avLst/>
              <a:gdLst/>
              <a:ahLst/>
              <a:cxnLst>
                <a:cxn ang="0">
                  <a:pos x="33" y="229"/>
                </a:cxn>
                <a:cxn ang="0">
                  <a:pos x="33" y="191"/>
                </a:cxn>
                <a:cxn ang="0">
                  <a:pos x="32" y="151"/>
                </a:cxn>
                <a:cxn ang="0">
                  <a:pos x="30" y="111"/>
                </a:cxn>
                <a:cxn ang="0">
                  <a:pos x="28" y="73"/>
                </a:cxn>
                <a:cxn ang="0">
                  <a:pos x="25" y="61"/>
                </a:cxn>
                <a:cxn ang="0">
                  <a:pos x="23" y="52"/>
                </a:cxn>
                <a:cxn ang="0">
                  <a:pos x="18" y="42"/>
                </a:cxn>
                <a:cxn ang="0">
                  <a:pos x="15" y="35"/>
                </a:cxn>
                <a:cxn ang="0">
                  <a:pos x="10" y="25"/>
                </a:cxn>
                <a:cxn ang="0">
                  <a:pos x="7" y="17"/>
                </a:cxn>
                <a:cxn ang="0">
                  <a:pos x="4" y="10"/>
                </a:cxn>
                <a:cxn ang="0">
                  <a:pos x="0" y="0"/>
                </a:cxn>
                <a:cxn ang="0">
                  <a:pos x="0" y="19"/>
                </a:cxn>
                <a:cxn ang="0">
                  <a:pos x="0" y="40"/>
                </a:cxn>
                <a:cxn ang="0">
                  <a:pos x="1" y="61"/>
                </a:cxn>
                <a:cxn ang="0">
                  <a:pos x="2" y="82"/>
                </a:cxn>
                <a:cxn ang="0">
                  <a:pos x="4" y="94"/>
                </a:cxn>
                <a:cxn ang="0">
                  <a:pos x="4" y="103"/>
                </a:cxn>
                <a:cxn ang="0">
                  <a:pos x="5" y="113"/>
                </a:cxn>
                <a:cxn ang="0">
                  <a:pos x="6" y="122"/>
                </a:cxn>
                <a:cxn ang="0">
                  <a:pos x="7" y="132"/>
                </a:cxn>
                <a:cxn ang="0">
                  <a:pos x="9" y="143"/>
                </a:cxn>
                <a:cxn ang="0">
                  <a:pos x="10" y="153"/>
                </a:cxn>
                <a:cxn ang="0">
                  <a:pos x="11" y="164"/>
                </a:cxn>
                <a:cxn ang="0">
                  <a:pos x="13" y="174"/>
                </a:cxn>
                <a:cxn ang="0">
                  <a:pos x="15" y="183"/>
                </a:cxn>
                <a:cxn ang="0">
                  <a:pos x="16" y="193"/>
                </a:cxn>
                <a:cxn ang="0">
                  <a:pos x="18" y="202"/>
                </a:cxn>
                <a:cxn ang="0">
                  <a:pos x="18" y="208"/>
                </a:cxn>
                <a:cxn ang="0">
                  <a:pos x="19" y="212"/>
                </a:cxn>
                <a:cxn ang="0">
                  <a:pos x="19" y="218"/>
                </a:cxn>
                <a:cxn ang="0">
                  <a:pos x="20" y="221"/>
                </a:cxn>
                <a:cxn ang="0">
                  <a:pos x="21" y="225"/>
                </a:cxn>
                <a:cxn ang="0">
                  <a:pos x="23" y="229"/>
                </a:cxn>
                <a:cxn ang="0">
                  <a:pos x="24" y="233"/>
                </a:cxn>
                <a:cxn ang="0">
                  <a:pos x="24" y="237"/>
                </a:cxn>
                <a:cxn ang="0">
                  <a:pos x="25" y="241"/>
                </a:cxn>
                <a:cxn ang="0">
                  <a:pos x="25" y="244"/>
                </a:cxn>
                <a:cxn ang="0">
                  <a:pos x="25" y="248"/>
                </a:cxn>
                <a:cxn ang="0">
                  <a:pos x="26" y="250"/>
                </a:cxn>
                <a:cxn ang="0">
                  <a:pos x="33" y="229"/>
                </a:cxn>
              </a:cxnLst>
              <a:rect l="0" t="0" r="0" b="0"/>
              <a:pathLst>
                <a:path w="33" h="250">
                  <a:moveTo>
                    <a:pt x="33" y="229"/>
                  </a:moveTo>
                  <a:lnTo>
                    <a:pt x="33" y="191"/>
                  </a:lnTo>
                  <a:lnTo>
                    <a:pt x="32" y="151"/>
                  </a:lnTo>
                  <a:lnTo>
                    <a:pt x="30" y="111"/>
                  </a:lnTo>
                  <a:lnTo>
                    <a:pt x="28" y="73"/>
                  </a:lnTo>
                  <a:lnTo>
                    <a:pt x="25" y="61"/>
                  </a:lnTo>
                  <a:lnTo>
                    <a:pt x="23" y="52"/>
                  </a:lnTo>
                  <a:lnTo>
                    <a:pt x="18" y="42"/>
                  </a:lnTo>
                  <a:lnTo>
                    <a:pt x="15" y="35"/>
                  </a:lnTo>
                  <a:lnTo>
                    <a:pt x="10" y="25"/>
                  </a:lnTo>
                  <a:lnTo>
                    <a:pt x="7" y="17"/>
                  </a:lnTo>
                  <a:lnTo>
                    <a:pt x="4" y="10"/>
                  </a:lnTo>
                  <a:lnTo>
                    <a:pt x="0" y="0"/>
                  </a:lnTo>
                  <a:lnTo>
                    <a:pt x="0" y="19"/>
                  </a:lnTo>
                  <a:lnTo>
                    <a:pt x="0" y="40"/>
                  </a:lnTo>
                  <a:lnTo>
                    <a:pt x="1" y="61"/>
                  </a:lnTo>
                  <a:lnTo>
                    <a:pt x="2" y="82"/>
                  </a:lnTo>
                  <a:lnTo>
                    <a:pt x="4" y="94"/>
                  </a:lnTo>
                  <a:lnTo>
                    <a:pt x="4" y="103"/>
                  </a:lnTo>
                  <a:lnTo>
                    <a:pt x="5" y="113"/>
                  </a:lnTo>
                  <a:lnTo>
                    <a:pt x="6" y="122"/>
                  </a:lnTo>
                  <a:lnTo>
                    <a:pt x="7" y="132"/>
                  </a:lnTo>
                  <a:lnTo>
                    <a:pt x="9" y="143"/>
                  </a:lnTo>
                  <a:lnTo>
                    <a:pt x="10" y="153"/>
                  </a:lnTo>
                  <a:lnTo>
                    <a:pt x="11" y="164"/>
                  </a:lnTo>
                  <a:lnTo>
                    <a:pt x="13" y="174"/>
                  </a:lnTo>
                  <a:lnTo>
                    <a:pt x="15" y="183"/>
                  </a:lnTo>
                  <a:lnTo>
                    <a:pt x="16" y="193"/>
                  </a:lnTo>
                  <a:lnTo>
                    <a:pt x="18" y="202"/>
                  </a:lnTo>
                  <a:lnTo>
                    <a:pt x="18" y="208"/>
                  </a:lnTo>
                  <a:lnTo>
                    <a:pt x="19" y="212"/>
                  </a:lnTo>
                  <a:lnTo>
                    <a:pt x="19" y="218"/>
                  </a:lnTo>
                  <a:lnTo>
                    <a:pt x="20" y="221"/>
                  </a:lnTo>
                  <a:lnTo>
                    <a:pt x="21" y="225"/>
                  </a:lnTo>
                  <a:lnTo>
                    <a:pt x="23" y="229"/>
                  </a:lnTo>
                  <a:lnTo>
                    <a:pt x="24" y="233"/>
                  </a:lnTo>
                  <a:lnTo>
                    <a:pt x="24" y="237"/>
                  </a:lnTo>
                  <a:lnTo>
                    <a:pt x="25" y="241"/>
                  </a:lnTo>
                  <a:lnTo>
                    <a:pt x="25" y="244"/>
                  </a:lnTo>
                  <a:lnTo>
                    <a:pt x="25" y="248"/>
                  </a:lnTo>
                  <a:lnTo>
                    <a:pt x="26" y="250"/>
                  </a:lnTo>
                  <a:lnTo>
                    <a:pt x="33" y="229"/>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7" name="Freeform 77"/>
            <p:cNvSpPr/>
            <p:nvPr/>
          </p:nvSpPr>
          <p:spPr>
            <a:xfrm>
              <a:off x="4274" y="3295"/>
              <a:ext cx="10" cy="25"/>
            </a:xfrm>
            <a:custGeom>
              <a:avLst/>
              <a:gdLst/>
              <a:ahLst/>
              <a:cxnLst>
                <a:cxn ang="0">
                  <a:pos x="10" y="17"/>
                </a:cxn>
                <a:cxn ang="0">
                  <a:pos x="0" y="0"/>
                </a:cxn>
                <a:cxn ang="0">
                  <a:pos x="8" y="25"/>
                </a:cxn>
                <a:cxn ang="0">
                  <a:pos x="9" y="23"/>
                </a:cxn>
                <a:cxn ang="0">
                  <a:pos x="9" y="21"/>
                </a:cxn>
                <a:cxn ang="0">
                  <a:pos x="10" y="17"/>
                </a:cxn>
              </a:cxnLst>
              <a:rect l="0" t="0" r="0" b="0"/>
              <a:pathLst>
                <a:path w="10" h="25">
                  <a:moveTo>
                    <a:pt x="10" y="17"/>
                  </a:moveTo>
                  <a:lnTo>
                    <a:pt x="0" y="0"/>
                  </a:lnTo>
                  <a:lnTo>
                    <a:pt x="8" y="25"/>
                  </a:lnTo>
                  <a:lnTo>
                    <a:pt x="9" y="23"/>
                  </a:lnTo>
                  <a:lnTo>
                    <a:pt x="9" y="21"/>
                  </a:lnTo>
                  <a:lnTo>
                    <a:pt x="10" y="17"/>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8" name="Freeform 78"/>
            <p:cNvSpPr/>
            <p:nvPr/>
          </p:nvSpPr>
          <p:spPr>
            <a:xfrm>
              <a:off x="4213" y="2370"/>
              <a:ext cx="64" cy="261"/>
            </a:xfrm>
            <a:custGeom>
              <a:avLst/>
              <a:gdLst/>
              <a:ahLst/>
              <a:cxnLst>
                <a:cxn ang="0">
                  <a:pos x="64" y="0"/>
                </a:cxn>
                <a:cxn ang="0">
                  <a:pos x="59" y="4"/>
                </a:cxn>
                <a:cxn ang="0">
                  <a:pos x="56" y="8"/>
                </a:cxn>
                <a:cxn ang="0">
                  <a:pos x="52" y="15"/>
                </a:cxn>
                <a:cxn ang="0">
                  <a:pos x="49" y="21"/>
                </a:cxn>
                <a:cxn ang="0">
                  <a:pos x="47" y="29"/>
                </a:cxn>
                <a:cxn ang="0">
                  <a:pos x="44" y="36"/>
                </a:cxn>
                <a:cxn ang="0">
                  <a:pos x="41" y="44"/>
                </a:cxn>
                <a:cxn ang="0">
                  <a:pos x="40" y="52"/>
                </a:cxn>
                <a:cxn ang="0">
                  <a:pos x="38" y="61"/>
                </a:cxn>
                <a:cxn ang="0">
                  <a:pos x="36" y="73"/>
                </a:cxn>
                <a:cxn ang="0">
                  <a:pos x="33" y="80"/>
                </a:cxn>
                <a:cxn ang="0">
                  <a:pos x="32" y="90"/>
                </a:cxn>
                <a:cxn ang="0">
                  <a:pos x="30" y="99"/>
                </a:cxn>
                <a:cxn ang="0">
                  <a:pos x="29" y="109"/>
                </a:cxn>
                <a:cxn ang="0">
                  <a:pos x="27" y="118"/>
                </a:cxn>
                <a:cxn ang="0">
                  <a:pos x="26" y="128"/>
                </a:cxn>
                <a:cxn ang="0">
                  <a:pos x="23" y="138"/>
                </a:cxn>
                <a:cxn ang="0">
                  <a:pos x="21" y="145"/>
                </a:cxn>
                <a:cxn ang="0">
                  <a:pos x="20" y="153"/>
                </a:cxn>
                <a:cxn ang="0">
                  <a:pos x="18" y="160"/>
                </a:cxn>
                <a:cxn ang="0">
                  <a:pos x="17" y="170"/>
                </a:cxn>
                <a:cxn ang="0">
                  <a:pos x="14" y="179"/>
                </a:cxn>
                <a:cxn ang="0">
                  <a:pos x="13" y="189"/>
                </a:cxn>
                <a:cxn ang="0">
                  <a:pos x="11" y="199"/>
                </a:cxn>
                <a:cxn ang="0">
                  <a:pos x="11" y="208"/>
                </a:cxn>
                <a:cxn ang="0">
                  <a:pos x="11" y="218"/>
                </a:cxn>
                <a:cxn ang="0">
                  <a:pos x="10" y="225"/>
                </a:cxn>
                <a:cxn ang="0">
                  <a:pos x="9" y="233"/>
                </a:cxn>
                <a:cxn ang="0">
                  <a:pos x="8" y="240"/>
                </a:cxn>
                <a:cxn ang="0">
                  <a:pos x="6" y="246"/>
                </a:cxn>
                <a:cxn ang="0">
                  <a:pos x="3" y="252"/>
                </a:cxn>
                <a:cxn ang="0">
                  <a:pos x="0" y="258"/>
                </a:cxn>
                <a:cxn ang="0">
                  <a:pos x="4" y="261"/>
                </a:cxn>
                <a:cxn ang="0">
                  <a:pos x="16" y="260"/>
                </a:cxn>
                <a:cxn ang="0">
                  <a:pos x="14" y="233"/>
                </a:cxn>
                <a:cxn ang="0">
                  <a:pos x="39" y="179"/>
                </a:cxn>
                <a:cxn ang="0">
                  <a:pos x="64" y="0"/>
                </a:cxn>
              </a:cxnLst>
              <a:rect l="0" t="0" r="0" b="0"/>
              <a:pathLst>
                <a:path w="64" h="261">
                  <a:moveTo>
                    <a:pt x="64" y="0"/>
                  </a:moveTo>
                  <a:lnTo>
                    <a:pt x="59" y="4"/>
                  </a:lnTo>
                  <a:lnTo>
                    <a:pt x="56" y="8"/>
                  </a:lnTo>
                  <a:lnTo>
                    <a:pt x="52" y="15"/>
                  </a:lnTo>
                  <a:lnTo>
                    <a:pt x="49" y="21"/>
                  </a:lnTo>
                  <a:lnTo>
                    <a:pt x="47" y="29"/>
                  </a:lnTo>
                  <a:lnTo>
                    <a:pt x="44" y="36"/>
                  </a:lnTo>
                  <a:lnTo>
                    <a:pt x="41" y="44"/>
                  </a:lnTo>
                  <a:lnTo>
                    <a:pt x="40" y="52"/>
                  </a:lnTo>
                  <a:lnTo>
                    <a:pt x="38" y="61"/>
                  </a:lnTo>
                  <a:lnTo>
                    <a:pt x="36" y="73"/>
                  </a:lnTo>
                  <a:lnTo>
                    <a:pt x="33" y="80"/>
                  </a:lnTo>
                  <a:lnTo>
                    <a:pt x="32" y="90"/>
                  </a:lnTo>
                  <a:lnTo>
                    <a:pt x="30" y="99"/>
                  </a:lnTo>
                  <a:lnTo>
                    <a:pt x="29" y="109"/>
                  </a:lnTo>
                  <a:lnTo>
                    <a:pt x="27" y="118"/>
                  </a:lnTo>
                  <a:lnTo>
                    <a:pt x="26" y="128"/>
                  </a:lnTo>
                  <a:lnTo>
                    <a:pt x="23" y="138"/>
                  </a:lnTo>
                  <a:lnTo>
                    <a:pt x="21" y="145"/>
                  </a:lnTo>
                  <a:lnTo>
                    <a:pt x="20" y="153"/>
                  </a:lnTo>
                  <a:lnTo>
                    <a:pt x="18" y="160"/>
                  </a:lnTo>
                  <a:lnTo>
                    <a:pt x="17" y="170"/>
                  </a:lnTo>
                  <a:lnTo>
                    <a:pt x="14" y="179"/>
                  </a:lnTo>
                  <a:lnTo>
                    <a:pt x="13" y="189"/>
                  </a:lnTo>
                  <a:lnTo>
                    <a:pt x="11" y="199"/>
                  </a:lnTo>
                  <a:lnTo>
                    <a:pt x="11" y="208"/>
                  </a:lnTo>
                  <a:lnTo>
                    <a:pt x="11" y="218"/>
                  </a:lnTo>
                  <a:lnTo>
                    <a:pt x="10" y="225"/>
                  </a:lnTo>
                  <a:lnTo>
                    <a:pt x="9" y="233"/>
                  </a:lnTo>
                  <a:lnTo>
                    <a:pt x="8" y="240"/>
                  </a:lnTo>
                  <a:lnTo>
                    <a:pt x="6" y="246"/>
                  </a:lnTo>
                  <a:lnTo>
                    <a:pt x="3" y="252"/>
                  </a:lnTo>
                  <a:lnTo>
                    <a:pt x="0" y="258"/>
                  </a:lnTo>
                  <a:lnTo>
                    <a:pt x="4" y="261"/>
                  </a:lnTo>
                  <a:lnTo>
                    <a:pt x="16" y="260"/>
                  </a:lnTo>
                  <a:lnTo>
                    <a:pt x="14" y="233"/>
                  </a:lnTo>
                  <a:lnTo>
                    <a:pt x="39" y="179"/>
                  </a:lnTo>
                  <a:lnTo>
                    <a:pt x="64" y="0"/>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19" name="Freeform 79"/>
            <p:cNvSpPr/>
            <p:nvPr/>
          </p:nvSpPr>
          <p:spPr>
            <a:xfrm>
              <a:off x="4080" y="2635"/>
              <a:ext cx="170" cy="265"/>
            </a:xfrm>
            <a:custGeom>
              <a:avLst/>
              <a:gdLst/>
              <a:ahLst/>
              <a:cxnLst>
                <a:cxn ang="0">
                  <a:pos x="166" y="166"/>
                </a:cxn>
                <a:cxn ang="0">
                  <a:pos x="159" y="120"/>
                </a:cxn>
                <a:cxn ang="0">
                  <a:pos x="150" y="80"/>
                </a:cxn>
                <a:cxn ang="0">
                  <a:pos x="145" y="50"/>
                </a:cxn>
                <a:cxn ang="0">
                  <a:pos x="143" y="25"/>
                </a:cxn>
                <a:cxn ang="0">
                  <a:pos x="142" y="4"/>
                </a:cxn>
                <a:cxn ang="0">
                  <a:pos x="136" y="21"/>
                </a:cxn>
                <a:cxn ang="0">
                  <a:pos x="93" y="4"/>
                </a:cxn>
                <a:cxn ang="0">
                  <a:pos x="78" y="2"/>
                </a:cxn>
                <a:cxn ang="0">
                  <a:pos x="66" y="10"/>
                </a:cxn>
                <a:cxn ang="0">
                  <a:pos x="56" y="16"/>
                </a:cxn>
                <a:cxn ang="0">
                  <a:pos x="45" y="25"/>
                </a:cxn>
                <a:cxn ang="0">
                  <a:pos x="35" y="33"/>
                </a:cxn>
                <a:cxn ang="0">
                  <a:pos x="26" y="36"/>
                </a:cxn>
                <a:cxn ang="0">
                  <a:pos x="18" y="44"/>
                </a:cxn>
                <a:cxn ang="0">
                  <a:pos x="6" y="61"/>
                </a:cxn>
                <a:cxn ang="0">
                  <a:pos x="15" y="75"/>
                </a:cxn>
                <a:cxn ang="0">
                  <a:pos x="39" y="77"/>
                </a:cxn>
                <a:cxn ang="0">
                  <a:pos x="64" y="71"/>
                </a:cxn>
                <a:cxn ang="0">
                  <a:pos x="85" y="57"/>
                </a:cxn>
                <a:cxn ang="0">
                  <a:pos x="98" y="44"/>
                </a:cxn>
                <a:cxn ang="0">
                  <a:pos x="104" y="54"/>
                </a:cxn>
                <a:cxn ang="0">
                  <a:pos x="99" y="78"/>
                </a:cxn>
                <a:cxn ang="0">
                  <a:pos x="89" y="103"/>
                </a:cxn>
                <a:cxn ang="0">
                  <a:pos x="82" y="120"/>
                </a:cxn>
                <a:cxn ang="0">
                  <a:pos x="74" y="145"/>
                </a:cxn>
                <a:cxn ang="0">
                  <a:pos x="64" y="181"/>
                </a:cxn>
                <a:cxn ang="0">
                  <a:pos x="59" y="206"/>
                </a:cxn>
                <a:cxn ang="0">
                  <a:pos x="56" y="225"/>
                </a:cxn>
                <a:cxn ang="0">
                  <a:pos x="66" y="221"/>
                </a:cxn>
                <a:cxn ang="0">
                  <a:pos x="75" y="208"/>
                </a:cxn>
                <a:cxn ang="0">
                  <a:pos x="83" y="191"/>
                </a:cxn>
                <a:cxn ang="0">
                  <a:pos x="92" y="145"/>
                </a:cxn>
                <a:cxn ang="0">
                  <a:pos x="105" y="109"/>
                </a:cxn>
                <a:cxn ang="0">
                  <a:pos x="111" y="109"/>
                </a:cxn>
                <a:cxn ang="0">
                  <a:pos x="112" y="139"/>
                </a:cxn>
                <a:cxn ang="0">
                  <a:pos x="103" y="168"/>
                </a:cxn>
                <a:cxn ang="0">
                  <a:pos x="96" y="180"/>
                </a:cxn>
                <a:cxn ang="0">
                  <a:pos x="99" y="183"/>
                </a:cxn>
                <a:cxn ang="0">
                  <a:pos x="109" y="185"/>
                </a:cxn>
                <a:cxn ang="0">
                  <a:pos x="118" y="180"/>
                </a:cxn>
                <a:cxn ang="0">
                  <a:pos x="125" y="151"/>
                </a:cxn>
                <a:cxn ang="0">
                  <a:pos x="133" y="101"/>
                </a:cxn>
                <a:cxn ang="0">
                  <a:pos x="128" y="94"/>
                </a:cxn>
                <a:cxn ang="0">
                  <a:pos x="134" y="46"/>
                </a:cxn>
                <a:cxn ang="0">
                  <a:pos x="136" y="77"/>
                </a:cxn>
                <a:cxn ang="0">
                  <a:pos x="141" y="73"/>
                </a:cxn>
                <a:cxn ang="0">
                  <a:pos x="142" y="120"/>
                </a:cxn>
                <a:cxn ang="0">
                  <a:pos x="146" y="197"/>
                </a:cxn>
                <a:cxn ang="0">
                  <a:pos x="155" y="241"/>
                </a:cxn>
                <a:cxn ang="0">
                  <a:pos x="170" y="218"/>
                </a:cxn>
              </a:cxnLst>
              <a:rect l="0" t="0" r="0" b="0"/>
              <a:pathLst>
                <a:path w="170" h="265">
                  <a:moveTo>
                    <a:pt x="170" y="216"/>
                  </a:moveTo>
                  <a:lnTo>
                    <a:pt x="170" y="204"/>
                  </a:lnTo>
                  <a:lnTo>
                    <a:pt x="169" y="191"/>
                  </a:lnTo>
                  <a:lnTo>
                    <a:pt x="168" y="178"/>
                  </a:lnTo>
                  <a:lnTo>
                    <a:pt x="166" y="166"/>
                  </a:lnTo>
                  <a:lnTo>
                    <a:pt x="165" y="155"/>
                  </a:lnTo>
                  <a:lnTo>
                    <a:pt x="163" y="147"/>
                  </a:lnTo>
                  <a:lnTo>
                    <a:pt x="162" y="138"/>
                  </a:lnTo>
                  <a:lnTo>
                    <a:pt x="160" y="128"/>
                  </a:lnTo>
                  <a:lnTo>
                    <a:pt x="159" y="120"/>
                  </a:lnTo>
                  <a:lnTo>
                    <a:pt x="156" y="111"/>
                  </a:lnTo>
                  <a:lnTo>
                    <a:pt x="154" y="101"/>
                  </a:lnTo>
                  <a:lnTo>
                    <a:pt x="153" y="92"/>
                  </a:lnTo>
                  <a:lnTo>
                    <a:pt x="152" y="86"/>
                  </a:lnTo>
                  <a:lnTo>
                    <a:pt x="150" y="80"/>
                  </a:lnTo>
                  <a:lnTo>
                    <a:pt x="149" y="75"/>
                  </a:lnTo>
                  <a:lnTo>
                    <a:pt x="147" y="69"/>
                  </a:lnTo>
                  <a:lnTo>
                    <a:pt x="147" y="61"/>
                  </a:lnTo>
                  <a:lnTo>
                    <a:pt x="146" y="56"/>
                  </a:lnTo>
                  <a:lnTo>
                    <a:pt x="145" y="50"/>
                  </a:lnTo>
                  <a:lnTo>
                    <a:pt x="144" y="42"/>
                  </a:lnTo>
                  <a:lnTo>
                    <a:pt x="144" y="31"/>
                  </a:lnTo>
                  <a:lnTo>
                    <a:pt x="144" y="29"/>
                  </a:lnTo>
                  <a:lnTo>
                    <a:pt x="143" y="27"/>
                  </a:lnTo>
                  <a:lnTo>
                    <a:pt x="143" y="25"/>
                  </a:lnTo>
                  <a:lnTo>
                    <a:pt x="142" y="21"/>
                  </a:lnTo>
                  <a:lnTo>
                    <a:pt x="143" y="17"/>
                  </a:lnTo>
                  <a:lnTo>
                    <a:pt x="143" y="14"/>
                  </a:lnTo>
                  <a:lnTo>
                    <a:pt x="142" y="10"/>
                  </a:lnTo>
                  <a:lnTo>
                    <a:pt x="142" y="4"/>
                  </a:lnTo>
                  <a:lnTo>
                    <a:pt x="141" y="10"/>
                  </a:lnTo>
                  <a:lnTo>
                    <a:pt x="141" y="14"/>
                  </a:lnTo>
                  <a:lnTo>
                    <a:pt x="140" y="17"/>
                  </a:lnTo>
                  <a:lnTo>
                    <a:pt x="137" y="19"/>
                  </a:lnTo>
                  <a:lnTo>
                    <a:pt x="136" y="21"/>
                  </a:lnTo>
                  <a:lnTo>
                    <a:pt x="104" y="0"/>
                  </a:lnTo>
                  <a:lnTo>
                    <a:pt x="102" y="2"/>
                  </a:lnTo>
                  <a:lnTo>
                    <a:pt x="98" y="4"/>
                  </a:lnTo>
                  <a:lnTo>
                    <a:pt x="95" y="4"/>
                  </a:lnTo>
                  <a:lnTo>
                    <a:pt x="93" y="4"/>
                  </a:lnTo>
                  <a:lnTo>
                    <a:pt x="89" y="2"/>
                  </a:lnTo>
                  <a:lnTo>
                    <a:pt x="86" y="2"/>
                  </a:lnTo>
                  <a:lnTo>
                    <a:pt x="83" y="2"/>
                  </a:lnTo>
                  <a:lnTo>
                    <a:pt x="80" y="2"/>
                  </a:lnTo>
                  <a:lnTo>
                    <a:pt x="78" y="2"/>
                  </a:lnTo>
                  <a:lnTo>
                    <a:pt x="75" y="2"/>
                  </a:lnTo>
                  <a:lnTo>
                    <a:pt x="74" y="4"/>
                  </a:lnTo>
                  <a:lnTo>
                    <a:pt x="72" y="6"/>
                  </a:lnTo>
                  <a:lnTo>
                    <a:pt x="68" y="8"/>
                  </a:lnTo>
                  <a:lnTo>
                    <a:pt x="66" y="10"/>
                  </a:lnTo>
                  <a:lnTo>
                    <a:pt x="64" y="12"/>
                  </a:lnTo>
                  <a:lnTo>
                    <a:pt x="63" y="12"/>
                  </a:lnTo>
                  <a:lnTo>
                    <a:pt x="59" y="14"/>
                  </a:lnTo>
                  <a:lnTo>
                    <a:pt x="58" y="16"/>
                  </a:lnTo>
                  <a:lnTo>
                    <a:pt x="56" y="16"/>
                  </a:lnTo>
                  <a:lnTo>
                    <a:pt x="54" y="17"/>
                  </a:lnTo>
                  <a:lnTo>
                    <a:pt x="51" y="19"/>
                  </a:lnTo>
                  <a:lnTo>
                    <a:pt x="49" y="21"/>
                  </a:lnTo>
                  <a:lnTo>
                    <a:pt x="47" y="23"/>
                  </a:lnTo>
                  <a:lnTo>
                    <a:pt x="45" y="25"/>
                  </a:lnTo>
                  <a:lnTo>
                    <a:pt x="42" y="27"/>
                  </a:lnTo>
                  <a:lnTo>
                    <a:pt x="40" y="27"/>
                  </a:lnTo>
                  <a:lnTo>
                    <a:pt x="38" y="29"/>
                  </a:lnTo>
                  <a:lnTo>
                    <a:pt x="36" y="31"/>
                  </a:lnTo>
                  <a:lnTo>
                    <a:pt x="35" y="33"/>
                  </a:lnTo>
                  <a:lnTo>
                    <a:pt x="32" y="35"/>
                  </a:lnTo>
                  <a:lnTo>
                    <a:pt x="30" y="35"/>
                  </a:lnTo>
                  <a:lnTo>
                    <a:pt x="28" y="36"/>
                  </a:lnTo>
                  <a:lnTo>
                    <a:pt x="27" y="36"/>
                  </a:lnTo>
                  <a:lnTo>
                    <a:pt x="26" y="36"/>
                  </a:lnTo>
                  <a:lnTo>
                    <a:pt x="25" y="38"/>
                  </a:lnTo>
                  <a:lnTo>
                    <a:pt x="23" y="38"/>
                  </a:lnTo>
                  <a:lnTo>
                    <a:pt x="22" y="40"/>
                  </a:lnTo>
                  <a:lnTo>
                    <a:pt x="21" y="42"/>
                  </a:lnTo>
                  <a:lnTo>
                    <a:pt x="18" y="44"/>
                  </a:lnTo>
                  <a:lnTo>
                    <a:pt x="16" y="48"/>
                  </a:lnTo>
                  <a:lnTo>
                    <a:pt x="13" y="50"/>
                  </a:lnTo>
                  <a:lnTo>
                    <a:pt x="10" y="54"/>
                  </a:lnTo>
                  <a:lnTo>
                    <a:pt x="8" y="57"/>
                  </a:lnTo>
                  <a:lnTo>
                    <a:pt x="6" y="61"/>
                  </a:lnTo>
                  <a:lnTo>
                    <a:pt x="2" y="63"/>
                  </a:lnTo>
                  <a:lnTo>
                    <a:pt x="0" y="67"/>
                  </a:lnTo>
                  <a:lnTo>
                    <a:pt x="4" y="69"/>
                  </a:lnTo>
                  <a:lnTo>
                    <a:pt x="10" y="73"/>
                  </a:lnTo>
                  <a:lnTo>
                    <a:pt x="15" y="75"/>
                  </a:lnTo>
                  <a:lnTo>
                    <a:pt x="19" y="77"/>
                  </a:lnTo>
                  <a:lnTo>
                    <a:pt x="25" y="77"/>
                  </a:lnTo>
                  <a:lnTo>
                    <a:pt x="29" y="78"/>
                  </a:lnTo>
                  <a:lnTo>
                    <a:pt x="34" y="78"/>
                  </a:lnTo>
                  <a:lnTo>
                    <a:pt x="39" y="77"/>
                  </a:lnTo>
                  <a:lnTo>
                    <a:pt x="44" y="77"/>
                  </a:lnTo>
                  <a:lnTo>
                    <a:pt x="49" y="75"/>
                  </a:lnTo>
                  <a:lnTo>
                    <a:pt x="55" y="75"/>
                  </a:lnTo>
                  <a:lnTo>
                    <a:pt x="59" y="73"/>
                  </a:lnTo>
                  <a:lnTo>
                    <a:pt x="64" y="71"/>
                  </a:lnTo>
                  <a:lnTo>
                    <a:pt x="69" y="69"/>
                  </a:lnTo>
                  <a:lnTo>
                    <a:pt x="74" y="65"/>
                  </a:lnTo>
                  <a:lnTo>
                    <a:pt x="78" y="61"/>
                  </a:lnTo>
                  <a:lnTo>
                    <a:pt x="82" y="59"/>
                  </a:lnTo>
                  <a:lnTo>
                    <a:pt x="85" y="57"/>
                  </a:lnTo>
                  <a:lnTo>
                    <a:pt x="87" y="54"/>
                  </a:lnTo>
                  <a:lnTo>
                    <a:pt x="90" y="52"/>
                  </a:lnTo>
                  <a:lnTo>
                    <a:pt x="93" y="50"/>
                  </a:lnTo>
                  <a:lnTo>
                    <a:pt x="96" y="46"/>
                  </a:lnTo>
                  <a:lnTo>
                    <a:pt x="98" y="44"/>
                  </a:lnTo>
                  <a:lnTo>
                    <a:pt x="102" y="42"/>
                  </a:lnTo>
                  <a:lnTo>
                    <a:pt x="103" y="44"/>
                  </a:lnTo>
                  <a:lnTo>
                    <a:pt x="104" y="46"/>
                  </a:lnTo>
                  <a:lnTo>
                    <a:pt x="104" y="50"/>
                  </a:lnTo>
                  <a:lnTo>
                    <a:pt x="104" y="54"/>
                  </a:lnTo>
                  <a:lnTo>
                    <a:pt x="104" y="57"/>
                  </a:lnTo>
                  <a:lnTo>
                    <a:pt x="103" y="61"/>
                  </a:lnTo>
                  <a:lnTo>
                    <a:pt x="103" y="67"/>
                  </a:lnTo>
                  <a:lnTo>
                    <a:pt x="101" y="73"/>
                  </a:lnTo>
                  <a:lnTo>
                    <a:pt x="99" y="78"/>
                  </a:lnTo>
                  <a:lnTo>
                    <a:pt x="97" y="82"/>
                  </a:lnTo>
                  <a:lnTo>
                    <a:pt x="95" y="86"/>
                  </a:lnTo>
                  <a:lnTo>
                    <a:pt x="94" y="92"/>
                  </a:lnTo>
                  <a:lnTo>
                    <a:pt x="92" y="98"/>
                  </a:lnTo>
                  <a:lnTo>
                    <a:pt x="89" y="103"/>
                  </a:lnTo>
                  <a:lnTo>
                    <a:pt x="88" y="107"/>
                  </a:lnTo>
                  <a:lnTo>
                    <a:pt x="86" y="111"/>
                  </a:lnTo>
                  <a:lnTo>
                    <a:pt x="85" y="115"/>
                  </a:lnTo>
                  <a:lnTo>
                    <a:pt x="84" y="118"/>
                  </a:lnTo>
                  <a:lnTo>
                    <a:pt x="82" y="120"/>
                  </a:lnTo>
                  <a:lnTo>
                    <a:pt x="80" y="126"/>
                  </a:lnTo>
                  <a:lnTo>
                    <a:pt x="78" y="130"/>
                  </a:lnTo>
                  <a:lnTo>
                    <a:pt x="77" y="134"/>
                  </a:lnTo>
                  <a:lnTo>
                    <a:pt x="75" y="138"/>
                  </a:lnTo>
                  <a:lnTo>
                    <a:pt x="74" y="145"/>
                  </a:lnTo>
                  <a:lnTo>
                    <a:pt x="72" y="151"/>
                  </a:lnTo>
                  <a:lnTo>
                    <a:pt x="69" y="159"/>
                  </a:lnTo>
                  <a:lnTo>
                    <a:pt x="67" y="166"/>
                  </a:lnTo>
                  <a:lnTo>
                    <a:pt x="66" y="174"/>
                  </a:lnTo>
                  <a:lnTo>
                    <a:pt x="64" y="181"/>
                  </a:lnTo>
                  <a:lnTo>
                    <a:pt x="63" y="189"/>
                  </a:lnTo>
                  <a:lnTo>
                    <a:pt x="61" y="197"/>
                  </a:lnTo>
                  <a:lnTo>
                    <a:pt x="60" y="200"/>
                  </a:lnTo>
                  <a:lnTo>
                    <a:pt x="60" y="204"/>
                  </a:lnTo>
                  <a:lnTo>
                    <a:pt x="59" y="206"/>
                  </a:lnTo>
                  <a:lnTo>
                    <a:pt x="59" y="210"/>
                  </a:lnTo>
                  <a:lnTo>
                    <a:pt x="58" y="214"/>
                  </a:lnTo>
                  <a:lnTo>
                    <a:pt x="57" y="218"/>
                  </a:lnTo>
                  <a:lnTo>
                    <a:pt x="57" y="221"/>
                  </a:lnTo>
                  <a:lnTo>
                    <a:pt x="56" y="225"/>
                  </a:lnTo>
                  <a:lnTo>
                    <a:pt x="58" y="225"/>
                  </a:lnTo>
                  <a:lnTo>
                    <a:pt x="60" y="223"/>
                  </a:lnTo>
                  <a:lnTo>
                    <a:pt x="63" y="223"/>
                  </a:lnTo>
                  <a:lnTo>
                    <a:pt x="64" y="221"/>
                  </a:lnTo>
                  <a:lnTo>
                    <a:pt x="66" y="221"/>
                  </a:lnTo>
                  <a:lnTo>
                    <a:pt x="68" y="220"/>
                  </a:lnTo>
                  <a:lnTo>
                    <a:pt x="70" y="218"/>
                  </a:lnTo>
                  <a:lnTo>
                    <a:pt x="72" y="214"/>
                  </a:lnTo>
                  <a:lnTo>
                    <a:pt x="74" y="212"/>
                  </a:lnTo>
                  <a:lnTo>
                    <a:pt x="75" y="208"/>
                  </a:lnTo>
                  <a:lnTo>
                    <a:pt x="77" y="204"/>
                  </a:lnTo>
                  <a:lnTo>
                    <a:pt x="78" y="202"/>
                  </a:lnTo>
                  <a:lnTo>
                    <a:pt x="80" y="199"/>
                  </a:lnTo>
                  <a:lnTo>
                    <a:pt x="82" y="195"/>
                  </a:lnTo>
                  <a:lnTo>
                    <a:pt x="83" y="191"/>
                  </a:lnTo>
                  <a:lnTo>
                    <a:pt x="85" y="187"/>
                  </a:lnTo>
                  <a:lnTo>
                    <a:pt x="86" y="176"/>
                  </a:lnTo>
                  <a:lnTo>
                    <a:pt x="87" y="164"/>
                  </a:lnTo>
                  <a:lnTo>
                    <a:pt x="89" y="155"/>
                  </a:lnTo>
                  <a:lnTo>
                    <a:pt x="92" y="145"/>
                  </a:lnTo>
                  <a:lnTo>
                    <a:pt x="94" y="136"/>
                  </a:lnTo>
                  <a:lnTo>
                    <a:pt x="97" y="126"/>
                  </a:lnTo>
                  <a:lnTo>
                    <a:pt x="101" y="118"/>
                  </a:lnTo>
                  <a:lnTo>
                    <a:pt x="104" y="111"/>
                  </a:lnTo>
                  <a:lnTo>
                    <a:pt x="105" y="109"/>
                  </a:lnTo>
                  <a:lnTo>
                    <a:pt x="106" y="107"/>
                  </a:lnTo>
                  <a:lnTo>
                    <a:pt x="107" y="105"/>
                  </a:lnTo>
                  <a:lnTo>
                    <a:pt x="108" y="107"/>
                  </a:lnTo>
                  <a:lnTo>
                    <a:pt x="109" y="107"/>
                  </a:lnTo>
                  <a:lnTo>
                    <a:pt x="111" y="109"/>
                  </a:lnTo>
                  <a:lnTo>
                    <a:pt x="112" y="111"/>
                  </a:lnTo>
                  <a:lnTo>
                    <a:pt x="112" y="118"/>
                  </a:lnTo>
                  <a:lnTo>
                    <a:pt x="112" y="126"/>
                  </a:lnTo>
                  <a:lnTo>
                    <a:pt x="112" y="134"/>
                  </a:lnTo>
                  <a:lnTo>
                    <a:pt x="112" y="139"/>
                  </a:lnTo>
                  <a:lnTo>
                    <a:pt x="111" y="147"/>
                  </a:lnTo>
                  <a:lnTo>
                    <a:pt x="109" y="155"/>
                  </a:lnTo>
                  <a:lnTo>
                    <a:pt x="107" y="160"/>
                  </a:lnTo>
                  <a:lnTo>
                    <a:pt x="105" y="166"/>
                  </a:lnTo>
                  <a:lnTo>
                    <a:pt x="103" y="168"/>
                  </a:lnTo>
                  <a:lnTo>
                    <a:pt x="102" y="170"/>
                  </a:lnTo>
                  <a:lnTo>
                    <a:pt x="101" y="172"/>
                  </a:lnTo>
                  <a:lnTo>
                    <a:pt x="99" y="176"/>
                  </a:lnTo>
                  <a:lnTo>
                    <a:pt x="98" y="178"/>
                  </a:lnTo>
                  <a:lnTo>
                    <a:pt x="96" y="180"/>
                  </a:lnTo>
                  <a:lnTo>
                    <a:pt x="95" y="181"/>
                  </a:lnTo>
                  <a:lnTo>
                    <a:pt x="94" y="183"/>
                  </a:lnTo>
                  <a:lnTo>
                    <a:pt x="95" y="183"/>
                  </a:lnTo>
                  <a:lnTo>
                    <a:pt x="97" y="183"/>
                  </a:lnTo>
                  <a:lnTo>
                    <a:pt x="99" y="183"/>
                  </a:lnTo>
                  <a:lnTo>
                    <a:pt x="102" y="183"/>
                  </a:lnTo>
                  <a:lnTo>
                    <a:pt x="103" y="183"/>
                  </a:lnTo>
                  <a:lnTo>
                    <a:pt x="105" y="185"/>
                  </a:lnTo>
                  <a:lnTo>
                    <a:pt x="107" y="185"/>
                  </a:lnTo>
                  <a:lnTo>
                    <a:pt x="109" y="185"/>
                  </a:lnTo>
                  <a:lnTo>
                    <a:pt x="112" y="185"/>
                  </a:lnTo>
                  <a:lnTo>
                    <a:pt x="113" y="183"/>
                  </a:lnTo>
                  <a:lnTo>
                    <a:pt x="115" y="181"/>
                  </a:lnTo>
                  <a:lnTo>
                    <a:pt x="116" y="181"/>
                  </a:lnTo>
                  <a:lnTo>
                    <a:pt x="118" y="180"/>
                  </a:lnTo>
                  <a:lnTo>
                    <a:pt x="120" y="176"/>
                  </a:lnTo>
                  <a:lnTo>
                    <a:pt x="121" y="174"/>
                  </a:lnTo>
                  <a:lnTo>
                    <a:pt x="122" y="170"/>
                  </a:lnTo>
                  <a:lnTo>
                    <a:pt x="124" y="160"/>
                  </a:lnTo>
                  <a:lnTo>
                    <a:pt x="125" y="151"/>
                  </a:lnTo>
                  <a:lnTo>
                    <a:pt x="127" y="139"/>
                  </a:lnTo>
                  <a:lnTo>
                    <a:pt x="128" y="130"/>
                  </a:lnTo>
                  <a:lnTo>
                    <a:pt x="130" y="120"/>
                  </a:lnTo>
                  <a:lnTo>
                    <a:pt x="132" y="111"/>
                  </a:lnTo>
                  <a:lnTo>
                    <a:pt x="133" y="101"/>
                  </a:lnTo>
                  <a:lnTo>
                    <a:pt x="134" y="92"/>
                  </a:lnTo>
                  <a:lnTo>
                    <a:pt x="133" y="92"/>
                  </a:lnTo>
                  <a:lnTo>
                    <a:pt x="132" y="90"/>
                  </a:lnTo>
                  <a:lnTo>
                    <a:pt x="130" y="94"/>
                  </a:lnTo>
                  <a:lnTo>
                    <a:pt x="128" y="94"/>
                  </a:lnTo>
                  <a:lnTo>
                    <a:pt x="127" y="92"/>
                  </a:lnTo>
                  <a:lnTo>
                    <a:pt x="126" y="90"/>
                  </a:lnTo>
                  <a:lnTo>
                    <a:pt x="125" y="71"/>
                  </a:lnTo>
                  <a:lnTo>
                    <a:pt x="133" y="46"/>
                  </a:lnTo>
                  <a:lnTo>
                    <a:pt x="134" y="46"/>
                  </a:lnTo>
                  <a:lnTo>
                    <a:pt x="134" y="48"/>
                  </a:lnTo>
                  <a:lnTo>
                    <a:pt x="134" y="50"/>
                  </a:lnTo>
                  <a:lnTo>
                    <a:pt x="135" y="52"/>
                  </a:lnTo>
                  <a:lnTo>
                    <a:pt x="136" y="78"/>
                  </a:lnTo>
                  <a:lnTo>
                    <a:pt x="136" y="77"/>
                  </a:lnTo>
                  <a:lnTo>
                    <a:pt x="137" y="75"/>
                  </a:lnTo>
                  <a:lnTo>
                    <a:pt x="139" y="71"/>
                  </a:lnTo>
                  <a:lnTo>
                    <a:pt x="140" y="71"/>
                  </a:lnTo>
                  <a:lnTo>
                    <a:pt x="141" y="71"/>
                  </a:lnTo>
                  <a:lnTo>
                    <a:pt x="141" y="73"/>
                  </a:lnTo>
                  <a:lnTo>
                    <a:pt x="142" y="75"/>
                  </a:lnTo>
                  <a:lnTo>
                    <a:pt x="142" y="77"/>
                  </a:lnTo>
                  <a:lnTo>
                    <a:pt x="142" y="92"/>
                  </a:lnTo>
                  <a:lnTo>
                    <a:pt x="142" y="107"/>
                  </a:lnTo>
                  <a:lnTo>
                    <a:pt x="142" y="120"/>
                  </a:lnTo>
                  <a:lnTo>
                    <a:pt x="143" y="136"/>
                  </a:lnTo>
                  <a:lnTo>
                    <a:pt x="144" y="151"/>
                  </a:lnTo>
                  <a:lnTo>
                    <a:pt x="144" y="166"/>
                  </a:lnTo>
                  <a:lnTo>
                    <a:pt x="145" y="181"/>
                  </a:lnTo>
                  <a:lnTo>
                    <a:pt x="146" y="197"/>
                  </a:lnTo>
                  <a:lnTo>
                    <a:pt x="147" y="206"/>
                  </a:lnTo>
                  <a:lnTo>
                    <a:pt x="149" y="218"/>
                  </a:lnTo>
                  <a:lnTo>
                    <a:pt x="151" y="225"/>
                  </a:lnTo>
                  <a:lnTo>
                    <a:pt x="153" y="233"/>
                  </a:lnTo>
                  <a:lnTo>
                    <a:pt x="155" y="241"/>
                  </a:lnTo>
                  <a:lnTo>
                    <a:pt x="158" y="248"/>
                  </a:lnTo>
                  <a:lnTo>
                    <a:pt x="159" y="256"/>
                  </a:lnTo>
                  <a:lnTo>
                    <a:pt x="161" y="265"/>
                  </a:lnTo>
                  <a:lnTo>
                    <a:pt x="170" y="220"/>
                  </a:lnTo>
                  <a:lnTo>
                    <a:pt x="170" y="218"/>
                  </a:lnTo>
                  <a:lnTo>
                    <a:pt x="170" y="216"/>
                  </a:lnTo>
                  <a:close/>
                </a:path>
              </a:pathLst>
            </a:custGeom>
            <a:solidFill>
              <a:srgbClr val="FF00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0" name="Freeform 80"/>
            <p:cNvSpPr/>
            <p:nvPr/>
          </p:nvSpPr>
          <p:spPr>
            <a:xfrm>
              <a:off x="4241" y="2286"/>
              <a:ext cx="8" cy="140"/>
            </a:xfrm>
            <a:custGeom>
              <a:avLst/>
              <a:gdLst/>
              <a:ahLst/>
              <a:cxnLst>
                <a:cxn ang="0">
                  <a:pos x="8" y="130"/>
                </a:cxn>
                <a:cxn ang="0">
                  <a:pos x="0" y="0"/>
                </a:cxn>
                <a:cxn ang="0">
                  <a:pos x="0" y="21"/>
                </a:cxn>
                <a:cxn ang="0">
                  <a:pos x="0" y="40"/>
                </a:cxn>
                <a:cxn ang="0">
                  <a:pos x="1" y="61"/>
                </a:cxn>
                <a:cxn ang="0">
                  <a:pos x="2" y="82"/>
                </a:cxn>
                <a:cxn ang="0">
                  <a:pos x="2" y="98"/>
                </a:cxn>
                <a:cxn ang="0">
                  <a:pos x="2" y="111"/>
                </a:cxn>
                <a:cxn ang="0">
                  <a:pos x="2" y="124"/>
                </a:cxn>
                <a:cxn ang="0">
                  <a:pos x="3" y="140"/>
                </a:cxn>
                <a:cxn ang="0">
                  <a:pos x="4" y="140"/>
                </a:cxn>
                <a:cxn ang="0">
                  <a:pos x="5" y="140"/>
                </a:cxn>
                <a:cxn ang="0">
                  <a:pos x="7" y="140"/>
                </a:cxn>
                <a:cxn ang="0">
                  <a:pos x="8" y="138"/>
                </a:cxn>
                <a:cxn ang="0">
                  <a:pos x="8" y="134"/>
                </a:cxn>
                <a:cxn ang="0">
                  <a:pos x="8" y="132"/>
                </a:cxn>
                <a:cxn ang="0">
                  <a:pos x="8" y="130"/>
                </a:cxn>
              </a:cxnLst>
              <a:rect l="0" t="0" r="0" b="0"/>
              <a:pathLst>
                <a:path w="8" h="140">
                  <a:moveTo>
                    <a:pt x="8" y="130"/>
                  </a:moveTo>
                  <a:lnTo>
                    <a:pt x="0" y="0"/>
                  </a:lnTo>
                  <a:lnTo>
                    <a:pt x="0" y="21"/>
                  </a:lnTo>
                  <a:lnTo>
                    <a:pt x="0" y="40"/>
                  </a:lnTo>
                  <a:lnTo>
                    <a:pt x="1" y="61"/>
                  </a:lnTo>
                  <a:lnTo>
                    <a:pt x="2" y="82"/>
                  </a:lnTo>
                  <a:lnTo>
                    <a:pt x="2" y="98"/>
                  </a:lnTo>
                  <a:lnTo>
                    <a:pt x="2" y="111"/>
                  </a:lnTo>
                  <a:lnTo>
                    <a:pt x="2" y="124"/>
                  </a:lnTo>
                  <a:lnTo>
                    <a:pt x="3" y="140"/>
                  </a:lnTo>
                  <a:lnTo>
                    <a:pt x="4" y="140"/>
                  </a:lnTo>
                  <a:lnTo>
                    <a:pt x="5" y="140"/>
                  </a:lnTo>
                  <a:lnTo>
                    <a:pt x="7" y="140"/>
                  </a:lnTo>
                  <a:lnTo>
                    <a:pt x="8" y="138"/>
                  </a:lnTo>
                  <a:lnTo>
                    <a:pt x="8" y="134"/>
                  </a:lnTo>
                  <a:lnTo>
                    <a:pt x="8" y="132"/>
                  </a:lnTo>
                  <a:lnTo>
                    <a:pt x="8" y="130"/>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1" name="Freeform 81"/>
            <p:cNvSpPr/>
            <p:nvPr/>
          </p:nvSpPr>
          <p:spPr>
            <a:xfrm>
              <a:off x="4233" y="2071"/>
              <a:ext cx="1" cy="4"/>
            </a:xfrm>
            <a:custGeom>
              <a:avLst/>
              <a:gdLst/>
              <a:ahLst/>
              <a:cxnLst>
                <a:cxn ang="0">
                  <a:pos x="0" y="4"/>
                </a:cxn>
                <a:cxn ang="0">
                  <a:pos x="0" y="2"/>
                </a:cxn>
                <a:cxn ang="0">
                  <a:pos x="0" y="0"/>
                </a:cxn>
                <a:cxn ang="0">
                  <a:pos x="0" y="2"/>
                </a:cxn>
                <a:cxn ang="0">
                  <a:pos x="0" y="4"/>
                </a:cxn>
              </a:cxnLst>
              <a:rect l="0" t="0" r="0" b="0"/>
              <a:pathLst>
                <a:path w="1" h="4">
                  <a:moveTo>
                    <a:pt x="0" y="4"/>
                  </a:moveTo>
                  <a:lnTo>
                    <a:pt x="0" y="2"/>
                  </a:lnTo>
                  <a:lnTo>
                    <a:pt x="0" y="0"/>
                  </a:lnTo>
                  <a:lnTo>
                    <a:pt x="0" y="2"/>
                  </a:lnTo>
                  <a:lnTo>
                    <a:pt x="0" y="4"/>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2" name="Freeform 82"/>
            <p:cNvSpPr/>
            <p:nvPr/>
          </p:nvSpPr>
          <p:spPr>
            <a:xfrm>
              <a:off x="4195" y="2715"/>
              <a:ext cx="7" cy="21"/>
            </a:xfrm>
            <a:custGeom>
              <a:avLst/>
              <a:gdLst/>
              <a:ahLst/>
              <a:cxnLst>
                <a:cxn ang="0">
                  <a:pos x="7" y="21"/>
                </a:cxn>
                <a:cxn ang="0">
                  <a:pos x="7" y="16"/>
                </a:cxn>
                <a:cxn ang="0">
                  <a:pos x="7" y="12"/>
                </a:cxn>
                <a:cxn ang="0">
                  <a:pos x="6" y="6"/>
                </a:cxn>
                <a:cxn ang="0">
                  <a:pos x="5" y="0"/>
                </a:cxn>
                <a:cxn ang="0">
                  <a:pos x="0" y="21"/>
                </a:cxn>
                <a:cxn ang="0">
                  <a:pos x="0" y="19"/>
                </a:cxn>
                <a:cxn ang="0">
                  <a:pos x="1" y="18"/>
                </a:cxn>
                <a:cxn ang="0">
                  <a:pos x="2" y="14"/>
                </a:cxn>
                <a:cxn ang="0">
                  <a:pos x="2" y="12"/>
                </a:cxn>
                <a:cxn ang="0">
                  <a:pos x="3" y="12"/>
                </a:cxn>
                <a:cxn ang="0">
                  <a:pos x="5" y="12"/>
                </a:cxn>
                <a:cxn ang="0">
                  <a:pos x="5" y="14"/>
                </a:cxn>
                <a:cxn ang="0">
                  <a:pos x="5" y="16"/>
                </a:cxn>
                <a:cxn ang="0">
                  <a:pos x="6" y="18"/>
                </a:cxn>
                <a:cxn ang="0">
                  <a:pos x="6" y="19"/>
                </a:cxn>
                <a:cxn ang="0">
                  <a:pos x="7" y="21"/>
                </a:cxn>
              </a:cxnLst>
              <a:rect l="0" t="0" r="0" b="0"/>
              <a:pathLst>
                <a:path w="7" h="21">
                  <a:moveTo>
                    <a:pt x="7" y="21"/>
                  </a:moveTo>
                  <a:lnTo>
                    <a:pt x="7" y="16"/>
                  </a:lnTo>
                  <a:lnTo>
                    <a:pt x="7" y="12"/>
                  </a:lnTo>
                  <a:lnTo>
                    <a:pt x="6" y="6"/>
                  </a:lnTo>
                  <a:lnTo>
                    <a:pt x="5" y="0"/>
                  </a:lnTo>
                  <a:lnTo>
                    <a:pt x="0" y="21"/>
                  </a:lnTo>
                  <a:lnTo>
                    <a:pt x="0" y="19"/>
                  </a:lnTo>
                  <a:lnTo>
                    <a:pt x="1" y="18"/>
                  </a:lnTo>
                  <a:lnTo>
                    <a:pt x="2" y="14"/>
                  </a:lnTo>
                  <a:lnTo>
                    <a:pt x="2" y="12"/>
                  </a:lnTo>
                  <a:lnTo>
                    <a:pt x="3" y="12"/>
                  </a:lnTo>
                  <a:lnTo>
                    <a:pt x="5" y="12"/>
                  </a:lnTo>
                  <a:lnTo>
                    <a:pt x="5" y="14"/>
                  </a:lnTo>
                  <a:lnTo>
                    <a:pt x="5" y="16"/>
                  </a:lnTo>
                  <a:lnTo>
                    <a:pt x="6" y="18"/>
                  </a:lnTo>
                  <a:lnTo>
                    <a:pt x="6" y="19"/>
                  </a:lnTo>
                  <a:lnTo>
                    <a:pt x="7" y="21"/>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3" name="Freeform 83"/>
            <p:cNvSpPr/>
            <p:nvPr/>
          </p:nvSpPr>
          <p:spPr>
            <a:xfrm>
              <a:off x="4195" y="2742"/>
              <a:ext cx="6" cy="8"/>
            </a:xfrm>
            <a:custGeom>
              <a:avLst/>
              <a:gdLst/>
              <a:ahLst/>
              <a:cxnLst>
                <a:cxn ang="0">
                  <a:pos x="6" y="2"/>
                </a:cxn>
                <a:cxn ang="0">
                  <a:pos x="5" y="2"/>
                </a:cxn>
                <a:cxn ang="0">
                  <a:pos x="5" y="0"/>
                </a:cxn>
                <a:cxn ang="0">
                  <a:pos x="2" y="0"/>
                </a:cxn>
                <a:cxn ang="0">
                  <a:pos x="1" y="0"/>
                </a:cxn>
                <a:cxn ang="0">
                  <a:pos x="0" y="0"/>
                </a:cxn>
                <a:cxn ang="0">
                  <a:pos x="0" y="2"/>
                </a:cxn>
                <a:cxn ang="0">
                  <a:pos x="0" y="4"/>
                </a:cxn>
                <a:cxn ang="0">
                  <a:pos x="0" y="6"/>
                </a:cxn>
                <a:cxn ang="0">
                  <a:pos x="1" y="8"/>
                </a:cxn>
                <a:cxn ang="0">
                  <a:pos x="2" y="8"/>
                </a:cxn>
                <a:cxn ang="0">
                  <a:pos x="5" y="8"/>
                </a:cxn>
                <a:cxn ang="0">
                  <a:pos x="6" y="6"/>
                </a:cxn>
                <a:cxn ang="0">
                  <a:pos x="6" y="4"/>
                </a:cxn>
                <a:cxn ang="0">
                  <a:pos x="6" y="2"/>
                </a:cxn>
              </a:cxnLst>
              <a:rect l="0" t="0" r="0" b="0"/>
              <a:pathLst>
                <a:path w="6" h="8">
                  <a:moveTo>
                    <a:pt x="6" y="2"/>
                  </a:moveTo>
                  <a:lnTo>
                    <a:pt x="5" y="2"/>
                  </a:lnTo>
                  <a:lnTo>
                    <a:pt x="5" y="0"/>
                  </a:lnTo>
                  <a:lnTo>
                    <a:pt x="2" y="0"/>
                  </a:lnTo>
                  <a:lnTo>
                    <a:pt x="1" y="0"/>
                  </a:lnTo>
                  <a:lnTo>
                    <a:pt x="0" y="0"/>
                  </a:lnTo>
                  <a:lnTo>
                    <a:pt x="0" y="2"/>
                  </a:lnTo>
                  <a:lnTo>
                    <a:pt x="0" y="4"/>
                  </a:lnTo>
                  <a:lnTo>
                    <a:pt x="0" y="6"/>
                  </a:lnTo>
                  <a:lnTo>
                    <a:pt x="1" y="8"/>
                  </a:lnTo>
                  <a:lnTo>
                    <a:pt x="2" y="8"/>
                  </a:lnTo>
                  <a:lnTo>
                    <a:pt x="5" y="8"/>
                  </a:lnTo>
                  <a:lnTo>
                    <a:pt x="6" y="6"/>
                  </a:lnTo>
                  <a:lnTo>
                    <a:pt x="6" y="4"/>
                  </a:lnTo>
                  <a:lnTo>
                    <a:pt x="6" y="2"/>
                  </a:lnTo>
                  <a:close/>
                </a:path>
              </a:pathLst>
            </a:custGeom>
            <a:solidFill>
              <a:srgbClr val="FFFFFF">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4" name="Freeform 84"/>
            <p:cNvSpPr/>
            <p:nvPr/>
          </p:nvSpPr>
          <p:spPr>
            <a:xfrm>
              <a:off x="4889" y="1615"/>
              <a:ext cx="124" cy="603"/>
            </a:xfrm>
            <a:custGeom>
              <a:avLst/>
              <a:gdLst/>
              <a:ahLst/>
              <a:cxnLst>
                <a:cxn ang="0">
                  <a:pos x="49" y="534"/>
                </a:cxn>
                <a:cxn ang="0">
                  <a:pos x="46" y="463"/>
                </a:cxn>
                <a:cxn ang="0">
                  <a:pos x="42" y="378"/>
                </a:cxn>
                <a:cxn ang="0">
                  <a:pos x="46" y="357"/>
                </a:cxn>
                <a:cxn ang="0">
                  <a:pos x="56" y="376"/>
                </a:cxn>
                <a:cxn ang="0">
                  <a:pos x="67" y="378"/>
                </a:cxn>
                <a:cxn ang="0">
                  <a:pos x="77" y="380"/>
                </a:cxn>
                <a:cxn ang="0">
                  <a:pos x="84" y="381"/>
                </a:cxn>
                <a:cxn ang="0">
                  <a:pos x="78" y="366"/>
                </a:cxn>
                <a:cxn ang="0">
                  <a:pos x="67" y="345"/>
                </a:cxn>
                <a:cxn ang="0">
                  <a:pos x="58" y="336"/>
                </a:cxn>
                <a:cxn ang="0">
                  <a:pos x="61" y="315"/>
                </a:cxn>
                <a:cxn ang="0">
                  <a:pos x="76" y="332"/>
                </a:cxn>
                <a:cxn ang="0">
                  <a:pos x="87" y="362"/>
                </a:cxn>
                <a:cxn ang="0">
                  <a:pos x="91" y="383"/>
                </a:cxn>
                <a:cxn ang="0">
                  <a:pos x="103" y="393"/>
                </a:cxn>
                <a:cxn ang="0">
                  <a:pos x="112" y="412"/>
                </a:cxn>
                <a:cxn ang="0">
                  <a:pos x="119" y="427"/>
                </a:cxn>
                <a:cxn ang="0">
                  <a:pos x="105" y="351"/>
                </a:cxn>
                <a:cxn ang="0">
                  <a:pos x="91" y="326"/>
                </a:cxn>
                <a:cxn ang="0">
                  <a:pos x="75" y="309"/>
                </a:cxn>
                <a:cxn ang="0">
                  <a:pos x="64" y="296"/>
                </a:cxn>
                <a:cxn ang="0">
                  <a:pos x="54" y="279"/>
                </a:cxn>
                <a:cxn ang="0">
                  <a:pos x="59" y="267"/>
                </a:cxn>
                <a:cxn ang="0">
                  <a:pos x="66" y="261"/>
                </a:cxn>
                <a:cxn ang="0">
                  <a:pos x="69" y="233"/>
                </a:cxn>
                <a:cxn ang="0">
                  <a:pos x="81" y="221"/>
                </a:cxn>
                <a:cxn ang="0">
                  <a:pos x="95" y="212"/>
                </a:cxn>
                <a:cxn ang="0">
                  <a:pos x="107" y="193"/>
                </a:cxn>
                <a:cxn ang="0">
                  <a:pos x="122" y="156"/>
                </a:cxn>
                <a:cxn ang="0">
                  <a:pos x="110" y="156"/>
                </a:cxn>
                <a:cxn ang="0">
                  <a:pos x="95" y="166"/>
                </a:cxn>
                <a:cxn ang="0">
                  <a:pos x="79" y="174"/>
                </a:cxn>
                <a:cxn ang="0">
                  <a:pos x="71" y="176"/>
                </a:cxn>
                <a:cxn ang="0">
                  <a:pos x="60" y="187"/>
                </a:cxn>
                <a:cxn ang="0">
                  <a:pos x="46" y="202"/>
                </a:cxn>
                <a:cxn ang="0">
                  <a:pos x="31" y="221"/>
                </a:cxn>
                <a:cxn ang="0">
                  <a:pos x="26" y="227"/>
                </a:cxn>
                <a:cxn ang="0">
                  <a:pos x="26" y="197"/>
                </a:cxn>
                <a:cxn ang="0">
                  <a:pos x="23" y="147"/>
                </a:cxn>
                <a:cxn ang="0">
                  <a:pos x="16" y="61"/>
                </a:cxn>
                <a:cxn ang="0">
                  <a:pos x="10" y="13"/>
                </a:cxn>
                <a:cxn ang="0">
                  <a:pos x="0" y="97"/>
                </a:cxn>
                <a:cxn ang="0">
                  <a:pos x="18" y="223"/>
                </a:cxn>
                <a:cxn ang="0">
                  <a:pos x="19" y="240"/>
                </a:cxn>
                <a:cxn ang="0">
                  <a:pos x="27" y="244"/>
                </a:cxn>
                <a:cxn ang="0">
                  <a:pos x="39" y="233"/>
                </a:cxn>
                <a:cxn ang="0">
                  <a:pos x="50" y="229"/>
                </a:cxn>
                <a:cxn ang="0">
                  <a:pos x="61" y="227"/>
                </a:cxn>
                <a:cxn ang="0">
                  <a:pos x="64" y="244"/>
                </a:cxn>
                <a:cxn ang="0">
                  <a:pos x="51" y="273"/>
                </a:cxn>
                <a:cxn ang="0">
                  <a:pos x="47" y="309"/>
                </a:cxn>
                <a:cxn ang="0">
                  <a:pos x="39" y="296"/>
                </a:cxn>
                <a:cxn ang="0">
                  <a:pos x="40" y="261"/>
                </a:cxn>
                <a:cxn ang="0">
                  <a:pos x="35" y="265"/>
                </a:cxn>
                <a:cxn ang="0">
                  <a:pos x="31" y="292"/>
                </a:cxn>
                <a:cxn ang="0">
                  <a:pos x="27" y="290"/>
                </a:cxn>
                <a:cxn ang="0">
                  <a:pos x="29" y="351"/>
                </a:cxn>
                <a:cxn ang="0">
                  <a:pos x="29" y="481"/>
                </a:cxn>
                <a:cxn ang="0">
                  <a:pos x="39" y="553"/>
                </a:cxn>
                <a:cxn ang="0">
                  <a:pos x="47" y="593"/>
                </a:cxn>
              </a:cxnLst>
              <a:rect l="0" t="0" r="0" b="0"/>
              <a:pathLst>
                <a:path w="124" h="603">
                  <a:moveTo>
                    <a:pt x="52" y="601"/>
                  </a:moveTo>
                  <a:lnTo>
                    <a:pt x="51" y="601"/>
                  </a:lnTo>
                  <a:lnTo>
                    <a:pt x="51" y="599"/>
                  </a:lnTo>
                  <a:lnTo>
                    <a:pt x="50" y="576"/>
                  </a:lnTo>
                  <a:lnTo>
                    <a:pt x="49" y="555"/>
                  </a:lnTo>
                  <a:lnTo>
                    <a:pt x="49" y="534"/>
                  </a:lnTo>
                  <a:lnTo>
                    <a:pt x="49" y="511"/>
                  </a:lnTo>
                  <a:lnTo>
                    <a:pt x="49" y="502"/>
                  </a:lnTo>
                  <a:lnTo>
                    <a:pt x="48" y="494"/>
                  </a:lnTo>
                  <a:lnTo>
                    <a:pt x="47" y="486"/>
                  </a:lnTo>
                  <a:lnTo>
                    <a:pt x="47" y="477"/>
                  </a:lnTo>
                  <a:lnTo>
                    <a:pt x="46" y="463"/>
                  </a:lnTo>
                  <a:lnTo>
                    <a:pt x="45" y="448"/>
                  </a:lnTo>
                  <a:lnTo>
                    <a:pt x="45" y="433"/>
                  </a:lnTo>
                  <a:lnTo>
                    <a:pt x="43" y="420"/>
                  </a:lnTo>
                  <a:lnTo>
                    <a:pt x="42" y="406"/>
                  </a:lnTo>
                  <a:lnTo>
                    <a:pt x="42" y="391"/>
                  </a:lnTo>
                  <a:lnTo>
                    <a:pt x="42" y="378"/>
                  </a:lnTo>
                  <a:lnTo>
                    <a:pt x="42" y="364"/>
                  </a:lnTo>
                  <a:lnTo>
                    <a:pt x="42" y="360"/>
                  </a:lnTo>
                  <a:lnTo>
                    <a:pt x="42" y="359"/>
                  </a:lnTo>
                  <a:lnTo>
                    <a:pt x="42" y="357"/>
                  </a:lnTo>
                  <a:lnTo>
                    <a:pt x="43" y="355"/>
                  </a:lnTo>
                  <a:lnTo>
                    <a:pt x="46" y="357"/>
                  </a:lnTo>
                  <a:lnTo>
                    <a:pt x="47" y="360"/>
                  </a:lnTo>
                  <a:lnTo>
                    <a:pt x="49" y="362"/>
                  </a:lnTo>
                  <a:lnTo>
                    <a:pt x="50" y="366"/>
                  </a:lnTo>
                  <a:lnTo>
                    <a:pt x="52" y="370"/>
                  </a:lnTo>
                  <a:lnTo>
                    <a:pt x="54" y="374"/>
                  </a:lnTo>
                  <a:lnTo>
                    <a:pt x="56" y="376"/>
                  </a:lnTo>
                  <a:lnTo>
                    <a:pt x="57" y="380"/>
                  </a:lnTo>
                  <a:lnTo>
                    <a:pt x="59" y="380"/>
                  </a:lnTo>
                  <a:lnTo>
                    <a:pt x="61" y="380"/>
                  </a:lnTo>
                  <a:lnTo>
                    <a:pt x="62" y="380"/>
                  </a:lnTo>
                  <a:lnTo>
                    <a:pt x="65" y="378"/>
                  </a:lnTo>
                  <a:lnTo>
                    <a:pt x="67" y="378"/>
                  </a:lnTo>
                  <a:lnTo>
                    <a:pt x="68" y="378"/>
                  </a:lnTo>
                  <a:lnTo>
                    <a:pt x="70" y="378"/>
                  </a:lnTo>
                  <a:lnTo>
                    <a:pt x="73" y="378"/>
                  </a:lnTo>
                  <a:lnTo>
                    <a:pt x="74" y="380"/>
                  </a:lnTo>
                  <a:lnTo>
                    <a:pt x="76" y="380"/>
                  </a:lnTo>
                  <a:lnTo>
                    <a:pt x="77" y="380"/>
                  </a:lnTo>
                  <a:lnTo>
                    <a:pt x="78" y="381"/>
                  </a:lnTo>
                  <a:lnTo>
                    <a:pt x="80" y="381"/>
                  </a:lnTo>
                  <a:lnTo>
                    <a:pt x="81" y="381"/>
                  </a:lnTo>
                  <a:lnTo>
                    <a:pt x="84" y="381"/>
                  </a:lnTo>
                  <a:lnTo>
                    <a:pt x="85" y="381"/>
                  </a:lnTo>
                  <a:lnTo>
                    <a:pt x="84" y="381"/>
                  </a:lnTo>
                  <a:lnTo>
                    <a:pt x="83" y="378"/>
                  </a:lnTo>
                  <a:lnTo>
                    <a:pt x="83" y="376"/>
                  </a:lnTo>
                  <a:lnTo>
                    <a:pt x="81" y="374"/>
                  </a:lnTo>
                  <a:lnTo>
                    <a:pt x="80" y="370"/>
                  </a:lnTo>
                  <a:lnTo>
                    <a:pt x="79" y="368"/>
                  </a:lnTo>
                  <a:lnTo>
                    <a:pt x="78" y="366"/>
                  </a:lnTo>
                  <a:lnTo>
                    <a:pt x="77" y="366"/>
                  </a:lnTo>
                  <a:lnTo>
                    <a:pt x="75" y="360"/>
                  </a:lnTo>
                  <a:lnTo>
                    <a:pt x="74" y="357"/>
                  </a:lnTo>
                  <a:lnTo>
                    <a:pt x="71" y="353"/>
                  </a:lnTo>
                  <a:lnTo>
                    <a:pt x="69" y="349"/>
                  </a:lnTo>
                  <a:lnTo>
                    <a:pt x="67" y="345"/>
                  </a:lnTo>
                  <a:lnTo>
                    <a:pt x="65" y="341"/>
                  </a:lnTo>
                  <a:lnTo>
                    <a:pt x="62" y="340"/>
                  </a:lnTo>
                  <a:lnTo>
                    <a:pt x="60" y="338"/>
                  </a:lnTo>
                  <a:lnTo>
                    <a:pt x="59" y="338"/>
                  </a:lnTo>
                  <a:lnTo>
                    <a:pt x="58" y="338"/>
                  </a:lnTo>
                  <a:lnTo>
                    <a:pt x="58" y="336"/>
                  </a:lnTo>
                  <a:lnTo>
                    <a:pt x="57" y="319"/>
                  </a:lnTo>
                  <a:lnTo>
                    <a:pt x="57" y="317"/>
                  </a:lnTo>
                  <a:lnTo>
                    <a:pt x="58" y="317"/>
                  </a:lnTo>
                  <a:lnTo>
                    <a:pt x="58" y="315"/>
                  </a:lnTo>
                  <a:lnTo>
                    <a:pt x="59" y="315"/>
                  </a:lnTo>
                  <a:lnTo>
                    <a:pt x="61" y="315"/>
                  </a:lnTo>
                  <a:lnTo>
                    <a:pt x="65" y="317"/>
                  </a:lnTo>
                  <a:lnTo>
                    <a:pt x="67" y="319"/>
                  </a:lnTo>
                  <a:lnTo>
                    <a:pt x="70" y="320"/>
                  </a:lnTo>
                  <a:lnTo>
                    <a:pt x="73" y="324"/>
                  </a:lnTo>
                  <a:lnTo>
                    <a:pt x="75" y="328"/>
                  </a:lnTo>
                  <a:lnTo>
                    <a:pt x="76" y="332"/>
                  </a:lnTo>
                  <a:lnTo>
                    <a:pt x="78" y="340"/>
                  </a:lnTo>
                  <a:lnTo>
                    <a:pt x="79" y="343"/>
                  </a:lnTo>
                  <a:lnTo>
                    <a:pt x="81" y="349"/>
                  </a:lnTo>
                  <a:lnTo>
                    <a:pt x="84" y="353"/>
                  </a:lnTo>
                  <a:lnTo>
                    <a:pt x="85" y="357"/>
                  </a:lnTo>
                  <a:lnTo>
                    <a:pt x="87" y="362"/>
                  </a:lnTo>
                  <a:lnTo>
                    <a:pt x="88" y="368"/>
                  </a:lnTo>
                  <a:lnTo>
                    <a:pt x="89" y="372"/>
                  </a:lnTo>
                  <a:lnTo>
                    <a:pt x="91" y="378"/>
                  </a:lnTo>
                  <a:lnTo>
                    <a:pt x="91" y="380"/>
                  </a:lnTo>
                  <a:lnTo>
                    <a:pt x="91" y="381"/>
                  </a:lnTo>
                  <a:lnTo>
                    <a:pt x="91" y="383"/>
                  </a:lnTo>
                  <a:lnTo>
                    <a:pt x="91" y="385"/>
                  </a:lnTo>
                  <a:lnTo>
                    <a:pt x="95" y="385"/>
                  </a:lnTo>
                  <a:lnTo>
                    <a:pt x="97" y="387"/>
                  </a:lnTo>
                  <a:lnTo>
                    <a:pt x="98" y="389"/>
                  </a:lnTo>
                  <a:lnTo>
                    <a:pt x="100" y="391"/>
                  </a:lnTo>
                  <a:lnTo>
                    <a:pt x="103" y="393"/>
                  </a:lnTo>
                  <a:lnTo>
                    <a:pt x="105" y="397"/>
                  </a:lnTo>
                  <a:lnTo>
                    <a:pt x="106" y="401"/>
                  </a:lnTo>
                  <a:lnTo>
                    <a:pt x="108" y="404"/>
                  </a:lnTo>
                  <a:lnTo>
                    <a:pt x="109" y="406"/>
                  </a:lnTo>
                  <a:lnTo>
                    <a:pt x="112" y="410"/>
                  </a:lnTo>
                  <a:lnTo>
                    <a:pt x="112" y="412"/>
                  </a:lnTo>
                  <a:lnTo>
                    <a:pt x="113" y="416"/>
                  </a:lnTo>
                  <a:lnTo>
                    <a:pt x="115" y="418"/>
                  </a:lnTo>
                  <a:lnTo>
                    <a:pt x="116" y="422"/>
                  </a:lnTo>
                  <a:lnTo>
                    <a:pt x="117" y="423"/>
                  </a:lnTo>
                  <a:lnTo>
                    <a:pt x="118" y="425"/>
                  </a:lnTo>
                  <a:lnTo>
                    <a:pt x="119" y="427"/>
                  </a:lnTo>
                  <a:lnTo>
                    <a:pt x="121" y="431"/>
                  </a:lnTo>
                  <a:lnTo>
                    <a:pt x="121" y="435"/>
                  </a:lnTo>
                  <a:lnTo>
                    <a:pt x="122" y="437"/>
                  </a:lnTo>
                  <a:lnTo>
                    <a:pt x="114" y="372"/>
                  </a:lnTo>
                  <a:lnTo>
                    <a:pt x="107" y="357"/>
                  </a:lnTo>
                  <a:lnTo>
                    <a:pt x="105" y="351"/>
                  </a:lnTo>
                  <a:lnTo>
                    <a:pt x="104" y="347"/>
                  </a:lnTo>
                  <a:lnTo>
                    <a:pt x="102" y="341"/>
                  </a:lnTo>
                  <a:lnTo>
                    <a:pt x="99" y="338"/>
                  </a:lnTo>
                  <a:lnTo>
                    <a:pt x="97" y="334"/>
                  </a:lnTo>
                  <a:lnTo>
                    <a:pt x="94" y="330"/>
                  </a:lnTo>
                  <a:lnTo>
                    <a:pt x="91" y="326"/>
                  </a:lnTo>
                  <a:lnTo>
                    <a:pt x="88" y="324"/>
                  </a:lnTo>
                  <a:lnTo>
                    <a:pt x="86" y="320"/>
                  </a:lnTo>
                  <a:lnTo>
                    <a:pt x="83" y="317"/>
                  </a:lnTo>
                  <a:lnTo>
                    <a:pt x="80" y="315"/>
                  </a:lnTo>
                  <a:lnTo>
                    <a:pt x="78" y="313"/>
                  </a:lnTo>
                  <a:lnTo>
                    <a:pt x="75" y="309"/>
                  </a:lnTo>
                  <a:lnTo>
                    <a:pt x="73" y="307"/>
                  </a:lnTo>
                  <a:lnTo>
                    <a:pt x="70" y="303"/>
                  </a:lnTo>
                  <a:lnTo>
                    <a:pt x="67" y="299"/>
                  </a:lnTo>
                  <a:lnTo>
                    <a:pt x="66" y="298"/>
                  </a:lnTo>
                  <a:lnTo>
                    <a:pt x="65" y="298"/>
                  </a:lnTo>
                  <a:lnTo>
                    <a:pt x="64" y="296"/>
                  </a:lnTo>
                  <a:lnTo>
                    <a:pt x="62" y="294"/>
                  </a:lnTo>
                  <a:lnTo>
                    <a:pt x="61" y="292"/>
                  </a:lnTo>
                  <a:lnTo>
                    <a:pt x="60" y="292"/>
                  </a:lnTo>
                  <a:lnTo>
                    <a:pt x="60" y="290"/>
                  </a:lnTo>
                  <a:lnTo>
                    <a:pt x="54" y="280"/>
                  </a:lnTo>
                  <a:lnTo>
                    <a:pt x="54" y="279"/>
                  </a:lnTo>
                  <a:lnTo>
                    <a:pt x="55" y="275"/>
                  </a:lnTo>
                  <a:lnTo>
                    <a:pt x="55" y="273"/>
                  </a:lnTo>
                  <a:lnTo>
                    <a:pt x="56" y="271"/>
                  </a:lnTo>
                  <a:lnTo>
                    <a:pt x="57" y="269"/>
                  </a:lnTo>
                  <a:lnTo>
                    <a:pt x="58" y="269"/>
                  </a:lnTo>
                  <a:lnTo>
                    <a:pt x="59" y="267"/>
                  </a:lnTo>
                  <a:lnTo>
                    <a:pt x="60" y="265"/>
                  </a:lnTo>
                  <a:lnTo>
                    <a:pt x="61" y="265"/>
                  </a:lnTo>
                  <a:lnTo>
                    <a:pt x="62" y="263"/>
                  </a:lnTo>
                  <a:lnTo>
                    <a:pt x="64" y="263"/>
                  </a:lnTo>
                  <a:lnTo>
                    <a:pt x="65" y="263"/>
                  </a:lnTo>
                  <a:lnTo>
                    <a:pt x="66" y="261"/>
                  </a:lnTo>
                  <a:lnTo>
                    <a:pt x="67" y="261"/>
                  </a:lnTo>
                  <a:lnTo>
                    <a:pt x="68" y="259"/>
                  </a:lnTo>
                  <a:lnTo>
                    <a:pt x="68" y="258"/>
                  </a:lnTo>
                  <a:lnTo>
                    <a:pt x="68" y="250"/>
                  </a:lnTo>
                  <a:lnTo>
                    <a:pt x="68" y="240"/>
                  </a:lnTo>
                  <a:lnTo>
                    <a:pt x="69" y="233"/>
                  </a:lnTo>
                  <a:lnTo>
                    <a:pt x="70" y="225"/>
                  </a:lnTo>
                  <a:lnTo>
                    <a:pt x="74" y="225"/>
                  </a:lnTo>
                  <a:lnTo>
                    <a:pt x="75" y="225"/>
                  </a:lnTo>
                  <a:lnTo>
                    <a:pt x="77" y="223"/>
                  </a:lnTo>
                  <a:lnTo>
                    <a:pt x="79" y="223"/>
                  </a:lnTo>
                  <a:lnTo>
                    <a:pt x="81" y="221"/>
                  </a:lnTo>
                  <a:lnTo>
                    <a:pt x="84" y="221"/>
                  </a:lnTo>
                  <a:lnTo>
                    <a:pt x="86" y="219"/>
                  </a:lnTo>
                  <a:lnTo>
                    <a:pt x="88" y="217"/>
                  </a:lnTo>
                  <a:lnTo>
                    <a:pt x="90" y="216"/>
                  </a:lnTo>
                  <a:lnTo>
                    <a:pt x="93" y="214"/>
                  </a:lnTo>
                  <a:lnTo>
                    <a:pt x="95" y="212"/>
                  </a:lnTo>
                  <a:lnTo>
                    <a:pt x="97" y="210"/>
                  </a:lnTo>
                  <a:lnTo>
                    <a:pt x="99" y="208"/>
                  </a:lnTo>
                  <a:lnTo>
                    <a:pt x="102" y="204"/>
                  </a:lnTo>
                  <a:lnTo>
                    <a:pt x="103" y="200"/>
                  </a:lnTo>
                  <a:lnTo>
                    <a:pt x="105" y="198"/>
                  </a:lnTo>
                  <a:lnTo>
                    <a:pt x="107" y="193"/>
                  </a:lnTo>
                  <a:lnTo>
                    <a:pt x="109" y="187"/>
                  </a:lnTo>
                  <a:lnTo>
                    <a:pt x="113" y="181"/>
                  </a:lnTo>
                  <a:lnTo>
                    <a:pt x="115" y="174"/>
                  </a:lnTo>
                  <a:lnTo>
                    <a:pt x="117" y="168"/>
                  </a:lnTo>
                  <a:lnTo>
                    <a:pt x="119" y="162"/>
                  </a:lnTo>
                  <a:lnTo>
                    <a:pt x="122" y="156"/>
                  </a:lnTo>
                  <a:lnTo>
                    <a:pt x="124" y="149"/>
                  </a:lnTo>
                  <a:lnTo>
                    <a:pt x="122" y="149"/>
                  </a:lnTo>
                  <a:lnTo>
                    <a:pt x="118" y="153"/>
                  </a:lnTo>
                  <a:lnTo>
                    <a:pt x="116" y="155"/>
                  </a:lnTo>
                  <a:lnTo>
                    <a:pt x="114" y="156"/>
                  </a:lnTo>
                  <a:lnTo>
                    <a:pt x="110" y="156"/>
                  </a:lnTo>
                  <a:lnTo>
                    <a:pt x="108" y="158"/>
                  </a:lnTo>
                  <a:lnTo>
                    <a:pt x="105" y="160"/>
                  </a:lnTo>
                  <a:lnTo>
                    <a:pt x="103" y="162"/>
                  </a:lnTo>
                  <a:lnTo>
                    <a:pt x="100" y="164"/>
                  </a:lnTo>
                  <a:lnTo>
                    <a:pt x="97" y="164"/>
                  </a:lnTo>
                  <a:lnTo>
                    <a:pt x="95" y="166"/>
                  </a:lnTo>
                  <a:lnTo>
                    <a:pt x="91" y="168"/>
                  </a:lnTo>
                  <a:lnTo>
                    <a:pt x="88" y="170"/>
                  </a:lnTo>
                  <a:lnTo>
                    <a:pt x="86" y="170"/>
                  </a:lnTo>
                  <a:lnTo>
                    <a:pt x="84" y="172"/>
                  </a:lnTo>
                  <a:lnTo>
                    <a:pt x="80" y="174"/>
                  </a:lnTo>
                  <a:lnTo>
                    <a:pt x="79" y="174"/>
                  </a:lnTo>
                  <a:lnTo>
                    <a:pt x="78" y="174"/>
                  </a:lnTo>
                  <a:lnTo>
                    <a:pt x="76" y="174"/>
                  </a:lnTo>
                  <a:lnTo>
                    <a:pt x="75" y="174"/>
                  </a:lnTo>
                  <a:lnTo>
                    <a:pt x="74" y="174"/>
                  </a:lnTo>
                  <a:lnTo>
                    <a:pt x="73" y="174"/>
                  </a:lnTo>
                  <a:lnTo>
                    <a:pt x="71" y="176"/>
                  </a:lnTo>
                  <a:lnTo>
                    <a:pt x="70" y="176"/>
                  </a:lnTo>
                  <a:lnTo>
                    <a:pt x="68" y="177"/>
                  </a:lnTo>
                  <a:lnTo>
                    <a:pt x="66" y="179"/>
                  </a:lnTo>
                  <a:lnTo>
                    <a:pt x="64" y="181"/>
                  </a:lnTo>
                  <a:lnTo>
                    <a:pt x="61" y="183"/>
                  </a:lnTo>
                  <a:lnTo>
                    <a:pt x="60" y="187"/>
                  </a:lnTo>
                  <a:lnTo>
                    <a:pt x="58" y="189"/>
                  </a:lnTo>
                  <a:lnTo>
                    <a:pt x="56" y="193"/>
                  </a:lnTo>
                  <a:lnTo>
                    <a:pt x="54" y="195"/>
                  </a:lnTo>
                  <a:lnTo>
                    <a:pt x="51" y="197"/>
                  </a:lnTo>
                  <a:lnTo>
                    <a:pt x="48" y="200"/>
                  </a:lnTo>
                  <a:lnTo>
                    <a:pt x="46" y="202"/>
                  </a:lnTo>
                  <a:lnTo>
                    <a:pt x="43" y="206"/>
                  </a:lnTo>
                  <a:lnTo>
                    <a:pt x="40" y="210"/>
                  </a:lnTo>
                  <a:lnTo>
                    <a:pt x="38" y="214"/>
                  </a:lnTo>
                  <a:lnTo>
                    <a:pt x="36" y="217"/>
                  </a:lnTo>
                  <a:lnTo>
                    <a:pt x="32" y="221"/>
                  </a:lnTo>
                  <a:lnTo>
                    <a:pt x="31" y="221"/>
                  </a:lnTo>
                  <a:lnTo>
                    <a:pt x="30" y="223"/>
                  </a:lnTo>
                  <a:lnTo>
                    <a:pt x="29" y="223"/>
                  </a:lnTo>
                  <a:lnTo>
                    <a:pt x="29" y="225"/>
                  </a:lnTo>
                  <a:lnTo>
                    <a:pt x="28" y="225"/>
                  </a:lnTo>
                  <a:lnTo>
                    <a:pt x="27" y="227"/>
                  </a:lnTo>
                  <a:lnTo>
                    <a:pt x="26" y="227"/>
                  </a:lnTo>
                  <a:lnTo>
                    <a:pt x="24" y="229"/>
                  </a:lnTo>
                  <a:lnTo>
                    <a:pt x="23" y="229"/>
                  </a:lnTo>
                  <a:lnTo>
                    <a:pt x="23" y="227"/>
                  </a:lnTo>
                  <a:lnTo>
                    <a:pt x="24" y="217"/>
                  </a:lnTo>
                  <a:lnTo>
                    <a:pt x="24" y="206"/>
                  </a:lnTo>
                  <a:lnTo>
                    <a:pt x="26" y="197"/>
                  </a:lnTo>
                  <a:lnTo>
                    <a:pt x="26" y="187"/>
                  </a:lnTo>
                  <a:lnTo>
                    <a:pt x="26" y="179"/>
                  </a:lnTo>
                  <a:lnTo>
                    <a:pt x="24" y="174"/>
                  </a:lnTo>
                  <a:lnTo>
                    <a:pt x="24" y="168"/>
                  </a:lnTo>
                  <a:lnTo>
                    <a:pt x="24" y="162"/>
                  </a:lnTo>
                  <a:lnTo>
                    <a:pt x="23" y="147"/>
                  </a:lnTo>
                  <a:lnTo>
                    <a:pt x="22" y="132"/>
                  </a:lnTo>
                  <a:lnTo>
                    <a:pt x="21" y="116"/>
                  </a:lnTo>
                  <a:lnTo>
                    <a:pt x="20" y="103"/>
                  </a:lnTo>
                  <a:lnTo>
                    <a:pt x="19" y="88"/>
                  </a:lnTo>
                  <a:lnTo>
                    <a:pt x="17" y="74"/>
                  </a:lnTo>
                  <a:lnTo>
                    <a:pt x="16" y="61"/>
                  </a:lnTo>
                  <a:lnTo>
                    <a:pt x="14" y="46"/>
                  </a:lnTo>
                  <a:lnTo>
                    <a:pt x="12" y="40"/>
                  </a:lnTo>
                  <a:lnTo>
                    <a:pt x="12" y="33"/>
                  </a:lnTo>
                  <a:lnTo>
                    <a:pt x="12" y="27"/>
                  </a:lnTo>
                  <a:lnTo>
                    <a:pt x="10" y="19"/>
                  </a:lnTo>
                  <a:lnTo>
                    <a:pt x="10" y="13"/>
                  </a:lnTo>
                  <a:lnTo>
                    <a:pt x="9" y="10"/>
                  </a:lnTo>
                  <a:lnTo>
                    <a:pt x="9" y="6"/>
                  </a:lnTo>
                  <a:lnTo>
                    <a:pt x="8" y="0"/>
                  </a:lnTo>
                  <a:lnTo>
                    <a:pt x="3" y="52"/>
                  </a:lnTo>
                  <a:lnTo>
                    <a:pt x="1" y="73"/>
                  </a:lnTo>
                  <a:lnTo>
                    <a:pt x="0" y="97"/>
                  </a:lnTo>
                  <a:lnTo>
                    <a:pt x="0" y="118"/>
                  </a:lnTo>
                  <a:lnTo>
                    <a:pt x="2" y="141"/>
                  </a:lnTo>
                  <a:lnTo>
                    <a:pt x="4" y="164"/>
                  </a:lnTo>
                  <a:lnTo>
                    <a:pt x="8" y="187"/>
                  </a:lnTo>
                  <a:lnTo>
                    <a:pt x="12" y="206"/>
                  </a:lnTo>
                  <a:lnTo>
                    <a:pt x="18" y="223"/>
                  </a:lnTo>
                  <a:lnTo>
                    <a:pt x="19" y="227"/>
                  </a:lnTo>
                  <a:lnTo>
                    <a:pt x="19" y="231"/>
                  </a:lnTo>
                  <a:lnTo>
                    <a:pt x="19" y="233"/>
                  </a:lnTo>
                  <a:lnTo>
                    <a:pt x="18" y="237"/>
                  </a:lnTo>
                  <a:lnTo>
                    <a:pt x="18" y="238"/>
                  </a:lnTo>
                  <a:lnTo>
                    <a:pt x="19" y="240"/>
                  </a:lnTo>
                  <a:lnTo>
                    <a:pt x="20" y="242"/>
                  </a:lnTo>
                  <a:lnTo>
                    <a:pt x="21" y="246"/>
                  </a:lnTo>
                  <a:lnTo>
                    <a:pt x="21" y="248"/>
                  </a:lnTo>
                  <a:lnTo>
                    <a:pt x="21" y="252"/>
                  </a:lnTo>
                  <a:lnTo>
                    <a:pt x="21" y="256"/>
                  </a:lnTo>
                  <a:lnTo>
                    <a:pt x="27" y="244"/>
                  </a:lnTo>
                  <a:lnTo>
                    <a:pt x="30" y="246"/>
                  </a:lnTo>
                  <a:lnTo>
                    <a:pt x="32" y="242"/>
                  </a:lnTo>
                  <a:lnTo>
                    <a:pt x="33" y="240"/>
                  </a:lnTo>
                  <a:lnTo>
                    <a:pt x="36" y="238"/>
                  </a:lnTo>
                  <a:lnTo>
                    <a:pt x="37" y="237"/>
                  </a:lnTo>
                  <a:lnTo>
                    <a:pt x="39" y="233"/>
                  </a:lnTo>
                  <a:lnTo>
                    <a:pt x="41" y="233"/>
                  </a:lnTo>
                  <a:lnTo>
                    <a:pt x="42" y="231"/>
                  </a:lnTo>
                  <a:lnTo>
                    <a:pt x="45" y="231"/>
                  </a:lnTo>
                  <a:lnTo>
                    <a:pt x="47" y="229"/>
                  </a:lnTo>
                  <a:lnTo>
                    <a:pt x="49" y="229"/>
                  </a:lnTo>
                  <a:lnTo>
                    <a:pt x="50" y="229"/>
                  </a:lnTo>
                  <a:lnTo>
                    <a:pt x="54" y="229"/>
                  </a:lnTo>
                  <a:lnTo>
                    <a:pt x="55" y="227"/>
                  </a:lnTo>
                  <a:lnTo>
                    <a:pt x="57" y="227"/>
                  </a:lnTo>
                  <a:lnTo>
                    <a:pt x="59" y="225"/>
                  </a:lnTo>
                  <a:lnTo>
                    <a:pt x="61" y="225"/>
                  </a:lnTo>
                  <a:lnTo>
                    <a:pt x="61" y="227"/>
                  </a:lnTo>
                  <a:lnTo>
                    <a:pt x="62" y="227"/>
                  </a:lnTo>
                  <a:lnTo>
                    <a:pt x="62" y="229"/>
                  </a:lnTo>
                  <a:lnTo>
                    <a:pt x="64" y="229"/>
                  </a:lnTo>
                  <a:lnTo>
                    <a:pt x="64" y="235"/>
                  </a:lnTo>
                  <a:lnTo>
                    <a:pt x="65" y="240"/>
                  </a:lnTo>
                  <a:lnTo>
                    <a:pt x="64" y="244"/>
                  </a:lnTo>
                  <a:lnTo>
                    <a:pt x="62" y="248"/>
                  </a:lnTo>
                  <a:lnTo>
                    <a:pt x="60" y="252"/>
                  </a:lnTo>
                  <a:lnTo>
                    <a:pt x="58" y="256"/>
                  </a:lnTo>
                  <a:lnTo>
                    <a:pt x="55" y="259"/>
                  </a:lnTo>
                  <a:lnTo>
                    <a:pt x="54" y="265"/>
                  </a:lnTo>
                  <a:lnTo>
                    <a:pt x="51" y="273"/>
                  </a:lnTo>
                  <a:lnTo>
                    <a:pt x="50" y="279"/>
                  </a:lnTo>
                  <a:lnTo>
                    <a:pt x="48" y="284"/>
                  </a:lnTo>
                  <a:lnTo>
                    <a:pt x="48" y="292"/>
                  </a:lnTo>
                  <a:lnTo>
                    <a:pt x="48" y="303"/>
                  </a:lnTo>
                  <a:lnTo>
                    <a:pt x="47" y="307"/>
                  </a:lnTo>
                  <a:lnTo>
                    <a:pt x="47" y="309"/>
                  </a:lnTo>
                  <a:lnTo>
                    <a:pt x="46" y="309"/>
                  </a:lnTo>
                  <a:lnTo>
                    <a:pt x="45" y="313"/>
                  </a:lnTo>
                  <a:lnTo>
                    <a:pt x="42" y="309"/>
                  </a:lnTo>
                  <a:lnTo>
                    <a:pt x="41" y="305"/>
                  </a:lnTo>
                  <a:lnTo>
                    <a:pt x="40" y="301"/>
                  </a:lnTo>
                  <a:lnTo>
                    <a:pt x="39" y="296"/>
                  </a:lnTo>
                  <a:lnTo>
                    <a:pt x="39" y="288"/>
                  </a:lnTo>
                  <a:lnTo>
                    <a:pt x="38" y="280"/>
                  </a:lnTo>
                  <a:lnTo>
                    <a:pt x="38" y="273"/>
                  </a:lnTo>
                  <a:lnTo>
                    <a:pt x="39" y="265"/>
                  </a:lnTo>
                  <a:lnTo>
                    <a:pt x="40" y="263"/>
                  </a:lnTo>
                  <a:lnTo>
                    <a:pt x="40" y="261"/>
                  </a:lnTo>
                  <a:lnTo>
                    <a:pt x="40" y="259"/>
                  </a:lnTo>
                  <a:lnTo>
                    <a:pt x="39" y="258"/>
                  </a:lnTo>
                  <a:lnTo>
                    <a:pt x="32" y="250"/>
                  </a:lnTo>
                  <a:lnTo>
                    <a:pt x="33" y="254"/>
                  </a:lnTo>
                  <a:lnTo>
                    <a:pt x="35" y="259"/>
                  </a:lnTo>
                  <a:lnTo>
                    <a:pt x="35" y="265"/>
                  </a:lnTo>
                  <a:lnTo>
                    <a:pt x="35" y="271"/>
                  </a:lnTo>
                  <a:lnTo>
                    <a:pt x="33" y="275"/>
                  </a:lnTo>
                  <a:lnTo>
                    <a:pt x="33" y="280"/>
                  </a:lnTo>
                  <a:lnTo>
                    <a:pt x="32" y="284"/>
                  </a:lnTo>
                  <a:lnTo>
                    <a:pt x="31" y="290"/>
                  </a:lnTo>
                  <a:lnTo>
                    <a:pt x="31" y="292"/>
                  </a:lnTo>
                  <a:lnTo>
                    <a:pt x="30" y="292"/>
                  </a:lnTo>
                  <a:lnTo>
                    <a:pt x="29" y="292"/>
                  </a:lnTo>
                  <a:lnTo>
                    <a:pt x="29" y="290"/>
                  </a:lnTo>
                  <a:lnTo>
                    <a:pt x="23" y="273"/>
                  </a:lnTo>
                  <a:lnTo>
                    <a:pt x="24" y="280"/>
                  </a:lnTo>
                  <a:lnTo>
                    <a:pt x="27" y="290"/>
                  </a:lnTo>
                  <a:lnTo>
                    <a:pt x="28" y="299"/>
                  </a:lnTo>
                  <a:lnTo>
                    <a:pt x="29" y="309"/>
                  </a:lnTo>
                  <a:lnTo>
                    <a:pt x="30" y="320"/>
                  </a:lnTo>
                  <a:lnTo>
                    <a:pt x="30" y="330"/>
                  </a:lnTo>
                  <a:lnTo>
                    <a:pt x="30" y="341"/>
                  </a:lnTo>
                  <a:lnTo>
                    <a:pt x="29" y="351"/>
                  </a:lnTo>
                  <a:lnTo>
                    <a:pt x="27" y="372"/>
                  </a:lnTo>
                  <a:lnTo>
                    <a:pt x="26" y="393"/>
                  </a:lnTo>
                  <a:lnTo>
                    <a:pt x="26" y="416"/>
                  </a:lnTo>
                  <a:lnTo>
                    <a:pt x="26" y="437"/>
                  </a:lnTo>
                  <a:lnTo>
                    <a:pt x="27" y="460"/>
                  </a:lnTo>
                  <a:lnTo>
                    <a:pt x="29" y="481"/>
                  </a:lnTo>
                  <a:lnTo>
                    <a:pt x="31" y="502"/>
                  </a:lnTo>
                  <a:lnTo>
                    <a:pt x="35" y="523"/>
                  </a:lnTo>
                  <a:lnTo>
                    <a:pt x="36" y="530"/>
                  </a:lnTo>
                  <a:lnTo>
                    <a:pt x="37" y="540"/>
                  </a:lnTo>
                  <a:lnTo>
                    <a:pt x="38" y="545"/>
                  </a:lnTo>
                  <a:lnTo>
                    <a:pt x="39" y="553"/>
                  </a:lnTo>
                  <a:lnTo>
                    <a:pt x="41" y="561"/>
                  </a:lnTo>
                  <a:lnTo>
                    <a:pt x="42" y="568"/>
                  </a:lnTo>
                  <a:lnTo>
                    <a:pt x="43" y="576"/>
                  </a:lnTo>
                  <a:lnTo>
                    <a:pt x="45" y="584"/>
                  </a:lnTo>
                  <a:lnTo>
                    <a:pt x="46" y="587"/>
                  </a:lnTo>
                  <a:lnTo>
                    <a:pt x="47" y="593"/>
                  </a:lnTo>
                  <a:lnTo>
                    <a:pt x="48" y="597"/>
                  </a:lnTo>
                  <a:lnTo>
                    <a:pt x="50" y="603"/>
                  </a:lnTo>
                  <a:lnTo>
                    <a:pt x="51" y="603"/>
                  </a:lnTo>
                  <a:lnTo>
                    <a:pt x="51" y="601"/>
                  </a:lnTo>
                  <a:lnTo>
                    <a:pt x="52" y="601"/>
                  </a:lnTo>
                  <a:close/>
                </a:path>
              </a:pathLst>
            </a:custGeom>
            <a:solidFill>
              <a:srgbClr val="FF66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5" name="Freeform 85"/>
            <p:cNvSpPr/>
            <p:nvPr/>
          </p:nvSpPr>
          <p:spPr>
            <a:xfrm>
              <a:off x="4947" y="1932"/>
              <a:ext cx="32" cy="66"/>
            </a:xfrm>
            <a:custGeom>
              <a:avLst/>
              <a:gdLst/>
              <a:ahLst/>
              <a:cxnLst>
                <a:cxn ang="0">
                  <a:pos x="31" y="64"/>
                </a:cxn>
                <a:cxn ang="0">
                  <a:pos x="32" y="64"/>
                </a:cxn>
                <a:cxn ang="0">
                  <a:pos x="32" y="63"/>
                </a:cxn>
                <a:cxn ang="0">
                  <a:pos x="32" y="61"/>
                </a:cxn>
                <a:cxn ang="0">
                  <a:pos x="31" y="59"/>
                </a:cxn>
                <a:cxn ang="0">
                  <a:pos x="30" y="55"/>
                </a:cxn>
                <a:cxn ang="0">
                  <a:pos x="29" y="51"/>
                </a:cxn>
                <a:cxn ang="0">
                  <a:pos x="28" y="45"/>
                </a:cxn>
                <a:cxn ang="0">
                  <a:pos x="27" y="42"/>
                </a:cxn>
                <a:cxn ang="0">
                  <a:pos x="26" y="38"/>
                </a:cxn>
                <a:cxn ang="0">
                  <a:pos x="23" y="34"/>
                </a:cxn>
                <a:cxn ang="0">
                  <a:pos x="22" y="30"/>
                </a:cxn>
                <a:cxn ang="0">
                  <a:pos x="21" y="24"/>
                </a:cxn>
                <a:cxn ang="0">
                  <a:pos x="19" y="21"/>
                </a:cxn>
                <a:cxn ang="0">
                  <a:pos x="18" y="15"/>
                </a:cxn>
                <a:cxn ang="0">
                  <a:pos x="16" y="11"/>
                </a:cxn>
                <a:cxn ang="0">
                  <a:pos x="13" y="7"/>
                </a:cxn>
                <a:cxn ang="0">
                  <a:pos x="12" y="3"/>
                </a:cxn>
                <a:cxn ang="0">
                  <a:pos x="10" y="2"/>
                </a:cxn>
                <a:cxn ang="0">
                  <a:pos x="7" y="0"/>
                </a:cxn>
                <a:cxn ang="0">
                  <a:pos x="2" y="0"/>
                </a:cxn>
                <a:cxn ang="0">
                  <a:pos x="1" y="3"/>
                </a:cxn>
                <a:cxn ang="0">
                  <a:pos x="1" y="5"/>
                </a:cxn>
                <a:cxn ang="0">
                  <a:pos x="0" y="9"/>
                </a:cxn>
                <a:cxn ang="0">
                  <a:pos x="0" y="13"/>
                </a:cxn>
                <a:cxn ang="0">
                  <a:pos x="2" y="17"/>
                </a:cxn>
                <a:cxn ang="0">
                  <a:pos x="4" y="21"/>
                </a:cxn>
                <a:cxn ang="0">
                  <a:pos x="7" y="24"/>
                </a:cxn>
                <a:cxn ang="0">
                  <a:pos x="10" y="28"/>
                </a:cxn>
                <a:cxn ang="0">
                  <a:pos x="12" y="32"/>
                </a:cxn>
                <a:cxn ang="0">
                  <a:pos x="15" y="36"/>
                </a:cxn>
                <a:cxn ang="0">
                  <a:pos x="17" y="42"/>
                </a:cxn>
                <a:cxn ang="0">
                  <a:pos x="20" y="47"/>
                </a:cxn>
                <a:cxn ang="0">
                  <a:pos x="21" y="47"/>
                </a:cxn>
                <a:cxn ang="0">
                  <a:pos x="22" y="51"/>
                </a:cxn>
                <a:cxn ang="0">
                  <a:pos x="25" y="53"/>
                </a:cxn>
                <a:cxn ang="0">
                  <a:pos x="26" y="55"/>
                </a:cxn>
                <a:cxn ang="0">
                  <a:pos x="27" y="59"/>
                </a:cxn>
                <a:cxn ang="0">
                  <a:pos x="28" y="61"/>
                </a:cxn>
                <a:cxn ang="0">
                  <a:pos x="29" y="64"/>
                </a:cxn>
                <a:cxn ang="0">
                  <a:pos x="30" y="66"/>
                </a:cxn>
                <a:cxn ang="0">
                  <a:pos x="31" y="64"/>
                </a:cxn>
              </a:cxnLst>
              <a:rect l="0" t="0" r="0" b="0"/>
              <a:pathLst>
                <a:path w="32" h="66">
                  <a:moveTo>
                    <a:pt x="31" y="64"/>
                  </a:moveTo>
                  <a:lnTo>
                    <a:pt x="32" y="64"/>
                  </a:lnTo>
                  <a:lnTo>
                    <a:pt x="32" y="63"/>
                  </a:lnTo>
                  <a:lnTo>
                    <a:pt x="32" y="61"/>
                  </a:lnTo>
                  <a:lnTo>
                    <a:pt x="31" y="59"/>
                  </a:lnTo>
                  <a:lnTo>
                    <a:pt x="30" y="55"/>
                  </a:lnTo>
                  <a:lnTo>
                    <a:pt x="29" y="51"/>
                  </a:lnTo>
                  <a:lnTo>
                    <a:pt x="28" y="45"/>
                  </a:lnTo>
                  <a:lnTo>
                    <a:pt x="27" y="42"/>
                  </a:lnTo>
                  <a:lnTo>
                    <a:pt x="26" y="38"/>
                  </a:lnTo>
                  <a:lnTo>
                    <a:pt x="23" y="34"/>
                  </a:lnTo>
                  <a:lnTo>
                    <a:pt x="22" y="30"/>
                  </a:lnTo>
                  <a:lnTo>
                    <a:pt x="21" y="24"/>
                  </a:lnTo>
                  <a:lnTo>
                    <a:pt x="19" y="21"/>
                  </a:lnTo>
                  <a:lnTo>
                    <a:pt x="18" y="15"/>
                  </a:lnTo>
                  <a:lnTo>
                    <a:pt x="16" y="11"/>
                  </a:lnTo>
                  <a:lnTo>
                    <a:pt x="13" y="7"/>
                  </a:lnTo>
                  <a:lnTo>
                    <a:pt x="12" y="3"/>
                  </a:lnTo>
                  <a:lnTo>
                    <a:pt x="10" y="2"/>
                  </a:lnTo>
                  <a:lnTo>
                    <a:pt x="7" y="0"/>
                  </a:lnTo>
                  <a:lnTo>
                    <a:pt x="2" y="0"/>
                  </a:lnTo>
                  <a:lnTo>
                    <a:pt x="1" y="3"/>
                  </a:lnTo>
                  <a:lnTo>
                    <a:pt x="1" y="5"/>
                  </a:lnTo>
                  <a:lnTo>
                    <a:pt x="0" y="9"/>
                  </a:lnTo>
                  <a:lnTo>
                    <a:pt x="0" y="13"/>
                  </a:lnTo>
                  <a:lnTo>
                    <a:pt x="2" y="17"/>
                  </a:lnTo>
                  <a:lnTo>
                    <a:pt x="4" y="21"/>
                  </a:lnTo>
                  <a:lnTo>
                    <a:pt x="7" y="24"/>
                  </a:lnTo>
                  <a:lnTo>
                    <a:pt x="10" y="28"/>
                  </a:lnTo>
                  <a:lnTo>
                    <a:pt x="12" y="32"/>
                  </a:lnTo>
                  <a:lnTo>
                    <a:pt x="15" y="36"/>
                  </a:lnTo>
                  <a:lnTo>
                    <a:pt x="17" y="42"/>
                  </a:lnTo>
                  <a:lnTo>
                    <a:pt x="20" y="47"/>
                  </a:lnTo>
                  <a:lnTo>
                    <a:pt x="21" y="47"/>
                  </a:lnTo>
                  <a:lnTo>
                    <a:pt x="22" y="51"/>
                  </a:lnTo>
                  <a:lnTo>
                    <a:pt x="25" y="53"/>
                  </a:lnTo>
                  <a:lnTo>
                    <a:pt x="26" y="55"/>
                  </a:lnTo>
                  <a:lnTo>
                    <a:pt x="27" y="59"/>
                  </a:lnTo>
                  <a:lnTo>
                    <a:pt x="28" y="61"/>
                  </a:lnTo>
                  <a:lnTo>
                    <a:pt x="29" y="64"/>
                  </a:lnTo>
                  <a:lnTo>
                    <a:pt x="30" y="66"/>
                  </a:lnTo>
                  <a:lnTo>
                    <a:pt x="31" y="64"/>
                  </a:lnTo>
                  <a:close/>
                </a:path>
              </a:pathLst>
            </a:custGeom>
            <a:solidFill>
              <a:srgbClr val="99CC66">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6" name="Freeform 86"/>
            <p:cNvSpPr/>
            <p:nvPr/>
          </p:nvSpPr>
          <p:spPr>
            <a:xfrm>
              <a:off x="4921" y="1844"/>
              <a:ext cx="32" cy="84"/>
            </a:xfrm>
            <a:custGeom>
              <a:avLst/>
              <a:gdLst/>
              <a:ahLst/>
              <a:cxnLst>
                <a:cxn ang="0">
                  <a:pos x="14" y="82"/>
                </a:cxn>
                <a:cxn ang="0">
                  <a:pos x="15" y="80"/>
                </a:cxn>
                <a:cxn ang="0">
                  <a:pos x="15" y="72"/>
                </a:cxn>
                <a:cxn ang="0">
                  <a:pos x="16" y="67"/>
                </a:cxn>
                <a:cxn ang="0">
                  <a:pos x="16" y="59"/>
                </a:cxn>
                <a:cxn ang="0">
                  <a:pos x="17" y="53"/>
                </a:cxn>
                <a:cxn ang="0">
                  <a:pos x="18" y="46"/>
                </a:cxn>
                <a:cxn ang="0">
                  <a:pos x="19" y="42"/>
                </a:cxn>
                <a:cxn ang="0">
                  <a:pos x="22" y="36"/>
                </a:cxn>
                <a:cxn ang="0">
                  <a:pos x="23" y="30"/>
                </a:cxn>
                <a:cxn ang="0">
                  <a:pos x="24" y="29"/>
                </a:cxn>
                <a:cxn ang="0">
                  <a:pos x="26" y="27"/>
                </a:cxn>
                <a:cxn ang="0">
                  <a:pos x="28" y="25"/>
                </a:cxn>
                <a:cxn ang="0">
                  <a:pos x="28" y="23"/>
                </a:cxn>
                <a:cxn ang="0">
                  <a:pos x="29" y="21"/>
                </a:cxn>
                <a:cxn ang="0">
                  <a:pos x="30" y="19"/>
                </a:cxn>
                <a:cxn ang="0">
                  <a:pos x="32" y="17"/>
                </a:cxn>
                <a:cxn ang="0">
                  <a:pos x="30" y="0"/>
                </a:cxn>
                <a:cxn ang="0">
                  <a:pos x="1" y="11"/>
                </a:cxn>
                <a:cxn ang="0">
                  <a:pos x="1" y="13"/>
                </a:cxn>
                <a:cxn ang="0">
                  <a:pos x="0" y="15"/>
                </a:cxn>
                <a:cxn ang="0">
                  <a:pos x="1" y="17"/>
                </a:cxn>
                <a:cxn ang="0">
                  <a:pos x="3" y="19"/>
                </a:cxn>
                <a:cxn ang="0">
                  <a:pos x="5" y="19"/>
                </a:cxn>
                <a:cxn ang="0">
                  <a:pos x="6" y="21"/>
                </a:cxn>
                <a:cxn ang="0">
                  <a:pos x="7" y="23"/>
                </a:cxn>
                <a:cxn ang="0">
                  <a:pos x="8" y="25"/>
                </a:cxn>
                <a:cxn ang="0">
                  <a:pos x="9" y="27"/>
                </a:cxn>
                <a:cxn ang="0">
                  <a:pos x="10" y="30"/>
                </a:cxn>
                <a:cxn ang="0">
                  <a:pos x="10" y="32"/>
                </a:cxn>
                <a:cxn ang="0">
                  <a:pos x="9" y="34"/>
                </a:cxn>
                <a:cxn ang="0">
                  <a:pos x="8" y="34"/>
                </a:cxn>
                <a:cxn ang="0">
                  <a:pos x="7" y="34"/>
                </a:cxn>
                <a:cxn ang="0">
                  <a:pos x="7" y="46"/>
                </a:cxn>
                <a:cxn ang="0">
                  <a:pos x="7" y="57"/>
                </a:cxn>
                <a:cxn ang="0">
                  <a:pos x="8" y="69"/>
                </a:cxn>
                <a:cxn ang="0">
                  <a:pos x="9" y="78"/>
                </a:cxn>
                <a:cxn ang="0">
                  <a:pos x="13" y="84"/>
                </a:cxn>
                <a:cxn ang="0">
                  <a:pos x="14" y="82"/>
                </a:cxn>
              </a:cxnLst>
              <a:rect l="0" t="0" r="0" b="0"/>
              <a:pathLst>
                <a:path w="32" h="84">
                  <a:moveTo>
                    <a:pt x="14" y="82"/>
                  </a:moveTo>
                  <a:lnTo>
                    <a:pt x="15" y="80"/>
                  </a:lnTo>
                  <a:lnTo>
                    <a:pt x="15" y="72"/>
                  </a:lnTo>
                  <a:lnTo>
                    <a:pt x="16" y="67"/>
                  </a:lnTo>
                  <a:lnTo>
                    <a:pt x="16" y="59"/>
                  </a:lnTo>
                  <a:lnTo>
                    <a:pt x="17" y="53"/>
                  </a:lnTo>
                  <a:lnTo>
                    <a:pt x="18" y="46"/>
                  </a:lnTo>
                  <a:lnTo>
                    <a:pt x="19" y="42"/>
                  </a:lnTo>
                  <a:lnTo>
                    <a:pt x="22" y="36"/>
                  </a:lnTo>
                  <a:lnTo>
                    <a:pt x="23" y="30"/>
                  </a:lnTo>
                  <a:lnTo>
                    <a:pt x="24" y="29"/>
                  </a:lnTo>
                  <a:lnTo>
                    <a:pt x="26" y="27"/>
                  </a:lnTo>
                  <a:lnTo>
                    <a:pt x="28" y="25"/>
                  </a:lnTo>
                  <a:lnTo>
                    <a:pt x="28" y="23"/>
                  </a:lnTo>
                  <a:lnTo>
                    <a:pt x="29" y="21"/>
                  </a:lnTo>
                  <a:lnTo>
                    <a:pt x="30" y="19"/>
                  </a:lnTo>
                  <a:lnTo>
                    <a:pt x="32" y="17"/>
                  </a:lnTo>
                  <a:lnTo>
                    <a:pt x="30" y="0"/>
                  </a:lnTo>
                  <a:lnTo>
                    <a:pt x="1" y="11"/>
                  </a:lnTo>
                  <a:lnTo>
                    <a:pt x="1" y="13"/>
                  </a:lnTo>
                  <a:lnTo>
                    <a:pt x="0" y="15"/>
                  </a:lnTo>
                  <a:lnTo>
                    <a:pt x="1" y="17"/>
                  </a:lnTo>
                  <a:lnTo>
                    <a:pt x="3" y="19"/>
                  </a:lnTo>
                  <a:lnTo>
                    <a:pt x="5" y="19"/>
                  </a:lnTo>
                  <a:lnTo>
                    <a:pt x="6" y="21"/>
                  </a:lnTo>
                  <a:lnTo>
                    <a:pt x="7" y="23"/>
                  </a:lnTo>
                  <a:lnTo>
                    <a:pt x="8" y="25"/>
                  </a:lnTo>
                  <a:lnTo>
                    <a:pt x="9" y="27"/>
                  </a:lnTo>
                  <a:lnTo>
                    <a:pt x="10" y="30"/>
                  </a:lnTo>
                  <a:lnTo>
                    <a:pt x="10" y="32"/>
                  </a:lnTo>
                  <a:lnTo>
                    <a:pt x="9" y="34"/>
                  </a:lnTo>
                  <a:lnTo>
                    <a:pt x="8" y="34"/>
                  </a:lnTo>
                  <a:lnTo>
                    <a:pt x="7" y="34"/>
                  </a:lnTo>
                  <a:lnTo>
                    <a:pt x="7" y="46"/>
                  </a:lnTo>
                  <a:lnTo>
                    <a:pt x="7" y="57"/>
                  </a:lnTo>
                  <a:lnTo>
                    <a:pt x="8" y="69"/>
                  </a:lnTo>
                  <a:lnTo>
                    <a:pt x="9" y="78"/>
                  </a:lnTo>
                  <a:lnTo>
                    <a:pt x="13" y="84"/>
                  </a:lnTo>
                  <a:lnTo>
                    <a:pt x="14" y="82"/>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7" name="Freeform 87"/>
            <p:cNvSpPr/>
            <p:nvPr/>
          </p:nvSpPr>
          <p:spPr>
            <a:xfrm>
              <a:off x="4912" y="1863"/>
              <a:ext cx="13" cy="44"/>
            </a:xfrm>
            <a:custGeom>
              <a:avLst/>
              <a:gdLst/>
              <a:ahLst/>
              <a:cxnLst>
                <a:cxn ang="0">
                  <a:pos x="9" y="42"/>
                </a:cxn>
                <a:cxn ang="0">
                  <a:pos x="13" y="19"/>
                </a:cxn>
                <a:cxn ang="0">
                  <a:pos x="8" y="0"/>
                </a:cxn>
                <a:cxn ang="0">
                  <a:pos x="5" y="0"/>
                </a:cxn>
                <a:cxn ang="0">
                  <a:pos x="3" y="0"/>
                </a:cxn>
                <a:cxn ang="0">
                  <a:pos x="1" y="4"/>
                </a:cxn>
                <a:cxn ang="0">
                  <a:pos x="0" y="6"/>
                </a:cxn>
                <a:cxn ang="0">
                  <a:pos x="0" y="10"/>
                </a:cxn>
                <a:cxn ang="0">
                  <a:pos x="7" y="44"/>
                </a:cxn>
                <a:cxn ang="0">
                  <a:pos x="8" y="44"/>
                </a:cxn>
                <a:cxn ang="0">
                  <a:pos x="9" y="42"/>
                </a:cxn>
              </a:cxnLst>
              <a:rect l="0" t="0" r="0" b="0"/>
              <a:pathLst>
                <a:path w="13" h="44">
                  <a:moveTo>
                    <a:pt x="9" y="42"/>
                  </a:moveTo>
                  <a:lnTo>
                    <a:pt x="13" y="19"/>
                  </a:lnTo>
                  <a:lnTo>
                    <a:pt x="8" y="0"/>
                  </a:lnTo>
                  <a:lnTo>
                    <a:pt x="5" y="0"/>
                  </a:lnTo>
                  <a:lnTo>
                    <a:pt x="3" y="0"/>
                  </a:lnTo>
                  <a:lnTo>
                    <a:pt x="1" y="4"/>
                  </a:lnTo>
                  <a:lnTo>
                    <a:pt x="0" y="6"/>
                  </a:lnTo>
                  <a:lnTo>
                    <a:pt x="0" y="10"/>
                  </a:lnTo>
                  <a:lnTo>
                    <a:pt x="7" y="44"/>
                  </a:lnTo>
                  <a:lnTo>
                    <a:pt x="8" y="44"/>
                  </a:lnTo>
                  <a:lnTo>
                    <a:pt x="9" y="42"/>
                  </a:lnTo>
                  <a:close/>
                </a:path>
              </a:pathLst>
            </a:custGeom>
            <a:solidFill>
              <a:srgbClr val="9900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3128" name="Freeform 88"/>
            <p:cNvSpPr/>
            <p:nvPr/>
          </p:nvSpPr>
          <p:spPr>
            <a:xfrm>
              <a:off x="4777" y="1810"/>
              <a:ext cx="128" cy="110"/>
            </a:xfrm>
            <a:custGeom>
              <a:avLst/>
              <a:gdLst/>
              <a:ahLst/>
              <a:cxnLst>
                <a:cxn ang="0">
                  <a:pos x="123" y="40"/>
                </a:cxn>
                <a:cxn ang="0">
                  <a:pos x="115" y="38"/>
                </a:cxn>
                <a:cxn ang="0">
                  <a:pos x="106" y="38"/>
                </a:cxn>
                <a:cxn ang="0">
                  <a:pos x="100" y="38"/>
                </a:cxn>
                <a:cxn ang="0">
                  <a:pos x="93" y="38"/>
                </a:cxn>
                <a:cxn ang="0">
                  <a:pos x="86" y="38"/>
                </a:cxn>
                <a:cxn ang="0">
                  <a:pos x="81" y="40"/>
                </a:cxn>
                <a:cxn ang="0">
                  <a:pos x="74" y="43"/>
                </a:cxn>
                <a:cxn ang="0">
                  <a:pos x="68" y="47"/>
                </a:cxn>
                <a:cxn ang="0">
                  <a:pos x="63" y="51"/>
                </a:cxn>
                <a:cxn ang="0">
                  <a:pos x="57" y="55"/>
                </a:cxn>
                <a:cxn ang="0">
                  <a:pos x="52" y="61"/>
                </a:cxn>
                <a:cxn ang="0">
                  <a:pos x="47" y="64"/>
                </a:cxn>
                <a:cxn ang="0">
                  <a:pos x="43" y="66"/>
                </a:cxn>
                <a:cxn ang="0">
                  <a:pos x="43" y="61"/>
                </a:cxn>
                <a:cxn ang="0">
                  <a:pos x="47" y="53"/>
                </a:cxn>
                <a:cxn ang="0">
                  <a:pos x="54" y="43"/>
                </a:cxn>
                <a:cxn ang="0">
                  <a:pos x="60" y="34"/>
                </a:cxn>
                <a:cxn ang="0">
                  <a:pos x="66" y="26"/>
                </a:cxn>
                <a:cxn ang="0">
                  <a:pos x="72" y="15"/>
                </a:cxn>
                <a:cxn ang="0">
                  <a:pos x="74" y="0"/>
                </a:cxn>
                <a:cxn ang="0">
                  <a:pos x="69" y="11"/>
                </a:cxn>
                <a:cxn ang="0">
                  <a:pos x="64" y="21"/>
                </a:cxn>
                <a:cxn ang="0">
                  <a:pos x="58" y="30"/>
                </a:cxn>
                <a:cxn ang="0">
                  <a:pos x="53" y="38"/>
                </a:cxn>
                <a:cxn ang="0">
                  <a:pos x="46" y="47"/>
                </a:cxn>
                <a:cxn ang="0">
                  <a:pos x="38" y="57"/>
                </a:cxn>
                <a:cxn ang="0">
                  <a:pos x="29" y="66"/>
                </a:cxn>
                <a:cxn ang="0">
                  <a:pos x="20" y="76"/>
                </a:cxn>
                <a:cxn ang="0">
                  <a:pos x="12" y="89"/>
                </a:cxn>
                <a:cxn ang="0">
                  <a:pos x="6" y="104"/>
                </a:cxn>
                <a:cxn ang="0">
                  <a:pos x="26" y="101"/>
                </a:cxn>
                <a:cxn ang="0">
                  <a:pos x="46" y="74"/>
                </a:cxn>
                <a:cxn ang="0">
                  <a:pos x="56" y="70"/>
                </a:cxn>
                <a:cxn ang="0">
                  <a:pos x="67" y="61"/>
                </a:cxn>
                <a:cxn ang="0">
                  <a:pos x="77" y="51"/>
                </a:cxn>
                <a:cxn ang="0">
                  <a:pos x="87" y="43"/>
                </a:cxn>
                <a:cxn ang="0">
                  <a:pos x="98" y="42"/>
                </a:cxn>
                <a:cxn ang="0">
                  <a:pos x="105" y="40"/>
                </a:cxn>
                <a:cxn ang="0">
                  <a:pos x="113" y="40"/>
                </a:cxn>
                <a:cxn ang="0">
                  <a:pos x="119" y="40"/>
                </a:cxn>
                <a:cxn ang="0">
                  <a:pos x="124" y="42"/>
                </a:cxn>
              </a:cxnLst>
              <a:rect l="0" t="0" r="0" b="0"/>
              <a:pathLst>
                <a:path w="128" h="110">
                  <a:moveTo>
                    <a:pt x="128" y="43"/>
                  </a:moveTo>
                  <a:lnTo>
                    <a:pt x="125" y="42"/>
                  </a:lnTo>
                  <a:lnTo>
                    <a:pt x="123" y="40"/>
                  </a:lnTo>
                  <a:lnTo>
                    <a:pt x="121" y="40"/>
                  </a:lnTo>
                  <a:lnTo>
                    <a:pt x="117" y="38"/>
                  </a:lnTo>
                  <a:lnTo>
                    <a:pt x="115" y="38"/>
                  </a:lnTo>
                  <a:lnTo>
                    <a:pt x="112" y="38"/>
                  </a:lnTo>
                  <a:lnTo>
                    <a:pt x="110" y="38"/>
                  </a:lnTo>
                  <a:lnTo>
                    <a:pt x="106" y="38"/>
                  </a:lnTo>
                  <a:lnTo>
                    <a:pt x="104" y="38"/>
                  </a:lnTo>
                  <a:lnTo>
                    <a:pt x="102" y="40"/>
                  </a:lnTo>
                  <a:lnTo>
                    <a:pt x="100" y="38"/>
                  </a:lnTo>
                  <a:lnTo>
                    <a:pt x="97" y="38"/>
                  </a:lnTo>
                  <a:lnTo>
                    <a:pt x="95" y="38"/>
                  </a:lnTo>
                  <a:lnTo>
                    <a:pt x="93" y="38"/>
                  </a:lnTo>
                  <a:lnTo>
                    <a:pt x="91" y="38"/>
                  </a:lnTo>
                  <a:lnTo>
                    <a:pt x="88" y="38"/>
                  </a:lnTo>
                  <a:lnTo>
                    <a:pt x="86" y="38"/>
                  </a:lnTo>
                  <a:lnTo>
                    <a:pt x="84" y="38"/>
                  </a:lnTo>
                  <a:lnTo>
                    <a:pt x="83" y="40"/>
                  </a:lnTo>
                  <a:lnTo>
                    <a:pt x="81" y="40"/>
                  </a:lnTo>
                  <a:lnTo>
                    <a:pt x="78" y="42"/>
                  </a:lnTo>
                  <a:lnTo>
                    <a:pt x="76" y="42"/>
                  </a:lnTo>
                  <a:lnTo>
                    <a:pt x="74" y="43"/>
                  </a:lnTo>
                  <a:lnTo>
                    <a:pt x="73" y="45"/>
                  </a:lnTo>
                  <a:lnTo>
                    <a:pt x="71" y="45"/>
                  </a:lnTo>
                  <a:lnTo>
                    <a:pt x="68" y="47"/>
                  </a:lnTo>
                  <a:lnTo>
                    <a:pt x="67" y="49"/>
                  </a:lnTo>
                  <a:lnTo>
                    <a:pt x="65" y="51"/>
                  </a:lnTo>
                  <a:lnTo>
                    <a:pt x="63" y="51"/>
                  </a:lnTo>
                  <a:lnTo>
                    <a:pt x="60" y="53"/>
                  </a:lnTo>
                  <a:lnTo>
                    <a:pt x="59" y="53"/>
                  </a:lnTo>
                  <a:lnTo>
                    <a:pt x="57" y="55"/>
                  </a:lnTo>
                  <a:lnTo>
                    <a:pt x="55" y="57"/>
                  </a:lnTo>
                  <a:lnTo>
                    <a:pt x="54" y="59"/>
                  </a:lnTo>
                  <a:lnTo>
                    <a:pt x="52" y="61"/>
                  </a:lnTo>
                  <a:lnTo>
                    <a:pt x="50" y="63"/>
                  </a:lnTo>
                  <a:lnTo>
                    <a:pt x="49" y="63"/>
                  </a:lnTo>
                  <a:lnTo>
                    <a:pt x="47" y="64"/>
                  </a:lnTo>
                  <a:lnTo>
                    <a:pt x="46" y="66"/>
                  </a:lnTo>
                  <a:lnTo>
                    <a:pt x="44" y="68"/>
                  </a:lnTo>
                  <a:lnTo>
                    <a:pt x="43" y="66"/>
                  </a:lnTo>
                  <a:lnTo>
                    <a:pt x="43" y="64"/>
                  </a:lnTo>
                  <a:lnTo>
                    <a:pt x="43" y="63"/>
                  </a:lnTo>
                  <a:lnTo>
                    <a:pt x="43" y="61"/>
                  </a:lnTo>
                  <a:lnTo>
                    <a:pt x="44" y="59"/>
                  </a:lnTo>
                  <a:lnTo>
                    <a:pt x="46" y="55"/>
                  </a:lnTo>
                  <a:lnTo>
                    <a:pt x="47" y="53"/>
                  </a:lnTo>
                  <a:lnTo>
                    <a:pt x="49" y="49"/>
                  </a:lnTo>
                  <a:lnTo>
                    <a:pt x="52" y="45"/>
                  </a:lnTo>
                  <a:lnTo>
                    <a:pt x="54" y="43"/>
                  </a:lnTo>
                  <a:lnTo>
                    <a:pt x="56" y="42"/>
                  </a:lnTo>
                  <a:lnTo>
                    <a:pt x="58" y="38"/>
                  </a:lnTo>
                  <a:lnTo>
                    <a:pt x="60" y="34"/>
                  </a:lnTo>
                  <a:lnTo>
                    <a:pt x="63" y="32"/>
                  </a:lnTo>
                  <a:lnTo>
                    <a:pt x="65" y="28"/>
                  </a:lnTo>
                  <a:lnTo>
                    <a:pt x="66" y="26"/>
                  </a:lnTo>
                  <a:lnTo>
                    <a:pt x="68" y="22"/>
                  </a:lnTo>
                  <a:lnTo>
                    <a:pt x="71" y="19"/>
                  </a:lnTo>
                  <a:lnTo>
                    <a:pt x="72" y="15"/>
                  </a:lnTo>
                  <a:lnTo>
                    <a:pt x="74" y="11"/>
                  </a:lnTo>
                  <a:lnTo>
                    <a:pt x="75" y="7"/>
                  </a:lnTo>
                  <a:lnTo>
                    <a:pt x="74" y="0"/>
                  </a:lnTo>
                  <a:lnTo>
                    <a:pt x="73" y="3"/>
                  </a:lnTo>
                  <a:lnTo>
                    <a:pt x="71" y="7"/>
                  </a:lnTo>
                  <a:lnTo>
                    <a:pt x="69" y="11"/>
                  </a:lnTo>
                  <a:lnTo>
                    <a:pt x="67" y="13"/>
                  </a:lnTo>
                  <a:lnTo>
                    <a:pt x="66" y="17"/>
                  </a:lnTo>
                  <a:lnTo>
                    <a:pt x="64" y="21"/>
                  </a:lnTo>
                  <a:lnTo>
                    <a:pt x="62" y="22"/>
                  </a:lnTo>
                  <a:lnTo>
                    <a:pt x="60" y="26"/>
                  </a:lnTo>
                  <a:lnTo>
                    <a:pt x="58" y="30"/>
                  </a:lnTo>
                  <a:lnTo>
                    <a:pt x="56" y="34"/>
                  </a:lnTo>
                  <a:lnTo>
                    <a:pt x="54" y="36"/>
                  </a:lnTo>
                  <a:lnTo>
                    <a:pt x="53" y="38"/>
                  </a:lnTo>
                  <a:lnTo>
                    <a:pt x="50" y="42"/>
                  </a:lnTo>
                  <a:lnTo>
                    <a:pt x="48" y="45"/>
                  </a:lnTo>
                  <a:lnTo>
                    <a:pt x="46" y="47"/>
                  </a:lnTo>
                  <a:lnTo>
                    <a:pt x="45" y="51"/>
                  </a:lnTo>
                  <a:lnTo>
                    <a:pt x="41" y="53"/>
                  </a:lnTo>
                  <a:lnTo>
                    <a:pt x="38" y="57"/>
                  </a:lnTo>
                  <a:lnTo>
                    <a:pt x="36" y="59"/>
                  </a:lnTo>
                  <a:lnTo>
                    <a:pt x="33" y="63"/>
                  </a:lnTo>
                  <a:lnTo>
                    <a:pt x="29" y="66"/>
                  </a:lnTo>
                  <a:lnTo>
                    <a:pt x="26" y="68"/>
                  </a:lnTo>
                  <a:lnTo>
                    <a:pt x="24" y="72"/>
                  </a:lnTo>
                  <a:lnTo>
                    <a:pt x="20" y="76"/>
                  </a:lnTo>
                  <a:lnTo>
                    <a:pt x="18" y="80"/>
                  </a:lnTo>
                  <a:lnTo>
                    <a:pt x="15" y="85"/>
                  </a:lnTo>
                  <a:lnTo>
                    <a:pt x="12" y="89"/>
                  </a:lnTo>
                  <a:lnTo>
                    <a:pt x="10" y="95"/>
                  </a:lnTo>
                  <a:lnTo>
                    <a:pt x="8" y="101"/>
                  </a:lnTo>
                  <a:lnTo>
                    <a:pt x="6" y="104"/>
                  </a:lnTo>
                  <a:lnTo>
                    <a:pt x="2" y="108"/>
                  </a:lnTo>
                  <a:lnTo>
                    <a:pt x="0" y="110"/>
                  </a:lnTo>
                  <a:lnTo>
                    <a:pt x="26" y="101"/>
                  </a:lnTo>
                  <a:lnTo>
                    <a:pt x="39" y="74"/>
                  </a:lnTo>
                  <a:lnTo>
                    <a:pt x="43" y="74"/>
                  </a:lnTo>
                  <a:lnTo>
                    <a:pt x="46" y="74"/>
                  </a:lnTo>
                  <a:lnTo>
                    <a:pt x="49" y="74"/>
                  </a:lnTo>
                  <a:lnTo>
                    <a:pt x="53" y="72"/>
                  </a:lnTo>
                  <a:lnTo>
                    <a:pt x="56" y="70"/>
                  </a:lnTo>
                  <a:lnTo>
                    <a:pt x="59" y="66"/>
                  </a:lnTo>
                  <a:lnTo>
                    <a:pt x="63" y="63"/>
                  </a:lnTo>
                  <a:lnTo>
                    <a:pt x="67" y="61"/>
                  </a:lnTo>
                  <a:lnTo>
                    <a:pt x="71" y="57"/>
                  </a:lnTo>
                  <a:lnTo>
                    <a:pt x="74" y="53"/>
                  </a:lnTo>
                  <a:lnTo>
                    <a:pt x="77" y="51"/>
                  </a:lnTo>
                  <a:lnTo>
                    <a:pt x="81" y="47"/>
                  </a:lnTo>
                  <a:lnTo>
                    <a:pt x="84" y="45"/>
                  </a:lnTo>
                  <a:lnTo>
                    <a:pt x="87" y="43"/>
                  </a:lnTo>
                  <a:lnTo>
                    <a:pt x="92" y="43"/>
                  </a:lnTo>
                  <a:lnTo>
                    <a:pt x="95" y="43"/>
                  </a:lnTo>
                  <a:lnTo>
                    <a:pt x="98" y="42"/>
                  </a:lnTo>
                  <a:lnTo>
                    <a:pt x="101" y="42"/>
                  </a:lnTo>
                  <a:lnTo>
                    <a:pt x="103" y="42"/>
                  </a:lnTo>
                  <a:lnTo>
                    <a:pt x="105" y="40"/>
                  </a:lnTo>
                  <a:lnTo>
                    <a:pt x="107" y="40"/>
                  </a:lnTo>
                  <a:lnTo>
                    <a:pt x="111" y="40"/>
                  </a:lnTo>
                  <a:lnTo>
                    <a:pt x="113" y="40"/>
                  </a:lnTo>
                  <a:lnTo>
                    <a:pt x="115" y="40"/>
                  </a:lnTo>
                  <a:lnTo>
                    <a:pt x="117" y="40"/>
                  </a:lnTo>
                  <a:lnTo>
                    <a:pt x="119" y="40"/>
                  </a:lnTo>
                  <a:lnTo>
                    <a:pt x="121" y="40"/>
                  </a:lnTo>
                  <a:lnTo>
                    <a:pt x="123" y="42"/>
                  </a:lnTo>
                  <a:lnTo>
                    <a:pt x="124" y="42"/>
                  </a:lnTo>
                  <a:lnTo>
                    <a:pt x="126" y="42"/>
                  </a:lnTo>
                  <a:lnTo>
                    <a:pt x="128" y="43"/>
                  </a:lnTo>
                  <a:close/>
                </a:path>
              </a:pathLst>
            </a:custGeom>
            <a:solidFill>
              <a:srgbClr val="FFCC00">
                <a:alpha val="100000"/>
              </a:srgbClr>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pic>
        <p:nvPicPr>
          <p:cNvPr id="43047" name="Picture 4" descr="ctree"/>
          <p:cNvPicPr>
            <a:picLocks noChangeAspect="1"/>
          </p:cNvPicPr>
          <p:nvPr/>
        </p:nvPicPr>
        <p:blipFill>
          <a:blip r:embed="rId11"/>
          <a:stretch>
            <a:fillRect/>
          </a:stretch>
        </p:blipFill>
        <p:spPr>
          <a:xfrm>
            <a:off x="1524000" y="5486400"/>
            <a:ext cx="1219200" cy="1371600"/>
          </a:xfrm>
          <a:prstGeom prst="rect">
            <a:avLst/>
          </a:prstGeom>
          <a:noFill/>
          <a:ln w="9525">
            <a:noFill/>
          </a:ln>
        </p:spPr>
      </p:pic>
      <p:grpSp>
        <p:nvGrpSpPr>
          <p:cNvPr id="43048" name="Group 18"/>
          <p:cNvGrpSpPr/>
          <p:nvPr/>
        </p:nvGrpSpPr>
        <p:grpSpPr>
          <a:xfrm>
            <a:off x="2819400" y="1143000"/>
            <a:ext cx="1905000" cy="1752600"/>
            <a:chOff x="5225" y="9335"/>
            <a:chExt cx="2520" cy="1750"/>
          </a:xfrm>
        </p:grpSpPr>
        <p:sp>
          <p:nvSpPr>
            <p:cNvPr id="43051" name="AutoShape 27" descr="2"/>
            <p:cNvSpPr/>
            <p:nvPr/>
          </p:nvSpPr>
          <p:spPr>
            <a:xfrm>
              <a:off x="5225" y="10186"/>
              <a:ext cx="2520" cy="899"/>
            </a:xfrm>
            <a:prstGeom prst="wave">
              <a:avLst>
                <a:gd name="adj1" fmla="val 20644"/>
                <a:gd name="adj2" fmla="val 0"/>
              </a:avLst>
            </a:prstGeom>
            <a:blipFill rotWithShape="0">
              <a:blip r:embed="rId12"/>
              <a:stretch>
                <a:fillRect/>
              </a:stretch>
            </a:blipFill>
            <a:ln w="9525">
              <a:noFill/>
            </a:ln>
            <a:effectLst>
              <a:outerShdw dist="107763" dir="2699999" algn="ctr" rotWithShape="0">
                <a:srgbClr val="C0C0C0"/>
              </a:outerShdw>
            </a:effectLst>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1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pic>
          <p:nvPicPr>
            <p:cNvPr id="43052" name="Picture 26" descr="cosmoS"/>
            <p:cNvPicPr>
              <a:picLocks noChangeAspect="1"/>
            </p:cNvPicPr>
            <p:nvPr/>
          </p:nvPicPr>
          <p:blipFill>
            <a:blip r:embed="rId13"/>
            <a:stretch>
              <a:fillRect/>
            </a:stretch>
          </p:blipFill>
          <p:spPr>
            <a:xfrm>
              <a:off x="6302" y="9335"/>
              <a:ext cx="1080" cy="888"/>
            </a:xfrm>
            <a:prstGeom prst="rect">
              <a:avLst/>
            </a:prstGeom>
            <a:noFill/>
            <a:ln w="9525">
              <a:noFill/>
            </a:ln>
          </p:spPr>
        </p:pic>
        <p:pic>
          <p:nvPicPr>
            <p:cNvPr id="43053" name="Picture 25" descr="BOOK2"/>
            <p:cNvPicPr>
              <a:picLocks noChangeAspect="1"/>
            </p:cNvPicPr>
            <p:nvPr/>
          </p:nvPicPr>
          <p:blipFill>
            <a:blip r:embed="rId14"/>
            <a:stretch>
              <a:fillRect/>
            </a:stretch>
          </p:blipFill>
          <p:spPr>
            <a:xfrm>
              <a:off x="6014" y="10122"/>
              <a:ext cx="1260" cy="900"/>
            </a:xfrm>
            <a:prstGeom prst="rect">
              <a:avLst/>
            </a:prstGeom>
            <a:noFill/>
            <a:ln w="9525">
              <a:noFill/>
            </a:ln>
          </p:spPr>
        </p:pic>
        <p:pic>
          <p:nvPicPr>
            <p:cNvPr id="43054" name="Picture 24" descr="BOOK1"/>
            <p:cNvPicPr>
              <a:picLocks noChangeAspect="1"/>
            </p:cNvPicPr>
            <p:nvPr/>
          </p:nvPicPr>
          <p:blipFill>
            <a:blip r:embed="rId15"/>
            <a:stretch>
              <a:fillRect/>
            </a:stretch>
          </p:blipFill>
          <p:spPr>
            <a:xfrm>
              <a:off x="5842" y="9848"/>
              <a:ext cx="1635" cy="795"/>
            </a:xfrm>
            <a:prstGeom prst="rect">
              <a:avLst/>
            </a:prstGeom>
            <a:noFill/>
            <a:ln w="9525">
              <a:noFill/>
            </a:ln>
          </p:spPr>
        </p:pic>
        <p:pic>
          <p:nvPicPr>
            <p:cNvPr id="43055" name="Picture 23" descr="QUILLPEN"/>
            <p:cNvPicPr>
              <a:picLocks noChangeAspect="1"/>
            </p:cNvPicPr>
            <p:nvPr/>
          </p:nvPicPr>
          <p:blipFill>
            <a:blip r:embed="rId16"/>
            <a:stretch>
              <a:fillRect/>
            </a:stretch>
          </p:blipFill>
          <p:spPr>
            <a:xfrm>
              <a:off x="5615" y="9336"/>
              <a:ext cx="702" cy="1396"/>
            </a:xfrm>
            <a:prstGeom prst="rect">
              <a:avLst/>
            </a:prstGeom>
            <a:noFill/>
            <a:ln w="9525">
              <a:noFill/>
            </a:ln>
          </p:spPr>
        </p:pic>
        <p:sp>
          <p:nvSpPr>
            <p:cNvPr id="43056" name="Text Box 22"/>
            <p:cNvSpPr txBox="1"/>
            <p:nvPr/>
          </p:nvSpPr>
          <p:spPr>
            <a:xfrm>
              <a:off x="5867" y="9897"/>
              <a:ext cx="90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800" b="1" i="0" u="none" strike="noStrike" kern="1200" cap="none" spc="0" normalizeH="0" baseline="0" noProof="0" dirty="0">
                  <a:ln>
                    <a:noFill/>
                  </a:ln>
                  <a:solidFill>
                    <a:srgbClr val="000000"/>
                  </a:solidFill>
                  <a:effectLst/>
                  <a:uLnTx/>
                  <a:uFillTx/>
                  <a:latin typeface="Arial"/>
                  <a:ea typeface="+mn-ea"/>
                  <a:cs typeface="Times New Roman" panose="02020603050405020304" pitchFamily="18" charset="0"/>
                </a:rPr>
                <a:t> </a:t>
              </a: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7" name="Text Box 21"/>
            <p:cNvSpPr txBox="1"/>
            <p:nvPr/>
          </p:nvSpPr>
          <p:spPr>
            <a:xfrm>
              <a:off x="6665" y="9863"/>
              <a:ext cx="577" cy="37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sp>
          <p:nvSpPr>
            <p:cNvPr id="43058" name="WordArt 20"/>
            <p:cNvSpPr>
              <a:spLocks noTextEdit="1"/>
            </p:cNvSpPr>
            <p:nvPr/>
          </p:nvSpPr>
          <p:spPr>
            <a:xfrm rot="1334491">
              <a:off x="6130" y="10696"/>
              <a:ext cx="600" cy="125"/>
            </a:xfrm>
            <a:prstGeom prst="rect">
              <a:avLst/>
            </a:prstGeom>
          </p:spPr>
          <p:txBody>
            <a:bodyPr wrap="none" fromWordArt="1">
              <a:prstTxWarp prst="textPlain">
                <a:avLst>
                  <a:gd name="adj" fmla="val 59282"/>
                </a:avLst>
              </a:prstTxWarp>
              <a:normAutofit fontScale="25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imes New Roman" panose="02020603050405020304" pitchFamily="18" charset="0"/>
                  <a:ea typeface="Times New Roman" panose="02020603050405020304" pitchFamily="18" charset="0"/>
                  <a:cs typeface="+mn-cs"/>
                </a:rPr>
                <a:t>NÀM </a:t>
              </a:r>
            </a:p>
          </p:txBody>
        </p:sp>
        <p:sp>
          <p:nvSpPr>
            <p:cNvPr id="43059" name="Text Box 19"/>
            <p:cNvSpPr txBox="1"/>
            <p:nvPr/>
          </p:nvSpPr>
          <p:spPr>
            <a:xfrm>
              <a:off x="6623" y="10049"/>
              <a:ext cx="720" cy="540"/>
            </a:xfrm>
            <a:prstGeom prst="rect">
              <a:avLst/>
            </a:prstGeom>
            <a:noFill/>
            <a:ln w="9525">
              <a:noFill/>
            </a:ln>
          </p:spPr>
          <p:txBody>
            <a:bodyPr lIns="91435" tIns="45718" rIns="91435" bIns="45718"/>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anose="05000000000000000000" pitchFamily="2" charset="2"/>
                <a:buChar char="n"/>
                <a:defRPr sz="2800">
                  <a:solidFill>
                    <a:schemeClr val="tx1"/>
                  </a:solidFill>
                  <a:effectLst/>
                  <a:latin typeface="+mn-lt"/>
                </a:defRPr>
              </a:lvl2pPr>
              <a:lvl3pPr marL="11430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2000">
                  <a:solidFill>
                    <a:schemeClr val="tx1"/>
                  </a:solidFill>
                  <a:effectLst/>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effectLst/>
                  <a:latin typeface="+mn-lt"/>
                </a:defRPr>
              </a:lvl5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endParaRPr kumimoji="0" lang="en-US" altLang="en-US" sz="48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mn-cs"/>
              </a:endParaRPr>
            </a:p>
          </p:txBody>
        </p:sp>
      </p:grpSp>
      <p:sp>
        <p:nvSpPr>
          <p:cNvPr id="43049" name="WordArt 121"/>
          <p:cNvSpPr>
            <a:spLocks noTextEdit="1"/>
          </p:cNvSpPr>
          <p:nvPr/>
        </p:nvSpPr>
        <p:spPr>
          <a:xfrm>
            <a:off x="5356679" y="1447800"/>
            <a:ext cx="4701722" cy="928370"/>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Khoa </a:t>
            </a:r>
            <a:r>
              <a:rPr kumimoji="0" lang="en-US" sz="3600" b="1" i="0" u="none" strike="noStrike" kern="1200" cap="none" spc="0" normalizeH="0" baseline="0" noProof="0" dirty="0" err="1">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học</a:t>
            </a: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w="9525" cap="flat" cmpd="sng">
                <a:solidFill>
                  <a:srgbClr val="008000"/>
                </a:solidFill>
                <a:prstDash val="solid"/>
                <a:headEnd type="none" w="med" len="med"/>
                <a:tailEnd type="none" w="med" len="me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endParaRPr>
          </a:p>
        </p:txBody>
      </p:sp>
      <p:sp>
        <p:nvSpPr>
          <p:cNvPr id="43050" name="WordArt 122"/>
          <p:cNvSpPr>
            <a:spLocks noTextEdit="1"/>
          </p:cNvSpPr>
          <p:nvPr/>
        </p:nvSpPr>
        <p:spPr>
          <a:xfrm>
            <a:off x="1828801" y="2646999"/>
            <a:ext cx="8445969" cy="1334452"/>
          </a:xfrm>
          <a:prstGeom prst="rect">
            <a:avLst/>
          </a:prstGeom>
        </p:spPr>
        <p:txBody>
          <a:bodyPr wrap="none" fromWordArt="1">
            <a:prstTxWarp prst="textPlain">
              <a:avLst>
                <a:gd name="adj" fmla="val 50000"/>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Bài</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20: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Nấm</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ăn</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và</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nấm</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trong</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chế</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biến</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thực</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phẩm</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a:t>
            </a:r>
            <a:r>
              <a:rPr kumimoji="0" lang="en-US" sz="3600" b="1" i="0" u="none" strike="noStrike" kern="1200" cap="none" spc="0" normalizeH="0" baseline="0" noProof="0" dirty="0" err="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Tiết</a:t>
            </a:r>
            <a:r>
              <a:rPr kumimoji="0" lang="en-US" sz="3600" b="1" i="0" u="none" strike="noStrike" kern="1200" cap="none" spc="0" normalizeH="0" baseline="0" noProof="0" dirty="0">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uLnTx/>
                <a:uFillTx/>
                <a:latin typeface="Times New Roman" panose="02020603050405020304" pitchFamily="18" charset="0"/>
                <a:ea typeface="Times New Roman" panose="02020603050405020304" pitchFamily="18" charset="0"/>
                <a:cs typeface="+mn-cs"/>
              </a:rPr>
              <a:t> 2)</a:t>
            </a:r>
          </a:p>
        </p:txBody>
      </p:sp>
      <p:sp>
        <p:nvSpPr>
          <p:cNvPr id="14344" name="Rectangle 36"/>
          <p:cNvSpPr/>
          <p:nvPr/>
        </p:nvSpPr>
        <p:spPr>
          <a:xfrm>
            <a:off x="154940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lIns="121914" tIns="60957" rIns="121914" bIns="60957" anchor="ctr" anchorCtr="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l" defTabSz="121793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Arial"/>
              <a:ea typeface="Arial" panose="020B0604020202020204" pitchFamily="34" charset="0"/>
              <a:cs typeface="+mn-cs"/>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0400"/>
                                        </p:tgtEl>
                                        <p:attrNameLst>
                                          <p:attrName>style.visibility</p:attrName>
                                        </p:attrNameLst>
                                      </p:cBhvr>
                                      <p:to>
                                        <p:strVal val="visible"/>
                                      </p:to>
                                    </p:set>
                                    <p:animEffect transition="in" filter="dissolve">
                                      <p:cBhvr>
                                        <p:cTn id="7" dur="500"/>
                                        <p:tgtEl>
                                          <p:spTgt spid="1004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0379"/>
                                        </p:tgtEl>
                                        <p:attrNameLst>
                                          <p:attrName>style.visibility</p:attrName>
                                        </p:attrNameLst>
                                      </p:cBhvr>
                                      <p:to>
                                        <p:strVal val="visible"/>
                                      </p:to>
                                    </p:set>
                                    <p:animEffect transition="in" filter="checkerboard(across)">
                                      <p:cBhvr>
                                        <p:cTn id="12" dur="500"/>
                                        <p:tgtEl>
                                          <p:spTgt spid="100379"/>
                                        </p:tgtEl>
                                      </p:cBhvr>
                                    </p:animEffect>
                                  </p:childTnLst>
                                  <p:subTnLst>
                                    <p:audio>
                                      <p:cMediaNode>
                                        <p:cTn display="0" masterRel="sameClick">
                                          <p:stCondLst>
                                            <p:cond evt="begin" delay="0">
                                              <p:tn val="1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lvl="0" algn="ctr" defTabSz="685800">
              <a:defRPr/>
            </a:pPr>
            <a:r>
              <a:rPr lang="vi-VN" sz="4000" b="1">
                <a:solidFill>
                  <a:srgbClr val="C00000"/>
                </a:solidFill>
                <a:latin typeface="Tahoma" panose="020B0604030504040204" pitchFamily="34" charset="0"/>
                <a:ea typeface="Tahoma" panose="020B0604030504040204" pitchFamily="34" charset="0"/>
                <a:cs typeface="Tahoma" panose="020B0604030504040204" pitchFamily="34" charset="0"/>
              </a:rPr>
              <a:t>Hoạt động 2: Quan sát hình 5 và đọc thông tin quy trình làm bánh mì.</a:t>
            </a:r>
            <a:endParaRPr kumimoji="0" lang="en-US" sz="4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160639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3812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7FF0BEE3-C8A7-16F6-4A77-2DCBC7356D66}"/>
              </a:ext>
            </a:extLst>
          </p:cNvPr>
          <p:cNvGrpSpPr/>
          <p:nvPr/>
        </p:nvGrpSpPr>
        <p:grpSpPr>
          <a:xfrm>
            <a:off x="452074" y="127011"/>
            <a:ext cx="11156345" cy="993353"/>
            <a:chOff x="5569152" y="4815954"/>
            <a:chExt cx="11156345" cy="993353"/>
          </a:xfrm>
        </p:grpSpPr>
        <p:grpSp>
          <p:nvGrpSpPr>
            <p:cNvPr id="7" name="Group 6">
              <a:extLst>
                <a:ext uri="{FF2B5EF4-FFF2-40B4-BE49-F238E27FC236}">
                  <a16:creationId xmlns:a16="http://schemas.microsoft.com/office/drawing/2014/main" id="{8BEF5B12-C69F-007A-390A-3170B82546BA}"/>
                </a:ext>
              </a:extLst>
            </p:cNvPr>
            <p:cNvGrpSpPr/>
            <p:nvPr/>
          </p:nvGrpSpPr>
          <p:grpSpPr>
            <a:xfrm>
              <a:off x="5569152" y="4815954"/>
              <a:ext cx="11122891" cy="982599"/>
              <a:chOff x="7698203" y="4402256"/>
              <a:chExt cx="10328198" cy="982599"/>
            </a:xfrm>
          </p:grpSpPr>
          <p:sp>
            <p:nvSpPr>
              <p:cNvPr id="9" name="Flowchart: Manual Input 8">
                <a:extLst>
                  <a:ext uri="{FF2B5EF4-FFF2-40B4-BE49-F238E27FC236}">
                    <a16:creationId xmlns:a16="http://schemas.microsoft.com/office/drawing/2014/main" id="{FC8235E1-C251-C790-44BD-1977B79D8926}"/>
                  </a:ext>
                </a:extLst>
              </p:cNvPr>
              <p:cNvSpPr/>
              <p:nvPr/>
            </p:nvSpPr>
            <p:spPr>
              <a:xfrm>
                <a:off x="7970293" y="4685093"/>
                <a:ext cx="10056108" cy="699762"/>
              </a:xfrm>
              <a:prstGeom prst="flowChartManualInput">
                <a:avLst/>
              </a:prstGeom>
              <a:solidFill>
                <a:srgbClr val="FFC000">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E73B7BBB-5610-01C4-E85B-CAB1AF872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8" name="TextBox 7">
              <a:extLst>
                <a:ext uri="{FF2B5EF4-FFF2-40B4-BE49-F238E27FC236}">
                  <a16:creationId xmlns:a16="http://schemas.microsoft.com/office/drawing/2014/main" id="{0845E531-CCAA-566F-790B-5FB0800AF7A7}"/>
                </a:ext>
              </a:extLst>
            </p:cNvPr>
            <p:cNvSpPr txBox="1"/>
            <p:nvPr/>
          </p:nvSpPr>
          <p:spPr>
            <a:xfrm>
              <a:off x="6121016" y="5224532"/>
              <a:ext cx="10604481"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nl-NL" sz="3200" b="1" dirty="0">
                  <a:solidFill>
                    <a:srgbClr val="002060"/>
                  </a:solidFill>
                  <a:latin typeface="Calibri" panose="020F0502020204030204" pitchFamily="34" charset="0"/>
                  <a:ea typeface="Calibri" panose="020F0502020204030204" pitchFamily="34" charset="0"/>
                  <a:cs typeface="Calibri" panose="020F0502020204030204" pitchFamily="34" charset="0"/>
                </a:rPr>
                <a:t>Quan sát hình 5 và đọc thông tin về quy trình làm bánh mì</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4" name="Picture 3">
            <a:extLst>
              <a:ext uri="{FF2B5EF4-FFF2-40B4-BE49-F238E27FC236}">
                <a16:creationId xmlns:a16="http://schemas.microsoft.com/office/drawing/2014/main" id="{69B39615-39C3-2CF0-8C08-8B3CB6E5B987}"/>
              </a:ext>
            </a:extLst>
          </p:cNvPr>
          <p:cNvPicPr>
            <a:picLocks noChangeAspect="1"/>
          </p:cNvPicPr>
          <p:nvPr/>
        </p:nvPicPr>
        <p:blipFill>
          <a:blip r:embed="rId3"/>
          <a:stretch>
            <a:fillRect/>
          </a:stretch>
        </p:blipFill>
        <p:spPr>
          <a:xfrm>
            <a:off x="1037689" y="1251507"/>
            <a:ext cx="4929508" cy="5442108"/>
          </a:xfrm>
          <a:prstGeom prst="rect">
            <a:avLst/>
          </a:prstGeom>
        </p:spPr>
      </p:pic>
      <p:pic>
        <p:nvPicPr>
          <p:cNvPr id="12" name="Picture 11">
            <a:extLst>
              <a:ext uri="{FF2B5EF4-FFF2-40B4-BE49-F238E27FC236}">
                <a16:creationId xmlns:a16="http://schemas.microsoft.com/office/drawing/2014/main" id="{436BCB92-6F10-838E-A513-0B8A54A59BA3}"/>
              </a:ext>
            </a:extLst>
          </p:cNvPr>
          <p:cNvPicPr>
            <a:picLocks noChangeAspect="1"/>
          </p:cNvPicPr>
          <p:nvPr/>
        </p:nvPicPr>
        <p:blipFill>
          <a:blip r:embed="rId4"/>
          <a:stretch>
            <a:fillRect/>
          </a:stretch>
        </p:blipFill>
        <p:spPr>
          <a:xfrm>
            <a:off x="6239356" y="2760217"/>
            <a:ext cx="5343525" cy="1543050"/>
          </a:xfrm>
          <a:prstGeom prst="rect">
            <a:avLst/>
          </a:prstGeom>
        </p:spPr>
      </p:pic>
    </p:spTree>
    <p:extLst>
      <p:ext uri="{BB962C8B-B14F-4D97-AF65-F5344CB8AC3E}">
        <p14:creationId xmlns:p14="http://schemas.microsoft.com/office/powerpoint/2010/main" val="1180066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388348" y="726781"/>
            <a:ext cx="9754403" cy="1446550"/>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Các</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nguyên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vật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liệu</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và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dụng</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cụ</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cần</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thiết</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để</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làm</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bánh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mì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là</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4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44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2274329" y="3088604"/>
            <a:ext cx="8949631" cy="2554545"/>
          </a:xfrm>
          <a:custGeom>
            <a:avLst/>
            <a:gdLst>
              <a:gd name="connsiteX0" fmla="*/ 0 w 8949631"/>
              <a:gd name="connsiteY0" fmla="*/ 0 h 2554545"/>
              <a:gd name="connsiteX1" fmla="*/ 8949631 w 8949631"/>
              <a:gd name="connsiteY1" fmla="*/ 0 h 2554545"/>
              <a:gd name="connsiteX2" fmla="*/ 8949631 w 8949631"/>
              <a:gd name="connsiteY2" fmla="*/ 2554545 h 2554545"/>
              <a:gd name="connsiteX3" fmla="*/ 0 w 8949631"/>
              <a:gd name="connsiteY3" fmla="*/ 2554545 h 2554545"/>
              <a:gd name="connsiteX4" fmla="*/ 0 w 8949631"/>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631" h="2554545" fill="none" extrusionOk="0">
                <a:moveTo>
                  <a:pt x="0" y="0"/>
                </a:moveTo>
                <a:cubicBezTo>
                  <a:pt x="3581328" y="5222"/>
                  <a:pt x="5324968" y="24918"/>
                  <a:pt x="8949631" y="0"/>
                </a:cubicBezTo>
                <a:cubicBezTo>
                  <a:pt x="8788386" y="837733"/>
                  <a:pt x="8905871" y="1383476"/>
                  <a:pt x="8949631" y="2554545"/>
                </a:cubicBezTo>
                <a:cubicBezTo>
                  <a:pt x="7436663" y="2389784"/>
                  <a:pt x="4164690" y="2672695"/>
                  <a:pt x="0" y="2554545"/>
                </a:cubicBezTo>
                <a:cubicBezTo>
                  <a:pt x="-55725" y="1859262"/>
                  <a:pt x="17072" y="437056"/>
                  <a:pt x="0" y="0"/>
                </a:cubicBezTo>
                <a:close/>
              </a:path>
              <a:path w="8949631" h="2554545" stroke="0" extrusionOk="0">
                <a:moveTo>
                  <a:pt x="0" y="0"/>
                </a:moveTo>
                <a:cubicBezTo>
                  <a:pt x="1318866" y="11849"/>
                  <a:pt x="6530415" y="-161459"/>
                  <a:pt x="8949631" y="0"/>
                </a:cubicBezTo>
                <a:cubicBezTo>
                  <a:pt x="8952761" y="1191849"/>
                  <a:pt x="8848455" y="1724527"/>
                  <a:pt x="8949631" y="2554545"/>
                </a:cubicBezTo>
                <a:cubicBezTo>
                  <a:pt x="4585242" y="2408685"/>
                  <a:pt x="3195561"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Các nguyên liệu là bột mì, nấm men, đường, nước ấm</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lvl="0" algn="just">
              <a:defRPr/>
            </a:pP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V</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ật dụng là</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ca, bát, cái c</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á</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n bôt, đũa</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đồng hồ, găng tay,..</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1450790" y="2169272"/>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791113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1152042" y="418556"/>
            <a:ext cx="9754403"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Em hãy nêu quy trình các bước cần thực hiện để làm bánh mì?</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87704" y="2657090"/>
            <a:ext cx="9719353" cy="3046988"/>
          </a:xfrm>
          <a:custGeom>
            <a:avLst/>
            <a:gdLst>
              <a:gd name="connsiteX0" fmla="*/ 0 w 9719353"/>
              <a:gd name="connsiteY0" fmla="*/ 0 h 3046988"/>
              <a:gd name="connsiteX1" fmla="*/ 9719353 w 9719353"/>
              <a:gd name="connsiteY1" fmla="*/ 0 h 3046988"/>
              <a:gd name="connsiteX2" fmla="*/ 9719353 w 9719353"/>
              <a:gd name="connsiteY2" fmla="*/ 3046988 h 3046988"/>
              <a:gd name="connsiteX3" fmla="*/ 0 w 9719353"/>
              <a:gd name="connsiteY3" fmla="*/ 3046988 h 3046988"/>
              <a:gd name="connsiteX4" fmla="*/ 0 w 9719353"/>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9353" h="3046988" fill="none" extrusionOk="0">
                <a:moveTo>
                  <a:pt x="0" y="0"/>
                </a:moveTo>
                <a:cubicBezTo>
                  <a:pt x="2489136" y="5222"/>
                  <a:pt x="7102715" y="24918"/>
                  <a:pt x="9719353" y="0"/>
                </a:cubicBezTo>
                <a:cubicBezTo>
                  <a:pt x="9558108" y="1071537"/>
                  <a:pt x="9675593" y="2405261"/>
                  <a:pt x="9719353" y="3046988"/>
                </a:cubicBezTo>
                <a:cubicBezTo>
                  <a:pt x="5317064" y="2882227"/>
                  <a:pt x="2864282" y="3165138"/>
                  <a:pt x="0" y="3046988"/>
                </a:cubicBezTo>
                <a:cubicBezTo>
                  <a:pt x="-55725" y="1822382"/>
                  <a:pt x="17072" y="646376"/>
                  <a:pt x="0" y="0"/>
                </a:cubicBezTo>
                <a:close/>
              </a:path>
              <a:path w="9719353" h="3046988" stroke="0" extrusionOk="0">
                <a:moveTo>
                  <a:pt x="0" y="0"/>
                </a:moveTo>
                <a:cubicBezTo>
                  <a:pt x="1938520" y="11849"/>
                  <a:pt x="5229274" y="-161459"/>
                  <a:pt x="9719353" y="0"/>
                </a:cubicBezTo>
                <a:cubicBezTo>
                  <a:pt x="9722483" y="810180"/>
                  <a:pt x="9618177" y="1773659"/>
                  <a:pt x="9719353" y="3046988"/>
                </a:cubicBezTo>
                <a:cubicBezTo>
                  <a:pt x="5220769" y="2901128"/>
                  <a:pt x="1853436" y="2968664"/>
                  <a:pt x="0" y="3046988"/>
                </a:cubicBezTo>
                <a:cubicBezTo>
                  <a:pt x="74291" y="1544563"/>
                  <a:pt x="168006" y="966076"/>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B1: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men nở, đường, nước ấm vào ca rồi khuấy đều.</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B2</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hỗn hợp vừa làm ở bước 1 vào bát bột mì và nhào kĩ.</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B3</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Ủ bột trong khoảng thời gian từ 30 phút đến 40 phút với khăn ẩm.</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B4</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Cho bột lên mặt phẳng, tiến hành cán bột cho đến khi bột chuyển sang trạng thái mịn, dai và kéo được mỏng. Chia bột thành khối nhỏ và tạo hình phù hợp.</a:t>
            </a:r>
          </a:p>
          <a:p>
            <a:pPr lvl="0" algn="just">
              <a:defRP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B5</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Nước bánh ở nhiệt độ khoảng từ 170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đến 200</a:t>
            </a:r>
            <a:r>
              <a:rPr lang="en-US" sz="2400" dirty="0">
                <a:latin typeface="Cambria" panose="02040503050406030204" pitchFamily="18" charset="0"/>
                <a:ea typeface="Cambria" panose="02040503050406030204" pitchFamily="18" charset="0"/>
              </a:rPr>
              <a:t>℃</a:t>
            </a:r>
            <a:r>
              <a:rPr lang="vi-VN" sz="2400" dirty="0">
                <a:solidFill>
                  <a:prstClr val="black"/>
                </a:solidFill>
                <a:latin typeface="Cambria" panose="02040503050406030204" pitchFamily="18" charset="0"/>
                <a:ea typeface="Cambria" panose="02040503050406030204" pitchFamily="18" charset="0"/>
                <a:cs typeface="Calibri" panose="020F0502020204030204" pitchFamily="34" charset="0"/>
              </a:rPr>
              <a:t> trong khoảng thời gian từ 15 phút đến 20 phút cho đến khi bánh chín vàng đều.</a:t>
            </a:r>
          </a:p>
        </p:txBody>
      </p:sp>
      <p:sp>
        <p:nvSpPr>
          <p:cNvPr id="7" name="Freeform: Shape 34">
            <a:extLst>
              <a:ext uri="{FF2B5EF4-FFF2-40B4-BE49-F238E27FC236}">
                <a16:creationId xmlns:a16="http://schemas.microsoft.com/office/drawing/2014/main" id="{AFDBA029-369E-67AA-DE18-B9DE3F820210}"/>
              </a:ext>
            </a:extLst>
          </p:cNvPr>
          <p:cNvSpPr/>
          <p:nvPr/>
        </p:nvSpPr>
        <p:spPr>
          <a:xfrm>
            <a:off x="1204209" y="1717209"/>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2189230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sp>
        <p:nvSpPr>
          <p:cNvPr id="4" name="Text Box 17">
            <a:extLst>
              <a:ext uri="{FF2B5EF4-FFF2-40B4-BE49-F238E27FC236}">
                <a16:creationId xmlns:a16="http://schemas.microsoft.com/office/drawing/2014/main" id="{872E1362-3E5A-0371-0B09-B2EF439B92BE}"/>
              </a:ext>
            </a:extLst>
          </p:cNvPr>
          <p:cNvSpPr txBox="1">
            <a:spLocks noChangeArrowheads="1"/>
          </p:cNvSpPr>
          <p:nvPr/>
        </p:nvSpPr>
        <p:spPr bwMode="auto">
          <a:xfrm>
            <a:off x="987656" y="624040"/>
            <a:ext cx="5752191" cy="707886"/>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nhào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kĩ</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TextBox 5">
            <a:extLst>
              <a:ext uri="{FF2B5EF4-FFF2-40B4-BE49-F238E27FC236}">
                <a16:creationId xmlns:a16="http://schemas.microsoft.com/office/drawing/2014/main" id="{B09FEA08-8F6B-1BB6-2324-9AF97F803C75}"/>
              </a:ext>
            </a:extLst>
          </p:cNvPr>
          <p:cNvSpPr txBox="1"/>
          <p:nvPr/>
        </p:nvSpPr>
        <p:spPr>
          <a:xfrm>
            <a:off x="1736333" y="1937898"/>
            <a:ext cx="9513869" cy="707886"/>
          </a:xfrm>
          <a:custGeom>
            <a:avLst/>
            <a:gdLst>
              <a:gd name="connsiteX0" fmla="*/ 0 w 9513869"/>
              <a:gd name="connsiteY0" fmla="*/ 0 h 707886"/>
              <a:gd name="connsiteX1" fmla="*/ 9513869 w 9513869"/>
              <a:gd name="connsiteY1" fmla="*/ 0 h 707886"/>
              <a:gd name="connsiteX2" fmla="*/ 9513869 w 9513869"/>
              <a:gd name="connsiteY2" fmla="*/ 707886 h 707886"/>
              <a:gd name="connsiteX3" fmla="*/ 0 w 9513869"/>
              <a:gd name="connsiteY3" fmla="*/ 707886 h 707886"/>
              <a:gd name="connsiteX4" fmla="*/ 0 w 9513869"/>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3869" h="707886" fill="none" extrusionOk="0">
                <a:moveTo>
                  <a:pt x="0" y="0"/>
                </a:moveTo>
                <a:cubicBezTo>
                  <a:pt x="3890673" y="5222"/>
                  <a:pt x="5981044" y="24918"/>
                  <a:pt x="9513869" y="0"/>
                </a:cubicBezTo>
                <a:cubicBezTo>
                  <a:pt x="9573279" y="312948"/>
                  <a:pt x="9515778" y="396148"/>
                  <a:pt x="9513869" y="707886"/>
                </a:cubicBezTo>
                <a:cubicBezTo>
                  <a:pt x="5608610" y="543125"/>
                  <a:pt x="3961385" y="826036"/>
                  <a:pt x="0" y="707886"/>
                </a:cubicBezTo>
                <a:cubicBezTo>
                  <a:pt x="-25096" y="447386"/>
                  <a:pt x="-54860" y="82424"/>
                  <a:pt x="0" y="0"/>
                </a:cubicBezTo>
                <a:close/>
              </a:path>
              <a:path w="9513869" h="707886" stroke="0" extrusionOk="0">
                <a:moveTo>
                  <a:pt x="0" y="0"/>
                </a:moveTo>
                <a:cubicBezTo>
                  <a:pt x="3701587" y="11849"/>
                  <a:pt x="4929539" y="-161459"/>
                  <a:pt x="9513869" y="0"/>
                </a:cubicBezTo>
                <a:cubicBezTo>
                  <a:pt x="9560185" y="266683"/>
                  <a:pt x="9522631" y="423695"/>
                  <a:pt x="9513869" y="707886"/>
                </a:cubicBezTo>
                <a:cubicBezTo>
                  <a:pt x="7780979" y="562026"/>
                  <a:pt x="1988860" y="629562"/>
                  <a:pt x="0" y="707886"/>
                </a:cubicBezTo>
                <a:cubicBezTo>
                  <a:pt x="62918" y="356284"/>
                  <a:pt x="-6891" y="345692"/>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Nhào</a:t>
            </a:r>
            <a:r>
              <a:rPr lang="en-US" sz="40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4000" b="1" dirty="0" err="1">
                <a:solidFill>
                  <a:prstClr val="black"/>
                </a:solidFill>
                <a:latin typeface="Cambria" panose="02040503050406030204" pitchFamily="18" charset="0"/>
                <a:ea typeface="Cambria" panose="02040503050406030204" pitchFamily="18" charset="0"/>
                <a:cs typeface="Calibri" panose="020F0502020204030204" pitchFamily="34" charset="0"/>
              </a:rPr>
              <a:t>bột</a:t>
            </a:r>
            <a:r>
              <a:rPr lang="vi-VN" sz="4000" b="1" dirty="0">
                <a:solidFill>
                  <a:prstClr val="black"/>
                </a:solidFill>
                <a:latin typeface="Cambria" panose="02040503050406030204" pitchFamily="18" charset="0"/>
                <a:ea typeface="Cambria" panose="02040503050406030204" pitchFamily="18" charset="0"/>
                <a:cs typeface="Calibri" panose="020F0502020204030204" pitchFamily="34" charset="0"/>
              </a:rPr>
              <a:t> giúp men nở thấm đều vào bột</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Freeform: Shape 34">
            <a:extLst>
              <a:ext uri="{FF2B5EF4-FFF2-40B4-BE49-F238E27FC236}">
                <a16:creationId xmlns:a16="http://schemas.microsoft.com/office/drawing/2014/main" id="{AFDBA029-369E-67AA-DE18-B9DE3F820210}"/>
              </a:ext>
            </a:extLst>
          </p:cNvPr>
          <p:cNvSpPr/>
          <p:nvPr/>
        </p:nvSpPr>
        <p:spPr>
          <a:xfrm>
            <a:off x="978178" y="1388436"/>
            <a:ext cx="1119009" cy="5842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
        <p:nvSpPr>
          <p:cNvPr id="2" name="Text Box 17">
            <a:extLst>
              <a:ext uri="{FF2B5EF4-FFF2-40B4-BE49-F238E27FC236}">
                <a16:creationId xmlns:a16="http://schemas.microsoft.com/office/drawing/2014/main" id="{7C27AA3D-0435-9010-D804-732FAD312DFA}"/>
              </a:ext>
            </a:extLst>
          </p:cNvPr>
          <p:cNvSpPr txBox="1">
            <a:spLocks noChangeArrowheads="1"/>
          </p:cNvSpPr>
          <p:nvPr/>
        </p:nvSpPr>
        <p:spPr bwMode="auto">
          <a:xfrm>
            <a:off x="1028753" y="2853532"/>
            <a:ext cx="10159805" cy="1323439"/>
          </a:xfrm>
          <a:prstGeom prst="rect">
            <a:avLst/>
          </a:prstGeom>
          <a:solidFill>
            <a:schemeClr val="accent4">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defRPr/>
            </a:pP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Vì</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sao</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phải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ủ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bột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khoảng</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30-40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phút</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với</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khăn</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r>
              <a:rPr lang="en-US" sz="4000" b="1" dirty="0" err="1">
                <a:solidFill>
                  <a:srgbClr val="FF0000"/>
                </a:solidFill>
                <a:latin typeface="Cambria" panose="02040503050406030204" pitchFamily="18" charset="0"/>
                <a:ea typeface="Cambria" panose="02040503050406030204" pitchFamily="18" charset="0"/>
                <a:cs typeface="Arial" panose="020B0604020202020204" pitchFamily="34" charset="0"/>
              </a:rPr>
              <a:t>ẩm</a:t>
            </a:r>
            <a:r>
              <a:rPr lang="en-US" sz="4000" b="1" dirty="0">
                <a:solidFill>
                  <a:srgbClr val="FF0000"/>
                </a:solidFill>
                <a:latin typeface="Cambria" panose="02040503050406030204" pitchFamily="18" charset="0"/>
                <a:ea typeface="Cambria" panose="02040503050406030204" pitchFamily="18" charset="0"/>
                <a:cs typeface="Arial" panose="020B0604020202020204" pitchFamily="34" charset="0"/>
              </a:rPr>
              <a:t>?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 name="TextBox 2">
            <a:extLst>
              <a:ext uri="{FF2B5EF4-FFF2-40B4-BE49-F238E27FC236}">
                <a16:creationId xmlns:a16="http://schemas.microsoft.com/office/drawing/2014/main" id="{156F5119-57C1-E124-F4BF-C7070D0EBD76}"/>
              </a:ext>
            </a:extLst>
          </p:cNvPr>
          <p:cNvSpPr txBox="1"/>
          <p:nvPr/>
        </p:nvSpPr>
        <p:spPr>
          <a:xfrm>
            <a:off x="1582221" y="5040693"/>
            <a:ext cx="9698804" cy="1077218"/>
          </a:xfrm>
          <a:custGeom>
            <a:avLst/>
            <a:gdLst>
              <a:gd name="connsiteX0" fmla="*/ 0 w 9698804"/>
              <a:gd name="connsiteY0" fmla="*/ 0 h 1077218"/>
              <a:gd name="connsiteX1" fmla="*/ 9698804 w 9698804"/>
              <a:gd name="connsiteY1" fmla="*/ 0 h 1077218"/>
              <a:gd name="connsiteX2" fmla="*/ 9698804 w 9698804"/>
              <a:gd name="connsiteY2" fmla="*/ 1077218 h 1077218"/>
              <a:gd name="connsiteX3" fmla="*/ 0 w 9698804"/>
              <a:gd name="connsiteY3" fmla="*/ 1077218 h 1077218"/>
              <a:gd name="connsiteX4" fmla="*/ 0 w 9698804"/>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8804" h="1077218" fill="none" extrusionOk="0">
                <a:moveTo>
                  <a:pt x="0" y="0"/>
                </a:moveTo>
                <a:cubicBezTo>
                  <a:pt x="2174865" y="5222"/>
                  <a:pt x="6081687" y="24918"/>
                  <a:pt x="9698804" y="0"/>
                </a:cubicBezTo>
                <a:cubicBezTo>
                  <a:pt x="9736666" y="476103"/>
                  <a:pt x="9640201" y="631043"/>
                  <a:pt x="9698804" y="1077218"/>
                </a:cubicBezTo>
                <a:cubicBezTo>
                  <a:pt x="7016209" y="912457"/>
                  <a:pt x="2286726" y="1195368"/>
                  <a:pt x="0" y="1077218"/>
                </a:cubicBezTo>
                <a:cubicBezTo>
                  <a:pt x="-64117" y="630482"/>
                  <a:pt x="88888" y="487727"/>
                  <a:pt x="0" y="0"/>
                </a:cubicBezTo>
                <a:close/>
              </a:path>
              <a:path w="9698804" h="1077218" stroke="0" extrusionOk="0">
                <a:moveTo>
                  <a:pt x="0" y="0"/>
                </a:moveTo>
                <a:cubicBezTo>
                  <a:pt x="2495398" y="11849"/>
                  <a:pt x="8169965" y="-161459"/>
                  <a:pt x="9698804" y="0"/>
                </a:cubicBezTo>
                <a:cubicBezTo>
                  <a:pt x="9750839" y="144312"/>
                  <a:pt x="9790947" y="673209"/>
                  <a:pt x="9698804" y="1077218"/>
                </a:cubicBezTo>
                <a:cubicBezTo>
                  <a:pt x="6311792" y="931358"/>
                  <a:pt x="4678667" y="998894"/>
                  <a:pt x="0" y="1077218"/>
                </a:cubicBezTo>
                <a:cubicBezTo>
                  <a:pt x="7265" y="907874"/>
                  <a:pt x="-51671" y="219525"/>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defRP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Để đảm bảo bột không bị khô, có th</a:t>
            </a:r>
            <a:r>
              <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rPr>
              <a:t>ờ</a:t>
            </a: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i gian giúp men nở phát huy tác dụng làm bột có độ mềm, xốp.</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a:extLst>
              <a:ext uri="{FF2B5EF4-FFF2-40B4-BE49-F238E27FC236}">
                <a16:creationId xmlns:a16="http://schemas.microsoft.com/office/drawing/2014/main" id="{9E58A629-B228-4C8D-ADDC-88E9A112E4CA}"/>
              </a:ext>
            </a:extLst>
          </p:cNvPr>
          <p:cNvSpPr/>
          <p:nvPr/>
        </p:nvSpPr>
        <p:spPr>
          <a:xfrm>
            <a:off x="916533" y="4172733"/>
            <a:ext cx="1119009" cy="84600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9480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2"/>
                                        </p:tgtEl>
                                        <p:attrNameLst>
                                          <p:attrName>style.visibility</p:attrName>
                                        </p:attrNameLst>
                                      </p:cBhvr>
                                      <p:to>
                                        <p:strVal val="visible"/>
                                      </p:to>
                                    </p:set>
                                    <p:anim calcmode="discrete" valueType="clr">
                                      <p:cBhvr override="childStyle">
                                        <p:cTn id="24"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2"/>
                                        </p:tgtEl>
                                        <p:attrNameLst>
                                          <p:attrName>fillcolor</p:attrName>
                                        </p:attrNameLst>
                                      </p:cBhvr>
                                      <p:tavLst>
                                        <p:tav tm="0">
                                          <p:val>
                                            <p:clrVal>
                                              <a:schemeClr val="accent2"/>
                                            </p:clrVal>
                                          </p:val>
                                        </p:tav>
                                        <p:tav tm="50000">
                                          <p:val>
                                            <p:clrVal>
                                              <a:schemeClr val="hlink"/>
                                            </p:clrVal>
                                          </p:val>
                                        </p:tav>
                                      </p:tavLst>
                                    </p:anim>
                                    <p:set>
                                      <p:cBhvr>
                                        <p:cTn id="26" dur="80"/>
                                        <p:tgtEl>
                                          <p:spTgt spid="2"/>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2" grpId="0" animBg="1"/>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a:extLst>
              <a:ext uri="{FF2B5EF4-FFF2-40B4-BE49-F238E27FC236}">
                <a16:creationId xmlns:a16="http://schemas.microsoft.com/office/drawing/2014/main" id="{A40BB9EE-AB8D-887C-6054-D83E2749B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0774" y="549312"/>
            <a:ext cx="8822976" cy="4290317"/>
          </a:xfrm>
          <a:prstGeom prst="rect">
            <a:avLst/>
          </a:prstGeom>
        </p:spPr>
      </p:pic>
      <p:sp>
        <p:nvSpPr>
          <p:cNvPr id="7" name="TextBox 6">
            <a:extLst>
              <a:ext uri="{FF2B5EF4-FFF2-40B4-BE49-F238E27FC236}">
                <a16:creationId xmlns:a16="http://schemas.microsoft.com/office/drawing/2014/main" id="{1F783F10-0FF3-CB03-820F-504930E65428}"/>
              </a:ext>
            </a:extLst>
          </p:cNvPr>
          <p:cNvSpPr txBox="1"/>
          <p:nvPr/>
        </p:nvSpPr>
        <p:spPr>
          <a:xfrm>
            <a:off x="2207941" y="1762684"/>
            <a:ext cx="6411952" cy="193899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Hoạt động </a:t>
            </a:r>
            <a:r>
              <a:rPr kumimoji="0" lang="en-US"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vi-VN" sz="60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baseline="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Thực</a:t>
            </a:r>
            <a:r>
              <a:rPr kumimoji="0" lang="en-US" sz="6000" b="1" i="0" u="none" strike="noStrike" kern="1200" cap="none" spc="0" normalizeH="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6000" b="1" i="0" u="none" strike="noStrike" kern="1200" cap="none" spc="0" normalizeH="0" noProof="0" dirty="0" err="1">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hành</a:t>
            </a:r>
            <a:endParaRPr kumimoji="0" lang="en-US" sz="60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red and white mushrooms with white dots&#10;&#10;Description automatically generated">
            <a:extLst>
              <a:ext uri="{FF2B5EF4-FFF2-40B4-BE49-F238E27FC236}">
                <a16:creationId xmlns:a16="http://schemas.microsoft.com/office/drawing/2014/main" id="{97235F17-C802-C8BF-2D63-F801617CF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0174" y="3814401"/>
            <a:ext cx="2993795" cy="3043599"/>
          </a:xfrm>
          <a:prstGeom prst="rect">
            <a:avLst/>
          </a:prstGeom>
        </p:spPr>
      </p:pic>
    </p:spTree>
    <p:extLst>
      <p:ext uri="{BB962C8B-B14F-4D97-AF65-F5344CB8AC3E}">
        <p14:creationId xmlns:p14="http://schemas.microsoft.com/office/powerpoint/2010/main" val="2519212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917439" y="2752530"/>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639402" y="2427514"/>
            <a:ext cx="2376337" cy="4229879"/>
          </a:xfrm>
          <a:prstGeom prst="rect">
            <a:avLst/>
          </a:prstGeom>
        </p:spPr>
      </p:pic>
      <p:grpSp>
        <p:nvGrpSpPr>
          <p:cNvPr id="8" name="Group 7">
            <a:extLst>
              <a:ext uri="{FF2B5EF4-FFF2-40B4-BE49-F238E27FC236}">
                <a16:creationId xmlns:a16="http://schemas.microsoft.com/office/drawing/2014/main" id="{8AF10E19-FBB9-47FD-AC62-302EE69CF74F}"/>
              </a:ext>
            </a:extLst>
          </p:cNvPr>
          <p:cNvGrpSpPr/>
          <p:nvPr/>
        </p:nvGrpSpPr>
        <p:grpSpPr>
          <a:xfrm>
            <a:off x="2856216" y="302818"/>
            <a:ext cx="6678201" cy="1957498"/>
            <a:chOff x="437263" y="445235"/>
            <a:chExt cx="4971839" cy="2366916"/>
          </a:xfrm>
        </p:grpSpPr>
        <p:pic>
          <p:nvPicPr>
            <p:cNvPr id="9" name="Picture 8">
              <a:extLst>
                <a:ext uri="{FF2B5EF4-FFF2-40B4-BE49-F238E27FC236}">
                  <a16:creationId xmlns:a16="http://schemas.microsoft.com/office/drawing/2014/main" id="{A1FEBBF7-924F-4A2B-BCF3-B0168B7EC2E5}"/>
                </a:ext>
              </a:extLst>
            </p:cNvPr>
            <p:cNvPicPr>
              <a:picLocks noChangeAspect="1"/>
            </p:cNvPicPr>
            <p:nvPr/>
          </p:nvPicPr>
          <p:blipFill>
            <a:blip r:embed="rId6"/>
            <a:stretch>
              <a:fillRect/>
            </a:stretch>
          </p:blipFill>
          <p:spPr>
            <a:xfrm rot="175581">
              <a:off x="437263" y="445235"/>
              <a:ext cx="4971839" cy="2366916"/>
            </a:xfrm>
            <a:prstGeom prst="rect">
              <a:avLst/>
            </a:prstGeom>
          </p:spPr>
        </p:pic>
        <p:sp>
          <p:nvSpPr>
            <p:cNvPr id="10" name="TextBox 9">
              <a:extLst>
                <a:ext uri="{FF2B5EF4-FFF2-40B4-BE49-F238E27FC236}">
                  <a16:creationId xmlns:a16="http://schemas.microsoft.com/office/drawing/2014/main" id="{29D5B383-EB38-4AB3-9453-1E9710E0E149}"/>
                </a:ext>
              </a:extLst>
            </p:cNvPr>
            <p:cNvSpPr txBox="1"/>
            <p:nvPr/>
          </p:nvSpPr>
          <p:spPr>
            <a:xfrm>
              <a:off x="733077" y="702004"/>
              <a:ext cx="4349615" cy="1217562"/>
            </a:xfrm>
            <a:prstGeom prst="rect">
              <a:avLst/>
            </a:prstGeom>
            <a:noFill/>
          </p:spPr>
          <p:txBody>
            <a:bodyPr wrap="square" lIns="0" tIns="0" rIns="0" bIns="0" rtlCol="0">
              <a:spAutoFit/>
            </a:bodyPr>
            <a:lstStyle/>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Thực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hành</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từ</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p>
            <a:p>
              <a:pPr algn="ctr" defTabSz="1219170">
                <a:buClr>
                  <a:srgbClr val="000000"/>
                </a:buClr>
              </a:pP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1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đến</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a:t>
              </a:r>
              <a:r>
                <a:rPr lang="en-US" sz="4800" b="1" kern="0" dirty="0" err="1">
                  <a:solidFill>
                    <a:srgbClr val="FF0000"/>
                  </a:solidFill>
                  <a:latin typeface="Cambria" panose="02040503050406030204" pitchFamily="18" charset="0"/>
                  <a:ea typeface="Cambria" panose="02040503050406030204" pitchFamily="18" charset="0"/>
                  <a:cs typeface="Baloo 2" pitchFamily="2" charset="0"/>
                  <a:sym typeface="Arial"/>
                </a:rPr>
                <a:t>bước</a:t>
              </a:r>
              <a:r>
                <a:rPr lang="en-US" sz="4800" b="1" kern="0" dirty="0">
                  <a:solidFill>
                    <a:srgbClr val="FF0000"/>
                  </a:solidFill>
                  <a:latin typeface="Cambria" panose="02040503050406030204" pitchFamily="18" charset="0"/>
                  <a:ea typeface="Cambria" panose="02040503050406030204" pitchFamily="18" charset="0"/>
                  <a:cs typeface="Baloo 2" pitchFamily="2" charset="0"/>
                  <a:sym typeface="Arial"/>
                </a:rPr>
                <a:t> 3</a:t>
              </a:r>
            </a:p>
          </p:txBody>
        </p:sp>
      </p:grpSp>
      <p:pic>
        <p:nvPicPr>
          <p:cNvPr id="12" name="Picture 11">
            <a:extLst>
              <a:ext uri="{FF2B5EF4-FFF2-40B4-BE49-F238E27FC236}">
                <a16:creationId xmlns:a16="http://schemas.microsoft.com/office/drawing/2014/main" id="{C643D2D9-3968-0D92-5A43-CF6D45DBAA58}"/>
              </a:ext>
            </a:extLst>
          </p:cNvPr>
          <p:cNvPicPr>
            <a:picLocks noChangeAspect="1"/>
          </p:cNvPicPr>
          <p:nvPr/>
        </p:nvPicPr>
        <p:blipFill>
          <a:blip r:embed="rId7"/>
          <a:stretch>
            <a:fillRect/>
          </a:stretch>
        </p:blipFill>
        <p:spPr>
          <a:xfrm>
            <a:off x="2912081" y="2707454"/>
            <a:ext cx="7040523" cy="360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77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1. </a:t>
            </a:r>
            <a:r>
              <a:rPr kumimoji="0" lang="vi-VN" alt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rPr>
              <a:t>Nấm men có tác dụng gì trong quy trình làm bánh mì nêu trên?</a:t>
            </a:r>
            <a:endParaRPr kumimoji="0" lang="en-US" sz="36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2383603" y="3092521"/>
            <a:ext cx="7299035" cy="2554981"/>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Nấm men có vai trò lên men tinh bột trong bột m</a:t>
            </a:r>
            <a:r>
              <a:rPr kumimoji="0" lang="en-US"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ì</a:t>
            </a:r>
            <a:r>
              <a:rPr kumimoji="0" lang="vi-VN" alt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rPr>
              <a:t>, tạo ra khí các-bô-níc giúp làm nở bánh mì.</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336424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algn="ctr" defTabSz="1219170">
              <a:buClr>
                <a:srgbClr val="000000"/>
              </a:buClr>
            </a:pPr>
            <a:r>
              <a:rPr lang="en-US"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2. </a:t>
            </a:r>
            <a:r>
              <a:rPr lang="vi-VN" altLang="en-US" sz="4000" b="1" kern="0" dirty="0">
                <a:solidFill>
                  <a:srgbClr val="FFFFFF"/>
                </a:solidFill>
                <a:latin typeface="Cambria" panose="02040503050406030204" pitchFamily="18" charset="0"/>
                <a:ea typeface="Cambria" panose="02040503050406030204" pitchFamily="18" charset="0"/>
                <a:cs typeface="Baloo 2" pitchFamily="2" charset="0"/>
                <a:sym typeface="Arial"/>
              </a:rPr>
              <a:t>Giai đoạn ủ ở bước 3 có tác dụng gì?</a:t>
            </a:r>
            <a:endParaRPr lang="en-US" sz="4000" b="1" kern="0" dirty="0">
              <a:solidFill>
                <a:srgbClr val="FFFFFF"/>
              </a:solidFill>
              <a:latin typeface="Cambria" panose="02040503050406030204" pitchFamily="18" charset="0"/>
              <a:ea typeface="Cambria" panose="02040503050406030204" pitchFamily="18" charset="0"/>
              <a:cs typeface="Baloo 2" pitchFamily="2" charset="0"/>
              <a:sym typeface="Arial"/>
            </a:endParaRPr>
          </a:p>
        </p:txBody>
      </p:sp>
      <p:sp>
        <p:nvSpPr>
          <p:cNvPr id="10" name="Oval Callout 9"/>
          <p:cNvSpPr/>
          <p:nvPr/>
        </p:nvSpPr>
        <p:spPr>
          <a:xfrm>
            <a:off x="1325367" y="3986373"/>
            <a:ext cx="8480562" cy="2246756"/>
          </a:xfrm>
          <a:prstGeom prst="wedgeEllipseCallout">
            <a:avLst>
              <a:gd name="adj1" fmla="val 53020"/>
              <a:gd name="adj2" fmla="val -30764"/>
            </a:avLst>
          </a:prstGeom>
          <a:solidFill>
            <a:schemeClr val="accent1"/>
          </a:solidFill>
          <a:ln>
            <a:solidFill>
              <a:srgbClr val="C00000"/>
            </a:solidFill>
            <a:prstDash val="sys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buClr>
                <a:srgbClr val="000000"/>
              </a:buClr>
            </a:pPr>
            <a:r>
              <a:rPr lang="vi-VN" altLang="en-US" sz="3200" b="1" kern="0" dirty="0">
                <a:solidFill>
                  <a:srgbClr val="002060"/>
                </a:solidFill>
                <a:latin typeface="Cambria" panose="02040503050406030204" pitchFamily="18" charset="0"/>
                <a:ea typeface="Cambria" panose="02040503050406030204" pitchFamily="18" charset="0"/>
                <a:cs typeface="Baloo 2" pitchFamily="2" charset="0"/>
                <a:sym typeface="Arial"/>
              </a:rPr>
              <a:t>Giai đoạn ủ ở bước 3 có tác dụng tạo điều kiện thuận lợi cho cho nấm men hoạt động và lên men có chất bột đường.</a:t>
            </a:r>
            <a:endParaRPr lang="en-US" sz="3200" b="1" kern="0" dirty="0">
              <a:solidFill>
                <a:srgbClr val="002060"/>
              </a:solidFill>
              <a:latin typeface="Cambria" panose="02040503050406030204" pitchFamily="18" charset="0"/>
              <a:ea typeface="Cambria" panose="02040503050406030204" pitchFamily="18" charset="0"/>
              <a:cs typeface="Baloo 2" pitchFamily="2" charset="0"/>
              <a:sym typeface="Arial"/>
            </a:endParaRPr>
          </a:p>
        </p:txBody>
      </p:sp>
    </p:spTree>
    <p:extLst>
      <p:ext uri="{BB962C8B-B14F-4D97-AF65-F5344CB8AC3E}">
        <p14:creationId xmlns:p14="http://schemas.microsoft.com/office/powerpoint/2010/main" val="10662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07" y="0"/>
            <a:ext cx="12209107" cy="6858000"/>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9451063" y="2565917"/>
            <a:ext cx="2419576" cy="4105471"/>
          </a:xfrm>
          <a:prstGeom prst="rect">
            <a:avLst/>
          </a:prstGeom>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725385" y="2077617"/>
            <a:ext cx="2376337" cy="4229879"/>
          </a:xfrm>
          <a:prstGeom prst="rect">
            <a:avLst/>
          </a:prstGeom>
        </p:spPr>
      </p:pic>
      <p:sp>
        <p:nvSpPr>
          <p:cNvPr id="9" name="Oval Callout 8"/>
          <p:cNvSpPr/>
          <p:nvPr/>
        </p:nvSpPr>
        <p:spPr>
          <a:xfrm>
            <a:off x="875728" y="258778"/>
            <a:ext cx="10440545" cy="1903444"/>
          </a:xfrm>
          <a:prstGeom prst="wedgeEllipseCallout">
            <a:avLst>
              <a:gd name="adj1" fmla="val -38720"/>
              <a:gd name="adj2" fmla="val 56617"/>
            </a:avLst>
          </a:prstGeom>
          <a:solidFill>
            <a:schemeClr val="accent2"/>
          </a:solidFill>
          <a:ln w="19050">
            <a:solidFill>
              <a:srgbClr val="002060"/>
            </a:solidFill>
            <a:prstDash val="dash"/>
          </a:ln>
        </p:spPr>
        <p:style>
          <a:lnRef idx="0">
            <a:scrgbClr r="0" g="0" b="0"/>
          </a:lnRef>
          <a:fillRef idx="0">
            <a:scrgbClr r="0" g="0" b="0"/>
          </a:fillRef>
          <a:effectRef idx="0">
            <a:scrgbClr r="0" g="0" b="0"/>
          </a:effectRef>
          <a:fontRef idx="minor">
            <a:schemeClr val="lt1"/>
          </a:fontRef>
        </p:style>
        <p:txBody>
          <a:bodyPr rtlCol="0" anchor="ctr"/>
          <a:lstStyle/>
          <a:p>
            <a:pPr lvl="0" algn="ctr" defTabSz="1219170">
              <a:buClr>
                <a:srgbClr val="000000"/>
              </a:buClr>
            </a:pP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3.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Nêu</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tên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hình</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6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và</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cho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biết</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vai</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trò</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của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nấm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men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trong</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việc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tạo</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ra</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các</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sản</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phẩm</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 </a:t>
            </a:r>
            <a:r>
              <a:rPr lang="en-US" altLang="en-US" sz="3200" b="1" kern="0" dirty="0" err="1">
                <a:solidFill>
                  <a:srgbClr val="FFFFFF"/>
                </a:solidFill>
                <a:latin typeface="Cambria" panose="02040503050406030204" pitchFamily="18" charset="0"/>
                <a:ea typeface="Cambria" panose="02040503050406030204" pitchFamily="18" charset="0"/>
                <a:cs typeface="Baloo 2" pitchFamily="2" charset="0"/>
                <a:sym typeface="Arial"/>
              </a:rPr>
              <a:t>đó</a:t>
            </a:r>
            <a:r>
              <a:rPr lang="en-US" altLang="en-US" sz="3200" b="1" kern="0" dirty="0">
                <a:solidFill>
                  <a:srgbClr val="FFFFFF"/>
                </a:solidFill>
                <a:latin typeface="Cambria" panose="02040503050406030204" pitchFamily="18" charset="0"/>
                <a:ea typeface="Cambria" panose="02040503050406030204" pitchFamily="18" charset="0"/>
                <a:cs typeface="Baloo 2" pitchFamily="2" charset="0"/>
                <a:sym typeface="Arial"/>
              </a:rPr>
              <a:t>.</a:t>
            </a:r>
            <a:endParaRPr kumimoji="0" lang="en-US" sz="32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Baloo 2" pitchFamily="2" charset="0"/>
              <a:sym typeface="Arial"/>
            </a:endParaRPr>
          </a:p>
        </p:txBody>
      </p:sp>
      <p:pic>
        <p:nvPicPr>
          <p:cNvPr id="6" name="Picture 5">
            <a:extLst>
              <a:ext uri="{FF2B5EF4-FFF2-40B4-BE49-F238E27FC236}">
                <a16:creationId xmlns:a16="http://schemas.microsoft.com/office/drawing/2014/main" id="{C2B98007-1AC5-C192-D654-9F2A7AEF54EF}"/>
              </a:ext>
            </a:extLst>
          </p:cNvPr>
          <p:cNvPicPr>
            <a:picLocks noChangeAspect="1"/>
          </p:cNvPicPr>
          <p:nvPr/>
        </p:nvPicPr>
        <p:blipFill>
          <a:blip r:embed="rId6"/>
          <a:stretch>
            <a:fillRect/>
          </a:stretch>
        </p:blipFill>
        <p:spPr>
          <a:xfrm>
            <a:off x="2661702" y="2421491"/>
            <a:ext cx="7115175"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a16="http://schemas.microsoft.com/office/drawing/2014/main" id="{5EF87EC8-5A2B-4F11-AB14-EE0693DF9BE4}"/>
              </a:ext>
            </a:extLst>
          </p:cNvPr>
          <p:cNvGrpSpPr/>
          <p:nvPr/>
        </p:nvGrpSpPr>
        <p:grpSpPr>
          <a:xfrm>
            <a:off x="2167847" y="5578868"/>
            <a:ext cx="8178230" cy="861659"/>
            <a:chOff x="1930387" y="277453"/>
            <a:chExt cx="7082984" cy="645989"/>
          </a:xfrm>
        </p:grpSpPr>
        <p:sp>
          <p:nvSpPr>
            <p:cNvPr id="8" name="Rectangle: Rounded Corners 14">
              <a:extLst>
                <a:ext uri="{FF2B5EF4-FFF2-40B4-BE49-F238E27FC236}">
                  <a16:creationId xmlns:a16="http://schemas.microsoft.com/office/drawing/2014/main" id="{0C50796F-F711-2694-F3FA-B1A4AFE734A3}"/>
                </a:ext>
              </a:extLst>
            </p:cNvPr>
            <p:cNvSpPr/>
            <p:nvPr/>
          </p:nvSpPr>
          <p:spPr>
            <a:xfrm>
              <a:off x="1930387" y="298622"/>
              <a:ext cx="7082984" cy="624820"/>
            </a:xfrm>
            <a:prstGeom prst="roundRect">
              <a:avLst>
                <a:gd name="adj" fmla="val 359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dirty="0"/>
            </a:p>
          </p:txBody>
        </p:sp>
        <p:sp>
          <p:nvSpPr>
            <p:cNvPr id="11" name="Text Box 62">
              <a:extLst>
                <a:ext uri="{FF2B5EF4-FFF2-40B4-BE49-F238E27FC236}">
                  <a16:creationId xmlns:a16="http://schemas.microsoft.com/office/drawing/2014/main" id="{7D864F8C-355C-3E8E-3855-26F5DEE8C49A}"/>
                </a:ext>
              </a:extLst>
            </p:cNvPr>
            <p:cNvSpPr txBox="1">
              <a:spLocks noChangeArrowheads="1"/>
            </p:cNvSpPr>
            <p:nvPr/>
          </p:nvSpPr>
          <p:spPr bwMode="auto">
            <a:xfrm>
              <a:off x="2222857" y="277453"/>
              <a:ext cx="6197133" cy="62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nl-NL" sz="2400" b="1" dirty="0">
                  <a:solidFill>
                    <a:srgbClr val="FF0000"/>
                  </a:solidFill>
                  <a:effectLst/>
                  <a:latin typeface="Cambria" panose="02040503050406030204" pitchFamily="18" charset="0"/>
                  <a:ea typeface="Cambria" panose="02040503050406030204" pitchFamily="18" charset="0"/>
                </a:rPr>
                <a:t>Nấm men hoạt động chủ yếu là lên men các chất bộ đường, giúp tạo ra các sản phẩm có giá trị cao.</a:t>
              </a:r>
              <a:endParaRPr lang="en-US" sz="2400" b="1" dirty="0">
                <a:solidFill>
                  <a:srgbClr val="FF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3908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6580D6-FFAA-47D6-8014-618FABED81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C3262686-D533-2DAC-F945-F6948C7CBDA8}"/>
              </a:ext>
            </a:extLst>
          </p:cNvPr>
          <p:cNvSpPr/>
          <p:nvPr/>
        </p:nvSpPr>
        <p:spPr>
          <a:xfrm>
            <a:off x="1238250" y="1028700"/>
            <a:ext cx="9629775" cy="4552950"/>
          </a:xfrm>
          <a:prstGeom prst="roundRect">
            <a:avLst>
              <a:gd name="adj" fmla="val 11731"/>
            </a:avLst>
          </a:prstGeom>
          <a:solidFill>
            <a:schemeClr val="bg1">
              <a:alpha val="8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文本框 21">
            <a:extLst>
              <a:ext uri="{FF2B5EF4-FFF2-40B4-BE49-F238E27FC236}">
                <a16:creationId xmlns:a16="http://schemas.microsoft.com/office/drawing/2014/main" id="{26CBC59B-3074-9C1A-3A95-0B6BA0AB9B34}"/>
              </a:ext>
            </a:extLst>
          </p:cNvPr>
          <p:cNvSpPr txBox="1"/>
          <p:nvPr/>
        </p:nvSpPr>
        <p:spPr>
          <a:xfrm>
            <a:off x="2543969" y="1123950"/>
            <a:ext cx="67994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Thứ</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ngày</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tháng</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 </a:t>
            </a:r>
            <a:r>
              <a:rPr kumimoji="0" lang="en-US" altLang="zh-CN" sz="4000" b="1" i="0" u="none" strike="noStrike" kern="1200" cap="none" spc="0" normalizeH="0" baseline="0" noProof="0" dirty="0" err="1">
                <a:ln w="12700">
                  <a:noFill/>
                </a:ln>
                <a:solidFill>
                  <a:srgbClr val="002060"/>
                </a:solidFill>
                <a:effectLst/>
                <a:uLnTx/>
                <a:uFillTx/>
                <a:latin typeface="Calibri" panose="020F0502020204030204"/>
                <a:ea typeface="微软雅黑" panose="020B0503020204020204" pitchFamily="34" charset="-122"/>
                <a:cs typeface="+mn-cs"/>
              </a:rPr>
              <a:t>năm</a:t>
            </a:r>
            <a:r>
              <a:rPr kumimoji="0" lang="en-US" altLang="zh-CN"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rPr>
              <a:t> …</a:t>
            </a:r>
            <a:endParaRPr kumimoji="0" lang="zh-CN" altLang="en-US" sz="4000" b="1" i="0" u="none" strike="noStrike" kern="1200" cap="none" spc="0" normalizeH="0" baseline="0" noProof="0" dirty="0">
              <a:ln w="12700">
                <a:noFill/>
              </a:ln>
              <a:solidFill>
                <a:srgbClr val="002060"/>
              </a:solidFill>
              <a:effectLst/>
              <a:uLnTx/>
              <a:uFillTx/>
              <a:latin typeface="Calibri" panose="020F0502020204030204"/>
              <a:ea typeface="微软雅黑" panose="020B0503020204020204" pitchFamily="34" charset="-122"/>
              <a:cs typeface="+mn-cs"/>
            </a:endParaRPr>
          </a:p>
        </p:txBody>
      </p:sp>
      <p:pic>
        <p:nvPicPr>
          <p:cNvPr id="10" name="Picture 9">
            <a:extLst>
              <a:ext uri="{FF2B5EF4-FFF2-40B4-BE49-F238E27FC236}">
                <a16:creationId xmlns:a16="http://schemas.microsoft.com/office/drawing/2014/main" id="{2F8ECD5E-E5B3-1244-2F76-66B0FDED385F}"/>
              </a:ext>
            </a:extLst>
          </p:cNvPr>
          <p:cNvPicPr>
            <a:picLocks noChangeAspect="1"/>
          </p:cNvPicPr>
          <p:nvPr/>
        </p:nvPicPr>
        <p:blipFill>
          <a:blip r:embed="rId4"/>
          <a:stretch>
            <a:fillRect/>
          </a:stretch>
        </p:blipFill>
        <p:spPr>
          <a:xfrm>
            <a:off x="3982244" y="1571625"/>
            <a:ext cx="3889585" cy="1286367"/>
          </a:xfrm>
          <a:prstGeom prst="rect">
            <a:avLst/>
          </a:prstGeom>
        </p:spPr>
      </p:pic>
      <p:pic>
        <p:nvPicPr>
          <p:cNvPr id="13" name="Picture 12">
            <a:extLst>
              <a:ext uri="{FF2B5EF4-FFF2-40B4-BE49-F238E27FC236}">
                <a16:creationId xmlns:a16="http://schemas.microsoft.com/office/drawing/2014/main" id="{2DEFE361-AD46-63F7-2874-1F9F440F7678}"/>
              </a:ext>
            </a:extLst>
          </p:cNvPr>
          <p:cNvPicPr>
            <a:picLocks noChangeAspect="1"/>
          </p:cNvPicPr>
          <p:nvPr/>
        </p:nvPicPr>
        <p:blipFill>
          <a:blip r:embed="rId5"/>
          <a:stretch>
            <a:fillRect/>
          </a:stretch>
        </p:blipFill>
        <p:spPr>
          <a:xfrm>
            <a:off x="1121619" y="2555649"/>
            <a:ext cx="9815411" cy="2280102"/>
          </a:xfrm>
          <a:prstGeom prst="rect">
            <a:avLst/>
          </a:prstGeom>
        </p:spPr>
      </p:pic>
      <p:pic>
        <p:nvPicPr>
          <p:cNvPr id="15" name="Picture 14">
            <a:extLst>
              <a:ext uri="{FF2B5EF4-FFF2-40B4-BE49-F238E27FC236}">
                <a16:creationId xmlns:a16="http://schemas.microsoft.com/office/drawing/2014/main" id="{012561B0-F5EA-2D76-F0FF-C4025522B2FF}"/>
              </a:ext>
            </a:extLst>
          </p:cNvPr>
          <p:cNvPicPr>
            <a:picLocks noChangeAspect="1"/>
          </p:cNvPicPr>
          <p:nvPr/>
        </p:nvPicPr>
        <p:blipFill>
          <a:blip r:embed="rId6"/>
          <a:stretch>
            <a:fillRect/>
          </a:stretch>
        </p:blipFill>
        <p:spPr>
          <a:xfrm>
            <a:off x="1627155" y="2344251"/>
            <a:ext cx="2213040" cy="969348"/>
          </a:xfrm>
          <a:prstGeom prst="rect">
            <a:avLst/>
          </a:prstGeom>
        </p:spPr>
      </p:pic>
      <p:pic>
        <p:nvPicPr>
          <p:cNvPr id="2" name="Picture 1">
            <a:extLst>
              <a:ext uri="{FF2B5EF4-FFF2-40B4-BE49-F238E27FC236}">
                <a16:creationId xmlns:a16="http://schemas.microsoft.com/office/drawing/2014/main" id="{5AAEEA17-DECB-B3E3-BC6A-4F0712487B92}"/>
              </a:ext>
            </a:extLst>
          </p:cNvPr>
          <p:cNvPicPr>
            <a:picLocks noChangeAspect="1"/>
          </p:cNvPicPr>
          <p:nvPr/>
        </p:nvPicPr>
        <p:blipFill>
          <a:blip r:embed="rId7"/>
          <a:stretch>
            <a:fillRect/>
          </a:stretch>
        </p:blipFill>
        <p:spPr>
          <a:xfrm>
            <a:off x="4732285" y="4491171"/>
            <a:ext cx="2670279" cy="1304657"/>
          </a:xfrm>
          <a:prstGeom prst="rect">
            <a:avLst/>
          </a:prstGeom>
        </p:spPr>
      </p:pic>
    </p:spTree>
    <p:extLst>
      <p:ext uri="{BB962C8B-B14F-4D97-AF65-F5344CB8AC3E}">
        <p14:creationId xmlns:p14="http://schemas.microsoft.com/office/powerpoint/2010/main" val="6499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par>
                                <p:cTn id="27" presetID="3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7" y="0"/>
            <a:ext cx="12209107" cy="6858000"/>
          </a:xfrm>
          <a:prstGeom prst="rect">
            <a:avLst/>
          </a:prstGeom>
        </p:spPr>
      </p:pic>
      <p:grpSp>
        <p:nvGrpSpPr>
          <p:cNvPr id="14" name="Group 13"/>
          <p:cNvGrpSpPr/>
          <p:nvPr/>
        </p:nvGrpSpPr>
        <p:grpSpPr>
          <a:xfrm>
            <a:off x="1839075" y="1034920"/>
            <a:ext cx="3400746" cy="4788160"/>
            <a:chOff x="1539551" y="776190"/>
            <a:chExt cx="2705879" cy="3591120"/>
          </a:xfrm>
        </p:grpSpPr>
        <p:sp>
          <p:nvSpPr>
            <p:cNvPr id="7" name="Rounded Rectangle 6"/>
            <p:cNvSpPr/>
            <p:nvPr/>
          </p:nvSpPr>
          <p:spPr>
            <a:xfrm>
              <a:off x="1539551" y="776190"/>
              <a:ext cx="2705879" cy="3591120"/>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5" name="Rectangle 4"/>
            <p:cNvSpPr/>
            <p:nvPr/>
          </p:nvSpPr>
          <p:spPr>
            <a:xfrm>
              <a:off x="1697027" y="1132232"/>
              <a:ext cx="2390925" cy="2977739"/>
            </a:xfrm>
            <a:prstGeom prst="rect">
              <a:avLst/>
            </a:prstGeom>
          </p:spPr>
          <p:txBody>
            <a:bodyPr wrap="square">
              <a:spAutoFit/>
            </a:bodyPr>
            <a:lstStyle/>
            <a:p>
              <a:pPr algn="ctr" defTabSz="1219170">
                <a:buClr>
                  <a:srgbClr val="000000"/>
                </a:buClr>
              </a:pPr>
              <a:r>
                <a:rPr lang="vi-VN" altLang="en-US" sz="3600" kern="0" dirty="0">
                  <a:solidFill>
                    <a:srgbClr val="0070C0"/>
                  </a:solidFill>
                  <a:latin typeface="Cambria" panose="02040503050406030204" pitchFamily="18" charset="0"/>
                  <a:ea typeface="Cambria" panose="02040503050406030204" pitchFamily="18" charset="0"/>
                  <a:cs typeface="Baloo 2" pitchFamily="2" charset="0"/>
                  <a:sym typeface="Arial"/>
                </a:rPr>
                <a:t>Tìm hiểu và chia sẻ những ứng dụng khác của một số nấm men trong chế biến thực phẩm.</a:t>
              </a:r>
              <a:endParaRPr lang="en-US" sz="3600" kern="0" dirty="0">
                <a:solidFill>
                  <a:srgbClr val="0070C0"/>
                </a:solidFill>
                <a:latin typeface="Cambria" panose="02040503050406030204" pitchFamily="18" charset="0"/>
                <a:ea typeface="Cambria" panose="02040503050406030204" pitchFamily="18" charset="0"/>
                <a:cs typeface="Baloo 2" pitchFamily="2" charset="0"/>
                <a:sym typeface="Arial"/>
              </a:endParaRPr>
            </a:p>
          </p:txBody>
        </p:sp>
      </p:grpSp>
      <p:grpSp>
        <p:nvGrpSpPr>
          <p:cNvPr id="15" name="Group 14"/>
          <p:cNvGrpSpPr/>
          <p:nvPr/>
        </p:nvGrpSpPr>
        <p:grpSpPr>
          <a:xfrm>
            <a:off x="5445303" y="1034920"/>
            <a:ext cx="4785743" cy="4788159"/>
            <a:chOff x="4967405" y="776190"/>
            <a:chExt cx="2705879" cy="3591120"/>
          </a:xfrm>
        </p:grpSpPr>
        <p:sp>
          <p:nvSpPr>
            <p:cNvPr id="13" name="Rounded Rectangle 12"/>
            <p:cNvSpPr/>
            <p:nvPr/>
          </p:nvSpPr>
          <p:spPr>
            <a:xfrm>
              <a:off x="4967405" y="776190"/>
              <a:ext cx="2705879" cy="3591120"/>
            </a:xfrm>
            <a:prstGeom prst="roundRect">
              <a:avLst/>
            </a:prstGeom>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US" sz="3200" kern="0" dirty="0">
                <a:solidFill>
                  <a:srgbClr val="002060"/>
                </a:solidFill>
                <a:latin typeface="Baloo 2" pitchFamily="2" charset="0"/>
                <a:cs typeface="Baloo 2" pitchFamily="2" charset="0"/>
                <a:sym typeface="Arial"/>
              </a:endParaRPr>
            </a:p>
          </p:txBody>
        </p:sp>
        <p:sp>
          <p:nvSpPr>
            <p:cNvPr id="12" name="Rectangle 11"/>
            <p:cNvSpPr/>
            <p:nvPr/>
          </p:nvSpPr>
          <p:spPr>
            <a:xfrm>
              <a:off x="5077084" y="1140724"/>
              <a:ext cx="2474902" cy="2654573"/>
            </a:xfrm>
            <a:prstGeom prst="rect">
              <a:avLst/>
            </a:prstGeom>
          </p:spPr>
          <p:txBody>
            <a:bodyPr wrap="square">
              <a:spAutoFit/>
            </a:bodyPr>
            <a:lstStyle/>
            <a:p>
              <a:pPr marL="457200" indent="-457200" algn="just" defTabSz="1219170">
                <a:buClr>
                  <a:srgbClr val="000000"/>
                </a:buClr>
                <a:buFont typeface="Arial" panose="020B0604020202020204" pitchFamily="34" charset="0"/>
                <a:buChar char="•"/>
              </a:pP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Nấm men được sử dụng để sản xuất đồ uống có cồn như bia, rượu</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T</a:t>
              </a:r>
              <a:r>
                <a:rPr lang="vi-VN"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ạo chất men trong làm bánh</a:t>
              </a:r>
              <a:r>
                <a:rPr lang="en-US" alt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a:p>
              <a:pPr marL="457200" indent="-457200" algn="just" defTabSz="1219170">
                <a:buClr>
                  <a:srgbClr val="000000"/>
                </a:buClr>
                <a:buFont typeface="Arial" panose="020B0604020202020204" pitchFamily="34" charset="0"/>
                <a:buChar char="•"/>
              </a:pPr>
              <a:r>
                <a:rPr lang="en-US" sz="3200" kern="0" dirty="0">
                  <a:solidFill>
                    <a:srgbClr val="FF0000"/>
                  </a:solidFill>
                  <a:latin typeface="Cambria" panose="02040503050406030204" pitchFamily="18" charset="0"/>
                  <a:ea typeface="Cambria" panose="02040503050406030204" pitchFamily="18" charset="0"/>
                  <a:cs typeface="Baloo 2" pitchFamily="2" charset="0"/>
                  <a:sym typeface="Arial"/>
                </a:rPr>
                <a:t>……</a:t>
              </a:r>
            </a:p>
          </p:txBody>
        </p:sp>
      </p:grpSp>
      <p:pic>
        <p:nvPicPr>
          <p:cNvPr id="11"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789" y="-375277"/>
            <a:ext cx="3532872" cy="1736892"/>
          </a:xfrm>
          <a:prstGeom prst="rect">
            <a:avLst/>
          </a:prstGeom>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a:off x="-156873" y="2601634"/>
            <a:ext cx="2419576" cy="4105471"/>
          </a:xfrm>
          <a:prstGeom prst="rect">
            <a:avLst/>
          </a:prstGeom>
        </p:spPr>
      </p:pic>
      <p:pic>
        <p:nvPicPr>
          <p:cNvPr id="4" name="Picture 3"/>
          <p:cNvPicPr>
            <a:picLocks noChangeAspect="1"/>
          </p:cNvPicPr>
          <p:nvPr/>
        </p:nvPicPr>
        <p:blipFill rotWithShape="1">
          <a:blip r:embed="rId7">
            <a:extLst>
              <a:ext uri="{BEBA8EAE-BF5A-486C-A8C5-ECC9F3942E4B}">
                <a14:imgProps xmlns:a14="http://schemas.microsoft.com/office/drawing/2010/main">
                  <a14:imgLayer r:embed="rId6">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flipH="1">
            <a:off x="9938128" y="2539429"/>
            <a:ext cx="2376337" cy="4229879"/>
          </a:xfrm>
          <a:prstGeom prst="rect">
            <a:avLst/>
          </a:prstGeom>
        </p:spPr>
      </p:pic>
    </p:spTree>
    <p:extLst>
      <p:ext uri="{BB962C8B-B14F-4D97-AF65-F5344CB8AC3E}">
        <p14:creationId xmlns:p14="http://schemas.microsoft.com/office/powerpoint/2010/main" val="148439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5CCB280-7557-84C5-5A04-0FFE51725D94}"/>
              </a:ext>
            </a:extLst>
          </p:cNvPr>
          <p:cNvSpPr/>
          <p:nvPr/>
        </p:nvSpPr>
        <p:spPr>
          <a:xfrm>
            <a:off x="245327" y="379141"/>
            <a:ext cx="11563814" cy="62446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70EED949-7E89-B349-7670-A8BCBC57BDA2}"/>
              </a:ext>
            </a:extLst>
          </p:cNvPr>
          <p:cNvGrpSpPr/>
          <p:nvPr/>
        </p:nvGrpSpPr>
        <p:grpSpPr>
          <a:xfrm>
            <a:off x="284341" y="260363"/>
            <a:ext cx="4173124" cy="980933"/>
            <a:chOff x="5569152" y="4815954"/>
            <a:chExt cx="3712040" cy="980933"/>
          </a:xfrm>
        </p:grpSpPr>
        <p:grpSp>
          <p:nvGrpSpPr>
            <p:cNvPr id="14" name="Group 13">
              <a:extLst>
                <a:ext uri="{FF2B5EF4-FFF2-40B4-BE49-F238E27FC236}">
                  <a16:creationId xmlns:a16="http://schemas.microsoft.com/office/drawing/2014/main" id="{683B51C1-6A9F-E9F2-5C5E-9B53B569F802}"/>
                </a:ext>
              </a:extLst>
            </p:cNvPr>
            <p:cNvGrpSpPr/>
            <p:nvPr/>
          </p:nvGrpSpPr>
          <p:grpSpPr>
            <a:xfrm>
              <a:off x="5569152" y="4815954"/>
              <a:ext cx="3438370" cy="980933"/>
              <a:chOff x="7698203" y="4402256"/>
              <a:chExt cx="3192710" cy="980933"/>
            </a:xfrm>
          </p:grpSpPr>
          <p:sp>
            <p:nvSpPr>
              <p:cNvPr id="16" name="Flowchart: Manual Input 15">
                <a:extLst>
                  <a:ext uri="{FF2B5EF4-FFF2-40B4-BE49-F238E27FC236}">
                    <a16:creationId xmlns:a16="http://schemas.microsoft.com/office/drawing/2014/main" id="{C3522872-0431-FA21-B962-0170606D670C}"/>
                  </a:ext>
                </a:extLst>
              </p:cNvPr>
              <p:cNvSpPr/>
              <p:nvPr/>
            </p:nvSpPr>
            <p:spPr>
              <a:xfrm>
                <a:off x="7970293" y="4685092"/>
                <a:ext cx="2920620" cy="631847"/>
              </a:xfrm>
              <a:prstGeom prst="flowChartManualIn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83D06BE3-695C-66C3-E0A4-3739C5C29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03" y="4402256"/>
                <a:ext cx="544180" cy="980933"/>
              </a:xfrm>
              <a:prstGeom prst="rect">
                <a:avLst/>
              </a:prstGeom>
            </p:spPr>
          </p:pic>
        </p:grpSp>
        <p:sp>
          <p:nvSpPr>
            <p:cNvPr id="15" name="TextBox 14">
              <a:extLst>
                <a:ext uri="{FF2B5EF4-FFF2-40B4-BE49-F238E27FC236}">
                  <a16:creationId xmlns:a16="http://schemas.microsoft.com/office/drawing/2014/main" id="{2E5F1068-9FBC-1A61-E44B-C006323BF31D}"/>
                </a:ext>
              </a:extLst>
            </p:cNvPr>
            <p:cNvSpPr txBox="1"/>
            <p:nvPr/>
          </p:nvSpPr>
          <p:spPr>
            <a:xfrm>
              <a:off x="6258212" y="5070296"/>
              <a:ext cx="302298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4000" b="1" dirty="0" err="1">
                  <a:solidFill>
                    <a:prstClr val="black"/>
                  </a:solidFill>
                  <a:latin typeface="Cambria" panose="02040503050406030204" pitchFamily="18" charset="0"/>
                  <a:ea typeface="Cambria" panose="02040503050406030204" pitchFamily="18" charset="0"/>
                </a:rPr>
                <a:t>đã</a:t>
              </a:r>
              <a:r>
                <a:rPr lang="en-US" sz="4000" b="1" dirty="0">
                  <a:solidFill>
                    <a:prstClr val="black"/>
                  </a:solidFill>
                  <a:latin typeface="Cambria" panose="02040503050406030204" pitchFamily="18" charset="0"/>
                  <a:ea typeface="Cambria" panose="02040503050406030204" pitchFamily="18" charset="0"/>
                </a:rPr>
                <a:t> </a:t>
              </a:r>
              <a:r>
                <a:rPr lang="en-US" sz="4000" b="1" dirty="0" err="1">
                  <a:solidFill>
                    <a:prstClr val="black"/>
                  </a:solidFill>
                  <a:latin typeface="Cambria" panose="02040503050406030204" pitchFamily="18" charset="0"/>
                  <a:ea typeface="Cambria" panose="02040503050406030204" pitchFamily="18" charset="0"/>
                </a:rPr>
                <a:t>học</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8" name="TextBox 17">
            <a:extLst>
              <a:ext uri="{FF2B5EF4-FFF2-40B4-BE49-F238E27FC236}">
                <a16:creationId xmlns:a16="http://schemas.microsoft.com/office/drawing/2014/main" id="{591BEAF2-20D5-D3BB-0662-06B859229FC2}"/>
              </a:ext>
            </a:extLst>
          </p:cNvPr>
          <p:cNvSpPr txBox="1"/>
          <p:nvPr/>
        </p:nvSpPr>
        <p:spPr>
          <a:xfrm>
            <a:off x="503792" y="1621775"/>
            <a:ext cx="10879973" cy="3111108"/>
          </a:xfrm>
          <a:prstGeom prst="rect">
            <a:avLst/>
          </a:prstGeom>
          <a:noFill/>
        </p:spPr>
        <p:txBody>
          <a:bodyPr wrap="square" rtlCol="0">
            <a:spAutoFit/>
          </a:bodyPr>
          <a:lstStyle/>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Một số nấm được dùng làm thức ăn có hình dạng, màu sắc khác nhau. Ví dụ: nấm hương, mộc nhĩ, nấm sò, nấm kim châm....</a:t>
            </a:r>
          </a:p>
          <a:p>
            <a:pPr marL="457200" lvl="0" indent="-457200" algn="just">
              <a:spcAft>
                <a:spcPts val="500"/>
              </a:spcAft>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Nấm men được ứng dụng rộng rãi trong chế biến thực phẩm nhằm tạo ra các sản phẩm lên men như bánh mì, rượu, bia,...</a:t>
            </a:r>
          </a:p>
        </p:txBody>
      </p:sp>
    </p:spTree>
    <p:extLst>
      <p:ext uri="{BB962C8B-B14F-4D97-AF65-F5344CB8AC3E}">
        <p14:creationId xmlns:p14="http://schemas.microsoft.com/office/powerpoint/2010/main" val="2093787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pic>
        <p:nvPicPr>
          <p:cNvPr id="241" name="Picture 2">
            <a:extLst>
              <a:ext uri="{FF2B5EF4-FFF2-40B4-BE49-F238E27FC236}">
                <a16:creationId xmlns:a16="http://schemas.microsoft.com/office/drawing/2014/main" id="{A1616732-960A-405A-A1C7-5452559EC9D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5915883">
            <a:off x="-614213" y="3881797"/>
            <a:ext cx="2596065" cy="4114800"/>
          </a:xfrm>
          <a:prstGeom prst="rect">
            <a:avLst/>
          </a:prstGeom>
        </p:spPr>
      </p:pic>
      <p:grpSp>
        <p:nvGrpSpPr>
          <p:cNvPr id="6426" name="Google Shape;6426;p41"/>
          <p:cNvGrpSpPr/>
          <p:nvPr/>
        </p:nvGrpSpPr>
        <p:grpSpPr>
          <a:xfrm>
            <a:off x="9488068" y="3852134"/>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479" name="Google Shape;6479;p41"/>
          <p:cNvGrpSpPr/>
          <p:nvPr/>
        </p:nvGrpSpPr>
        <p:grpSpPr>
          <a:xfrm>
            <a:off x="851201" y="3718252"/>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7" name="Google Shape;8597;p62">
            <a:extLst>
              <a:ext uri="{FF2B5EF4-FFF2-40B4-BE49-F238E27FC236}">
                <a16:creationId xmlns:a16="http://schemas.microsoft.com/office/drawing/2014/main" id="{56154CE8-99D1-405A-A7E3-D73482E8A2F0}"/>
              </a:ext>
            </a:extLst>
          </p:cNvPr>
          <p:cNvGrpSpPr/>
          <p:nvPr/>
        </p:nvGrpSpPr>
        <p:grpSpPr>
          <a:xfrm flipH="1">
            <a:off x="366275" y="503128"/>
            <a:ext cx="1373125" cy="987675"/>
            <a:chOff x="5785950" y="1653700"/>
            <a:chExt cx="1373125" cy="987675"/>
          </a:xfrm>
        </p:grpSpPr>
        <p:grpSp>
          <p:nvGrpSpPr>
            <p:cNvPr id="148" name="Google Shape;8598;p62">
              <a:extLst>
                <a:ext uri="{FF2B5EF4-FFF2-40B4-BE49-F238E27FC236}">
                  <a16:creationId xmlns:a16="http://schemas.microsoft.com/office/drawing/2014/main" id="{E6EEE3C7-F14A-4ED6-A6D6-EBBB8008FD67}"/>
                </a:ext>
              </a:extLst>
            </p:cNvPr>
            <p:cNvGrpSpPr/>
            <p:nvPr/>
          </p:nvGrpSpPr>
          <p:grpSpPr>
            <a:xfrm>
              <a:off x="5785950" y="1653700"/>
              <a:ext cx="1373125" cy="987675"/>
              <a:chOff x="5785950" y="1653700"/>
              <a:chExt cx="1373125" cy="987675"/>
            </a:xfrm>
          </p:grpSpPr>
          <p:sp>
            <p:nvSpPr>
              <p:cNvPr id="159" name="Google Shape;8599;p62">
                <a:extLst>
                  <a:ext uri="{FF2B5EF4-FFF2-40B4-BE49-F238E27FC236}">
                    <a16:creationId xmlns:a16="http://schemas.microsoft.com/office/drawing/2014/main" id="{95E1163A-4ED6-471E-834E-F9A388D5D91D}"/>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0" name="Google Shape;8600;p62">
                <a:extLst>
                  <a:ext uri="{FF2B5EF4-FFF2-40B4-BE49-F238E27FC236}">
                    <a16:creationId xmlns:a16="http://schemas.microsoft.com/office/drawing/2014/main" id="{8D18E14A-59A9-468D-A6E2-40B796231002}"/>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1" name="Google Shape;8601;p62">
                <a:extLst>
                  <a:ext uri="{FF2B5EF4-FFF2-40B4-BE49-F238E27FC236}">
                    <a16:creationId xmlns:a16="http://schemas.microsoft.com/office/drawing/2014/main" id="{0F95D77A-0166-40C6-9A4C-B74A97DA9BC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2" name="Google Shape;8602;p62">
                <a:extLst>
                  <a:ext uri="{FF2B5EF4-FFF2-40B4-BE49-F238E27FC236}">
                    <a16:creationId xmlns:a16="http://schemas.microsoft.com/office/drawing/2014/main" id="{4461D459-B535-4277-A0CA-198273AA894C}"/>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434343"/>
                  </a:solidFill>
                  <a:effectLst/>
                  <a:uLnTx/>
                  <a:uFillTx/>
                  <a:latin typeface="Arial"/>
                  <a:ea typeface="+mn-ea"/>
                  <a:cs typeface="+mn-cs"/>
                </a:endParaRPr>
              </a:p>
            </p:txBody>
          </p:sp>
          <p:sp>
            <p:nvSpPr>
              <p:cNvPr id="163" name="Google Shape;8603;p62">
                <a:extLst>
                  <a:ext uri="{FF2B5EF4-FFF2-40B4-BE49-F238E27FC236}">
                    <a16:creationId xmlns:a16="http://schemas.microsoft.com/office/drawing/2014/main" id="{62DD048C-DA48-4964-AB68-EE8A974E667E}"/>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4" name="Google Shape;8604;p62">
                <a:extLst>
                  <a:ext uri="{FF2B5EF4-FFF2-40B4-BE49-F238E27FC236}">
                    <a16:creationId xmlns:a16="http://schemas.microsoft.com/office/drawing/2014/main" id="{5F189F0F-6566-4970-97A1-2565188E94B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5" name="Google Shape;8605;p62">
                <a:extLst>
                  <a:ext uri="{FF2B5EF4-FFF2-40B4-BE49-F238E27FC236}">
                    <a16:creationId xmlns:a16="http://schemas.microsoft.com/office/drawing/2014/main" id="{A7B1AFAF-BBA6-4555-8143-8445DEB773F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6" name="Google Shape;8606;p62">
                <a:extLst>
                  <a:ext uri="{FF2B5EF4-FFF2-40B4-BE49-F238E27FC236}">
                    <a16:creationId xmlns:a16="http://schemas.microsoft.com/office/drawing/2014/main" id="{0DAE4246-8232-4D85-8300-E57DD5CD71D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7" name="Google Shape;8607;p62">
                <a:extLst>
                  <a:ext uri="{FF2B5EF4-FFF2-40B4-BE49-F238E27FC236}">
                    <a16:creationId xmlns:a16="http://schemas.microsoft.com/office/drawing/2014/main" id="{4E378F8B-6368-4A8E-BBB3-72B58D549AC3}"/>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68" name="Google Shape;8608;p62">
                <a:extLst>
                  <a:ext uri="{FF2B5EF4-FFF2-40B4-BE49-F238E27FC236}">
                    <a16:creationId xmlns:a16="http://schemas.microsoft.com/office/drawing/2014/main" id="{954F744B-1444-4612-8CEB-486E0BBD22AF}"/>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grpSp>
          <p:nvGrpSpPr>
            <p:cNvPr id="149" name="Google Shape;8609;p62">
              <a:extLst>
                <a:ext uri="{FF2B5EF4-FFF2-40B4-BE49-F238E27FC236}">
                  <a16:creationId xmlns:a16="http://schemas.microsoft.com/office/drawing/2014/main" id="{736D6FC4-CD8D-4B3A-8BC3-D1ACE2683C55}"/>
                </a:ext>
              </a:extLst>
            </p:cNvPr>
            <p:cNvGrpSpPr/>
            <p:nvPr/>
          </p:nvGrpSpPr>
          <p:grpSpPr>
            <a:xfrm>
              <a:off x="5891858" y="1901182"/>
              <a:ext cx="135420" cy="69561"/>
              <a:chOff x="2330525" y="2356200"/>
              <a:chExt cx="229525" cy="117900"/>
            </a:xfrm>
          </p:grpSpPr>
          <p:sp>
            <p:nvSpPr>
              <p:cNvPr id="151" name="Google Shape;8610;p62">
                <a:extLst>
                  <a:ext uri="{FF2B5EF4-FFF2-40B4-BE49-F238E27FC236}">
                    <a16:creationId xmlns:a16="http://schemas.microsoft.com/office/drawing/2014/main" id="{63413F0A-F864-4A29-A2A7-9D8814147EE4}"/>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2" name="Google Shape;8611;p62">
                <a:extLst>
                  <a:ext uri="{FF2B5EF4-FFF2-40B4-BE49-F238E27FC236}">
                    <a16:creationId xmlns:a16="http://schemas.microsoft.com/office/drawing/2014/main" id="{757A7DF3-1CA9-4570-8C5C-B9C7C63F17F2}"/>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3" name="Google Shape;8612;p62">
                <a:extLst>
                  <a:ext uri="{FF2B5EF4-FFF2-40B4-BE49-F238E27FC236}">
                    <a16:creationId xmlns:a16="http://schemas.microsoft.com/office/drawing/2014/main" id="{3B4414E8-DDD3-4408-B367-2B3BC6B45E7C}"/>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4" name="Google Shape;8613;p62">
                <a:extLst>
                  <a:ext uri="{FF2B5EF4-FFF2-40B4-BE49-F238E27FC236}">
                    <a16:creationId xmlns:a16="http://schemas.microsoft.com/office/drawing/2014/main" id="{9C8C0A76-ECC6-4DB8-B6A7-F54FFC6B7E73}"/>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5" name="Google Shape;8614;p62">
                <a:extLst>
                  <a:ext uri="{FF2B5EF4-FFF2-40B4-BE49-F238E27FC236}">
                    <a16:creationId xmlns:a16="http://schemas.microsoft.com/office/drawing/2014/main" id="{853AD4C0-88EB-474A-8CFC-5A47A8FBA728}"/>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6" name="Google Shape;8615;p62">
                <a:extLst>
                  <a:ext uri="{FF2B5EF4-FFF2-40B4-BE49-F238E27FC236}">
                    <a16:creationId xmlns:a16="http://schemas.microsoft.com/office/drawing/2014/main" id="{1AA79924-22F0-415F-A0D0-0CFD0119D133}"/>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7" name="Google Shape;8616;p62">
                <a:extLst>
                  <a:ext uri="{FF2B5EF4-FFF2-40B4-BE49-F238E27FC236}">
                    <a16:creationId xmlns:a16="http://schemas.microsoft.com/office/drawing/2014/main" id="{1C58DC0B-8CE6-4D81-B9BC-E190511E1450}"/>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158" name="Google Shape;8617;p62">
                <a:extLst>
                  <a:ext uri="{FF2B5EF4-FFF2-40B4-BE49-F238E27FC236}">
                    <a16:creationId xmlns:a16="http://schemas.microsoft.com/office/drawing/2014/main" id="{75FCB24D-7C06-4763-9B62-A845738BFA25}"/>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150" name="Google Shape;8618;p62">
              <a:extLst>
                <a:ext uri="{FF2B5EF4-FFF2-40B4-BE49-F238E27FC236}">
                  <a16:creationId xmlns:a16="http://schemas.microsoft.com/office/drawing/2014/main" id="{79E7CE04-C521-447C-B8B2-3C1BB3C0DCAD}"/>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pic>
        <p:nvPicPr>
          <p:cNvPr id="13" name="Picture 12">
            <a:extLst>
              <a:ext uri="{FF2B5EF4-FFF2-40B4-BE49-F238E27FC236}">
                <a16:creationId xmlns:a16="http://schemas.microsoft.com/office/drawing/2014/main" id="{BA05812F-1D9B-4DEF-A7A5-6B41F63F84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45538" flipH="1">
            <a:off x="4143522" y="-2513789"/>
            <a:ext cx="11107524" cy="6247983"/>
          </a:xfrm>
          <a:prstGeom prst="rect">
            <a:avLst/>
          </a:prstGeom>
        </p:spPr>
      </p:pic>
      <p:pic>
        <p:nvPicPr>
          <p:cNvPr id="242" name="Picture 2">
            <a:extLst>
              <a:ext uri="{FF2B5EF4-FFF2-40B4-BE49-F238E27FC236}">
                <a16:creationId xmlns:a16="http://schemas.microsoft.com/office/drawing/2014/main" id="{0B9B5007-E116-46C2-8174-1F284BE3C29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278501" y="-1342052"/>
            <a:ext cx="2596065" cy="4114800"/>
          </a:xfrm>
          <a:prstGeom prst="rect">
            <a:avLst/>
          </a:prstGeom>
        </p:spPr>
      </p:pic>
      <p:pic>
        <p:nvPicPr>
          <p:cNvPr id="247" name="Picture 2">
            <a:extLst>
              <a:ext uri="{FF2B5EF4-FFF2-40B4-BE49-F238E27FC236}">
                <a16:creationId xmlns:a16="http://schemas.microsoft.com/office/drawing/2014/main" id="{704C757E-BCAF-468D-9A23-C8924204A30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7659465">
            <a:off x="6427128" y="-2563419"/>
            <a:ext cx="2596065" cy="4114800"/>
          </a:xfrm>
          <a:prstGeom prst="rect">
            <a:avLst/>
          </a:prstGeom>
        </p:spPr>
      </p:pic>
      <p:pic>
        <p:nvPicPr>
          <p:cNvPr id="4" name="Picture 3">
            <a:extLst>
              <a:ext uri="{FF2B5EF4-FFF2-40B4-BE49-F238E27FC236}">
                <a16:creationId xmlns:a16="http://schemas.microsoft.com/office/drawing/2014/main" id="{A288FF1A-1EB3-AD24-19A5-14FA0F3BF740}"/>
              </a:ext>
            </a:extLst>
          </p:cNvPr>
          <p:cNvPicPr>
            <a:picLocks noChangeAspect="1"/>
          </p:cNvPicPr>
          <p:nvPr/>
        </p:nvPicPr>
        <p:blipFill>
          <a:blip r:embed="rId6"/>
          <a:stretch>
            <a:fillRect/>
          </a:stretch>
        </p:blipFill>
        <p:spPr>
          <a:xfrm>
            <a:off x="1601996" y="1317348"/>
            <a:ext cx="8547333" cy="3694496"/>
          </a:xfrm>
          <a:prstGeom prst="rect">
            <a:avLst/>
          </a:prstGeom>
        </p:spPr>
      </p:pic>
    </p:spTree>
    <p:extLst>
      <p:ext uri="{BB962C8B-B14F-4D97-AF65-F5344CB8AC3E}">
        <p14:creationId xmlns:p14="http://schemas.microsoft.com/office/powerpoint/2010/main" val="31532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722DF0AD-9BCD-13B8-6ED3-692253171ED1}"/>
              </a:ext>
            </a:extLst>
          </p:cNvPr>
          <p:cNvPicPr>
            <a:picLocks noChangeAspect="1"/>
          </p:cNvPicPr>
          <p:nvPr/>
        </p:nvPicPr>
        <p:blipFill>
          <a:blip r:embed="rId4"/>
          <a:stretch>
            <a:fillRect/>
          </a:stretch>
        </p:blipFill>
        <p:spPr>
          <a:xfrm>
            <a:off x="2993249" y="1525657"/>
            <a:ext cx="6712278" cy="4115157"/>
          </a:xfrm>
          <a:prstGeom prst="rect">
            <a:avLst/>
          </a:prstGeom>
        </p:spPr>
      </p:pic>
      <p:pic>
        <p:nvPicPr>
          <p:cNvPr id="4" name="NAM">
            <a:extLst>
              <a:ext uri="{FF2B5EF4-FFF2-40B4-BE49-F238E27FC236}">
                <a16:creationId xmlns:a16="http://schemas.microsoft.com/office/drawing/2014/main" id="{85CEE55A-E630-B898-7A64-DCFF62EAA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1254411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8" name="Picture 7">
            <a:hlinkClick r:id="rId6"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9" name="Picture 8">
            <a:hlinkClick r:id="rId8"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34025" r="34025" b="70261"/>
          <a:stretch>
            <a:fillRect/>
          </a:stretch>
        </p:blipFill>
        <p:spPr>
          <a:xfrm>
            <a:off x="4299962" y="2749027"/>
            <a:ext cx="1001277" cy="1005625"/>
          </a:xfrm>
          <a:prstGeom prst="rect">
            <a:avLst/>
          </a:prstGeom>
        </p:spPr>
      </p:pic>
      <p:pic>
        <p:nvPicPr>
          <p:cNvPr id="11" name="Picture 10">
            <a:hlinkClick r:id="rId9"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5737" t="34029" r="2313" b="36232"/>
          <a:stretch>
            <a:fillRect/>
          </a:stretch>
        </p:blipFill>
        <p:spPr>
          <a:xfrm>
            <a:off x="5818100" y="1560028"/>
            <a:ext cx="1049415" cy="1053972"/>
          </a:xfrm>
          <a:prstGeom prst="rect">
            <a:avLst/>
          </a:prstGeom>
        </p:spPr>
      </p:pic>
      <p:pic>
        <p:nvPicPr>
          <p:cNvPr id="12" name="Picture 11">
            <a:hlinkClick r:id="rId10" action="ppaction://hlinksldjump"/>
          </p:cNvPr>
          <p:cNvPicPr>
            <a:picLocks noChangeAspect="1"/>
          </p:cNvPicPr>
          <p:nvPr/>
        </p:nvPicPr>
        <p:blipFill rotWithShape="1">
          <a:blip r:embed="rId7">
            <a:extLst>
              <a:ext uri="{28A0092B-C50C-407E-A947-70E740481C1C}">
                <a14:useLocalDpi xmlns:a14="http://schemas.microsoft.com/office/drawing/2010/main" val="0"/>
              </a:ext>
            </a:extLst>
          </a:blip>
          <a:srcRect l="67643" t="57326" r="407" b="12935"/>
          <a:stretch>
            <a:fillRect/>
          </a:stretch>
        </p:blipFill>
        <p:spPr>
          <a:xfrm>
            <a:off x="5772151" y="3226904"/>
            <a:ext cx="827605" cy="831199"/>
          </a:xfrm>
          <a:prstGeom prst="rect">
            <a:avLst/>
          </a:prstGeom>
        </p:spPr>
      </p:pic>
      <p:sp>
        <p:nvSpPr>
          <p:cNvPr id="16" name="TextBox 15"/>
          <p:cNvSpPr txBox="1"/>
          <p:nvPr/>
        </p:nvSpPr>
        <p:spPr>
          <a:xfrm>
            <a:off x="8305800" y="332849"/>
            <a:ext cx="3722274" cy="1200329"/>
          </a:xfrm>
          <a:prstGeom prst="rect">
            <a:avLst/>
          </a:prstGeom>
          <a:noFill/>
          <a:ln w="57150">
            <a:noFill/>
          </a:ln>
        </p:spPr>
        <p:txBody>
          <a:bodyPr wrap="square" rtlCol="0">
            <a:spAutoFit/>
          </a:bodyPr>
          <a:lstStyle/>
          <a:p>
            <a:pPr algn="ctr">
              <a:spcBef>
                <a:spcPts val="600"/>
              </a:spcBef>
            </a:pPr>
            <a:r>
              <a:rPr lang="en-US" sz="3600" b="1" dirty="0" err="1">
                <a:solidFill>
                  <a:srgbClr val="FF0066"/>
                </a:solidFill>
                <a:latin typeface="UTM Isadora" panose="02040603050506020204" pitchFamily="18" charset="0"/>
                <a:ea typeface="Kids" pitchFamily="2" charset="0"/>
                <a:cs typeface="Arial" panose="020B0604020202020204" pitchFamily="34" charset="0"/>
              </a:rPr>
              <a:t>Cây</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cà</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chua</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Hạnh</a:t>
            </a:r>
            <a:r>
              <a:rPr lang="en-US" sz="3600" b="1" dirty="0">
                <a:solidFill>
                  <a:srgbClr val="FF0066"/>
                </a:solidFill>
                <a:latin typeface="UTM Isadora" panose="02040603050506020204" pitchFamily="18" charset="0"/>
                <a:ea typeface="Kids" pitchFamily="2" charset="0"/>
                <a:cs typeface="Arial" panose="020B0604020202020204" pitchFamily="34" charset="0"/>
              </a:rPr>
              <a:t> </a:t>
            </a:r>
            <a:r>
              <a:rPr lang="en-US" sz="3600" b="1" dirty="0" err="1">
                <a:solidFill>
                  <a:srgbClr val="FF0066"/>
                </a:solidFill>
                <a:latin typeface="UTM Isadora" panose="02040603050506020204" pitchFamily="18" charset="0"/>
                <a:ea typeface="Kids" pitchFamily="2" charset="0"/>
                <a:cs typeface="Arial" panose="020B0604020202020204" pitchFamily="34" charset="0"/>
              </a:rPr>
              <a:t>phúc</a:t>
            </a:r>
            <a:endParaRPr lang="en-US" sz="3600" b="1" dirty="0">
              <a:solidFill>
                <a:srgbClr val="FF0066"/>
              </a:solidFill>
              <a:latin typeface="UTM Isadora" panose="02040603050506020204" pitchFamily="18" charset="0"/>
              <a:ea typeface="Kids" pitchFamily="2" charset="0"/>
              <a:cs typeface="Arial" panose="020B0604020202020204" pitchFamily="34" charset="0"/>
            </a:endParaRPr>
          </a:p>
        </p:txBody>
      </p:sp>
      <p:pic>
        <p:nvPicPr>
          <p:cNvPr id="18" name="Picture 17"/>
          <p:cNvPicPr>
            <a:picLocks noChangeAspect="1"/>
          </p:cNvPicPr>
          <p:nvPr/>
        </p:nvPicPr>
        <p:blipFill rotWithShape="1">
          <a:blip r:embed="rId11">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19" name="Picture 18">
            <a:hlinkClick r:id="rId12" action="ppaction://hlinksldjump"/>
          </p:cNvPr>
          <p:cNvPicPr>
            <a:picLocks noChangeAspect="1"/>
          </p:cNvPicPr>
          <p:nvPr/>
        </p:nvPicPr>
        <p:blipFill rotWithShape="1">
          <a:blip r:embed="rId11">
            <a:extLst>
              <a:ext uri="{28A0092B-C50C-407E-A947-70E740481C1C}">
                <a14:useLocalDpi xmlns:a14="http://schemas.microsoft.com/office/drawing/2010/main" val="0"/>
              </a:ext>
            </a:extLst>
          </a:blip>
          <a:srcRect l="46142" t="27651" r="31573" b="32286"/>
          <a:stretch>
            <a:fillRect/>
          </a:stretch>
        </p:blipFill>
        <p:spPr>
          <a:xfrm>
            <a:off x="10232571" y="4110540"/>
            <a:ext cx="1959429" cy="2747460"/>
          </a:xfrm>
          <a:prstGeom prst="rect">
            <a:avLst/>
          </a:prstGeom>
        </p:spPr>
      </p:pic>
      <p:pic>
        <p:nvPicPr>
          <p:cNvPr id="20" name="Picture 19"/>
          <p:cNvPicPr>
            <a:picLocks noChangeAspect="1"/>
          </p:cNvPicPr>
          <p:nvPr/>
        </p:nvPicPr>
        <p:blipFill rotWithShape="1">
          <a:blip r:embed="rId13">
            <a:extLst>
              <a:ext uri="{BEBA8EAE-BF5A-486C-A8C5-ECC9F3942E4B}">
                <a14:imgProps xmlns:a14="http://schemas.microsoft.com/office/drawing/2010/main">
                  <a14:imgLayer r:embed="rId5">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
        <p:nvSpPr>
          <p:cNvPr id="2" name="Rectangle: Rounded Corners 1">
            <a:hlinkClick r:id="rId12" action="ppaction://hlinksldjump"/>
            <a:extLst>
              <a:ext uri="{FF2B5EF4-FFF2-40B4-BE49-F238E27FC236}">
                <a16:creationId xmlns:a16="http://schemas.microsoft.com/office/drawing/2014/main" id="{5F72E446-0144-772F-E47A-7A1CC3A57701}"/>
              </a:ext>
            </a:extLst>
          </p:cNvPr>
          <p:cNvSpPr/>
          <p:nvPr/>
        </p:nvSpPr>
        <p:spPr>
          <a:xfrm>
            <a:off x="266700" y="333375"/>
            <a:ext cx="1676400" cy="6572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Học</a:t>
            </a:r>
            <a:r>
              <a:rPr lang="en-US" sz="2400" dirty="0"/>
              <a:t> </a:t>
            </a:r>
            <a:r>
              <a:rPr lang="en-US" sz="2400" dirty="0" err="1"/>
              <a:t>tiếp</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6"/>
                                        </p:tgtEl>
                                        <p:attrNameLst>
                                          <p:attrName>style.visibility</p:attrName>
                                        </p:attrNameLst>
                                      </p:cBhvr>
                                      <p:to>
                                        <p:strVal val="visible"/>
                                      </p:to>
                                    </p:set>
                                    <p:set>
                                      <p:cBhvr>
                                        <p:cTn id="7" dur="114" fill="hold">
                                          <p:stCondLst>
                                            <p:cond delay="0"/>
                                          </p:stCondLst>
                                        </p:cTn>
                                        <p:tgtEl>
                                          <p:spTgt spid="16"/>
                                        </p:tgtEl>
                                        <p:attrNameLst>
                                          <p:attrName>style.rotation</p:attrName>
                                        </p:attrNameLst>
                                      </p:cBhvr>
                                      <p:to>
                                        <p:strVal val="-45.0"/>
                                      </p:to>
                                    </p:set>
                                    <p:anim calcmode="lin" valueType="num">
                                      <p:cBhvr>
                                        <p:cTn id="8" dur="114" fill="hold">
                                          <p:stCondLst>
                                            <p:cond delay="114"/>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57374E-6 -1.56069E-6 L -0.30606 0.24185 " pathEditMode="relative" rAng="0" ptsTypes="AA">
                                      <p:cBhvr>
                                        <p:cTn id="16" dur="2000" fill="hold"/>
                                        <p:tgtEl>
                                          <p:spTgt spid="8"/>
                                        </p:tgtEl>
                                        <p:attrNameLst>
                                          <p:attrName>ppt_x</p:attrName>
                                          <p:attrName>ppt_y</p:attrName>
                                        </p:attrNameLst>
                                      </p:cBhvr>
                                      <p:rCtr x="-15309" y="12092"/>
                                    </p:animMotion>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22683E-7 3.98844E-6 L -0.26299 0.41433 " pathEditMode="relative" rAng="0" ptsTypes="AA">
                                      <p:cBhvr>
                                        <p:cTn id="21" dur="2000" fill="hold"/>
                                        <p:tgtEl>
                                          <p:spTgt spid="9"/>
                                        </p:tgtEl>
                                        <p:attrNameLst>
                                          <p:attrName>ppt_x</p:attrName>
                                          <p:attrName>ppt_y</p:attrName>
                                        </p:attrNameLst>
                                      </p:cBhvr>
                                      <p:rCtr x="-13156" y="20717"/>
                                    </p:animMotion>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09032E-6 -5.78035E-8 L -0.32211 0.56694 " pathEditMode="relative" rAng="0" ptsTypes="AA">
                                      <p:cBhvr>
                                        <p:cTn id="26" dur="2000" fill="hold"/>
                                        <p:tgtEl>
                                          <p:spTgt spid="12"/>
                                        </p:tgtEl>
                                        <p:attrNameLst>
                                          <p:attrName>ppt_x</p:attrName>
                                          <p:attrName>ppt_y</p:attrName>
                                        </p:attrNameLst>
                                      </p:cBhvr>
                                      <p:rCtr x="-16105" y="28347"/>
                                    </p:animMotion>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8.09188E-7 3.75723E-6 L -0.37092 0.53942 " pathEditMode="relative" rAng="0" ptsTypes="AA">
                                      <p:cBhvr>
                                        <p:cTn id="31" dur="2000" fill="hold"/>
                                        <p:tgtEl>
                                          <p:spTgt spid="11"/>
                                        </p:tgtEl>
                                        <p:attrNameLst>
                                          <p:attrName>ppt_x</p:attrName>
                                          <p:attrName>ppt_y</p:attrName>
                                        </p:attrNameLst>
                                      </p:cBhvr>
                                      <p:rCtr x="-18546" y="26960"/>
                                    </p:animMotion>
                                  </p:childTnLst>
                                </p:cTn>
                              </p:par>
                            </p:childTnLst>
                          </p:cTn>
                        </p:par>
                      </p:childTnLst>
                    </p:cTn>
                  </p:par>
                </p:childTnLst>
              </p:cTn>
              <p:nextCondLst>
                <p:cond evt="onClick" delay="0">
                  <p:tgtEl>
                    <p:spTgt spid="11"/>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78E1650-A03B-601E-DADD-1FFD99EA33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7134" b="70159"/>
          <a:stretch>
            <a:fillRect/>
          </a:stretch>
        </p:blipFill>
        <p:spPr>
          <a:xfrm>
            <a:off x="10631147" y="5519203"/>
            <a:ext cx="1317172" cy="1291623"/>
          </a:xfrm>
          <a:prstGeom prst="rect">
            <a:avLst/>
          </a:prstGeom>
        </p:spPr>
      </p:pic>
      <p:sp>
        <p:nvSpPr>
          <p:cNvPr id="6" name="TextBox 5">
            <a:extLst>
              <a:ext uri="{FF2B5EF4-FFF2-40B4-BE49-F238E27FC236}">
                <a16:creationId xmlns:a16="http://schemas.microsoft.com/office/drawing/2014/main" id="{B0E5E540-3608-68AB-5312-9DEF474228EA}"/>
              </a:ext>
            </a:extLst>
          </p:cNvPr>
          <p:cNvSpPr txBox="1"/>
          <p:nvPr/>
        </p:nvSpPr>
        <p:spPr>
          <a:xfrm>
            <a:off x="2347119" y="609600"/>
            <a:ext cx="78486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đùi</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gà</a:t>
            </a:r>
            <a:endParaRPr lang="en-US" sz="6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4BB247C-11E8-AD75-40FD-F22B8D64F690}"/>
              </a:ext>
            </a:extLst>
          </p:cNvPr>
          <p:cNvSpPr txBox="1"/>
          <p:nvPr/>
        </p:nvSpPr>
        <p:spPr>
          <a:xfrm>
            <a:off x="4480719" y="2819400"/>
            <a:ext cx="6781800" cy="2308324"/>
          </a:xfrm>
          <a:prstGeom prst="rect">
            <a:avLst/>
          </a:prstGeom>
          <a:solidFill>
            <a:srgbClr val="FFC000"/>
          </a:solidFill>
        </p:spPr>
        <p:txBody>
          <a:bodyPr wrap="square" rtlCol="0">
            <a:spAutoFit/>
          </a:bodyPr>
          <a:lstStyle/>
          <a:p>
            <a:pPr algn="just"/>
            <a:r>
              <a:rPr lang="vi-VN" sz="4800" dirty="0">
                <a:cs typeface="Arial" panose="020B0604020202020204" pitchFamily="34" charset="0"/>
              </a:rPr>
              <a:t>Nấm đùi gà, có phần nón hình cầu, thân nhỏ dài giống như đùi gà.</a:t>
            </a:r>
            <a:endParaRPr lang="en-US" sz="4800" dirty="0">
              <a:latin typeface="Arial" panose="020B0604020202020204" pitchFamily="34" charset="0"/>
              <a:cs typeface="Arial" panose="020B0604020202020204" pitchFamily="34" charset="0"/>
            </a:endParaRPr>
          </a:p>
        </p:txBody>
      </p:sp>
      <p:pic>
        <p:nvPicPr>
          <p:cNvPr id="1026" name="Picture 2" descr="Nấm Đùi Gà">
            <a:extLst>
              <a:ext uri="{FF2B5EF4-FFF2-40B4-BE49-F238E27FC236}">
                <a16:creationId xmlns:a16="http://schemas.microsoft.com/office/drawing/2014/main" id="{20F1EECB-37AA-2419-2F8C-2192CE8F0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49" y="2000249"/>
            <a:ext cx="3400425" cy="3400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35200" r="31934" b="70159"/>
          <a:stretch>
            <a:fillRect/>
          </a:stretch>
        </p:blipFill>
        <p:spPr>
          <a:xfrm>
            <a:off x="10515600" y="5410200"/>
            <a:ext cx="1309922" cy="1284514"/>
          </a:xfrm>
          <a:prstGeom prst="rect">
            <a:avLst/>
          </a:prstGeom>
        </p:spPr>
      </p:pic>
      <p:sp>
        <p:nvSpPr>
          <p:cNvPr id="3" name="TextBox 2"/>
          <p:cNvSpPr txBox="1"/>
          <p:nvPr/>
        </p:nvSpPr>
        <p:spPr>
          <a:xfrm>
            <a:off x="5143500" y="571500"/>
            <a:ext cx="6781800" cy="1107996"/>
          </a:xfrm>
          <a:prstGeom prst="rect">
            <a:avLst/>
          </a:prstGeom>
          <a:solidFill>
            <a:srgbClr val="FFC000"/>
          </a:solidFill>
        </p:spPr>
        <p:txBody>
          <a:bodyPr wrap="square" rtlCol="0">
            <a:spAutoFit/>
          </a:bodyPr>
          <a:lstStyle/>
          <a:p>
            <a:pPr algn="ctr"/>
            <a:r>
              <a:rPr lang="en-US" sz="6600" dirty="0" err="1">
                <a:latin typeface="Arial" panose="020B0604020202020204" pitchFamily="34" charset="0"/>
                <a:cs typeface="Arial" panose="020B0604020202020204" pitchFamily="34" charset="0"/>
              </a:rPr>
              <a:t>Mô</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tả</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về</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nấm</a:t>
            </a:r>
            <a:r>
              <a:rPr lang="en-US" sz="6600" dirty="0">
                <a:latin typeface="Arial" panose="020B0604020202020204" pitchFamily="34" charset="0"/>
                <a:cs typeface="Arial" panose="020B0604020202020204" pitchFamily="34" charset="0"/>
              </a:rPr>
              <a:t> </a:t>
            </a:r>
            <a:r>
              <a:rPr lang="en-US" sz="6600" dirty="0" err="1">
                <a:latin typeface="Arial" panose="020B0604020202020204" pitchFamily="34" charset="0"/>
                <a:cs typeface="Arial" panose="020B0604020202020204" pitchFamily="34" charset="0"/>
              </a:rPr>
              <a:t>mỡ</a:t>
            </a:r>
            <a:endParaRPr lang="en-US" sz="6600" dirty="0">
              <a:latin typeface="Arial" panose="020B0604020202020204" pitchFamily="34" charset="0"/>
              <a:cs typeface="Arial" panose="020B0604020202020204" pitchFamily="34" charset="0"/>
            </a:endParaRPr>
          </a:p>
        </p:txBody>
      </p:sp>
      <p:sp>
        <p:nvSpPr>
          <p:cNvPr id="4" name="TextBox 3"/>
          <p:cNvSpPr txBox="1"/>
          <p:nvPr/>
        </p:nvSpPr>
        <p:spPr>
          <a:xfrm>
            <a:off x="6048375" y="2324100"/>
            <a:ext cx="5495925" cy="2800767"/>
          </a:xfrm>
          <a:prstGeom prst="rect">
            <a:avLst/>
          </a:prstGeom>
          <a:solidFill>
            <a:srgbClr val="FFC000"/>
          </a:solidFill>
        </p:spPr>
        <p:txBody>
          <a:bodyPr wrap="square" rtlCol="0">
            <a:spAutoFit/>
          </a:bodyPr>
          <a:lstStyle/>
          <a:p>
            <a:pPr algn="ctr"/>
            <a:r>
              <a:rPr lang="vi-VN" sz="4400" dirty="0">
                <a:solidFill>
                  <a:prstClr val="black"/>
                </a:solidFill>
                <a:cs typeface="Arial" panose="020B0604020202020204" pitchFamily="34" charset="0"/>
              </a:rPr>
              <a:t>Nấm mỡ có mùi hương rất thơm, màu trắng, rất nhiều chất dinh dưỡng.</a:t>
            </a:r>
            <a:endParaRPr lang="en-US" sz="4400" dirty="0">
              <a:solidFill>
                <a:prstClr val="black"/>
              </a:solidFill>
              <a:latin typeface="Arial" panose="020B0604020202020204" pitchFamily="34" charset="0"/>
              <a:cs typeface="Arial" panose="020B0604020202020204" pitchFamily="34" charset="0"/>
            </a:endParaRPr>
          </a:p>
        </p:txBody>
      </p:sp>
      <p:pic>
        <p:nvPicPr>
          <p:cNvPr id="2052" name="Picture 4" descr="Nấm mỡ là gì? Công dụng và các món ăn cùng nấm mỡ">
            <a:extLst>
              <a:ext uri="{FF2B5EF4-FFF2-40B4-BE49-F238E27FC236}">
                <a16:creationId xmlns:a16="http://schemas.microsoft.com/office/drawing/2014/main" id="{B6985645-E629-77AF-5B6C-0315470EA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 y="2362200"/>
            <a:ext cx="4815081"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5371" t="59682" r="1763" b="10477"/>
          <a:stretch>
            <a:fillRect/>
          </a:stretch>
        </p:blipFill>
        <p:spPr>
          <a:xfrm>
            <a:off x="10439400" y="5363562"/>
            <a:ext cx="1524000" cy="1494439"/>
          </a:xfrm>
          <a:prstGeom prst="rect">
            <a:avLst/>
          </a:prstGeom>
        </p:spPr>
      </p:pic>
      <p:sp>
        <p:nvSpPr>
          <p:cNvPr id="3" name="TextBox 2"/>
          <p:cNvSpPr txBox="1"/>
          <p:nvPr/>
        </p:nvSpPr>
        <p:spPr>
          <a:xfrm>
            <a:off x="4057650" y="609600"/>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hương</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6153150" y="2686050"/>
            <a:ext cx="5562599" cy="2308324"/>
          </a:xfrm>
          <a:prstGeom prst="rect">
            <a:avLst/>
          </a:prstGeom>
          <a:solidFill>
            <a:srgbClr val="FFC000"/>
          </a:solidFill>
        </p:spPr>
        <p:txBody>
          <a:bodyPr wrap="square" rtlCol="0">
            <a:spAutoFit/>
          </a:bodyPr>
          <a:lstStyle/>
          <a:p>
            <a:pPr algn="just"/>
            <a:r>
              <a:rPr lang="vi-VN" sz="4800" dirty="0">
                <a:solidFill>
                  <a:prstClr val="black"/>
                </a:solidFill>
                <a:cs typeface="Arial" panose="020B0604020202020204" pitchFamily="34" charset="0"/>
              </a:rPr>
              <a:t>Nước hương có dạng như cái ô, màu nâu nhạt.</a:t>
            </a:r>
            <a:endParaRPr lang="en-US" sz="4800" dirty="0">
              <a:solidFill>
                <a:prstClr val="black"/>
              </a:solidFill>
              <a:latin typeface="Arial" panose="020B0604020202020204" pitchFamily="34" charset="0"/>
              <a:cs typeface="Arial" panose="020B0604020202020204" pitchFamily="34" charset="0"/>
            </a:endParaRPr>
          </a:p>
        </p:txBody>
      </p:sp>
      <p:pic>
        <p:nvPicPr>
          <p:cNvPr id="3074" name="Picture 2" descr="NẤM HƯƠNG TƯƠI (còn gọi là NẤM ĐÔNG CÔ)">
            <a:extLst>
              <a:ext uri="{FF2B5EF4-FFF2-40B4-BE49-F238E27FC236}">
                <a16:creationId xmlns:a16="http://schemas.microsoft.com/office/drawing/2014/main" id="{1F64B4F5-4253-91F3-D09B-F5550B1ED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99" y="1828799"/>
            <a:ext cx="4638675" cy="4638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67134" t="30476" b="39683"/>
          <a:stretch>
            <a:fillRect/>
          </a:stretch>
        </p:blipFill>
        <p:spPr>
          <a:xfrm>
            <a:off x="10591800" y="5430157"/>
            <a:ext cx="1469038" cy="1440543"/>
          </a:xfrm>
          <a:prstGeom prst="rect">
            <a:avLst/>
          </a:prstGeom>
        </p:spPr>
      </p:pic>
      <p:sp>
        <p:nvSpPr>
          <p:cNvPr id="3" name="TextBox 2"/>
          <p:cNvSpPr txBox="1"/>
          <p:nvPr/>
        </p:nvSpPr>
        <p:spPr>
          <a:xfrm>
            <a:off x="4733925" y="733425"/>
            <a:ext cx="6781800" cy="923330"/>
          </a:xfrm>
          <a:prstGeom prst="rect">
            <a:avLst/>
          </a:prstGeom>
          <a:solidFill>
            <a:srgbClr val="FFC000"/>
          </a:solidFill>
        </p:spPr>
        <p:txBody>
          <a:bodyPr wrap="square" rtlCol="0">
            <a:spAutoFit/>
          </a:bodyPr>
          <a:lstStyle/>
          <a:p>
            <a:pPr algn="ctr"/>
            <a:r>
              <a:rPr lang="en-US" sz="5400" dirty="0" err="1">
                <a:latin typeface="Arial" panose="020B0604020202020204" pitchFamily="34" charset="0"/>
                <a:cs typeface="Arial" panose="020B0604020202020204" pitchFamily="34" charset="0"/>
              </a:rPr>
              <a:t>Mô</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tả</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về</a:t>
            </a:r>
            <a:r>
              <a:rPr lang="en-US" sz="5400" dirty="0">
                <a:latin typeface="Arial" panose="020B0604020202020204" pitchFamily="34" charset="0"/>
                <a:cs typeface="Arial" panose="020B0604020202020204" pitchFamily="34" charset="0"/>
              </a:rPr>
              <a:t> </a:t>
            </a:r>
            <a:r>
              <a:rPr lang="en-US" sz="5400" dirty="0" err="1">
                <a:latin typeface="Arial" panose="020B0604020202020204" pitchFamily="34" charset="0"/>
                <a:cs typeface="Arial" panose="020B0604020202020204" pitchFamily="34" charset="0"/>
              </a:rPr>
              <a:t>nấm</a:t>
            </a:r>
            <a:r>
              <a:rPr lang="en-US" sz="5400" dirty="0">
                <a:latin typeface="Arial" panose="020B0604020202020204" pitchFamily="34" charset="0"/>
                <a:cs typeface="Arial" panose="020B0604020202020204" pitchFamily="34" charset="0"/>
              </a:rPr>
              <a:t> tai </a:t>
            </a:r>
            <a:r>
              <a:rPr lang="en-US" sz="5400" dirty="0" err="1">
                <a:latin typeface="Arial" panose="020B0604020202020204" pitchFamily="34" charset="0"/>
                <a:cs typeface="Arial" panose="020B0604020202020204" pitchFamily="34" charset="0"/>
              </a:rPr>
              <a:t>mèo</a:t>
            </a:r>
            <a:endParaRPr lang="en-US" sz="5400" dirty="0">
              <a:latin typeface="Arial" panose="020B0604020202020204" pitchFamily="34" charset="0"/>
              <a:cs typeface="Arial" panose="020B0604020202020204" pitchFamily="34" charset="0"/>
            </a:endParaRPr>
          </a:p>
        </p:txBody>
      </p:sp>
      <p:sp>
        <p:nvSpPr>
          <p:cNvPr id="4" name="TextBox 3"/>
          <p:cNvSpPr txBox="1"/>
          <p:nvPr/>
        </p:nvSpPr>
        <p:spPr>
          <a:xfrm>
            <a:off x="5724525" y="2800350"/>
            <a:ext cx="6000749" cy="2308324"/>
          </a:xfrm>
          <a:prstGeom prst="rect">
            <a:avLst/>
          </a:prstGeom>
          <a:solidFill>
            <a:srgbClr val="FFC000"/>
          </a:solidFill>
        </p:spPr>
        <p:txBody>
          <a:bodyPr wrap="square" rtlCol="0">
            <a:spAutoFit/>
          </a:bodyPr>
          <a:lstStyle/>
          <a:p>
            <a:pPr algn="just"/>
            <a:r>
              <a:rPr lang="en-US" sz="4800">
                <a:solidFill>
                  <a:prstClr val="black"/>
                </a:solidFill>
                <a:latin typeface="Arial" panose="020B0604020202020204" pitchFamily="34" charset="0"/>
                <a:cs typeface="Arial" panose="020B0604020202020204" pitchFamily="34" charset="0"/>
              </a:rPr>
              <a:t>Nấm tai mèo (mộc nhĩ): có phần mũ rộng, màu nâu.</a:t>
            </a:r>
            <a:endParaRPr lang="en-US" sz="4800" dirty="0" err="1">
              <a:solidFill>
                <a:prstClr val="black"/>
              </a:solidFill>
              <a:latin typeface="Arial" panose="020B0604020202020204" pitchFamily="34" charset="0"/>
              <a:cs typeface="Arial" panose="020B0604020202020204" pitchFamily="34" charset="0"/>
            </a:endParaRPr>
          </a:p>
        </p:txBody>
      </p:sp>
      <p:pic>
        <p:nvPicPr>
          <p:cNvPr id="4098" name="Picture 2" descr="Công dụng nấm mộc nhĩ đối với sức khoẻ - Lẩu nấm gia khánh">
            <a:extLst>
              <a:ext uri="{FF2B5EF4-FFF2-40B4-BE49-F238E27FC236}">
                <a16:creationId xmlns:a16="http://schemas.microsoft.com/office/drawing/2014/main" id="{7E2C573C-32E8-8F68-7297-75A1E157C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 y="1819275"/>
            <a:ext cx="4857750" cy="3981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BDE427-2DB8-4608-89F3-07327489BD68}"/>
              </a:ext>
            </a:extLst>
          </p:cNvPr>
          <p:cNvSpPr/>
          <p:nvPr/>
        </p:nvSpPr>
        <p:spPr>
          <a:xfrm>
            <a:off x="1547661" y="1026250"/>
            <a:ext cx="9063259" cy="4575950"/>
          </a:xfrm>
          <a:prstGeom prst="roundRect">
            <a:avLst>
              <a:gd name="adj" fmla="val 10270"/>
            </a:avLst>
          </a:prstGeom>
          <a:solidFill>
            <a:schemeClr val="bg1">
              <a:alpha val="63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srgbClr val="434343"/>
                </a:solidFill>
              </a:ln>
              <a:solidFill>
                <a:srgbClr val="FFFFFF"/>
              </a:solidFill>
              <a:effectLst/>
              <a:uLnTx/>
              <a:uFillTx/>
              <a:latin typeface="Arial"/>
              <a:ea typeface="+mn-ea"/>
              <a:cs typeface="+mn-cs"/>
            </a:endParaRPr>
          </a:p>
        </p:txBody>
      </p:sp>
      <p:pic>
        <p:nvPicPr>
          <p:cNvPr id="12" name="Picture 4">
            <a:extLst>
              <a:ext uri="{FF2B5EF4-FFF2-40B4-BE49-F238E27FC236}">
                <a16:creationId xmlns:a16="http://schemas.microsoft.com/office/drawing/2014/main" id="{6074C5CE-72B6-4E24-BEAF-6ACD529100D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68119" y="1846993"/>
            <a:ext cx="2912480" cy="6401055"/>
          </a:xfrm>
          <a:prstGeom prst="rect">
            <a:avLst/>
          </a:prstGeom>
        </p:spPr>
      </p:pic>
      <p:grpSp>
        <p:nvGrpSpPr>
          <p:cNvPr id="65" name="Google Shape;7561;p54">
            <a:extLst>
              <a:ext uri="{FF2B5EF4-FFF2-40B4-BE49-F238E27FC236}">
                <a16:creationId xmlns:a16="http://schemas.microsoft.com/office/drawing/2014/main" id="{D64FD698-5A90-4121-A2BC-35FF50309B0A}"/>
              </a:ext>
            </a:extLst>
          </p:cNvPr>
          <p:cNvGrpSpPr/>
          <p:nvPr/>
        </p:nvGrpSpPr>
        <p:grpSpPr>
          <a:xfrm>
            <a:off x="0" y="161729"/>
            <a:ext cx="2123483" cy="1175393"/>
            <a:chOff x="5205307" y="859734"/>
            <a:chExt cx="1645890" cy="877283"/>
          </a:xfrm>
        </p:grpSpPr>
        <p:sp>
          <p:nvSpPr>
            <p:cNvPr id="66" name="Google Shape;7562;p54">
              <a:extLst>
                <a:ext uri="{FF2B5EF4-FFF2-40B4-BE49-F238E27FC236}">
                  <a16:creationId xmlns:a16="http://schemas.microsoft.com/office/drawing/2014/main" id="{7C629317-5944-4BA7-AEB8-42F9D95DC5CC}"/>
                </a:ext>
              </a:extLst>
            </p:cNvPr>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nvGrpSpPr>
            <p:cNvPr id="67" name="Google Shape;7563;p54">
              <a:extLst>
                <a:ext uri="{FF2B5EF4-FFF2-40B4-BE49-F238E27FC236}">
                  <a16:creationId xmlns:a16="http://schemas.microsoft.com/office/drawing/2014/main" id="{1A18577D-4028-455B-9307-A8AD5FBB2C39}"/>
                </a:ext>
              </a:extLst>
            </p:cNvPr>
            <p:cNvGrpSpPr/>
            <p:nvPr/>
          </p:nvGrpSpPr>
          <p:grpSpPr>
            <a:xfrm>
              <a:off x="5205307" y="912913"/>
              <a:ext cx="1585343" cy="749800"/>
              <a:chOff x="5391532" y="1259663"/>
              <a:chExt cx="1585343" cy="749800"/>
            </a:xfrm>
          </p:grpSpPr>
          <p:grpSp>
            <p:nvGrpSpPr>
              <p:cNvPr id="68" name="Google Shape;7564;p54">
                <a:extLst>
                  <a:ext uri="{FF2B5EF4-FFF2-40B4-BE49-F238E27FC236}">
                    <a16:creationId xmlns:a16="http://schemas.microsoft.com/office/drawing/2014/main" id="{54F6738D-A0CC-44B9-8EA6-5BC856AB21F9}"/>
                  </a:ext>
                </a:extLst>
              </p:cNvPr>
              <p:cNvGrpSpPr/>
              <p:nvPr/>
            </p:nvGrpSpPr>
            <p:grpSpPr>
              <a:xfrm>
                <a:off x="6206000" y="1259663"/>
                <a:ext cx="770875" cy="749800"/>
                <a:chOff x="1364275" y="1684325"/>
                <a:chExt cx="770875" cy="749800"/>
              </a:xfrm>
            </p:grpSpPr>
            <p:sp>
              <p:nvSpPr>
                <p:cNvPr id="70" name="Google Shape;7565;p54">
                  <a:extLst>
                    <a:ext uri="{FF2B5EF4-FFF2-40B4-BE49-F238E27FC236}">
                      <a16:creationId xmlns:a16="http://schemas.microsoft.com/office/drawing/2014/main" id="{F0B59CD2-8A99-498B-AF09-F21CFF92C663}"/>
                    </a:ext>
                  </a:extLst>
                </p:cNvPr>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1" name="Google Shape;7566;p54">
                  <a:extLst>
                    <a:ext uri="{FF2B5EF4-FFF2-40B4-BE49-F238E27FC236}">
                      <a16:creationId xmlns:a16="http://schemas.microsoft.com/office/drawing/2014/main" id="{34D7365E-BD62-4E6D-94B6-18F6E0D97A75}"/>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2" name="Google Shape;7567;p54">
                  <a:extLst>
                    <a:ext uri="{FF2B5EF4-FFF2-40B4-BE49-F238E27FC236}">
                      <a16:creationId xmlns:a16="http://schemas.microsoft.com/office/drawing/2014/main" id="{1523DC34-CD53-4D26-95B8-23DD2C53A348}"/>
                    </a:ext>
                  </a:extLst>
                </p:cNvPr>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3" name="Google Shape;7568;p54">
                  <a:extLst>
                    <a:ext uri="{FF2B5EF4-FFF2-40B4-BE49-F238E27FC236}">
                      <a16:creationId xmlns:a16="http://schemas.microsoft.com/office/drawing/2014/main" id="{3535CBFA-2BA4-4BD3-A142-5CC3314C721F}"/>
                    </a:ext>
                  </a:extLst>
                </p:cNvPr>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4" name="Google Shape;7569;p54">
                  <a:extLst>
                    <a:ext uri="{FF2B5EF4-FFF2-40B4-BE49-F238E27FC236}">
                      <a16:creationId xmlns:a16="http://schemas.microsoft.com/office/drawing/2014/main" id="{66AE95C4-50C4-4B05-A52E-426C05A3BFE0}"/>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5" name="Google Shape;7570;p54">
                  <a:extLst>
                    <a:ext uri="{FF2B5EF4-FFF2-40B4-BE49-F238E27FC236}">
                      <a16:creationId xmlns:a16="http://schemas.microsoft.com/office/drawing/2014/main" id="{B0934C6D-7A60-4EFA-B560-1A327EEFB605}"/>
                    </a:ext>
                  </a:extLst>
                </p:cNvPr>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6" name="Google Shape;7571;p54">
                  <a:extLst>
                    <a:ext uri="{FF2B5EF4-FFF2-40B4-BE49-F238E27FC236}">
                      <a16:creationId xmlns:a16="http://schemas.microsoft.com/office/drawing/2014/main" id="{9C74394B-7E4D-4503-B820-4D5899E7BBB4}"/>
                    </a:ext>
                  </a:extLst>
                </p:cNvPr>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7" name="Google Shape;7572;p54">
                  <a:extLst>
                    <a:ext uri="{FF2B5EF4-FFF2-40B4-BE49-F238E27FC236}">
                      <a16:creationId xmlns:a16="http://schemas.microsoft.com/office/drawing/2014/main" id="{DCA1FCB7-DA21-47CA-95F2-ABF1B68FDEEC}"/>
                    </a:ext>
                  </a:extLst>
                </p:cNvPr>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8" name="Google Shape;7573;p54">
                  <a:extLst>
                    <a:ext uri="{FF2B5EF4-FFF2-40B4-BE49-F238E27FC236}">
                      <a16:creationId xmlns:a16="http://schemas.microsoft.com/office/drawing/2014/main" id="{D13C5089-338D-41F5-8155-D752C78839C7}"/>
                    </a:ext>
                  </a:extLst>
                </p:cNvPr>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79" name="Google Shape;7574;p54">
                  <a:extLst>
                    <a:ext uri="{FF2B5EF4-FFF2-40B4-BE49-F238E27FC236}">
                      <a16:creationId xmlns:a16="http://schemas.microsoft.com/office/drawing/2014/main" id="{2E501142-CAD0-4019-9442-5FBB8B13CEC4}"/>
                    </a:ext>
                  </a:extLst>
                </p:cNvPr>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0" name="Google Shape;7575;p54">
                  <a:extLst>
                    <a:ext uri="{FF2B5EF4-FFF2-40B4-BE49-F238E27FC236}">
                      <a16:creationId xmlns:a16="http://schemas.microsoft.com/office/drawing/2014/main" id="{8067780B-D04A-46A7-B0C0-2E2376EF0845}"/>
                    </a:ext>
                  </a:extLst>
                </p:cNvPr>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1" name="Google Shape;7576;p54">
                  <a:extLst>
                    <a:ext uri="{FF2B5EF4-FFF2-40B4-BE49-F238E27FC236}">
                      <a16:creationId xmlns:a16="http://schemas.microsoft.com/office/drawing/2014/main" id="{A61F7E47-AFAD-4034-A05B-A59FB1300841}"/>
                    </a:ext>
                  </a:extLst>
                </p:cNvPr>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2" name="Google Shape;7577;p54">
                  <a:extLst>
                    <a:ext uri="{FF2B5EF4-FFF2-40B4-BE49-F238E27FC236}">
                      <a16:creationId xmlns:a16="http://schemas.microsoft.com/office/drawing/2014/main" id="{A9FEF7C7-7660-40CB-B941-22D4A733B35F}"/>
                    </a:ext>
                  </a:extLst>
                </p:cNvPr>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3" name="Google Shape;7578;p54">
                  <a:extLst>
                    <a:ext uri="{FF2B5EF4-FFF2-40B4-BE49-F238E27FC236}">
                      <a16:creationId xmlns:a16="http://schemas.microsoft.com/office/drawing/2014/main" id="{7CFEAFC1-C4F5-4A6A-A5BB-25C42EF043AF}"/>
                    </a:ext>
                  </a:extLst>
                </p:cNvPr>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4" name="Google Shape;7579;p54">
                  <a:extLst>
                    <a:ext uri="{FF2B5EF4-FFF2-40B4-BE49-F238E27FC236}">
                      <a16:creationId xmlns:a16="http://schemas.microsoft.com/office/drawing/2014/main" id="{633D13F7-0DAE-4DDD-BC56-0C251E269592}"/>
                    </a:ext>
                  </a:extLst>
                </p:cNvPr>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5" name="Google Shape;7580;p54">
                  <a:extLst>
                    <a:ext uri="{FF2B5EF4-FFF2-40B4-BE49-F238E27FC236}">
                      <a16:creationId xmlns:a16="http://schemas.microsoft.com/office/drawing/2014/main" id="{BE3493A7-7518-49FA-9511-7591B4DECA09}"/>
                    </a:ext>
                  </a:extLst>
                </p:cNvPr>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6" name="Google Shape;7581;p54">
                  <a:extLst>
                    <a:ext uri="{FF2B5EF4-FFF2-40B4-BE49-F238E27FC236}">
                      <a16:creationId xmlns:a16="http://schemas.microsoft.com/office/drawing/2014/main" id="{8F35E2C6-45F5-416E-9D9E-A6E3557A7AD2}"/>
                    </a:ext>
                  </a:extLst>
                </p:cNvPr>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7" name="Google Shape;7582;p54">
                  <a:extLst>
                    <a:ext uri="{FF2B5EF4-FFF2-40B4-BE49-F238E27FC236}">
                      <a16:creationId xmlns:a16="http://schemas.microsoft.com/office/drawing/2014/main" id="{CFFFDE0D-2254-4F9D-93AE-B18821960ADD}"/>
                    </a:ext>
                  </a:extLst>
                </p:cNvPr>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8" name="Google Shape;7583;p54">
                  <a:extLst>
                    <a:ext uri="{FF2B5EF4-FFF2-40B4-BE49-F238E27FC236}">
                      <a16:creationId xmlns:a16="http://schemas.microsoft.com/office/drawing/2014/main" id="{C5631544-27D9-4CFC-A56D-9FE7B9688290}"/>
                    </a:ext>
                  </a:extLst>
                </p:cNvPr>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89" name="Google Shape;7584;p54">
                  <a:extLst>
                    <a:ext uri="{FF2B5EF4-FFF2-40B4-BE49-F238E27FC236}">
                      <a16:creationId xmlns:a16="http://schemas.microsoft.com/office/drawing/2014/main" id="{E4AF6E80-4071-4899-BAB0-4A2E6D45B8BC}"/>
                    </a:ext>
                  </a:extLst>
                </p:cNvPr>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0" name="Google Shape;7585;p54">
                  <a:extLst>
                    <a:ext uri="{FF2B5EF4-FFF2-40B4-BE49-F238E27FC236}">
                      <a16:creationId xmlns:a16="http://schemas.microsoft.com/office/drawing/2014/main" id="{09CF809A-57F8-401D-A677-86FA7FF4CC16}"/>
                    </a:ext>
                  </a:extLst>
                </p:cNvPr>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1" name="Google Shape;7586;p54">
                  <a:extLst>
                    <a:ext uri="{FF2B5EF4-FFF2-40B4-BE49-F238E27FC236}">
                      <a16:creationId xmlns:a16="http://schemas.microsoft.com/office/drawing/2014/main" id="{FCBAE7F8-953C-4A41-ACC7-AB24FD10760D}"/>
                    </a:ext>
                  </a:extLst>
                </p:cNvPr>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2" name="Google Shape;7587;p54">
                  <a:extLst>
                    <a:ext uri="{FF2B5EF4-FFF2-40B4-BE49-F238E27FC236}">
                      <a16:creationId xmlns:a16="http://schemas.microsoft.com/office/drawing/2014/main" id="{B582DBDC-4A94-4386-B90E-979A5D5AD8AA}"/>
                    </a:ext>
                  </a:extLst>
                </p:cNvPr>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3" name="Google Shape;7588;p54">
                  <a:extLst>
                    <a:ext uri="{FF2B5EF4-FFF2-40B4-BE49-F238E27FC236}">
                      <a16:creationId xmlns:a16="http://schemas.microsoft.com/office/drawing/2014/main" id="{1FA6EBCC-B8FF-456E-83A4-66494DB7E3FC}"/>
                    </a:ext>
                  </a:extLst>
                </p:cNvPr>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sp>
              <p:nvSpPr>
                <p:cNvPr id="94" name="Google Shape;7589;p54">
                  <a:extLst>
                    <a:ext uri="{FF2B5EF4-FFF2-40B4-BE49-F238E27FC236}">
                      <a16:creationId xmlns:a16="http://schemas.microsoft.com/office/drawing/2014/main" id="{CD576A30-753C-47D3-BDFA-9565D5AFCF5D}"/>
                    </a:ext>
                  </a:extLst>
                </p:cNvPr>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4343"/>
                    </a:solidFill>
                    <a:effectLst/>
                    <a:uLnTx/>
                    <a:uFillTx/>
                    <a:latin typeface="Arial"/>
                    <a:ea typeface="+mn-ea"/>
                    <a:cs typeface="+mn-cs"/>
                  </a:endParaRPr>
                </a:p>
              </p:txBody>
            </p:sp>
          </p:grpSp>
          <p:sp>
            <p:nvSpPr>
              <p:cNvPr id="69" name="Google Shape;7590;p54">
                <a:extLst>
                  <a:ext uri="{FF2B5EF4-FFF2-40B4-BE49-F238E27FC236}">
                    <a16:creationId xmlns:a16="http://schemas.microsoft.com/office/drawing/2014/main" id="{AC6E7841-9FE9-4AE3-9DC4-B5D3B6961C84}"/>
                  </a:ext>
                </a:extLst>
              </p:cNvPr>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sp>
        </p:grpSp>
      </p:grpSp>
      <p:sp>
        <p:nvSpPr>
          <p:cNvPr id="3" name="Rectangle 2">
            <a:extLst>
              <a:ext uri="{FF2B5EF4-FFF2-40B4-BE49-F238E27FC236}">
                <a16:creationId xmlns:a16="http://schemas.microsoft.com/office/drawing/2014/main" id="{5913C65C-C818-4093-B6FC-8BDA14387832}"/>
              </a:ext>
            </a:extLst>
          </p:cNvPr>
          <p:cNvSpPr/>
          <p:nvPr/>
        </p:nvSpPr>
        <p:spPr>
          <a:xfrm>
            <a:off x="1225812" y="4145098"/>
            <a:ext cx="2334638" cy="1489043"/>
          </a:xfrm>
          <a:custGeom>
            <a:avLst/>
            <a:gdLst>
              <a:gd name="connsiteX0" fmla="*/ 0 w 1971709"/>
              <a:gd name="connsiteY0" fmla="*/ 0 h 1275034"/>
              <a:gd name="connsiteX1" fmla="*/ 1971709 w 1971709"/>
              <a:gd name="connsiteY1" fmla="*/ 0 h 1275034"/>
              <a:gd name="connsiteX2" fmla="*/ 1971709 w 1971709"/>
              <a:gd name="connsiteY2" fmla="*/ 1275034 h 1275034"/>
              <a:gd name="connsiteX3" fmla="*/ 0 w 1971709"/>
              <a:gd name="connsiteY3" fmla="*/ 1275034 h 1275034"/>
              <a:gd name="connsiteX4" fmla="*/ 0 w 1971709"/>
              <a:gd name="connsiteY4" fmla="*/ 0 h 1275034"/>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2010619 w 2010619"/>
              <a:gd name="connsiteY1" fmla="*/ 97277 h 1372311"/>
              <a:gd name="connsiteX2" fmla="*/ 2010619 w 2010619"/>
              <a:gd name="connsiteY2" fmla="*/ 1372311 h 1372311"/>
              <a:gd name="connsiteX3" fmla="*/ 38910 w 2010619"/>
              <a:gd name="connsiteY3" fmla="*/ 1372311 h 1372311"/>
              <a:gd name="connsiteX4" fmla="*/ 0 w 2010619"/>
              <a:gd name="connsiteY4" fmla="*/ 0 h 1372311"/>
              <a:gd name="connsiteX0" fmla="*/ 0 w 2010619"/>
              <a:gd name="connsiteY0" fmla="*/ 0 h 1372311"/>
              <a:gd name="connsiteX1" fmla="*/ 1971708 w 2010619"/>
              <a:gd name="connsiteY1" fmla="*/ 0 h 1372311"/>
              <a:gd name="connsiteX2" fmla="*/ 2010619 w 2010619"/>
              <a:gd name="connsiteY2" fmla="*/ 1372311 h 1372311"/>
              <a:gd name="connsiteX3" fmla="*/ 38910 w 2010619"/>
              <a:gd name="connsiteY3" fmla="*/ 1372311 h 1372311"/>
              <a:gd name="connsiteX4" fmla="*/ 0 w 2010619"/>
              <a:gd name="connsiteY4" fmla="*/ 0 h 1372311"/>
              <a:gd name="connsiteX0" fmla="*/ 0 w 2037708"/>
              <a:gd name="connsiteY0" fmla="*/ 0 h 1372311"/>
              <a:gd name="connsiteX1" fmla="*/ 1971708 w 2037708"/>
              <a:gd name="connsiteY1" fmla="*/ 0 h 1372311"/>
              <a:gd name="connsiteX2" fmla="*/ 2010619 w 2037708"/>
              <a:gd name="connsiteY2" fmla="*/ 1372311 h 1372311"/>
              <a:gd name="connsiteX3" fmla="*/ 38910 w 2037708"/>
              <a:gd name="connsiteY3" fmla="*/ 1372311 h 1372311"/>
              <a:gd name="connsiteX4" fmla="*/ 0 w 2037708"/>
              <a:gd name="connsiteY4" fmla="*/ 0 h 1372311"/>
              <a:gd name="connsiteX0" fmla="*/ 0 w 2166261"/>
              <a:gd name="connsiteY0" fmla="*/ 0 h 1469588"/>
              <a:gd name="connsiteX1" fmla="*/ 1971708 w 2166261"/>
              <a:gd name="connsiteY1" fmla="*/ 0 h 1469588"/>
              <a:gd name="connsiteX2" fmla="*/ 2166261 w 2166261"/>
              <a:gd name="connsiteY2" fmla="*/ 1469588 h 1469588"/>
              <a:gd name="connsiteX3" fmla="*/ 38910 w 2166261"/>
              <a:gd name="connsiteY3" fmla="*/ 1372311 h 1469588"/>
              <a:gd name="connsiteX4" fmla="*/ 0 w 2166261"/>
              <a:gd name="connsiteY4" fmla="*/ 0 h 1469588"/>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19457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19457 w 2263539"/>
              <a:gd name="connsiteY4" fmla="*/ 0 h 1489043"/>
              <a:gd name="connsiteX0" fmla="*/ 97278 w 2263539"/>
              <a:gd name="connsiteY0" fmla="*/ 0 h 1489043"/>
              <a:gd name="connsiteX1" fmla="*/ 2068986 w 2263539"/>
              <a:gd name="connsiteY1" fmla="*/ 0 h 1489043"/>
              <a:gd name="connsiteX2" fmla="*/ 2263539 w 2263539"/>
              <a:gd name="connsiteY2" fmla="*/ 1469588 h 1489043"/>
              <a:gd name="connsiteX3" fmla="*/ 0 w 2263539"/>
              <a:gd name="connsiteY3" fmla="*/ 1489043 h 1489043"/>
              <a:gd name="connsiteX4" fmla="*/ 97278 w 2263539"/>
              <a:gd name="connsiteY4" fmla="*/ 0 h 148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539" h="1489043">
                <a:moveTo>
                  <a:pt x="97278" y="0"/>
                </a:moveTo>
                <a:lnTo>
                  <a:pt x="2068986" y="0"/>
                </a:lnTo>
                <a:cubicBezTo>
                  <a:pt x="2198687" y="437982"/>
                  <a:pt x="2250569" y="1012151"/>
                  <a:pt x="2263539" y="1469588"/>
                </a:cubicBezTo>
                <a:lnTo>
                  <a:pt x="0" y="1489043"/>
                </a:lnTo>
                <a:cubicBezTo>
                  <a:pt x="6486" y="992695"/>
                  <a:pt x="71336" y="496348"/>
                  <a:pt x="97278" y="0"/>
                </a:cubicBezTo>
                <a:close/>
              </a:path>
            </a:pathLst>
          </a:custGeom>
          <a:solidFill>
            <a:srgbClr val="F9F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082FCDAB-D8C6-9264-376B-9F0833D279C2}"/>
              </a:ext>
            </a:extLst>
          </p:cNvPr>
          <p:cNvPicPr>
            <a:picLocks noChangeAspect="1"/>
          </p:cNvPicPr>
          <p:nvPr/>
        </p:nvPicPr>
        <p:blipFill>
          <a:blip r:embed="rId5"/>
          <a:stretch>
            <a:fillRect/>
          </a:stretch>
        </p:blipFill>
        <p:spPr>
          <a:xfrm>
            <a:off x="2951735" y="1717109"/>
            <a:ext cx="6712278" cy="4115157"/>
          </a:xfrm>
          <a:prstGeom prst="rect">
            <a:avLst/>
          </a:prstGeom>
        </p:spPr>
      </p:pic>
      <p:pic>
        <p:nvPicPr>
          <p:cNvPr id="4" name="NAM">
            <a:extLst>
              <a:ext uri="{FF2B5EF4-FFF2-40B4-BE49-F238E27FC236}">
                <a16:creationId xmlns:a16="http://schemas.microsoft.com/office/drawing/2014/main" id="{660FB8F4-1A22-897A-17C2-74D0F1F258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6850" y="4221795"/>
            <a:ext cx="1558193" cy="1436139"/>
          </a:xfrm>
          <a:prstGeom prst="rect">
            <a:avLst/>
          </a:prstGeom>
        </p:spPr>
      </p:pic>
    </p:spTree>
    <p:extLst>
      <p:ext uri="{BB962C8B-B14F-4D97-AF65-F5344CB8AC3E}">
        <p14:creationId xmlns:p14="http://schemas.microsoft.com/office/powerpoint/2010/main" val="20941245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29C71AC1-5988-458A-A680-7E556F727751}:3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739</Words>
  <Application>Microsoft Office PowerPoint</Application>
  <PresentationFormat>Widescreen</PresentationFormat>
  <Paragraphs>58</Paragraphs>
  <Slides>22</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22</vt:i4>
      </vt:variant>
    </vt:vector>
  </HeadingPairs>
  <TitlesOfParts>
    <vt:vector size="35" baseType="lpstr">
      <vt:lpstr>微软雅黑</vt:lpstr>
      <vt:lpstr>Arial</vt:lpstr>
      <vt:lpstr>Baloo 2</vt:lpstr>
      <vt:lpstr>Calibri</vt:lpstr>
      <vt:lpstr>Calibri Light</vt:lpstr>
      <vt:lpstr>Cambria</vt:lpstr>
      <vt:lpstr>Kids</vt:lpstr>
      <vt:lpstr>Tahoma</vt:lpstr>
      <vt:lpstr>Times New Roman</vt:lpstr>
      <vt:lpstr>UTM Isadora</vt:lpstr>
      <vt:lpstr>Wingdings</vt:lpstr>
      <vt:lpstr>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Administrator</cp:lastModifiedBy>
  <cp:revision>1</cp:revision>
  <dcterms:created xsi:type="dcterms:W3CDTF">2025-02-10T14:51:17Z</dcterms:created>
  <dcterms:modified xsi:type="dcterms:W3CDTF">2025-02-11T01:47:12Z</dcterms:modified>
</cp:coreProperties>
</file>