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260" r:id="rId4"/>
    <p:sldId id="261" r:id="rId5"/>
    <p:sldId id="263" r:id="rId6"/>
    <p:sldId id="265" r:id="rId7"/>
    <p:sldId id="266" r:id="rId8"/>
    <p:sldId id="272" r:id="rId9"/>
    <p:sldId id="283" r:id="rId10"/>
    <p:sldId id="284" r:id="rId11"/>
    <p:sldId id="285" r:id="rId12"/>
    <p:sldId id="286" r:id="rId13"/>
    <p:sldId id="287" r:id="rId14"/>
    <p:sldId id="289" r:id="rId15"/>
    <p:sldId id="290"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A3E8C-F2A3-4277-A2B6-8B9319A47B9F}"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A969C-913D-4B0C-BD50-009CCA93D108}" type="slidenum">
              <a:rPr lang="en-US" smtClean="0"/>
              <a:t>‹#›</a:t>
            </a:fld>
            <a:endParaRPr lang="en-US"/>
          </a:p>
        </p:txBody>
      </p:sp>
    </p:spTree>
    <p:extLst>
      <p:ext uri="{BB962C8B-B14F-4D97-AF65-F5344CB8AC3E}">
        <p14:creationId xmlns:p14="http://schemas.microsoft.com/office/powerpoint/2010/main" val="1493330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583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46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69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067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121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627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442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788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140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860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0799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07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81F393-F4D3-470B-97B8-94255E1B1FDD}"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389991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1F393-F4D3-470B-97B8-94255E1B1FDD}"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921528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1F393-F4D3-470B-97B8-94255E1B1FDD}"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317393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97653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934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1F393-F4D3-470B-97B8-94255E1B1FDD}"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299306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81F393-F4D3-470B-97B8-94255E1B1FDD}"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164778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81F393-F4D3-470B-97B8-94255E1B1FDD}"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187177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81F393-F4D3-470B-97B8-94255E1B1FDD}"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22737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81F393-F4D3-470B-97B8-94255E1B1FDD}"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238497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1F393-F4D3-470B-97B8-94255E1B1FDD}"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391320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81F393-F4D3-470B-97B8-94255E1B1FDD}"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208699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81F393-F4D3-470B-97B8-94255E1B1FDD}"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FEAB-4C19-44D3-AE7C-288A9848CAA7}" type="slidenum">
              <a:rPr lang="en-US" smtClean="0"/>
              <a:t>‹#›</a:t>
            </a:fld>
            <a:endParaRPr lang="en-US"/>
          </a:p>
        </p:txBody>
      </p:sp>
    </p:spTree>
    <p:extLst>
      <p:ext uri="{BB962C8B-B14F-4D97-AF65-F5344CB8AC3E}">
        <p14:creationId xmlns:p14="http://schemas.microsoft.com/office/powerpoint/2010/main" val="407549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1F393-F4D3-470B-97B8-94255E1B1FDD}"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4FEAB-4C19-44D3-AE7C-288A9848CAA7}" type="slidenum">
              <a:rPr lang="en-US" smtClean="0"/>
              <a:t>‹#›</a:t>
            </a:fld>
            <a:endParaRPr lang="en-US"/>
          </a:p>
        </p:txBody>
      </p:sp>
    </p:spTree>
    <p:extLst>
      <p:ext uri="{BB962C8B-B14F-4D97-AF65-F5344CB8AC3E}">
        <p14:creationId xmlns:p14="http://schemas.microsoft.com/office/powerpoint/2010/main" val="2668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321568" y="-250074"/>
            <a:ext cx="6669602" cy="3011685"/>
          </a:xfrm>
          <a:prstGeom prst="rect">
            <a:avLst/>
          </a:prstGeom>
        </p:spPr>
      </p:pic>
      <p:sp>
        <p:nvSpPr>
          <p:cNvPr id="2" name="TextBox 1"/>
          <p:cNvSpPr txBox="1"/>
          <p:nvPr/>
        </p:nvSpPr>
        <p:spPr>
          <a:xfrm>
            <a:off x="7480113" y="4904509"/>
            <a:ext cx="4178487"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solidFill>
                  <a:srgbClr val="FF0000"/>
                </a:solidFill>
              </a:rPr>
              <a:t>GV: Phan </a:t>
            </a:r>
            <a:r>
              <a:rPr lang="en-US" sz="3200" dirty="0" err="1" smtClean="0">
                <a:solidFill>
                  <a:srgbClr val="FF0000"/>
                </a:solidFill>
              </a:rPr>
              <a:t>Anh</a:t>
            </a:r>
            <a:r>
              <a:rPr lang="en-US" sz="3200" dirty="0" smtClean="0">
                <a:solidFill>
                  <a:srgbClr val="FF0000"/>
                </a:solidFill>
              </a:rPr>
              <a:t> </a:t>
            </a:r>
            <a:r>
              <a:rPr lang="en-US" sz="3200" dirty="0" err="1" smtClean="0">
                <a:solidFill>
                  <a:srgbClr val="FF0000"/>
                </a:solidFill>
              </a:rPr>
              <a:t>Dũng</a:t>
            </a:r>
            <a:endParaRPr lang="en-US" sz="3200" dirty="0">
              <a:solidFill>
                <a:srgbClr val="FF0000"/>
              </a:solidFill>
            </a:endParaRPr>
          </a:p>
        </p:txBody>
      </p:sp>
    </p:spTree>
    <p:extLst>
      <p:ext uri="{BB962C8B-B14F-4D97-AF65-F5344CB8AC3E}">
        <p14:creationId xmlns:p14="http://schemas.microsoft.com/office/powerpoint/2010/main" val="286143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30432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49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1151215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147631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65645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prstGeom prst="rect">
            <a:avLst/>
          </a:prstGeom>
          <a:ln w="57150">
            <a:solidFill>
              <a:srgbClr val="CC99FF"/>
            </a:solidFill>
            <a:prstDash val="dash"/>
            <a:extLst>
              <a:ext uri="{C807C97D-BFC1-408E-A445-0C87EB9F89A2}">
                <ask:lineSketchStyleProps xmlns="" xmlns:ask="http://schemas.microsoft.com/office/drawing/2018/sketchyshapes" sd="3259093642">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19034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421891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703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49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226225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99636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78145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449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231402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1560163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584</Words>
  <Application>Microsoft Office PowerPoint</Application>
  <PresentationFormat>Widescreen</PresentationFormat>
  <Paragraphs>72</Paragraphs>
  <Slides>16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Arial-Rounded</vt:lpstr>
      <vt:lpstr>Calibri</vt:lpstr>
      <vt:lpstr>Calibri Light</vt:lpstr>
      <vt:lpstr>Cambria</vt:lpstr>
      <vt:lpstr>等线</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cp:revision>
  <dcterms:created xsi:type="dcterms:W3CDTF">2025-02-14T01:34:32Z</dcterms:created>
  <dcterms:modified xsi:type="dcterms:W3CDTF">2025-02-14T01:48:33Z</dcterms:modified>
</cp:coreProperties>
</file>