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80" r:id="rId3"/>
    <p:sldId id="281" r:id="rId4"/>
    <p:sldId id="282" r:id="rId5"/>
    <p:sldId id="258" r:id="rId6"/>
    <p:sldId id="309" r:id="rId7"/>
    <p:sldId id="322" r:id="rId8"/>
    <p:sldId id="324" r:id="rId9"/>
    <p:sldId id="325" r:id="rId10"/>
    <p:sldId id="326" r:id="rId11"/>
    <p:sldId id="323" r:id="rId12"/>
    <p:sldId id="11088552" r:id="rId13"/>
    <p:sldId id="327" r:id="rId14"/>
    <p:sldId id="328" r:id="rId15"/>
    <p:sldId id="329" r:id="rId16"/>
    <p:sldId id="330" r:id="rId17"/>
    <p:sldId id="332" r:id="rId18"/>
    <p:sldId id="333" r:id="rId19"/>
    <p:sldId id="334" r:id="rId20"/>
    <p:sldId id="335" r:id="rId21"/>
    <p:sldId id="336" r:id="rId22"/>
    <p:sldId id="338" r:id="rId23"/>
    <p:sldId id="339" r:id="rId24"/>
    <p:sldId id="340" r:id="rId25"/>
    <p:sldId id="11088551" r:id="rId26"/>
    <p:sldId id="271"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63" autoAdjust="0"/>
  </p:normalViewPr>
  <p:slideViewPr>
    <p:cSldViewPr snapToGrid="0">
      <p:cViewPr varScale="1">
        <p:scale>
          <a:sx n="46" d="100"/>
          <a:sy n="46" d="100"/>
        </p:scale>
        <p:origin x="78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0899B-F0B9-43FA-A82D-78FC846B345E}"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E4AD7-5978-4501-9245-C61AF535F5E9}" type="slidenum">
              <a:rPr lang="en-US" smtClean="0"/>
              <a:t>‹#›</a:t>
            </a:fld>
            <a:endParaRPr lang="en-US"/>
          </a:p>
        </p:txBody>
      </p:sp>
    </p:spTree>
    <p:extLst>
      <p:ext uri="{BB962C8B-B14F-4D97-AF65-F5344CB8AC3E}">
        <p14:creationId xmlns:p14="http://schemas.microsoft.com/office/powerpoint/2010/main" val="223014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0" i="1" dirty="0" err="1">
                <a:solidFill>
                  <a:srgbClr val="000000"/>
                </a:solidFill>
                <a:effectLst/>
                <a:latin typeface="Open Sans" panose="020B0606030504020204" pitchFamily="34" charset="0"/>
              </a:rPr>
              <a:t>Bức</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tranh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này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minh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hoạ</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chuyện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về</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ở </a:t>
            </a:r>
            <a:r>
              <a:rPr lang="en-US" b="0" i="1" dirty="0" err="1">
                <a:solidFill>
                  <a:srgbClr val="000000"/>
                </a:solidFill>
                <a:effectLst/>
                <a:latin typeface="Open Sans" panose="020B0606030504020204" pitchFamily="34" charset="0"/>
              </a:rPr>
              <a:t>nhà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bạn</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do </a:t>
            </a:r>
            <a:r>
              <a:rPr lang="en-US" b="0" i="1" dirty="0" err="1">
                <a:solidFill>
                  <a:srgbClr val="000000"/>
                </a:solidFill>
                <a:effectLst/>
                <a:latin typeface="Open Sans" panose="020B0606030504020204" pitchFamily="34" charset="0"/>
              </a:rPr>
              <a:t>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nội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trồng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đem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lại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cho</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rất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nhiều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kỉ</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niệm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với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bạn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bè</a:t>
            </a:r>
            <a:r>
              <a:rPr lang="en-US" b="0" i="1" dirty="0">
                <a:solidFill>
                  <a:srgbClr val="000000"/>
                </a:solidFill>
                <a:effectLst/>
                <a:latin typeface="Open Sans" panose="020B0606030504020204" pitchFamily="34" charset="0"/>
              </a:rPr>
              <a:t>. Trong </a:t>
            </a:r>
            <a:r>
              <a:rPr lang="en-US" b="0" i="1" dirty="0" err="1">
                <a:solidFill>
                  <a:srgbClr val="000000"/>
                </a:solidFill>
                <a:effectLst/>
                <a:latin typeface="Open Sans" panose="020B0606030504020204" pitchFamily="34" charset="0"/>
              </a:rPr>
              <a:t>một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văn</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kể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rằng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mới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minh</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không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có</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ổi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thấy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rất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Cô</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giáo</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cho</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bố</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mẹ</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nghe</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về</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văn</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và</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nỗi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nhung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Hãy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đọc</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bài</a:t>
            </a:r>
            <a:r>
              <a:rPr lang="en-US" b="0" i="1" dirty="0">
                <a:solidFill>
                  <a:srgbClr val="000000"/>
                </a:solidFill>
                <a:effectLst/>
                <a:latin typeface="Open Sans" panose="020B0606030504020204" pitchFamily="34" charset="0"/>
              </a:rPr>
              <a:t> </a:t>
            </a:r>
            <a:r>
              <a:rPr lang="en-US" b="1" i="1" dirty="0">
                <a:solidFill>
                  <a:srgbClr val="000000"/>
                </a:solidFill>
                <a:effectLst/>
                <a:latin typeface="Open Sans" panose="020B0606030504020204" pitchFamily="34" charset="0"/>
              </a:rPr>
              <a:t>Con </a:t>
            </a:r>
            <a:r>
              <a:rPr lang="en-US" b="1" i="1" dirty="0" err="1">
                <a:solidFill>
                  <a:srgbClr val="000000"/>
                </a:solidFill>
                <a:effectLst/>
                <a:latin typeface="Open Sans" panose="020B0606030504020204" pitchFamily="34" charset="0"/>
              </a:rPr>
              <a:t>muốn</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làm</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mới</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cái</a:t>
            </a:r>
            <a:r>
              <a:rPr lang="en-US" b="1" i="1" dirty="0">
                <a:solidFill>
                  <a:srgbClr val="000000"/>
                </a:solidFill>
                <a:effectLst/>
                <a:latin typeface="Open Sans" panose="020B0606030504020204" pitchFamily="34" charset="0"/>
              </a:rPr>
              <a:t> </a:t>
            </a:r>
            <a:r>
              <a:rPr lang="en-US" b="1" i="1" dirty="0" err="1">
                <a:solidFill>
                  <a:srgbClr val="000000"/>
                </a:solidFill>
                <a:effectLst/>
                <a:latin typeface="Open Sans" panose="020B0606030504020204" pitchFamily="34" charset="0"/>
              </a:rPr>
              <a:t>cây</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để</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biết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bố</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mẹ</a:t>
            </a:r>
            <a:r>
              <a:rPr lang="en-US" b="0" i="1" dirty="0">
                <a:solidFill>
                  <a:srgbClr val="000000"/>
                </a:solidFill>
                <a:effectLst/>
                <a:latin typeface="Open Sans" panose="020B0606030504020204" pitchFamily="34" charset="0"/>
              </a:rPr>
              <a:t> Bum </a:t>
            </a:r>
            <a:r>
              <a:rPr lang="en-US" b="0" i="1" dirty="0" err="1">
                <a:solidFill>
                  <a:srgbClr val="000000"/>
                </a:solidFill>
                <a:effectLst/>
                <a:latin typeface="Open Sans" panose="020B0606030504020204" pitchFamily="34" charset="0"/>
              </a:rPr>
              <a:t>đã</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làm</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gì</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sau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khi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biết</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nỗi</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nhớ</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nhung</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của</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cậu</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bé</a:t>
            </a:r>
            <a:r>
              <a:rPr lang="en-US" b="0" i="1" dirty="0">
                <a:solidFill>
                  <a:srgbClr val="000000"/>
                </a:solidFill>
                <a:effectLst/>
                <a:latin typeface="Open Sans" panose="020B0606030504020204" pitchFamily="34" charset="0"/>
              </a:rPr>
              <a:t> </a:t>
            </a:r>
            <a:r>
              <a:rPr lang="en-US" b="0" i="1" dirty="0" err="1">
                <a:solidFill>
                  <a:srgbClr val="000000"/>
                </a:solidFill>
                <a:effectLst/>
                <a:latin typeface="Open Sans" panose="020B0606030504020204" pitchFamily="34" charset="0"/>
              </a:rPr>
              <a:t>nhé</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2/18/2025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2025/2/18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19520" y="218191"/>
            <a:ext cx="1214683" cy="12146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78693" y="248572"/>
            <a:ext cx="1282495" cy="128249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16.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8.xml"/><Relationship Id="rId7"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9.sv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20.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8.emf"/></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1.xml"/><Relationship Id="rId7"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2.xml"/><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8.xml"/><Relationship Id="rId1" Type="http://schemas.openxmlformats.org/officeDocument/2006/relationships/tags" Target="../tags/tag25.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3.xml"/><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5.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image" Target="../media/image22.sv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grpSp>
        <p:nvGrpSpPr>
          <p:cNvPr id="40" name="组合 39"/>
          <p:cNvGrpSpPr/>
          <p:nvPr/>
        </p:nvGrpSpPr>
        <p:grpSpPr>
          <a:xfrm>
            <a:off x="-198782" y="-1"/>
            <a:ext cx="12422165" cy="6858001"/>
            <a:chOff x="-198782" y="-1"/>
            <a:chExt cx="12422165" cy="6858001"/>
          </a:xfrm>
        </p:grpSpPr>
        <p:pic>
          <p:nvPicPr>
            <p:cNvPr id="43" name="图片 42"/>
            <p:cNvPicPr>
              <a:picLocks noChangeAspect="1"/>
            </p:cNvPicPr>
            <p:nvPr/>
          </p:nvPicPr>
          <p:blipFill rotWithShape="1">
            <a:blip r:embed="rId5" cstate="print">
              <a:extLst>
                <a:ext uri="{28A0092B-C50C-407E-A947-70E740481C1C}">
                  <a14:useLocalDpi xmlns:a14="http://schemas.microsoft.com/office/drawing/2010/main" val="0"/>
                </a:ext>
              </a:extLst>
            </a:blip>
            <a:srcRect l="82343" t="19469"/>
            <a:stretch>
              <a:fillRect/>
            </a:stretch>
          </p:blipFill>
          <p:spPr>
            <a:xfrm>
              <a:off x="10510861" y="596347"/>
              <a:ext cx="1712522" cy="5522843"/>
            </a:xfrm>
            <a:prstGeom prst="rect">
              <a:avLst/>
            </a:prstGeom>
          </p:spPr>
        </p:pic>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42474"/>
            <a:stretch>
              <a:fillRect/>
            </a:stretch>
          </p:blipFill>
          <p:spPr>
            <a:xfrm>
              <a:off x="6612835" y="0"/>
              <a:ext cx="5579165" cy="6858000"/>
            </a:xfrm>
            <a:prstGeom prst="rect">
              <a:avLst/>
            </a:prstGeom>
          </p:spPr>
        </p:pic>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l="2233" r="57458"/>
            <a:stretch>
              <a:fillRect/>
            </a:stretch>
          </p:blipFill>
          <p:spPr>
            <a:xfrm>
              <a:off x="-198782" y="0"/>
              <a:ext cx="3909392" cy="6858000"/>
            </a:xfrm>
            <a:prstGeom prst="rect">
              <a:avLst/>
            </a:prstGeom>
          </p:spPr>
        </p:pic>
        <p:pic>
          <p:nvPicPr>
            <p:cNvPr id="46" name="图片 45"/>
            <p:cNvPicPr>
              <a:picLocks noChangeAspect="1"/>
            </p:cNvPicPr>
            <p:nvPr/>
          </p:nvPicPr>
          <p:blipFill rotWithShape="1">
            <a:blip r:embed="rId7"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47" name="图片 46"/>
            <p:cNvPicPr>
              <a:picLocks noChangeAspect="1"/>
            </p:cNvPicPr>
            <p:nvPr/>
          </p:nvPicPr>
          <p:blipFill rotWithShape="1">
            <a:blip r:embed="rId8" cstate="print">
              <a:extLst>
                <a:ext uri="{28A0092B-C50C-407E-A947-70E740481C1C}">
                  <a14:useLocalDpi xmlns:a14="http://schemas.microsoft.com/office/drawing/2010/main" val="0"/>
                </a:ext>
              </a:extLst>
            </a:blip>
            <a:srcRect r="57915" b="85700"/>
            <a:stretch>
              <a:fillRect/>
            </a:stretch>
          </p:blipFill>
          <p:spPr>
            <a:xfrm>
              <a:off x="24210" y="0"/>
              <a:ext cx="4081670" cy="980661"/>
            </a:xfrm>
            <a:prstGeom prst="rect">
              <a:avLst/>
            </a:prstGeom>
          </p:spPr>
        </p:pic>
        <p:pic>
          <p:nvPicPr>
            <p:cNvPr id="48" name="图片 47"/>
            <p:cNvPicPr>
              <a:picLocks noChangeAspect="1"/>
            </p:cNvPicPr>
            <p:nvPr/>
          </p:nvPicPr>
          <p:blipFill rotWithShape="1">
            <a:blip r:embed="rId8"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pic>
          <p:nvPicPr>
            <p:cNvPr id="49" name="图片 48"/>
            <p:cNvPicPr>
              <a:picLocks noChangeAspect="1"/>
            </p:cNvPicPr>
            <p:nvPr/>
          </p:nvPicPr>
          <p:blipFill rotWithShape="1">
            <a:blip r:embed="rId9" cstate="print">
              <a:extLst>
                <a:ext uri="{28A0092B-C50C-407E-A947-70E740481C1C}">
                  <a14:useLocalDpi xmlns:a14="http://schemas.microsoft.com/office/drawing/2010/main" val="0"/>
                </a:ext>
              </a:extLst>
            </a:blip>
            <a:srcRect l="46445" t="61148"/>
            <a:stretch>
              <a:fillRect/>
            </a:stretch>
          </p:blipFill>
          <p:spPr>
            <a:xfrm>
              <a:off x="7012651" y="4193510"/>
              <a:ext cx="5194036" cy="2664487"/>
            </a:xfrm>
            <a:prstGeom prst="rect">
              <a:avLst/>
            </a:prstGeom>
          </p:spPr>
        </p:pic>
      </p:grpSp>
      <p:pic>
        <p:nvPicPr>
          <p:cNvPr id="6" name="图片 5"/>
          <p:cNvPicPr>
            <a:picLocks noChangeAspect="1"/>
          </p:cNvPicPr>
          <p:nvPr/>
        </p:nvPicPr>
        <p:blipFill rotWithShape="1">
          <a:blip r:embed="rId10" cstate="print">
            <a:extLst>
              <a:ext uri="{28A0092B-C50C-407E-A947-70E740481C1C}">
                <a14:useLocalDpi xmlns:a14="http://schemas.microsoft.com/office/drawing/2010/main" val="0"/>
              </a:ext>
            </a:extLst>
          </a:blip>
          <a:srcRect l="43395" t="21449" r="37019" b="37768"/>
          <a:stretch>
            <a:fillRect/>
          </a:stretch>
        </p:blipFill>
        <p:spPr>
          <a:xfrm>
            <a:off x="190403" y="763215"/>
            <a:ext cx="1899605" cy="2796896"/>
          </a:xfrm>
          <a:prstGeom prst="rect">
            <a:avLst/>
          </a:prstGeom>
        </p:spPr>
      </p:pic>
      <p:pic>
        <p:nvPicPr>
          <p:cNvPr id="5" name="Picture 4"/>
          <p:cNvPicPr>
            <a:picLocks noChangeAspect="1"/>
          </p:cNvPicPr>
          <p:nvPr/>
        </p:nvPicPr>
        <p:blipFill>
          <a:blip r:embed="rId11"/>
          <a:stretch>
            <a:fillRect/>
          </a:stretch>
        </p:blipFill>
        <p:spPr>
          <a:xfrm>
            <a:off x="2343807" y="262758"/>
            <a:ext cx="6818203" cy="5627897"/>
          </a:xfrm>
          <a:prstGeom prst="rect">
            <a:avLst/>
          </a:prstGeom>
        </p:spPr>
      </p:pic>
      <p:sp>
        <p:nvSpPr>
          <p:cNvPr id="2" name="TextBox 1"/>
          <p:cNvSpPr txBox="1"/>
          <p:nvPr/>
        </p:nvSpPr>
        <p:spPr>
          <a:xfrm>
            <a:off x="7320237" y="3036891"/>
            <a:ext cx="457886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smtClean="0"/>
              <a:t>GV: NGUYỄN THỊ TRANG</a:t>
            </a:r>
            <a:endParaRPr lang="en-US" sz="28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2" name="Rectangle: Rounded Corners 1"/>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a:ea typeface="字魂27号-布丁体"/>
              <a:cs typeface="+mn-cs"/>
            </a:endParaRPr>
          </a:p>
        </p:txBody>
      </p:sp>
      <p:sp>
        <p:nvSpPr>
          <p:cNvPr id="3" name="TextBox 17"/>
          <p:cNvSpPr>
            <a:spLocks noChangeArrowheads="1"/>
          </p:cNvSpPr>
          <p:nvPr/>
        </p:nvSpPr>
        <p:spPr bwMode="auto">
          <a:xfrm>
            <a:off x="4992414" y="2978415"/>
            <a:ext cx="2511971"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âng</a:t>
            </a:r>
            <a:r>
              <a:rPr kumimoji="0" lang="en-US" altLang="zh-CN" sz="32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lâng</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4" name="TextBox 18"/>
          <p:cNvSpPr>
            <a:spLocks noChangeArrowheads="1"/>
          </p:cNvSpPr>
          <p:nvPr/>
        </p:nvSpPr>
        <p:spPr bwMode="auto">
          <a:xfrm>
            <a:off x="4929352" y="1949634"/>
            <a:ext cx="2567041"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hiền</a:t>
            </a:r>
            <a:r>
              <a:rPr kumimoji="0" lang="en-US" altLang="zh-CN"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lành</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5" name="Group 4"/>
          <p:cNvGrpSpPr/>
          <p:nvPr/>
        </p:nvGrpSpPr>
        <p:grpSpPr>
          <a:xfrm>
            <a:off x="872634" y="497143"/>
            <a:ext cx="3686371" cy="3739771"/>
            <a:chOff x="521010" y="1250148"/>
            <a:chExt cx="3686371" cy="3041015"/>
          </a:xfrm>
        </p:grpSpPr>
        <p:pic>
          <p:nvPicPr>
            <p:cNvPr id="7" name="图片 9" descr="f8af23e2025f4b01419eb6f7dfa1d36e"/>
            <p:cNvPicPr>
              <a:picLocks noChangeAspect="1"/>
            </p:cNvPicPr>
            <p:nvPr/>
          </p:nvPicPr>
          <p:blipFill>
            <a:blip r:embed="rId7"/>
            <a:stretch>
              <a:fillRect/>
            </a:stretch>
          </p:blipFill>
          <p:spPr>
            <a:xfrm>
              <a:off x="521010" y="1250148"/>
              <a:ext cx="3686371" cy="3041015"/>
            </a:xfrm>
            <a:prstGeom prst="rect">
              <a:avLst/>
            </a:prstGeom>
          </p:spPr>
        </p:pic>
        <p:sp>
          <p:nvSpPr>
            <p:cNvPr id="8" name="TextBox 22"/>
            <p:cNvSpPr>
              <a:spLocks noChangeArrowheads="1"/>
            </p:cNvSpPr>
            <p:nvPr/>
          </p:nvSpPr>
          <p:spPr bwMode="auto">
            <a:xfrm>
              <a:off x="1105117" y="2127682"/>
              <a:ext cx="2518155" cy="90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LUYỆN ĐỌC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TỪ KHÓ</a:t>
              </a:r>
            </a:p>
          </p:txBody>
        </p:sp>
      </p:grpSp>
      <p:pic>
        <p:nvPicPr>
          <p:cNvPr id="9" name="图片 1" descr="cf364dc3953d6da4a3805af3af036e8d"/>
          <p:cNvPicPr>
            <a:picLocks noChangeAspect="1"/>
          </p:cNvPicPr>
          <p:nvPr/>
        </p:nvPicPr>
        <p:blipFill>
          <a:blip r:embed="rId8"/>
          <a:stretch>
            <a:fillRect/>
          </a:stretch>
        </p:blipFill>
        <p:spPr>
          <a:xfrm>
            <a:off x="1028869" y="3549649"/>
            <a:ext cx="3826510" cy="3133090"/>
          </a:xfrm>
          <a:prstGeom prst="rect">
            <a:avLst/>
          </a:prstGeom>
        </p:spPr>
      </p:pic>
      <p:sp>
        <p:nvSpPr>
          <p:cNvPr id="10" name="TextBox 21"/>
          <p:cNvSpPr>
            <a:spLocks noChangeArrowheads="1"/>
          </p:cNvSpPr>
          <p:nvPr/>
        </p:nvSpPr>
        <p:spPr bwMode="auto">
          <a:xfrm>
            <a:off x="8174739" y="1949634"/>
            <a:ext cx="2608940"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hơm</a:t>
            </a:r>
            <a:r>
              <a:rPr kumimoji="0" lang="en-US" altLang="zh-CN" sz="32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lừng</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11" name="TextBox 17"/>
          <p:cNvSpPr>
            <a:spLocks noChangeArrowheads="1"/>
          </p:cNvSpPr>
          <p:nvPr/>
        </p:nvSpPr>
        <p:spPr bwMode="auto">
          <a:xfrm>
            <a:off x="8271641" y="2930833"/>
            <a:ext cx="2455353" cy="647357"/>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3200" b="1" kern="0"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gọt</a:t>
            </a:r>
            <a:r>
              <a:rPr kumimoji="0" lang="en-US" altLang="zh-CN"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2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lành</a:t>
            </a:r>
            <a:endParaRPr kumimoji="0" lang="zh-CN" altLang="en-US" sz="32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9" descr="f8af23e2025f4b01419eb6f7dfa1d36e">
            <a:extLst>
              <a:ext uri="{FF2B5EF4-FFF2-40B4-BE49-F238E27FC236}">
                <a16:creationId xmlns:a16="http://schemas.microsoft.com/office/drawing/2014/main" id="{94CE6A2C-F5C3-6E99-0C03-CC0FFDC30CD0}"/>
              </a:ext>
            </a:extLst>
          </p:cNvPr>
          <p:cNvPicPr>
            <a:picLocks noChangeAspect="1"/>
          </p:cNvPicPr>
          <p:nvPr/>
        </p:nvPicPr>
        <p:blipFill>
          <a:blip r:embed="rId3"/>
          <a:stretch>
            <a:fillRect/>
          </a:stretch>
        </p:blipFill>
        <p:spPr>
          <a:xfrm>
            <a:off x="-140240" y="145451"/>
            <a:ext cx="3686371" cy="3739771"/>
          </a:xfrm>
          <a:prstGeom prst="rect">
            <a:avLst/>
          </a:prstGeom>
        </p:spPr>
      </p:pic>
      <p:sp>
        <p:nvSpPr>
          <p:cNvPr id="5" name="TextBox 22">
            <a:extLst>
              <a:ext uri="{FF2B5EF4-FFF2-40B4-BE49-F238E27FC236}">
                <a16:creationId xmlns:a16="http://schemas.microsoft.com/office/drawing/2014/main" id="{7BCF2B77-08B3-4A78-847B-3419A6C5801E}"/>
              </a:ext>
            </a:extLst>
          </p:cNvPr>
          <p:cNvSpPr>
            <a:spLocks noChangeArrowheads="1"/>
          </p:cNvSpPr>
          <p:nvPr/>
        </p:nvSpPr>
        <p:spPr bwMode="auto">
          <a:xfrm>
            <a:off x="443867" y="1323095"/>
            <a:ext cx="251815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LUYỆN ĐỌC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CÂU</a:t>
            </a:r>
          </a:p>
        </p:txBody>
      </p:sp>
      <p:sp>
        <p:nvSpPr>
          <p:cNvPr id="6" name="TextBox 18">
            <a:extLst>
              <a:ext uri="{FF2B5EF4-FFF2-40B4-BE49-F238E27FC236}">
                <a16:creationId xmlns:a16="http://schemas.microsoft.com/office/drawing/2014/main" id="{3C9A3EA7-C7C1-CE7C-433F-EE2F7AF12B97}"/>
              </a:ext>
            </a:extLst>
          </p:cNvPr>
          <p:cNvSpPr>
            <a:spLocks noChangeArrowheads="1"/>
          </p:cNvSpPr>
          <p:nvPr/>
        </p:nvSpPr>
        <p:spPr bwMode="auto">
          <a:xfrm>
            <a:off x="3546129" y="1507761"/>
            <a:ext cx="8645871" cy="1846659"/>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r>
              <a:rPr lang="en-US" i="1" dirty="0">
                <a:solidFill>
                  <a:schemeClr val="tx1"/>
                </a:solidFill>
              </a:rPr>
              <a:t>  </a:t>
            </a:r>
            <a:r>
              <a:rPr lang="en-US" sz="4000" i="1" dirty="0" err="1">
                <a:solidFill>
                  <a:schemeClr val="accent5">
                    <a:lumMod val="75000"/>
                  </a:schemeClr>
                </a:solidFill>
              </a:rPr>
              <a:t>Ông</a:t>
            </a:r>
            <a:r>
              <a:rPr lang="en-US" sz="4000" i="1" dirty="0">
                <a:solidFill>
                  <a:schemeClr val="accent5">
                    <a:lumMod val="75000"/>
                  </a:schemeClr>
                </a:solidFill>
              </a:rPr>
              <a:t> </a:t>
            </a:r>
            <a:r>
              <a:rPr lang="en-US" sz="4000" i="1" dirty="0" err="1">
                <a:solidFill>
                  <a:schemeClr val="accent5">
                    <a:lumMod val="75000"/>
                  </a:schemeClr>
                </a:solidFill>
              </a:rPr>
              <a:t>nghĩ</a:t>
            </a:r>
            <a:r>
              <a:rPr lang="en-US" sz="4000" i="1" dirty="0">
                <a:solidFill>
                  <a:schemeClr val="accent5">
                    <a:lumMod val="75000"/>
                  </a:schemeClr>
                </a:solidFill>
              </a:rPr>
              <a:t>/ </a:t>
            </a:r>
            <a:r>
              <a:rPr lang="en-US" sz="4000" i="1" dirty="0" err="1">
                <a:solidFill>
                  <a:schemeClr val="accent5">
                    <a:lumMod val="75000"/>
                  </a:schemeClr>
                </a:solidFill>
              </a:rPr>
              <a:t>hồi</a:t>
            </a:r>
            <a:r>
              <a:rPr lang="en-US" sz="4000" i="1" dirty="0">
                <a:solidFill>
                  <a:schemeClr val="accent5">
                    <a:lumMod val="75000"/>
                  </a:schemeClr>
                </a:solidFill>
              </a:rPr>
              <a:t> </a:t>
            </a:r>
            <a:r>
              <a:rPr lang="en-US" sz="4000" i="1" dirty="0" err="1">
                <a:solidFill>
                  <a:schemeClr val="accent5">
                    <a:lumMod val="75000"/>
                  </a:schemeClr>
                </a:solidFill>
              </a:rPr>
              <a:t>nhỏ</a:t>
            </a:r>
            <a:r>
              <a:rPr lang="en-US" sz="4000" i="1" dirty="0">
                <a:solidFill>
                  <a:schemeClr val="accent5">
                    <a:lumMod val="75000"/>
                  </a:schemeClr>
                </a:solidFill>
              </a:rPr>
              <a:t> </a:t>
            </a:r>
            <a:r>
              <a:rPr lang="en-US" sz="4000" i="1" dirty="0" err="1">
                <a:solidFill>
                  <a:schemeClr val="accent5">
                    <a:lumMod val="75000"/>
                  </a:schemeClr>
                </a:solidFill>
              </a:rPr>
              <a:t>ba</a:t>
            </a:r>
            <a:r>
              <a:rPr lang="en-US" sz="4000" i="1" dirty="0">
                <a:solidFill>
                  <a:schemeClr val="accent5">
                    <a:lumMod val="75000"/>
                  </a:schemeClr>
                </a:solidFill>
              </a:rPr>
              <a:t> </a:t>
            </a:r>
            <a:r>
              <a:rPr lang="en-US" sz="4000" i="1" dirty="0" err="1">
                <a:solidFill>
                  <a:schemeClr val="accent5">
                    <a:lumMod val="75000"/>
                  </a:schemeClr>
                </a:solidFill>
              </a:rPr>
              <a:t>nó</a:t>
            </a:r>
            <a:r>
              <a:rPr lang="en-US" sz="4000" i="1" dirty="0">
                <a:solidFill>
                  <a:schemeClr val="accent5">
                    <a:lumMod val="75000"/>
                  </a:schemeClr>
                </a:solidFill>
              </a:rPr>
              <a:t> </a:t>
            </a:r>
            <a:r>
              <a:rPr lang="en-US" sz="4000" i="1" dirty="0" err="1">
                <a:solidFill>
                  <a:schemeClr val="accent5">
                    <a:lumMod val="75000"/>
                  </a:schemeClr>
                </a:solidFill>
              </a:rPr>
              <a:t>vô</a:t>
            </a:r>
            <a:r>
              <a:rPr lang="en-US" sz="4000" i="1" dirty="0">
                <a:solidFill>
                  <a:schemeClr val="accent5">
                    <a:lumMod val="75000"/>
                  </a:schemeClr>
                </a:solidFill>
              </a:rPr>
              <a:t> </a:t>
            </a:r>
            <a:r>
              <a:rPr lang="en-US" sz="4000" i="1" dirty="0" err="1">
                <a:solidFill>
                  <a:schemeClr val="accent5">
                    <a:lumMod val="75000"/>
                  </a:schemeClr>
                </a:solidFill>
              </a:rPr>
              <a:t>cùng</a:t>
            </a:r>
            <a:r>
              <a:rPr lang="en-US" sz="4000" i="1" dirty="0">
                <a:solidFill>
                  <a:schemeClr val="accent5">
                    <a:lumMod val="75000"/>
                  </a:schemeClr>
                </a:solidFill>
              </a:rPr>
              <a:t> </a:t>
            </a:r>
            <a:r>
              <a:rPr lang="en-US" sz="4000" i="1" dirty="0" err="1">
                <a:solidFill>
                  <a:schemeClr val="accent5">
                    <a:lumMod val="75000"/>
                  </a:schemeClr>
                </a:solidFill>
              </a:rPr>
              <a:t>thích</a:t>
            </a:r>
            <a:r>
              <a:rPr lang="en-US" sz="4000" i="1" dirty="0">
                <a:solidFill>
                  <a:schemeClr val="accent5">
                    <a:lumMod val="75000"/>
                  </a:schemeClr>
                </a:solidFill>
              </a:rPr>
              <a:t> </a:t>
            </a:r>
            <a:r>
              <a:rPr lang="en-US" sz="4000" i="1" dirty="0" err="1">
                <a:solidFill>
                  <a:schemeClr val="accent5">
                    <a:lumMod val="75000"/>
                  </a:schemeClr>
                </a:solidFill>
              </a:rPr>
              <a:t>ổi</a:t>
            </a:r>
            <a:r>
              <a:rPr lang="en-US" sz="4000" i="1" dirty="0">
                <a:solidFill>
                  <a:schemeClr val="accent5">
                    <a:lumMod val="75000"/>
                  </a:schemeClr>
                </a:solidFill>
              </a:rPr>
              <a:t>/ </a:t>
            </a:r>
            <a:r>
              <a:rPr lang="en-US" sz="4000" i="1" dirty="0" err="1">
                <a:solidFill>
                  <a:schemeClr val="accent5">
                    <a:lumMod val="75000"/>
                  </a:schemeClr>
                </a:solidFill>
              </a:rPr>
              <a:t>nên</a:t>
            </a:r>
            <a:r>
              <a:rPr lang="en-US" sz="4000" i="1" dirty="0">
                <a:solidFill>
                  <a:schemeClr val="accent5">
                    <a:lumMod val="75000"/>
                  </a:schemeClr>
                </a:solidFill>
              </a:rPr>
              <a:t> </a:t>
            </a:r>
            <a:r>
              <a:rPr lang="en-US" sz="4000" i="1" dirty="0" err="1">
                <a:solidFill>
                  <a:schemeClr val="accent5">
                    <a:lumMod val="75000"/>
                  </a:schemeClr>
                </a:solidFill>
              </a:rPr>
              <a:t>chắc</a:t>
            </a:r>
            <a:r>
              <a:rPr lang="en-US" sz="4000" i="1" dirty="0">
                <a:solidFill>
                  <a:schemeClr val="accent5">
                    <a:lumMod val="75000"/>
                  </a:schemeClr>
                </a:solidFill>
              </a:rPr>
              <a:t> </a:t>
            </a:r>
            <a:r>
              <a:rPr lang="en-US" sz="4000" i="1" dirty="0" err="1">
                <a:solidFill>
                  <a:schemeClr val="accent5">
                    <a:lumMod val="75000"/>
                  </a:schemeClr>
                </a:solidFill>
              </a:rPr>
              <a:t>cháu</a:t>
            </a:r>
            <a:r>
              <a:rPr lang="en-US" sz="4000" i="1" dirty="0">
                <a:solidFill>
                  <a:schemeClr val="accent5">
                    <a:lumMod val="75000"/>
                  </a:schemeClr>
                </a:solidFill>
              </a:rPr>
              <a:t> </a:t>
            </a:r>
            <a:r>
              <a:rPr lang="en-US" sz="4000" i="1" dirty="0" err="1">
                <a:solidFill>
                  <a:schemeClr val="accent5">
                    <a:lumMod val="75000"/>
                  </a:schemeClr>
                </a:solidFill>
              </a:rPr>
              <a:t>mình</a:t>
            </a:r>
            <a:r>
              <a:rPr lang="en-US" sz="4000" i="1" dirty="0">
                <a:solidFill>
                  <a:schemeClr val="accent5">
                    <a:lumMod val="75000"/>
                  </a:schemeClr>
                </a:solidFill>
              </a:rPr>
              <a:t>/ </a:t>
            </a:r>
            <a:r>
              <a:rPr lang="en-US" sz="4000" i="1" dirty="0" err="1">
                <a:solidFill>
                  <a:schemeClr val="accent5">
                    <a:lumMod val="75000"/>
                  </a:schemeClr>
                </a:solidFill>
              </a:rPr>
              <a:t>cũng</a:t>
            </a:r>
            <a:r>
              <a:rPr lang="en-US" sz="4000" i="1" dirty="0">
                <a:solidFill>
                  <a:schemeClr val="accent5">
                    <a:lumMod val="75000"/>
                  </a:schemeClr>
                </a:solidFill>
              </a:rPr>
              <a:t> </a:t>
            </a:r>
            <a:r>
              <a:rPr lang="en-US" sz="4000" i="1" dirty="0" err="1">
                <a:solidFill>
                  <a:schemeClr val="accent5">
                    <a:lumMod val="75000"/>
                  </a:schemeClr>
                </a:solidFill>
              </a:rPr>
              <a:t>sẽ</a:t>
            </a:r>
            <a:r>
              <a:rPr lang="en-US" sz="4000" i="1" dirty="0">
                <a:solidFill>
                  <a:schemeClr val="accent5">
                    <a:lumMod val="75000"/>
                  </a:schemeClr>
                </a:solidFill>
              </a:rPr>
              <a:t> </a:t>
            </a:r>
            <a:r>
              <a:rPr lang="en-US" sz="4000" i="1" dirty="0" err="1">
                <a:solidFill>
                  <a:schemeClr val="accent5">
                    <a:lumMod val="75000"/>
                  </a:schemeClr>
                </a:solidFill>
              </a:rPr>
              <a:t>thích</a:t>
            </a:r>
            <a:r>
              <a:rPr lang="en-US" sz="4000" i="1" dirty="0">
                <a:solidFill>
                  <a:schemeClr val="accent5">
                    <a:lumMod val="75000"/>
                  </a:schemeClr>
                </a:solidFill>
              </a:rPr>
              <a:t> </a:t>
            </a:r>
            <a:r>
              <a:rPr lang="en-US" sz="4000" i="1" dirty="0" err="1">
                <a:solidFill>
                  <a:schemeClr val="accent5">
                    <a:lumMod val="75000"/>
                  </a:schemeClr>
                </a:solidFill>
              </a:rPr>
              <a:t>ổi</a:t>
            </a:r>
            <a:r>
              <a:rPr lang="en-US" sz="4000" i="1" dirty="0">
                <a:solidFill>
                  <a:schemeClr val="accent5">
                    <a:lumMod val="75000"/>
                  </a:schemeClr>
                </a:solidFill>
              </a:rPr>
              <a:t> </a:t>
            </a:r>
            <a:r>
              <a:rPr lang="en-US" sz="4000" i="1" dirty="0" err="1">
                <a:solidFill>
                  <a:schemeClr val="accent5">
                    <a:lumMod val="75000"/>
                  </a:schemeClr>
                </a:solidFill>
              </a:rPr>
              <a:t>như</a:t>
            </a:r>
            <a:r>
              <a:rPr lang="en-US" sz="4000" i="1" dirty="0">
                <a:solidFill>
                  <a:schemeClr val="accent5">
                    <a:lumMod val="75000"/>
                  </a:schemeClr>
                </a:solidFill>
              </a:rPr>
              <a:t> </a:t>
            </a:r>
            <a:r>
              <a:rPr lang="en-US" sz="4000" i="1" dirty="0" err="1">
                <a:solidFill>
                  <a:schemeClr val="accent5">
                    <a:lumMod val="75000"/>
                  </a:schemeClr>
                </a:solidFill>
              </a:rPr>
              <a:t>ba</a:t>
            </a:r>
            <a:r>
              <a:rPr lang="en-US" sz="4000" i="1" dirty="0">
                <a:solidFill>
                  <a:schemeClr val="accent5">
                    <a:lumMod val="75000"/>
                  </a:schemeClr>
                </a:solidFill>
              </a:rPr>
              <a:t> </a:t>
            </a:r>
            <a:r>
              <a:rPr lang="en-US" sz="4000" i="1" dirty="0" err="1">
                <a:solidFill>
                  <a:schemeClr val="accent5">
                    <a:lumMod val="75000"/>
                  </a:schemeClr>
                </a:solidFill>
              </a:rPr>
              <a:t>nó</a:t>
            </a:r>
            <a:r>
              <a:rPr lang="en-US" sz="4000" i="1" dirty="0">
                <a:solidFill>
                  <a:schemeClr val="accent5">
                    <a:lumMod val="75000"/>
                  </a:schemeClr>
                </a:solidFill>
              </a:rPr>
              <a:t>.//</a:t>
            </a:r>
            <a:endParaRPr lang="en-US" sz="4000" dirty="0">
              <a:solidFill>
                <a:schemeClr val="accent5">
                  <a:lumMod val="75000"/>
                </a:schemeClr>
              </a:solidFill>
            </a:endParaRPr>
          </a:p>
        </p:txBody>
      </p:sp>
      <p:sp>
        <p:nvSpPr>
          <p:cNvPr id="7" name="TextBox 18">
            <a:extLst>
              <a:ext uri="{FF2B5EF4-FFF2-40B4-BE49-F238E27FC236}">
                <a16:creationId xmlns:a16="http://schemas.microsoft.com/office/drawing/2014/main" id="{850167BE-B7AC-8C98-CE98-10153D01C805}"/>
              </a:ext>
            </a:extLst>
          </p:cNvPr>
          <p:cNvSpPr>
            <a:spLocks noChangeArrowheads="1"/>
          </p:cNvSpPr>
          <p:nvPr/>
        </p:nvSpPr>
        <p:spPr bwMode="auto">
          <a:xfrm>
            <a:off x="3405452" y="4324202"/>
            <a:ext cx="8645871" cy="1846659"/>
          </a:xfrm>
          <a:prstGeom prst="rect">
            <a:avLst/>
          </a:prstGeom>
          <a:solidFill>
            <a:schemeClr val="accent6">
              <a:lumMod val="20000"/>
              <a:lumOff val="8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r>
              <a:rPr lang="en-US" i="1" dirty="0">
                <a:solidFill>
                  <a:schemeClr val="tx1"/>
                </a:solidFill>
              </a:rPr>
              <a:t>  </a:t>
            </a:r>
            <a:r>
              <a:rPr lang="en-US" sz="4000" i="1" dirty="0">
                <a:solidFill>
                  <a:schemeClr val="accent5">
                    <a:lumMod val="75000"/>
                  </a:schemeClr>
                </a:solidFill>
              </a:rPr>
              <a:t> </a:t>
            </a:r>
            <a:r>
              <a:rPr lang="en-US" sz="4000" i="1" dirty="0" err="1">
                <a:solidFill>
                  <a:schemeClr val="accent5">
                    <a:lumMod val="75000"/>
                  </a:schemeClr>
                </a:solidFill>
              </a:rPr>
              <a:t>Ông</a:t>
            </a:r>
            <a:r>
              <a:rPr lang="en-US" sz="4000" i="1" dirty="0">
                <a:solidFill>
                  <a:schemeClr val="accent5">
                    <a:lumMod val="75000"/>
                  </a:schemeClr>
                </a:solidFill>
              </a:rPr>
              <a:t> </a:t>
            </a:r>
            <a:r>
              <a:rPr lang="en-US" sz="4000" i="1" dirty="0" err="1">
                <a:solidFill>
                  <a:schemeClr val="accent5">
                    <a:lumMod val="75000"/>
                  </a:schemeClr>
                </a:solidFill>
              </a:rPr>
              <a:t>nội</a:t>
            </a:r>
            <a:r>
              <a:rPr lang="en-US" sz="4000" i="1" dirty="0">
                <a:solidFill>
                  <a:schemeClr val="accent5">
                    <a:lumMod val="75000"/>
                  </a:schemeClr>
                </a:solidFill>
              </a:rPr>
              <a:t> </a:t>
            </a:r>
            <a:r>
              <a:rPr lang="en-US" sz="4000" i="1" dirty="0" err="1">
                <a:solidFill>
                  <a:schemeClr val="accent5">
                    <a:lumMod val="75000"/>
                  </a:schemeClr>
                </a:solidFill>
              </a:rPr>
              <a:t>bắc</a:t>
            </a:r>
            <a:r>
              <a:rPr lang="en-US" sz="4000" i="1" dirty="0">
                <a:solidFill>
                  <a:schemeClr val="accent5">
                    <a:lumMod val="75000"/>
                  </a:schemeClr>
                </a:solidFill>
              </a:rPr>
              <a:t> </a:t>
            </a:r>
            <a:r>
              <a:rPr lang="en-US" sz="4000" i="1" dirty="0" err="1">
                <a:solidFill>
                  <a:schemeClr val="accent5">
                    <a:lumMod val="75000"/>
                  </a:schemeClr>
                </a:solidFill>
              </a:rPr>
              <a:t>chiếc</a:t>
            </a:r>
            <a:r>
              <a:rPr lang="en-US" sz="4000" i="1" dirty="0">
                <a:solidFill>
                  <a:schemeClr val="accent5">
                    <a:lumMod val="75000"/>
                  </a:schemeClr>
                </a:solidFill>
              </a:rPr>
              <a:t> </a:t>
            </a:r>
            <a:r>
              <a:rPr lang="en-US" sz="4000" i="1" dirty="0" err="1">
                <a:solidFill>
                  <a:schemeClr val="accent5">
                    <a:lumMod val="75000"/>
                  </a:schemeClr>
                </a:solidFill>
              </a:rPr>
              <a:t>ghế</a:t>
            </a:r>
            <a:r>
              <a:rPr lang="en-US" sz="4000" i="1" dirty="0">
                <a:solidFill>
                  <a:schemeClr val="accent5">
                    <a:lumMod val="75000"/>
                  </a:schemeClr>
                </a:solidFill>
              </a:rPr>
              <a:t> </a:t>
            </a:r>
            <a:r>
              <a:rPr lang="en-US" sz="4000" i="1" dirty="0" err="1">
                <a:solidFill>
                  <a:schemeClr val="accent5">
                    <a:lumMod val="75000"/>
                  </a:schemeClr>
                </a:solidFill>
              </a:rPr>
              <a:t>đẩu</a:t>
            </a:r>
            <a:r>
              <a:rPr lang="en-US" sz="4000" i="1" dirty="0">
                <a:solidFill>
                  <a:schemeClr val="accent5">
                    <a:lumMod val="75000"/>
                  </a:schemeClr>
                </a:solidFill>
              </a:rPr>
              <a:t> </a:t>
            </a:r>
            <a:r>
              <a:rPr lang="en-US" sz="4000" i="1" dirty="0" err="1">
                <a:solidFill>
                  <a:schemeClr val="accent5">
                    <a:lumMod val="75000"/>
                  </a:schemeClr>
                </a:solidFill>
              </a:rPr>
              <a:t>ra</a:t>
            </a:r>
            <a:r>
              <a:rPr lang="en-US" sz="4000" i="1" dirty="0">
                <a:solidFill>
                  <a:schemeClr val="accent5">
                    <a:lumMod val="75000"/>
                  </a:schemeClr>
                </a:solidFill>
              </a:rPr>
              <a:t> </a:t>
            </a:r>
            <a:r>
              <a:rPr lang="en-US" sz="4000" i="1" dirty="0" err="1">
                <a:solidFill>
                  <a:schemeClr val="accent5">
                    <a:lumMod val="75000"/>
                  </a:schemeClr>
                </a:solidFill>
              </a:rPr>
              <a:t>sân</a:t>
            </a:r>
            <a:r>
              <a:rPr lang="en-US" sz="4000" i="1" dirty="0">
                <a:solidFill>
                  <a:schemeClr val="accent5">
                    <a:lumMod val="75000"/>
                  </a:schemeClr>
                </a:solidFill>
              </a:rPr>
              <a:t>/ </a:t>
            </a:r>
            <a:r>
              <a:rPr lang="en-US" sz="4000" i="1" dirty="0" err="1">
                <a:solidFill>
                  <a:schemeClr val="accent5">
                    <a:lumMod val="75000"/>
                  </a:schemeClr>
                </a:solidFill>
              </a:rPr>
              <a:t>gần</a:t>
            </a:r>
            <a:r>
              <a:rPr lang="en-US" sz="4000" i="1" dirty="0">
                <a:solidFill>
                  <a:schemeClr val="accent5">
                    <a:lumMod val="75000"/>
                  </a:schemeClr>
                </a:solidFill>
              </a:rPr>
              <a:t> </a:t>
            </a:r>
            <a:r>
              <a:rPr lang="en-US" sz="4000" i="1" dirty="0" err="1">
                <a:solidFill>
                  <a:schemeClr val="accent5">
                    <a:lumMod val="75000"/>
                  </a:schemeClr>
                </a:solidFill>
              </a:rPr>
              <a:t>cây</a:t>
            </a:r>
            <a:r>
              <a:rPr lang="en-US" sz="4000" i="1" dirty="0">
                <a:solidFill>
                  <a:schemeClr val="accent5">
                    <a:lumMod val="75000"/>
                  </a:schemeClr>
                </a:solidFill>
              </a:rPr>
              <a:t> </a:t>
            </a:r>
            <a:r>
              <a:rPr lang="en-US" sz="4000" i="1" dirty="0" err="1">
                <a:solidFill>
                  <a:schemeClr val="accent5">
                    <a:lumMod val="75000"/>
                  </a:schemeClr>
                </a:solidFill>
              </a:rPr>
              <a:t>ổi</a:t>
            </a:r>
            <a:r>
              <a:rPr lang="en-US" sz="4000" i="1" dirty="0">
                <a:solidFill>
                  <a:schemeClr val="accent5">
                    <a:lumMod val="75000"/>
                  </a:schemeClr>
                </a:solidFill>
              </a:rPr>
              <a:t>,/ </a:t>
            </a:r>
            <a:r>
              <a:rPr lang="en-US" sz="4000" i="1" dirty="0" err="1">
                <a:solidFill>
                  <a:schemeClr val="accent5">
                    <a:lumMod val="75000"/>
                  </a:schemeClr>
                </a:solidFill>
              </a:rPr>
              <a:t>ngồi</a:t>
            </a:r>
            <a:r>
              <a:rPr lang="en-US" sz="4000" i="1" dirty="0">
                <a:solidFill>
                  <a:schemeClr val="accent5">
                    <a:lumMod val="75000"/>
                  </a:schemeClr>
                </a:solidFill>
              </a:rPr>
              <a:t> </a:t>
            </a:r>
            <a:r>
              <a:rPr lang="en-US" sz="4000" i="1" dirty="0" err="1">
                <a:solidFill>
                  <a:schemeClr val="accent5">
                    <a:lumMod val="75000"/>
                  </a:schemeClr>
                </a:solidFill>
              </a:rPr>
              <a:t>đó</a:t>
            </a:r>
            <a:r>
              <a:rPr lang="en-US" sz="4000" i="1" dirty="0">
                <a:solidFill>
                  <a:schemeClr val="accent5">
                    <a:lumMod val="75000"/>
                  </a:schemeClr>
                </a:solidFill>
              </a:rPr>
              <a:t> </a:t>
            </a:r>
            <a:r>
              <a:rPr lang="en-US" sz="4000" i="1" dirty="0" err="1">
                <a:solidFill>
                  <a:schemeClr val="accent5">
                    <a:lumMod val="75000"/>
                  </a:schemeClr>
                </a:solidFill>
              </a:rPr>
              <a:t>vừa</a:t>
            </a:r>
            <a:r>
              <a:rPr lang="en-US" sz="4000" i="1" dirty="0">
                <a:solidFill>
                  <a:schemeClr val="accent5">
                    <a:lumMod val="75000"/>
                  </a:schemeClr>
                </a:solidFill>
              </a:rPr>
              <a:t> </a:t>
            </a:r>
            <a:r>
              <a:rPr lang="en-US" sz="4000" i="1" dirty="0" err="1">
                <a:solidFill>
                  <a:schemeClr val="accent5">
                    <a:lumMod val="75000"/>
                  </a:schemeClr>
                </a:solidFill>
              </a:rPr>
              <a:t>nghe</a:t>
            </a:r>
            <a:r>
              <a:rPr lang="en-US" sz="4000" i="1" dirty="0">
                <a:solidFill>
                  <a:schemeClr val="accent5">
                    <a:lumMod val="75000"/>
                  </a:schemeClr>
                </a:solidFill>
              </a:rPr>
              <a:t> </a:t>
            </a:r>
            <a:r>
              <a:rPr lang="en-US" sz="4000" i="1" dirty="0" err="1">
                <a:solidFill>
                  <a:schemeClr val="accent5">
                    <a:lumMod val="75000"/>
                  </a:schemeClr>
                </a:solidFill>
              </a:rPr>
              <a:t>đài</a:t>
            </a:r>
            <a:r>
              <a:rPr lang="en-US" sz="4000" i="1" dirty="0">
                <a:solidFill>
                  <a:schemeClr val="accent5">
                    <a:lumMod val="75000"/>
                  </a:schemeClr>
                </a:solidFill>
              </a:rPr>
              <a:t>/ </a:t>
            </a:r>
            <a:r>
              <a:rPr lang="en-US" sz="4000" i="1" dirty="0" err="1">
                <a:solidFill>
                  <a:schemeClr val="accent5">
                    <a:lumMod val="75000"/>
                  </a:schemeClr>
                </a:solidFill>
              </a:rPr>
              <a:t>vừa</a:t>
            </a:r>
            <a:r>
              <a:rPr lang="en-US" sz="4000" i="1" dirty="0">
                <a:solidFill>
                  <a:schemeClr val="accent5">
                    <a:lumMod val="75000"/>
                  </a:schemeClr>
                </a:solidFill>
              </a:rPr>
              <a:t> </a:t>
            </a:r>
            <a:r>
              <a:rPr lang="en-US" sz="4000" i="1" dirty="0" err="1">
                <a:solidFill>
                  <a:schemeClr val="accent5">
                    <a:lumMod val="75000"/>
                  </a:schemeClr>
                </a:solidFill>
              </a:rPr>
              <a:t>nheo</a:t>
            </a:r>
            <a:r>
              <a:rPr lang="en-US" sz="4000" i="1" dirty="0">
                <a:solidFill>
                  <a:schemeClr val="accent5">
                    <a:lumMod val="75000"/>
                  </a:schemeClr>
                </a:solidFill>
              </a:rPr>
              <a:t> </a:t>
            </a:r>
            <a:r>
              <a:rPr lang="en-US" sz="4000" i="1" dirty="0" err="1">
                <a:solidFill>
                  <a:schemeClr val="accent5">
                    <a:lumMod val="75000"/>
                  </a:schemeClr>
                </a:solidFill>
              </a:rPr>
              <a:t>nheo</a:t>
            </a:r>
            <a:r>
              <a:rPr lang="en-US" sz="4000" i="1" dirty="0">
                <a:solidFill>
                  <a:schemeClr val="accent5">
                    <a:lumMod val="75000"/>
                  </a:schemeClr>
                </a:solidFill>
              </a:rPr>
              <a:t> </a:t>
            </a:r>
            <a:r>
              <a:rPr lang="en-US" sz="4000" i="1" dirty="0" err="1">
                <a:solidFill>
                  <a:schemeClr val="accent5">
                    <a:lumMod val="75000"/>
                  </a:schemeClr>
                </a:solidFill>
              </a:rPr>
              <a:t>mắt</a:t>
            </a:r>
            <a:r>
              <a:rPr lang="en-US" sz="4000" i="1" dirty="0">
                <a:solidFill>
                  <a:schemeClr val="accent5">
                    <a:lumMod val="75000"/>
                  </a:schemeClr>
                </a:solidFill>
              </a:rPr>
              <a:t>/ </a:t>
            </a:r>
            <a:r>
              <a:rPr lang="en-US" sz="4000" i="1" dirty="0" err="1">
                <a:solidFill>
                  <a:schemeClr val="accent5">
                    <a:lumMod val="75000"/>
                  </a:schemeClr>
                </a:solidFill>
              </a:rPr>
              <a:t>nhìn</a:t>
            </a:r>
            <a:r>
              <a:rPr lang="en-US" sz="4000" i="1" dirty="0">
                <a:solidFill>
                  <a:schemeClr val="accent5">
                    <a:lumMod val="75000"/>
                  </a:schemeClr>
                </a:solidFill>
              </a:rPr>
              <a:t> </a:t>
            </a:r>
            <a:r>
              <a:rPr lang="en-US" sz="4000" i="1" dirty="0" err="1">
                <a:solidFill>
                  <a:schemeClr val="accent5">
                    <a:lumMod val="75000"/>
                  </a:schemeClr>
                </a:solidFill>
              </a:rPr>
              <a:t>lũ</a:t>
            </a:r>
            <a:r>
              <a:rPr lang="en-US" sz="4000" i="1" dirty="0">
                <a:solidFill>
                  <a:schemeClr val="accent5">
                    <a:lumMod val="75000"/>
                  </a:schemeClr>
                </a:solidFill>
              </a:rPr>
              <a:t> </a:t>
            </a:r>
            <a:r>
              <a:rPr lang="en-US" sz="4000" i="1" dirty="0" err="1">
                <a:solidFill>
                  <a:schemeClr val="accent5">
                    <a:lumMod val="75000"/>
                  </a:schemeClr>
                </a:solidFill>
              </a:rPr>
              <a:t>trẻ</a:t>
            </a:r>
            <a:r>
              <a:rPr lang="en-US" sz="4000" i="1" dirty="0">
                <a:solidFill>
                  <a:schemeClr val="accent5">
                    <a:lumMod val="75000"/>
                  </a:schemeClr>
                </a:solidFill>
              </a:rPr>
              <a:t> </a:t>
            </a:r>
            <a:r>
              <a:rPr lang="en-US" sz="4000" i="1" dirty="0" err="1">
                <a:solidFill>
                  <a:schemeClr val="accent5">
                    <a:lumMod val="75000"/>
                  </a:schemeClr>
                </a:solidFill>
              </a:rPr>
              <a:t>vui</a:t>
            </a:r>
            <a:r>
              <a:rPr lang="en-US" sz="4000" i="1" dirty="0">
                <a:solidFill>
                  <a:schemeClr val="accent5">
                    <a:lumMod val="75000"/>
                  </a:schemeClr>
                </a:solidFill>
              </a:rPr>
              <a:t> </a:t>
            </a:r>
            <a:r>
              <a:rPr lang="en-US" sz="4000" i="1" dirty="0" err="1">
                <a:solidFill>
                  <a:schemeClr val="accent5">
                    <a:lumMod val="75000"/>
                  </a:schemeClr>
                </a:solidFill>
              </a:rPr>
              <a:t>chơi</a:t>
            </a:r>
            <a:r>
              <a:rPr lang="en-US" sz="4000" i="1" dirty="0">
                <a:solidFill>
                  <a:schemeClr val="accent5">
                    <a:lumMod val="75000"/>
                  </a:schemeClr>
                </a:solidFill>
              </a:rPr>
              <a:t>…//</a:t>
            </a:r>
            <a:endParaRPr lang="en-US" sz="4000" dirty="0">
              <a:solidFill>
                <a:schemeClr val="accent5">
                  <a:lumMod val="75000"/>
                </a:schemeClr>
              </a:solidFill>
            </a:endParaRPr>
          </a:p>
        </p:txBody>
      </p:sp>
    </p:spTree>
    <p:custDataLst>
      <p:tags r:id="rId1"/>
    </p:custDataLst>
    <p:extLst>
      <p:ext uri="{BB962C8B-B14F-4D97-AF65-F5344CB8AC3E}">
        <p14:creationId xmlns:p14="http://schemas.microsoft.com/office/powerpoint/2010/main" val="196460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p:cNvSpPr/>
          <p:nvPr/>
        </p:nvSpPr>
        <p:spPr>
          <a:xfrm>
            <a:off x="545595" y="2827520"/>
            <a:ext cx="10963234" cy="3247459"/>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p:txBody>
      </p:sp>
      <p:sp>
        <p:nvSpPr>
          <p:cNvPr id="13" name="Rectangle: Diagonal Corners Rounded 5"/>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a:t>
            </a:r>
          </a:p>
        </p:txBody>
      </p:sp>
      <p:pic>
        <p:nvPicPr>
          <p:cNvPr id="14" name="Picture 13"/>
          <p:cNvPicPr>
            <a:picLocks noChangeAspect="1"/>
          </p:cNvPicPr>
          <p:nvPr/>
        </p:nvPicPr>
        <p:blipFill>
          <a:blip r:embed="rId7"/>
          <a:stretch>
            <a:fillRect/>
          </a:stretch>
        </p:blipFill>
        <p:spPr>
          <a:xfrm>
            <a:off x="116333" y="0"/>
            <a:ext cx="5948517" cy="1189703"/>
          </a:xfrm>
          <a:prstGeom prst="rect">
            <a:avLst/>
          </a:prstGeom>
        </p:spPr>
      </p:pic>
      <p:cxnSp>
        <p:nvCxnSpPr>
          <p:cNvPr id="23" name="Đường nối Thẳng 18"/>
          <p:cNvCxnSpPr/>
          <p:nvPr/>
        </p:nvCxnSpPr>
        <p:spPr>
          <a:xfrm flipV="1">
            <a:off x="1524240" y="4753788"/>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18"/>
          <p:cNvCxnSpPr/>
          <p:nvPr/>
        </p:nvCxnSpPr>
        <p:spPr>
          <a:xfrm flipV="1">
            <a:off x="7399522" y="4774808"/>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Đường nối Thẳng 18"/>
          <p:cNvCxnSpPr/>
          <p:nvPr/>
        </p:nvCxnSpPr>
        <p:spPr>
          <a:xfrm flipV="1">
            <a:off x="11424984" y="4764297"/>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18"/>
          <p:cNvCxnSpPr/>
          <p:nvPr/>
        </p:nvCxnSpPr>
        <p:spPr>
          <a:xfrm flipV="1">
            <a:off x="5759908" y="52898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Đường nối Thẳng 18"/>
          <p:cNvCxnSpPr/>
          <p:nvPr/>
        </p:nvCxnSpPr>
        <p:spPr>
          <a:xfrm flipV="1">
            <a:off x="5875522" y="530032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par>
                                <p:cTn id="22" presetID="22" presetClass="entr" presetSubtype="4"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p:cNvSpPr/>
          <p:nvPr/>
        </p:nvSpPr>
        <p:spPr>
          <a:xfrm>
            <a:off x="725213" y="2827520"/>
            <a:ext cx="10783615" cy="3247459"/>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p:txBody>
      </p:sp>
      <p:sp>
        <p:nvSpPr>
          <p:cNvPr id="13" name="Rectangle: Diagonal Corners Rounded 5"/>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a:t>
            </a:r>
          </a:p>
        </p:txBody>
      </p:sp>
      <p:pic>
        <p:nvPicPr>
          <p:cNvPr id="14" name="Picture 13"/>
          <p:cNvPicPr>
            <a:picLocks noChangeAspect="1"/>
          </p:cNvPicPr>
          <p:nvPr/>
        </p:nvPicPr>
        <p:blipFill>
          <a:blip r:embed="rId7"/>
          <a:stretch>
            <a:fillRect/>
          </a:stretch>
        </p:blipFill>
        <p:spPr>
          <a:xfrm>
            <a:off x="116333" y="0"/>
            <a:ext cx="5948517" cy="11897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p:cNvSpPr/>
          <p:nvPr/>
        </p:nvSpPr>
        <p:spPr>
          <a:xfrm>
            <a:off x="725213" y="2953407"/>
            <a:ext cx="10783615" cy="2848303"/>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Những buổi chiều mát, Bum và bè bạn túm tụm dưới gốc cây, chia nhau những trái ổi chín. Ông nội bắc chiếc ghế đẩu ra sân gần cây ổi, ngồi đó vừa nghe đài vừa nheo nheo mắt nhìn lũ trẻ vui chơi.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Diagonal Corners Rounded 5"/>
          <p:cNvSpPr/>
          <p:nvPr/>
        </p:nvSpPr>
        <p:spPr>
          <a:xfrm>
            <a:off x="423732" y="1328369"/>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p>
        </p:txBody>
      </p:sp>
      <p:pic>
        <p:nvPicPr>
          <p:cNvPr id="14" name="Picture 13"/>
          <p:cNvPicPr>
            <a:picLocks noChangeAspect="1"/>
          </p:cNvPicPr>
          <p:nvPr/>
        </p:nvPicPr>
        <p:blipFill>
          <a:blip r:embed="rId7"/>
          <a:stretch>
            <a:fillRect/>
          </a:stretch>
        </p:blipFill>
        <p:spPr>
          <a:xfrm>
            <a:off x="116333" y="0"/>
            <a:ext cx="5948517" cy="1189703"/>
          </a:xfrm>
          <a:prstGeom prst="rect">
            <a:avLst/>
          </a:prstGeom>
        </p:spPr>
      </p:pic>
      <p:cxnSp>
        <p:nvCxnSpPr>
          <p:cNvPr id="2" name="Đường nối Thẳng 18"/>
          <p:cNvCxnSpPr/>
          <p:nvPr/>
        </p:nvCxnSpPr>
        <p:spPr>
          <a:xfrm flipV="1">
            <a:off x="4887549" y="4406945"/>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Đường nối Thẳng 18"/>
          <p:cNvCxnSpPr/>
          <p:nvPr/>
        </p:nvCxnSpPr>
        <p:spPr>
          <a:xfrm flipV="1">
            <a:off x="7094721" y="4417456"/>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Đường nối Thẳng 18"/>
          <p:cNvCxnSpPr/>
          <p:nvPr/>
        </p:nvCxnSpPr>
        <p:spPr>
          <a:xfrm flipV="1">
            <a:off x="11393452" y="4417456"/>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8"/>
          <p:cNvCxnSpPr/>
          <p:nvPr/>
        </p:nvCxnSpPr>
        <p:spPr>
          <a:xfrm flipV="1">
            <a:off x="4561728" y="4921953"/>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p:cNvCxnSpPr/>
          <p:nvPr/>
        </p:nvCxnSpPr>
        <p:spPr>
          <a:xfrm flipV="1">
            <a:off x="8461066" y="495348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p:cNvCxnSpPr/>
          <p:nvPr/>
        </p:nvCxnSpPr>
        <p:spPr>
          <a:xfrm flipV="1">
            <a:off x="8566169" y="496399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462116" y="304800"/>
            <a:ext cx="11475884"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Rounded Corners 3"/>
          <p:cNvSpPr/>
          <p:nvPr/>
        </p:nvSpPr>
        <p:spPr>
          <a:xfrm>
            <a:off x="282027" y="1671184"/>
            <a:ext cx="11655973" cy="4660318"/>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Bum đã xa căn nhà cũ và cây ổi ấy ba năm rồi. Vậy mà khi nhớ lại, kỉ niệm như vừa mới đây thôi.</a:t>
            </a:r>
          </a:p>
          <a:p>
            <a:pPr lvl="0" algn="just" defTabSz="914400"/>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lvl="0" algn="just" defTabSz="914400"/>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lvl="0" algn="just" defTabSz="914400"/>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Bum nghĩ tới một cây ổi tương lai, vui lâng lâng. Nó bỗng như nghe thấy tiếng chọc ghẹo nhau của lũ bạn và nụ cười hiền hậu của ông nội trôi theo hương ổi chín ngọt lành... </a:t>
            </a:r>
            <a:endPar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Rectangle: Diagonal Corners Rounded 5"/>
          <p:cNvSpPr/>
          <p:nvPr/>
        </p:nvSpPr>
        <p:spPr>
          <a:xfrm>
            <a:off x="381690" y="1023569"/>
            <a:ext cx="2960915" cy="564513"/>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p>
        </p:txBody>
      </p:sp>
      <p:pic>
        <p:nvPicPr>
          <p:cNvPr id="14" name="Picture 13"/>
          <p:cNvPicPr>
            <a:picLocks noChangeAspect="1"/>
          </p:cNvPicPr>
          <p:nvPr/>
        </p:nvPicPr>
        <p:blipFill>
          <a:blip r:embed="rId7"/>
          <a:stretch>
            <a:fillRect/>
          </a:stretch>
        </p:blipFill>
        <p:spPr>
          <a:xfrm>
            <a:off x="116333" y="0"/>
            <a:ext cx="5948517" cy="11897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4" cstate="print">
            <a:extLst>
              <a:ext uri="{28A0092B-C50C-407E-A947-70E740481C1C}">
                <a14:useLocalDpi xmlns:a14="http://schemas.microsoft.com/office/drawing/2010/main" val="0"/>
              </a:ext>
            </a:extLst>
          </a:blip>
          <a:srcRect l="70038"/>
          <a:stretch>
            <a:fillRect/>
          </a:stretch>
        </p:blipFill>
        <p:spPr>
          <a:xfrm>
            <a:off x="9317558" y="-738809"/>
            <a:ext cx="2905825" cy="6858000"/>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a:fillRect/>
          </a:stretch>
        </p:blipFill>
        <p:spPr>
          <a:xfrm>
            <a:off x="6622271" y="0"/>
            <a:ext cx="5579165" cy="6858000"/>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a:fillRect/>
          </a:stretch>
        </p:blipFill>
        <p:spPr>
          <a:xfrm>
            <a:off x="-198782" y="0"/>
            <a:ext cx="3909392" cy="6858000"/>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6965" y="-20658"/>
            <a:ext cx="5632172" cy="980661"/>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a:fillRect/>
          </a:stretch>
        </p:blipFill>
        <p:spPr>
          <a:xfrm>
            <a:off x="3047038" y="3791492"/>
            <a:ext cx="5194036" cy="2664487"/>
          </a:xfrm>
          <a:prstGeom prst="rect">
            <a:avLst/>
          </a:prstGeom>
        </p:spPr>
      </p:pic>
      <p:pic>
        <p:nvPicPr>
          <p:cNvPr id="42" name="图片 41"/>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a:fillRect/>
          </a:stretch>
        </p:blipFill>
        <p:spPr>
          <a:xfrm>
            <a:off x="514624" y="-185151"/>
            <a:ext cx="1899605" cy="2796896"/>
          </a:xfrm>
          <a:prstGeom prst="rect">
            <a:avLst/>
          </a:prstGeom>
        </p:spPr>
      </p:pic>
      <p:pic>
        <p:nvPicPr>
          <p:cNvPr id="3" name="Picture 2"/>
          <p:cNvPicPr>
            <a:picLocks noChangeAspect="1"/>
          </p:cNvPicPr>
          <p:nvPr/>
        </p:nvPicPr>
        <p:blipFill>
          <a:blip r:embed="rId10"/>
          <a:stretch>
            <a:fillRect/>
          </a:stretch>
        </p:blipFill>
        <p:spPr>
          <a:xfrm>
            <a:off x="2899133" y="0"/>
            <a:ext cx="6519874" cy="422229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70" dur="1000" fill="hold"/>
                                        <p:tgtEl>
                                          <p:spTgt spid="3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6"/>
                                        </p:tgtEl>
                                      </p:cBhvr>
                                    </p:animEffect>
                                  </p:childTnLst>
                                </p:cTn>
                              </p:par>
                              <p:par>
                                <p:cTn id="75" presetID="25"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80" dur="1000" fill="hold"/>
                                        <p:tgtEl>
                                          <p:spTgt spid="4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arn(inVertical)">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0"/>
          <p:cNvGrpSpPr/>
          <p:nvPr/>
        </p:nvGrpSpPr>
        <p:grpSpPr>
          <a:xfrm>
            <a:off x="262810" y="127534"/>
            <a:ext cx="11398360" cy="1506969"/>
            <a:chOff x="282113" y="-170659"/>
            <a:chExt cx="8548770" cy="1130227"/>
          </a:xfrm>
        </p:grpSpPr>
        <p:sp>
          <p:nvSpPr>
            <p:cNvPr id="3" name="Hình chữ nhật: Góc Tròn 3"/>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F0F0F0"/>
                </a:solidFill>
                <a:latin typeface="Calibri" panose="020F0502020204030204"/>
                <a:sym typeface="Arial" panose="020B0604020202020204"/>
              </a:endParaRPr>
            </a:p>
          </p:txBody>
        </p:sp>
        <p:sp>
          <p:nvSpPr>
            <p:cNvPr id="4" name="Hộp Văn bản 4"/>
            <p:cNvSpPr txBox="1"/>
            <p:nvPr/>
          </p:nvSpPr>
          <p:spPr>
            <a:xfrm>
              <a:off x="927764" y="-83238"/>
              <a:ext cx="7856885" cy="992579"/>
            </a:xfrm>
            <a:prstGeom prst="rect">
              <a:avLst/>
            </a:prstGeom>
            <a:noFill/>
          </p:spPr>
          <p:txBody>
            <a:bodyPr wrap="square" rtlCol="0">
              <a:spAutoFit/>
            </a:bodyPr>
            <a:lstStyle/>
            <a:p>
              <a:pPr marL="0" marR="0" algn="just">
                <a:spcBef>
                  <a:spcPts val="0"/>
                </a:spcBef>
                <a:spcAft>
                  <a:spcPts val="0"/>
                </a:spcAft>
              </a:pPr>
              <a:r>
                <a:rPr lang="en-US" sz="4000" b="1" dirty="0" err="1">
                  <a:effectLst/>
                  <a:ea typeface="Calibri" panose="020F0502020204030204" pitchFamily="34" charset="0"/>
                </a:rPr>
                <a:t>Ông</a:t>
              </a:r>
              <a:r>
                <a:rPr lang="en-US" sz="4000" b="1" dirty="0">
                  <a:effectLst/>
                  <a:ea typeface="Calibri" panose="020F0502020204030204" pitchFamily="34" charset="0"/>
                </a:rPr>
                <a:t> </a:t>
              </a:r>
              <a:r>
                <a:rPr lang="en-US" sz="4000" b="1" dirty="0" err="1">
                  <a:effectLst/>
                  <a:ea typeface="Calibri" panose="020F0502020204030204" pitchFamily="34" charset="0"/>
                </a:rPr>
                <a:t>nội</a:t>
              </a:r>
              <a:r>
                <a:rPr lang="en-US" sz="4000" b="1" dirty="0">
                  <a:effectLst/>
                  <a:ea typeface="Calibri" panose="020F0502020204030204" pitchFamily="34" charset="0"/>
                </a:rPr>
                <a:t> </a:t>
              </a:r>
              <a:r>
                <a:rPr lang="en-US" sz="4000" b="1" dirty="0" err="1">
                  <a:effectLst/>
                  <a:ea typeface="Calibri" panose="020F0502020204030204" pitchFamily="34" charset="0"/>
                </a:rPr>
                <a:t>đã</a:t>
              </a:r>
              <a:r>
                <a:rPr lang="en-US" sz="4000" b="1" dirty="0">
                  <a:effectLst/>
                  <a:ea typeface="Calibri" panose="020F0502020204030204" pitchFamily="34" charset="0"/>
                </a:rPr>
                <a:t> </a:t>
              </a:r>
              <a:r>
                <a:rPr lang="en-US" sz="4000" b="1" dirty="0" err="1">
                  <a:effectLst/>
                  <a:ea typeface="Calibri" panose="020F0502020204030204" pitchFamily="34" charset="0"/>
                </a:rPr>
                <a:t>nghĩ</a:t>
              </a:r>
              <a:r>
                <a:rPr lang="en-US" sz="4000" b="1" dirty="0">
                  <a:effectLst/>
                  <a:ea typeface="Calibri" panose="020F0502020204030204" pitchFamily="34" charset="0"/>
                </a:rPr>
                <a:t> </a:t>
              </a:r>
              <a:r>
                <a:rPr lang="en-US" sz="4000" b="1" dirty="0" err="1">
                  <a:effectLst/>
                  <a:ea typeface="Calibri" panose="020F0502020204030204" pitchFamily="34" charset="0"/>
                </a:rPr>
                <a:t>gì</a:t>
              </a:r>
              <a:r>
                <a:rPr lang="en-US" sz="4000" b="1" dirty="0">
                  <a:effectLst/>
                  <a:ea typeface="Calibri" panose="020F0502020204030204" pitchFamily="34" charset="0"/>
                </a:rPr>
                <a:t> </a:t>
              </a:r>
              <a:r>
                <a:rPr lang="en-US" sz="4000" b="1" dirty="0" err="1">
                  <a:effectLst/>
                  <a:ea typeface="Calibri" panose="020F0502020204030204" pitchFamily="34" charset="0"/>
                </a:rPr>
                <a:t>khi</a:t>
              </a:r>
              <a:r>
                <a:rPr lang="en-US" sz="4000" b="1" dirty="0">
                  <a:effectLst/>
                  <a:ea typeface="Calibri" panose="020F0502020204030204" pitchFamily="34" charset="0"/>
                </a:rPr>
                <a:t> </a:t>
              </a:r>
              <a:r>
                <a:rPr lang="en-US" sz="4000" b="1" dirty="0" err="1">
                  <a:effectLst/>
                  <a:ea typeface="Calibri" panose="020F0502020204030204" pitchFamily="34" charset="0"/>
                </a:rPr>
                <a:t>trồng</a:t>
              </a:r>
              <a:r>
                <a:rPr lang="en-US" sz="4000" b="1" dirty="0">
                  <a:effectLst/>
                  <a:ea typeface="Calibri" panose="020F0502020204030204" pitchFamily="34" charset="0"/>
                </a:rPr>
                <a:t> </a:t>
              </a:r>
              <a:r>
                <a:rPr lang="en-US" sz="4000" b="1" dirty="0" err="1">
                  <a:effectLst/>
                  <a:ea typeface="Calibri" panose="020F0502020204030204" pitchFamily="34" charset="0"/>
                </a:rPr>
                <a:t>cây</a:t>
              </a:r>
              <a:r>
                <a:rPr lang="en-US" sz="4000" b="1" dirty="0">
                  <a:effectLst/>
                  <a:ea typeface="Calibri" panose="020F0502020204030204" pitchFamily="34" charset="0"/>
                </a:rPr>
                <a:t> </a:t>
              </a:r>
              <a:r>
                <a:rPr lang="en-US" sz="4000" b="1" dirty="0" err="1">
                  <a:effectLst/>
                  <a:ea typeface="Calibri" panose="020F0502020204030204" pitchFamily="34" charset="0"/>
                </a:rPr>
                <a:t>ổi</a:t>
              </a:r>
              <a:r>
                <a:rPr lang="en-US" sz="4000" b="1" dirty="0">
                  <a:effectLst/>
                  <a:ea typeface="Calibri" panose="020F0502020204030204" pitchFamily="34" charset="0"/>
                </a:rPr>
                <a:t> </a:t>
              </a:r>
              <a:r>
                <a:rPr lang="en-US" sz="4000" b="1" dirty="0" err="1">
                  <a:effectLst/>
                  <a:ea typeface="Calibri" panose="020F0502020204030204" pitchFamily="34" charset="0"/>
                </a:rPr>
                <a:t>trong</a:t>
              </a:r>
              <a:r>
                <a:rPr lang="en-US" sz="4000" b="1" dirty="0">
                  <a:effectLst/>
                  <a:ea typeface="Calibri" panose="020F0502020204030204" pitchFamily="34" charset="0"/>
                </a:rPr>
                <a:t> </a:t>
              </a:r>
              <a:r>
                <a:rPr lang="en-US" sz="4000" b="1" dirty="0" err="1">
                  <a:effectLst/>
                  <a:ea typeface="Calibri" panose="020F0502020204030204" pitchFamily="34" charset="0"/>
                </a:rPr>
                <a:t>sân</a:t>
              </a:r>
              <a:r>
                <a:rPr lang="en-US" sz="4000" b="1" dirty="0">
                  <a:effectLst/>
                  <a:ea typeface="Calibri" panose="020F0502020204030204" pitchFamily="34" charset="0"/>
                </a:rPr>
                <a:t> </a:t>
              </a:r>
              <a:r>
                <a:rPr lang="en-US" sz="4000" b="1" dirty="0" err="1">
                  <a:effectLst/>
                  <a:ea typeface="Calibri" panose="020F0502020204030204" pitchFamily="34" charset="0"/>
                </a:rPr>
                <a:t>nhà</a:t>
              </a:r>
              <a:r>
                <a:rPr lang="en-US" sz="4000" b="1" dirty="0">
                  <a:effectLst/>
                  <a:ea typeface="Calibri" panose="020F0502020204030204" pitchFamily="34" charset="0"/>
                </a:rPr>
                <a:t> </a:t>
              </a:r>
              <a:r>
                <a:rPr lang="en-US" sz="4000" b="1" dirty="0" err="1">
                  <a:effectLst/>
                  <a:ea typeface="Calibri" panose="020F0502020204030204" pitchFamily="34" charset="0"/>
                </a:rPr>
                <a:t>cũ</a:t>
              </a:r>
              <a:r>
                <a:rPr lang="en-US" sz="4000" b="1" dirty="0">
                  <a:effectLst/>
                  <a:ea typeface="Calibri" panose="020F0502020204030204" pitchFamily="34" charset="0"/>
                </a:rPr>
                <a:t> </a:t>
              </a:r>
              <a:r>
                <a:rPr lang="en-US" sz="4000" b="1" dirty="0" err="1">
                  <a:effectLst/>
                  <a:ea typeface="Calibri" panose="020F0502020204030204" pitchFamily="34" charset="0"/>
                </a:rPr>
                <a:t>của</a:t>
              </a:r>
              <a:r>
                <a:rPr lang="en-US" sz="4000" b="1" dirty="0">
                  <a:effectLst/>
                  <a:ea typeface="Calibri" panose="020F0502020204030204" pitchFamily="34" charset="0"/>
                </a:rPr>
                <a:t> Bum?</a:t>
              </a:r>
            </a:p>
          </p:txBody>
        </p:sp>
        <p:pic>
          <p:nvPicPr>
            <p:cNvPr id="5" name="Hình ảnh 5"/>
            <p:cNvPicPr>
              <a:picLocks noChangeAspect="1"/>
            </p:cNvPicPr>
            <p:nvPr/>
          </p:nvPicPr>
          <p:blipFill rotWithShape="1">
            <a:blip r:embed="rId7"/>
            <a:srcRect l="31483" t="5898" r="50744" b="64236"/>
            <a:stretch>
              <a:fillRect/>
            </a:stretch>
          </p:blipFill>
          <p:spPr>
            <a:xfrm>
              <a:off x="421432" y="-170659"/>
              <a:ext cx="672640" cy="1130227"/>
            </a:xfrm>
            <a:prstGeom prst="rect">
              <a:avLst/>
            </a:prstGeom>
          </p:spPr>
        </p:pic>
      </p:grpSp>
      <p:pic>
        <p:nvPicPr>
          <p:cNvPr id="7" name="Picture 5"/>
          <p:cNvPicPr>
            <a:picLocks noChangeAspect="1"/>
          </p:cNvPicPr>
          <p:nvPr/>
        </p:nvPicPr>
        <p:blipFill>
          <a:blip r:embed="rId8"/>
          <a:stretch>
            <a:fillRect/>
          </a:stretch>
        </p:blipFill>
        <p:spPr>
          <a:xfrm>
            <a:off x="9799644" y="2620251"/>
            <a:ext cx="2302904" cy="3661027"/>
          </a:xfrm>
          <a:prstGeom prst="rect">
            <a:avLst/>
          </a:prstGeom>
        </p:spPr>
      </p:pic>
      <p:grpSp>
        <p:nvGrpSpPr>
          <p:cNvPr id="8" name="Nhóm 25"/>
          <p:cNvGrpSpPr/>
          <p:nvPr/>
        </p:nvGrpSpPr>
        <p:grpSpPr>
          <a:xfrm>
            <a:off x="896995" y="2404297"/>
            <a:ext cx="8348187" cy="2535565"/>
            <a:chOff x="538431" y="1505163"/>
            <a:chExt cx="5597425" cy="2098585"/>
          </a:xfrm>
        </p:grpSpPr>
        <p:sp>
          <p:nvSpPr>
            <p:cNvPr id="9" name="Hình chữ nhật: Góc Tròn 26"/>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2135" kern="0">
                <a:solidFill>
                  <a:srgbClr val="F9FAF0"/>
                </a:solidFill>
                <a:latin typeface="Calibri" panose="020F0502020204030204"/>
                <a:sym typeface="Arial" panose="020B0604020202020204"/>
              </a:endParaRPr>
            </a:p>
          </p:txBody>
        </p:sp>
        <p:sp>
          <p:nvSpPr>
            <p:cNvPr id="10" name="Hộp Văn bản 27"/>
            <p:cNvSpPr txBox="1"/>
            <p:nvPr/>
          </p:nvSpPr>
          <p:spPr>
            <a:xfrm>
              <a:off x="597351" y="1616363"/>
              <a:ext cx="5479585" cy="1251691"/>
            </a:xfrm>
            <a:prstGeom prst="rect">
              <a:avLst/>
            </a:prstGeom>
            <a:noFill/>
          </p:spPr>
          <p:txBody>
            <a:bodyPr wrap="square">
              <a:spAutoFit/>
            </a:bodyPr>
            <a:lstStyle/>
            <a:p>
              <a:pPr algn="just" defTabSz="1219200">
                <a:buClr>
                  <a:srgbClr val="000000"/>
                </a:buClr>
                <a:defRPr/>
              </a:pPr>
              <a:r>
                <a:rPr lang="vi-VN" sz="4400" b="1" kern="0" dirty="0">
                  <a:solidFill>
                    <a:srgbClr val="FF0000"/>
                  </a:solidFill>
                  <a:latin typeface="Calibri" panose="020F0502020204030204"/>
                  <a:cs typeface="Arial" panose="020B0604020202020204"/>
                  <a:sym typeface="Arial" panose="020B0604020202020204"/>
                </a:rPr>
                <a:t>Ông nghĩ hồi nhỏ b</a:t>
              </a:r>
              <a:r>
                <a:rPr lang="en-US" sz="4400" b="1" kern="0" dirty="0">
                  <a:solidFill>
                    <a:srgbClr val="FF0000"/>
                  </a:solidFill>
                  <a:latin typeface="Calibri" panose="020F0502020204030204"/>
                  <a:cs typeface="Arial" panose="020B0604020202020204"/>
                  <a:sym typeface="Arial" panose="020B0604020202020204"/>
                </a:rPr>
                <a:t>a</a:t>
              </a:r>
              <a:r>
                <a:rPr lang="vi-VN" sz="4400" b="1" kern="0" dirty="0">
                  <a:solidFill>
                    <a:srgbClr val="FF0000"/>
                  </a:solidFill>
                  <a:latin typeface="Calibri" panose="020F0502020204030204"/>
                  <a:cs typeface="Arial" panose="020B0604020202020204"/>
                  <a:sym typeface="Arial" panose="020B0604020202020204"/>
                </a:rPr>
                <a:t> của Bum vô cùng thích ổi nên chắc cháu ông cũng thích ổi như ba nó.</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11" name="Nhóm 2"/>
          <p:cNvGrpSpPr/>
          <p:nvPr/>
        </p:nvGrpSpPr>
        <p:grpSpPr>
          <a:xfrm>
            <a:off x="757714" y="418042"/>
            <a:ext cx="10527140" cy="1234006"/>
            <a:chOff x="355702" y="1310667"/>
            <a:chExt cx="7895355" cy="925504"/>
          </a:xfrm>
        </p:grpSpPr>
        <p:grpSp>
          <p:nvGrpSpPr>
            <p:cNvPr id="12" name="Nhóm 6"/>
            <p:cNvGrpSpPr/>
            <p:nvPr/>
          </p:nvGrpSpPr>
          <p:grpSpPr>
            <a:xfrm>
              <a:off x="355702" y="1310667"/>
              <a:ext cx="7895355" cy="867562"/>
              <a:chOff x="4656263" y="981764"/>
              <a:chExt cx="7895355" cy="867562"/>
            </a:xfrm>
          </p:grpSpPr>
          <p:sp>
            <p:nvSpPr>
              <p:cNvPr id="14" name="Hình chữ nhật: Góc Tròn 8"/>
              <p:cNvSpPr/>
              <p:nvPr/>
            </p:nvSpPr>
            <p:spPr>
              <a:xfrm>
                <a:off x="4656263" y="981764"/>
                <a:ext cx="7895355" cy="867562"/>
              </a:xfrm>
              <a:custGeom>
                <a:avLst/>
                <a:gdLst>
                  <a:gd name="connsiteX0" fmla="*/ 0 w 7895355"/>
                  <a:gd name="connsiteY0" fmla="*/ 144597 h 867562"/>
                  <a:gd name="connsiteX1" fmla="*/ 144597 w 7895355"/>
                  <a:gd name="connsiteY1" fmla="*/ 0 h 867562"/>
                  <a:gd name="connsiteX2" fmla="*/ 683943 w 7895355"/>
                  <a:gd name="connsiteY2" fmla="*/ 0 h 867562"/>
                  <a:gd name="connsiteX3" fmla="*/ 1223289 w 7895355"/>
                  <a:gd name="connsiteY3" fmla="*/ 0 h 867562"/>
                  <a:gd name="connsiteX4" fmla="*/ 1990820 w 7895355"/>
                  <a:gd name="connsiteY4" fmla="*/ 0 h 867562"/>
                  <a:gd name="connsiteX5" fmla="*/ 2454104 w 7895355"/>
                  <a:gd name="connsiteY5" fmla="*/ 0 h 867562"/>
                  <a:gd name="connsiteX6" fmla="*/ 3145573 w 7895355"/>
                  <a:gd name="connsiteY6" fmla="*/ 0 h 867562"/>
                  <a:gd name="connsiteX7" fmla="*/ 3913104 w 7895355"/>
                  <a:gd name="connsiteY7" fmla="*/ 0 h 867562"/>
                  <a:gd name="connsiteX8" fmla="*/ 4756696 w 7895355"/>
                  <a:gd name="connsiteY8" fmla="*/ 0 h 867562"/>
                  <a:gd name="connsiteX9" fmla="*/ 5219981 w 7895355"/>
                  <a:gd name="connsiteY9" fmla="*/ 0 h 867562"/>
                  <a:gd name="connsiteX10" fmla="*/ 5987512 w 7895355"/>
                  <a:gd name="connsiteY10" fmla="*/ 0 h 867562"/>
                  <a:gd name="connsiteX11" fmla="*/ 6450796 w 7895355"/>
                  <a:gd name="connsiteY11" fmla="*/ 0 h 867562"/>
                  <a:gd name="connsiteX12" fmla="*/ 6990142 w 7895355"/>
                  <a:gd name="connsiteY12" fmla="*/ 0 h 867562"/>
                  <a:gd name="connsiteX13" fmla="*/ 7750758 w 7895355"/>
                  <a:gd name="connsiteY13" fmla="*/ 0 h 867562"/>
                  <a:gd name="connsiteX14" fmla="*/ 7895355 w 7895355"/>
                  <a:gd name="connsiteY14" fmla="*/ 144597 h 867562"/>
                  <a:gd name="connsiteX15" fmla="*/ 7895355 w 7895355"/>
                  <a:gd name="connsiteY15" fmla="*/ 722965 h 867562"/>
                  <a:gd name="connsiteX16" fmla="*/ 7750758 w 7895355"/>
                  <a:gd name="connsiteY16" fmla="*/ 867562 h 867562"/>
                  <a:gd name="connsiteX17" fmla="*/ 7059289 w 7895355"/>
                  <a:gd name="connsiteY17" fmla="*/ 867562 h 867562"/>
                  <a:gd name="connsiteX18" fmla="*/ 6215696 w 7895355"/>
                  <a:gd name="connsiteY18" fmla="*/ 867562 h 867562"/>
                  <a:gd name="connsiteX19" fmla="*/ 5448166 w 7895355"/>
                  <a:gd name="connsiteY19" fmla="*/ 867562 h 867562"/>
                  <a:gd name="connsiteX20" fmla="*/ 4908820 w 7895355"/>
                  <a:gd name="connsiteY20" fmla="*/ 867562 h 867562"/>
                  <a:gd name="connsiteX21" fmla="*/ 4217350 w 7895355"/>
                  <a:gd name="connsiteY21" fmla="*/ 867562 h 867562"/>
                  <a:gd name="connsiteX22" fmla="*/ 3678005 w 7895355"/>
                  <a:gd name="connsiteY22" fmla="*/ 867562 h 867562"/>
                  <a:gd name="connsiteX23" fmla="*/ 3214720 w 7895355"/>
                  <a:gd name="connsiteY23" fmla="*/ 867562 h 867562"/>
                  <a:gd name="connsiteX24" fmla="*/ 2599313 w 7895355"/>
                  <a:gd name="connsiteY24" fmla="*/ 867562 h 867562"/>
                  <a:gd name="connsiteX25" fmla="*/ 2136028 w 7895355"/>
                  <a:gd name="connsiteY25" fmla="*/ 867562 h 867562"/>
                  <a:gd name="connsiteX26" fmla="*/ 1368497 w 7895355"/>
                  <a:gd name="connsiteY26" fmla="*/ 867562 h 867562"/>
                  <a:gd name="connsiteX27" fmla="*/ 144597 w 7895355"/>
                  <a:gd name="connsiteY27" fmla="*/ 867562 h 867562"/>
                  <a:gd name="connsiteX28" fmla="*/ 0 w 7895355"/>
                  <a:gd name="connsiteY28" fmla="*/ 722965 h 867562"/>
                  <a:gd name="connsiteX29" fmla="*/ 0 w 7895355"/>
                  <a:gd name="connsiteY29" fmla="*/ 144597 h 86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95355" h="867562" fill="none" extrusionOk="0">
                    <a:moveTo>
                      <a:pt x="0" y="144597"/>
                    </a:moveTo>
                    <a:cubicBezTo>
                      <a:pt x="4746" y="45765"/>
                      <a:pt x="83958" y="2969"/>
                      <a:pt x="144597" y="0"/>
                    </a:cubicBezTo>
                    <a:cubicBezTo>
                      <a:pt x="336755" y="-8808"/>
                      <a:pt x="444123" y="1358"/>
                      <a:pt x="683943" y="0"/>
                    </a:cubicBezTo>
                    <a:cubicBezTo>
                      <a:pt x="923763" y="-1358"/>
                      <a:pt x="1008357" y="-1313"/>
                      <a:pt x="1223289" y="0"/>
                    </a:cubicBezTo>
                    <a:cubicBezTo>
                      <a:pt x="1438221" y="1313"/>
                      <a:pt x="1792338" y="7918"/>
                      <a:pt x="1990820" y="0"/>
                    </a:cubicBezTo>
                    <a:cubicBezTo>
                      <a:pt x="2189302" y="-7918"/>
                      <a:pt x="2279228" y="-7375"/>
                      <a:pt x="2454104" y="0"/>
                    </a:cubicBezTo>
                    <a:cubicBezTo>
                      <a:pt x="2628980" y="7375"/>
                      <a:pt x="2949727" y="9416"/>
                      <a:pt x="3145573" y="0"/>
                    </a:cubicBezTo>
                    <a:cubicBezTo>
                      <a:pt x="3341419" y="-9416"/>
                      <a:pt x="3618457" y="38016"/>
                      <a:pt x="3913104" y="0"/>
                    </a:cubicBezTo>
                    <a:cubicBezTo>
                      <a:pt x="4207751" y="-38016"/>
                      <a:pt x="4524345" y="-1364"/>
                      <a:pt x="4756696" y="0"/>
                    </a:cubicBezTo>
                    <a:cubicBezTo>
                      <a:pt x="4989047" y="1364"/>
                      <a:pt x="5033287" y="14509"/>
                      <a:pt x="5219981" y="0"/>
                    </a:cubicBezTo>
                    <a:cubicBezTo>
                      <a:pt x="5406676" y="-14509"/>
                      <a:pt x="5703627" y="1889"/>
                      <a:pt x="5987512" y="0"/>
                    </a:cubicBezTo>
                    <a:cubicBezTo>
                      <a:pt x="6271397" y="-1889"/>
                      <a:pt x="6294721" y="-17277"/>
                      <a:pt x="6450796" y="0"/>
                    </a:cubicBezTo>
                    <a:cubicBezTo>
                      <a:pt x="6606871" y="17277"/>
                      <a:pt x="6791489" y="19215"/>
                      <a:pt x="6990142" y="0"/>
                    </a:cubicBezTo>
                    <a:cubicBezTo>
                      <a:pt x="7188795" y="-19215"/>
                      <a:pt x="7402688" y="21800"/>
                      <a:pt x="7750758" y="0"/>
                    </a:cubicBezTo>
                    <a:cubicBezTo>
                      <a:pt x="7815312" y="-4770"/>
                      <a:pt x="7888177" y="77657"/>
                      <a:pt x="7895355" y="144597"/>
                    </a:cubicBezTo>
                    <a:cubicBezTo>
                      <a:pt x="7917652" y="394574"/>
                      <a:pt x="7896405" y="531244"/>
                      <a:pt x="7895355" y="722965"/>
                    </a:cubicBezTo>
                    <a:cubicBezTo>
                      <a:pt x="7880377" y="805027"/>
                      <a:pt x="7835855" y="871169"/>
                      <a:pt x="7750758" y="867562"/>
                    </a:cubicBezTo>
                    <a:cubicBezTo>
                      <a:pt x="7518501" y="885406"/>
                      <a:pt x="7283974" y="888779"/>
                      <a:pt x="7059289" y="867562"/>
                    </a:cubicBezTo>
                    <a:cubicBezTo>
                      <a:pt x="6834604" y="846345"/>
                      <a:pt x="6446982" y="831299"/>
                      <a:pt x="6215696" y="867562"/>
                    </a:cubicBezTo>
                    <a:cubicBezTo>
                      <a:pt x="5984410" y="903825"/>
                      <a:pt x="5817406" y="857677"/>
                      <a:pt x="5448166" y="867562"/>
                    </a:cubicBezTo>
                    <a:cubicBezTo>
                      <a:pt x="5078926" y="877448"/>
                      <a:pt x="5139632" y="889220"/>
                      <a:pt x="4908820" y="867562"/>
                    </a:cubicBezTo>
                    <a:cubicBezTo>
                      <a:pt x="4678008" y="845904"/>
                      <a:pt x="4528981" y="894701"/>
                      <a:pt x="4217350" y="867562"/>
                    </a:cubicBezTo>
                    <a:cubicBezTo>
                      <a:pt x="3905719" y="840424"/>
                      <a:pt x="3893981" y="874057"/>
                      <a:pt x="3678005" y="867562"/>
                    </a:cubicBezTo>
                    <a:cubicBezTo>
                      <a:pt x="3462030" y="861067"/>
                      <a:pt x="3415285" y="852781"/>
                      <a:pt x="3214720" y="867562"/>
                    </a:cubicBezTo>
                    <a:cubicBezTo>
                      <a:pt x="3014156" y="882343"/>
                      <a:pt x="2740440" y="874234"/>
                      <a:pt x="2599313" y="867562"/>
                    </a:cubicBezTo>
                    <a:cubicBezTo>
                      <a:pt x="2458186" y="860890"/>
                      <a:pt x="2278477" y="852486"/>
                      <a:pt x="2136028" y="867562"/>
                    </a:cubicBezTo>
                    <a:cubicBezTo>
                      <a:pt x="1993580" y="882638"/>
                      <a:pt x="1586809" y="867991"/>
                      <a:pt x="1368497" y="867562"/>
                    </a:cubicBezTo>
                    <a:cubicBezTo>
                      <a:pt x="1150185" y="867133"/>
                      <a:pt x="482763" y="853607"/>
                      <a:pt x="144597" y="867562"/>
                    </a:cubicBezTo>
                    <a:cubicBezTo>
                      <a:pt x="79179" y="855292"/>
                      <a:pt x="-1471" y="812507"/>
                      <a:pt x="0" y="722965"/>
                    </a:cubicBezTo>
                    <a:cubicBezTo>
                      <a:pt x="23280" y="460305"/>
                      <a:pt x="-8210" y="293473"/>
                      <a:pt x="0" y="144597"/>
                    </a:cubicBezTo>
                    <a:close/>
                  </a:path>
                  <a:path w="7895355" h="867562" stroke="0" extrusionOk="0">
                    <a:moveTo>
                      <a:pt x="0" y="144597"/>
                    </a:moveTo>
                    <a:cubicBezTo>
                      <a:pt x="10038" y="63053"/>
                      <a:pt x="64631" y="4346"/>
                      <a:pt x="144597" y="0"/>
                    </a:cubicBezTo>
                    <a:cubicBezTo>
                      <a:pt x="314656" y="-21850"/>
                      <a:pt x="510569" y="5313"/>
                      <a:pt x="607881" y="0"/>
                    </a:cubicBezTo>
                    <a:cubicBezTo>
                      <a:pt x="705193" y="-5313"/>
                      <a:pt x="880838" y="-9811"/>
                      <a:pt x="1071166" y="0"/>
                    </a:cubicBezTo>
                    <a:cubicBezTo>
                      <a:pt x="1261494" y="9811"/>
                      <a:pt x="1437427" y="13119"/>
                      <a:pt x="1686573" y="0"/>
                    </a:cubicBezTo>
                    <a:cubicBezTo>
                      <a:pt x="1935719" y="-13119"/>
                      <a:pt x="2205049" y="4028"/>
                      <a:pt x="2530166" y="0"/>
                    </a:cubicBezTo>
                    <a:cubicBezTo>
                      <a:pt x="2855283" y="-4028"/>
                      <a:pt x="2766990" y="-666"/>
                      <a:pt x="2993450" y="0"/>
                    </a:cubicBezTo>
                    <a:cubicBezTo>
                      <a:pt x="3219910" y="666"/>
                      <a:pt x="3339219" y="-1938"/>
                      <a:pt x="3532796" y="0"/>
                    </a:cubicBezTo>
                    <a:cubicBezTo>
                      <a:pt x="3726373" y="1938"/>
                      <a:pt x="3956076" y="1824"/>
                      <a:pt x="4072142" y="0"/>
                    </a:cubicBezTo>
                    <a:cubicBezTo>
                      <a:pt x="4188208" y="-1824"/>
                      <a:pt x="4393474" y="-6517"/>
                      <a:pt x="4687550" y="0"/>
                    </a:cubicBezTo>
                    <a:cubicBezTo>
                      <a:pt x="4981626" y="6517"/>
                      <a:pt x="5063038" y="17012"/>
                      <a:pt x="5379019" y="0"/>
                    </a:cubicBezTo>
                    <a:cubicBezTo>
                      <a:pt x="5695000" y="-17012"/>
                      <a:pt x="5654411" y="22805"/>
                      <a:pt x="5842303" y="0"/>
                    </a:cubicBezTo>
                    <a:cubicBezTo>
                      <a:pt x="6030195" y="-22805"/>
                      <a:pt x="6196921" y="-10013"/>
                      <a:pt x="6381649" y="0"/>
                    </a:cubicBezTo>
                    <a:cubicBezTo>
                      <a:pt x="6566377" y="10013"/>
                      <a:pt x="6835258" y="18360"/>
                      <a:pt x="7149180" y="0"/>
                    </a:cubicBezTo>
                    <a:cubicBezTo>
                      <a:pt x="7463102" y="-18360"/>
                      <a:pt x="7458358" y="10994"/>
                      <a:pt x="7750758" y="0"/>
                    </a:cubicBezTo>
                    <a:cubicBezTo>
                      <a:pt x="7829875" y="-6262"/>
                      <a:pt x="7889561" y="82358"/>
                      <a:pt x="7895355" y="144597"/>
                    </a:cubicBezTo>
                    <a:cubicBezTo>
                      <a:pt x="7880761" y="331812"/>
                      <a:pt x="7907892" y="455751"/>
                      <a:pt x="7895355" y="722965"/>
                    </a:cubicBezTo>
                    <a:cubicBezTo>
                      <a:pt x="7895267" y="799197"/>
                      <a:pt x="7816906" y="863184"/>
                      <a:pt x="7750758" y="867562"/>
                    </a:cubicBezTo>
                    <a:cubicBezTo>
                      <a:pt x="7554720" y="855207"/>
                      <a:pt x="7383506" y="847857"/>
                      <a:pt x="7287474" y="867562"/>
                    </a:cubicBezTo>
                    <a:cubicBezTo>
                      <a:pt x="7191442" y="887267"/>
                      <a:pt x="6677582" y="840943"/>
                      <a:pt x="6519943" y="867562"/>
                    </a:cubicBezTo>
                    <a:cubicBezTo>
                      <a:pt x="6362304" y="894181"/>
                      <a:pt x="5960779" y="903330"/>
                      <a:pt x="5676350" y="867562"/>
                    </a:cubicBezTo>
                    <a:cubicBezTo>
                      <a:pt x="5391921" y="831794"/>
                      <a:pt x="5131299" y="850380"/>
                      <a:pt x="4832758" y="867562"/>
                    </a:cubicBezTo>
                    <a:cubicBezTo>
                      <a:pt x="4534217" y="884744"/>
                      <a:pt x="4344089" y="879563"/>
                      <a:pt x="4141289" y="867562"/>
                    </a:cubicBezTo>
                    <a:cubicBezTo>
                      <a:pt x="3938489" y="855561"/>
                      <a:pt x="3592874" y="854909"/>
                      <a:pt x="3449820" y="867562"/>
                    </a:cubicBezTo>
                    <a:cubicBezTo>
                      <a:pt x="3306766" y="880215"/>
                      <a:pt x="2977364" y="865803"/>
                      <a:pt x="2834412" y="867562"/>
                    </a:cubicBezTo>
                    <a:cubicBezTo>
                      <a:pt x="2691460" y="869321"/>
                      <a:pt x="2492976" y="893525"/>
                      <a:pt x="2295066" y="867562"/>
                    </a:cubicBezTo>
                    <a:cubicBezTo>
                      <a:pt x="2097156" y="841599"/>
                      <a:pt x="1937325" y="879427"/>
                      <a:pt x="1755720" y="867562"/>
                    </a:cubicBezTo>
                    <a:cubicBezTo>
                      <a:pt x="1574115" y="855697"/>
                      <a:pt x="1326336" y="848725"/>
                      <a:pt x="1140313" y="867562"/>
                    </a:cubicBezTo>
                    <a:cubicBezTo>
                      <a:pt x="954290" y="886399"/>
                      <a:pt x="522617" y="891161"/>
                      <a:pt x="144597" y="867562"/>
                    </a:cubicBezTo>
                    <a:cubicBezTo>
                      <a:pt x="50673" y="867005"/>
                      <a:pt x="-5671" y="792659"/>
                      <a:pt x="0" y="722965"/>
                    </a:cubicBezTo>
                    <a:cubicBezTo>
                      <a:pt x="24709" y="548203"/>
                      <a:pt x="-25091" y="285749"/>
                      <a:pt x="0" y="144597"/>
                    </a:cubicBezTo>
                    <a:close/>
                  </a:path>
                </a:pathLst>
              </a:custGeom>
              <a:solidFill>
                <a:schemeClr val="accent5">
                  <a:lumMod val="20000"/>
                  <a:lumOff val="80000"/>
                </a:schemeClr>
              </a:solidFill>
              <a:ln w="19050">
                <a:solidFill>
                  <a:schemeClr val="accent3">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F9FAF0"/>
                  </a:solidFill>
                  <a:latin typeface="Calibri" panose="020F0502020204030204"/>
                  <a:sym typeface="Arial" panose="020B0604020202020204"/>
                </a:endParaRPr>
              </a:p>
            </p:txBody>
          </p:sp>
          <p:sp>
            <p:nvSpPr>
              <p:cNvPr id="15" name="Hộp Văn bản 9"/>
              <p:cNvSpPr txBox="1"/>
              <p:nvPr/>
            </p:nvSpPr>
            <p:spPr>
              <a:xfrm>
                <a:off x="5223094" y="1081858"/>
                <a:ext cx="7299436" cy="587395"/>
              </a:xfrm>
              <a:prstGeom prst="roundRect">
                <a:avLst/>
              </a:prstGeom>
              <a:noFill/>
            </p:spPr>
            <p:txBody>
              <a:bodyPr wrap="square" rtlCol="0">
                <a:spAutoFit/>
              </a:bodyPr>
              <a:lstStyle/>
              <a:p>
                <a:pPr algn="ctr" defTabSz="121920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panose="020B0604020202020204"/>
                  </a:rPr>
                  <a:t>Bum đã có những kỉ niệm gì với cây ổi đó?</a:t>
                </a:r>
              </a:p>
            </p:txBody>
          </p:sp>
        </p:grpSp>
        <p:pic>
          <p:nvPicPr>
            <p:cNvPr id="13" name="Hình ảnh 7"/>
            <p:cNvPicPr>
              <a:picLocks noChangeAspect="1"/>
            </p:cNvPicPr>
            <p:nvPr/>
          </p:nvPicPr>
          <p:blipFill rotWithShape="1">
            <a:blip r:embed="rId7"/>
            <a:srcRect l="50655" t="3903" r="28184" b="63507"/>
            <a:stretch>
              <a:fillRect/>
            </a:stretch>
          </p:blipFill>
          <p:spPr>
            <a:xfrm>
              <a:off x="467776" y="1341413"/>
              <a:ext cx="580974" cy="894758"/>
            </a:xfrm>
            <a:prstGeom prst="roundRect">
              <a:avLst/>
            </a:prstGeom>
          </p:spPr>
        </p:pic>
      </p:grpSp>
      <p:sp>
        <p:nvSpPr>
          <p:cNvPr id="24" name="Rectangle: Rounded Corners 23"/>
          <p:cNvSpPr/>
          <p:nvPr/>
        </p:nvSpPr>
        <p:spPr>
          <a:xfrm>
            <a:off x="576653" y="3501954"/>
            <a:ext cx="3380200" cy="150097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kỉ</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niệm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ổi</a:t>
            </a:r>
            <a:endParaRPr lang="en-US" sz="3200" b="1" dirty="0">
              <a:solidFill>
                <a:srgbClr val="002060"/>
              </a:solidFill>
              <a:latin typeface="Cambria" panose="02040503050406030204" pitchFamily="18" charset="0"/>
              <a:ea typeface="Cambria" panose="02040503050406030204" pitchFamily="18" charset="0"/>
            </a:endParaRPr>
          </a:p>
        </p:txBody>
      </p:sp>
      <p:cxnSp>
        <p:nvCxnSpPr>
          <p:cNvPr id="25" name="Straight Connector 24"/>
          <p:cNvCxnSpPr>
            <a:endCxn id="27" idx="1"/>
          </p:cNvCxnSpPr>
          <p:nvPr/>
        </p:nvCxnSpPr>
        <p:spPr>
          <a:xfrm flipV="1">
            <a:off x="3946105" y="2564523"/>
            <a:ext cx="773039" cy="16874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p:cNvSpPr/>
          <p:nvPr/>
        </p:nvSpPr>
        <p:spPr>
          <a:xfrm>
            <a:off x="4719144" y="1923392"/>
            <a:ext cx="5696608" cy="128226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a:latin typeface="Cambria" panose="02040503050406030204" pitchFamily="18" charset="0"/>
                <a:ea typeface="Cambria" panose="02040503050406030204" pitchFamily="18" charset="0"/>
              </a:rPr>
              <a:t>Hồi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bốn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tuổi</a:t>
            </a:r>
            <a:r>
              <a:rPr lang="en-US" sz="2800" b="1" dirty="0">
                <a:latin typeface="Cambria" panose="02040503050406030204" pitchFamily="18" charset="0"/>
                <a:ea typeface="Cambria" panose="02040503050406030204" pitchFamily="18" charset="0"/>
              </a:rPr>
              <a:t>, Bum </a:t>
            </a:r>
            <a:r>
              <a:rPr lang="en-US" sz="2800" b="1" dirty="0" err="1">
                <a:latin typeface="Cambria" panose="02040503050406030204" pitchFamily="18" charset="0"/>
                <a:ea typeface="Cambria" panose="02040503050406030204" pitchFamily="18" charset="0"/>
              </a:rPr>
              <a:t>đã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biết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bắt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cây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ổi</a:t>
            </a:r>
            <a:r>
              <a:rPr lang="en-US" sz="2800" b="1" dirty="0">
                <a:latin typeface="Cambria" panose="02040503050406030204" pitchFamily="18" charset="0"/>
                <a:ea typeface="Cambria" panose="02040503050406030204" pitchFamily="18" charset="0"/>
              </a:rPr>
              <a:t>. </a:t>
            </a:r>
          </a:p>
        </p:txBody>
      </p:sp>
      <p:cxnSp>
        <p:nvCxnSpPr>
          <p:cNvPr id="28" name="Straight Connector 27"/>
          <p:cNvCxnSpPr>
            <a:stCxn id="24" idx="3"/>
          </p:cNvCxnSpPr>
          <p:nvPr/>
        </p:nvCxnSpPr>
        <p:spPr>
          <a:xfrm>
            <a:off x="3956853" y="4252439"/>
            <a:ext cx="867395" cy="3300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4824247" y="3762702"/>
            <a:ext cx="6600498" cy="241738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Những buổi chiều mát, Bum và bạn bè túm tụm dưới gốc cây hái ổi, ăn ổi, ông nội ngồi trên chiếc ghế đẩu gần cây ổi, vừa nghe đài vừa nheo nheo mắt nhìn lũ trẻ vui tươi. </a:t>
            </a:r>
            <a:endParaRPr lang="en-US" sz="2800" b="1" dirty="0">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5"/>
          <p:cNvPicPr>
            <a:picLocks noChangeAspect="1"/>
          </p:cNvPicPr>
          <p:nvPr/>
        </p:nvPicPr>
        <p:blipFill>
          <a:blip r:embed="rId7"/>
          <a:stretch>
            <a:fillRect/>
          </a:stretch>
        </p:blipFill>
        <p:spPr>
          <a:xfrm>
            <a:off x="9799644" y="2620251"/>
            <a:ext cx="2302904" cy="3661027"/>
          </a:xfrm>
          <a:prstGeom prst="rect">
            <a:avLst/>
          </a:prstGeom>
        </p:spPr>
      </p:pic>
      <p:grpSp>
        <p:nvGrpSpPr>
          <p:cNvPr id="11" name="Nhóm 3"/>
          <p:cNvGrpSpPr/>
          <p:nvPr/>
        </p:nvGrpSpPr>
        <p:grpSpPr>
          <a:xfrm>
            <a:off x="819908" y="177244"/>
            <a:ext cx="10121362" cy="1523021"/>
            <a:chOff x="326379" y="2230465"/>
            <a:chExt cx="6727036" cy="1142265"/>
          </a:xfrm>
        </p:grpSpPr>
        <p:sp>
          <p:nvSpPr>
            <p:cNvPr id="12" name="Hình chữ nhật: Góc Tròn 4"/>
            <p:cNvSpPr/>
            <p:nvPr/>
          </p:nvSpPr>
          <p:spPr>
            <a:xfrm>
              <a:off x="456936" y="2349888"/>
              <a:ext cx="6596479" cy="1022842"/>
            </a:xfrm>
            <a:custGeom>
              <a:avLst/>
              <a:gdLst>
                <a:gd name="connsiteX0" fmla="*/ 0 w 6296569"/>
                <a:gd name="connsiteY0" fmla="*/ 170477 h 1022842"/>
                <a:gd name="connsiteX1" fmla="*/ 170477 w 6296569"/>
                <a:gd name="connsiteY1" fmla="*/ 0 h 1022842"/>
                <a:gd name="connsiteX2" fmla="*/ 891768 w 6296569"/>
                <a:gd name="connsiteY2" fmla="*/ 0 h 1022842"/>
                <a:gd name="connsiteX3" fmla="*/ 1434391 w 6296569"/>
                <a:gd name="connsiteY3" fmla="*/ 0 h 1022842"/>
                <a:gd name="connsiteX4" fmla="*/ 2215238 w 6296569"/>
                <a:gd name="connsiteY4" fmla="*/ 0 h 1022842"/>
                <a:gd name="connsiteX5" fmla="*/ 2996085 w 6296569"/>
                <a:gd name="connsiteY5" fmla="*/ 0 h 1022842"/>
                <a:gd name="connsiteX6" fmla="*/ 3538708 w 6296569"/>
                <a:gd name="connsiteY6" fmla="*/ 0 h 1022842"/>
                <a:gd name="connsiteX7" fmla="*/ 4021775 w 6296569"/>
                <a:gd name="connsiteY7" fmla="*/ 0 h 1022842"/>
                <a:gd name="connsiteX8" fmla="*/ 4683510 w 6296569"/>
                <a:gd name="connsiteY8" fmla="*/ 0 h 1022842"/>
                <a:gd name="connsiteX9" fmla="*/ 5226132 w 6296569"/>
                <a:gd name="connsiteY9" fmla="*/ 0 h 1022842"/>
                <a:gd name="connsiteX10" fmla="*/ 6126092 w 6296569"/>
                <a:gd name="connsiteY10" fmla="*/ 0 h 1022842"/>
                <a:gd name="connsiteX11" fmla="*/ 6296569 w 6296569"/>
                <a:gd name="connsiteY11" fmla="*/ 170477 h 1022842"/>
                <a:gd name="connsiteX12" fmla="*/ 6296569 w 6296569"/>
                <a:gd name="connsiteY12" fmla="*/ 852365 h 1022842"/>
                <a:gd name="connsiteX13" fmla="*/ 6126092 w 6296569"/>
                <a:gd name="connsiteY13" fmla="*/ 1022842 h 1022842"/>
                <a:gd name="connsiteX14" fmla="*/ 5464357 w 6296569"/>
                <a:gd name="connsiteY14" fmla="*/ 1022842 h 1022842"/>
                <a:gd name="connsiteX15" fmla="*/ 4981290 w 6296569"/>
                <a:gd name="connsiteY15" fmla="*/ 1022842 h 1022842"/>
                <a:gd name="connsiteX16" fmla="*/ 4438668 w 6296569"/>
                <a:gd name="connsiteY16" fmla="*/ 1022842 h 1022842"/>
                <a:gd name="connsiteX17" fmla="*/ 3836489 w 6296569"/>
                <a:gd name="connsiteY17" fmla="*/ 1022842 h 1022842"/>
                <a:gd name="connsiteX18" fmla="*/ 3353422 w 6296569"/>
                <a:gd name="connsiteY18" fmla="*/ 1022842 h 1022842"/>
                <a:gd name="connsiteX19" fmla="*/ 2751244 w 6296569"/>
                <a:gd name="connsiteY19" fmla="*/ 1022842 h 1022842"/>
                <a:gd name="connsiteX20" fmla="*/ 2208621 w 6296569"/>
                <a:gd name="connsiteY20" fmla="*/ 1022842 h 1022842"/>
                <a:gd name="connsiteX21" fmla="*/ 1546886 w 6296569"/>
                <a:gd name="connsiteY21" fmla="*/ 1022842 h 1022842"/>
                <a:gd name="connsiteX22" fmla="*/ 944707 w 6296569"/>
                <a:gd name="connsiteY22" fmla="*/ 1022842 h 1022842"/>
                <a:gd name="connsiteX23" fmla="*/ 170477 w 6296569"/>
                <a:gd name="connsiteY23" fmla="*/ 1022842 h 1022842"/>
                <a:gd name="connsiteX24" fmla="*/ 0 w 6296569"/>
                <a:gd name="connsiteY24" fmla="*/ 852365 h 1022842"/>
                <a:gd name="connsiteX25" fmla="*/ 0 w 6296569"/>
                <a:gd name="connsiteY25"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96569" h="1022842" fill="none" extrusionOk="0">
                  <a:moveTo>
                    <a:pt x="0" y="170477"/>
                  </a:moveTo>
                  <a:cubicBezTo>
                    <a:pt x="13042" y="63082"/>
                    <a:pt x="72338" y="-7873"/>
                    <a:pt x="170477" y="0"/>
                  </a:cubicBezTo>
                  <a:cubicBezTo>
                    <a:pt x="526413" y="13756"/>
                    <a:pt x="722714" y="29309"/>
                    <a:pt x="891768" y="0"/>
                  </a:cubicBezTo>
                  <a:cubicBezTo>
                    <a:pt x="1060822" y="-29309"/>
                    <a:pt x="1244511" y="-14119"/>
                    <a:pt x="1434391" y="0"/>
                  </a:cubicBezTo>
                  <a:cubicBezTo>
                    <a:pt x="1624271" y="14119"/>
                    <a:pt x="1886312" y="-4449"/>
                    <a:pt x="2215238" y="0"/>
                  </a:cubicBezTo>
                  <a:cubicBezTo>
                    <a:pt x="2544164" y="4449"/>
                    <a:pt x="2822364" y="16323"/>
                    <a:pt x="2996085" y="0"/>
                  </a:cubicBezTo>
                  <a:cubicBezTo>
                    <a:pt x="3169806" y="-16323"/>
                    <a:pt x="3381615" y="12385"/>
                    <a:pt x="3538708" y="0"/>
                  </a:cubicBezTo>
                  <a:cubicBezTo>
                    <a:pt x="3695801" y="-12385"/>
                    <a:pt x="3849328" y="-4713"/>
                    <a:pt x="4021775" y="0"/>
                  </a:cubicBezTo>
                  <a:cubicBezTo>
                    <a:pt x="4194222" y="4713"/>
                    <a:pt x="4379608" y="-25553"/>
                    <a:pt x="4683510" y="0"/>
                  </a:cubicBezTo>
                  <a:cubicBezTo>
                    <a:pt x="4987412" y="25553"/>
                    <a:pt x="4999397" y="-18065"/>
                    <a:pt x="5226132" y="0"/>
                  </a:cubicBezTo>
                  <a:cubicBezTo>
                    <a:pt x="5452867" y="18065"/>
                    <a:pt x="5759774" y="37148"/>
                    <a:pt x="6126092" y="0"/>
                  </a:cubicBezTo>
                  <a:cubicBezTo>
                    <a:pt x="6222645" y="-5712"/>
                    <a:pt x="6314574" y="63395"/>
                    <a:pt x="6296569" y="170477"/>
                  </a:cubicBezTo>
                  <a:cubicBezTo>
                    <a:pt x="6301874" y="437940"/>
                    <a:pt x="6280205" y="517512"/>
                    <a:pt x="6296569" y="852365"/>
                  </a:cubicBezTo>
                  <a:cubicBezTo>
                    <a:pt x="6301843" y="934421"/>
                    <a:pt x="6212104" y="1026813"/>
                    <a:pt x="6126092" y="1022842"/>
                  </a:cubicBezTo>
                  <a:cubicBezTo>
                    <a:pt x="5846491" y="1009676"/>
                    <a:pt x="5693268" y="991813"/>
                    <a:pt x="5464357" y="1022842"/>
                  </a:cubicBezTo>
                  <a:cubicBezTo>
                    <a:pt x="5235447" y="1053871"/>
                    <a:pt x="5195475" y="1043345"/>
                    <a:pt x="4981290" y="1022842"/>
                  </a:cubicBezTo>
                  <a:cubicBezTo>
                    <a:pt x="4767105" y="1002339"/>
                    <a:pt x="4684779" y="1018123"/>
                    <a:pt x="4438668" y="1022842"/>
                  </a:cubicBezTo>
                  <a:cubicBezTo>
                    <a:pt x="4192557" y="1027561"/>
                    <a:pt x="4075781" y="1003235"/>
                    <a:pt x="3836489" y="1022842"/>
                  </a:cubicBezTo>
                  <a:cubicBezTo>
                    <a:pt x="3597197" y="1042449"/>
                    <a:pt x="3498885" y="1006677"/>
                    <a:pt x="3353422" y="1022842"/>
                  </a:cubicBezTo>
                  <a:cubicBezTo>
                    <a:pt x="3207959" y="1039007"/>
                    <a:pt x="2986714" y="1014624"/>
                    <a:pt x="2751244" y="1022842"/>
                  </a:cubicBezTo>
                  <a:cubicBezTo>
                    <a:pt x="2515774" y="1031060"/>
                    <a:pt x="2346379" y="996102"/>
                    <a:pt x="2208621" y="1022842"/>
                  </a:cubicBezTo>
                  <a:cubicBezTo>
                    <a:pt x="2070863" y="1049582"/>
                    <a:pt x="1764027" y="1044711"/>
                    <a:pt x="1546886" y="1022842"/>
                  </a:cubicBezTo>
                  <a:cubicBezTo>
                    <a:pt x="1329745" y="1000973"/>
                    <a:pt x="1221728" y="1008414"/>
                    <a:pt x="944707" y="1022842"/>
                  </a:cubicBezTo>
                  <a:cubicBezTo>
                    <a:pt x="667686" y="1037270"/>
                    <a:pt x="343361" y="1054629"/>
                    <a:pt x="170477" y="1022842"/>
                  </a:cubicBezTo>
                  <a:cubicBezTo>
                    <a:pt x="74593" y="1028432"/>
                    <a:pt x="-807" y="959426"/>
                    <a:pt x="0" y="852365"/>
                  </a:cubicBezTo>
                  <a:cubicBezTo>
                    <a:pt x="21295" y="556831"/>
                    <a:pt x="-24402" y="382155"/>
                    <a:pt x="0" y="170477"/>
                  </a:cubicBezTo>
                  <a:close/>
                </a:path>
                <a:path w="6296569" h="1022842" stroke="0" extrusionOk="0">
                  <a:moveTo>
                    <a:pt x="0" y="170477"/>
                  </a:moveTo>
                  <a:cubicBezTo>
                    <a:pt x="22740" y="72507"/>
                    <a:pt x="76188" y="5595"/>
                    <a:pt x="170477" y="0"/>
                  </a:cubicBezTo>
                  <a:cubicBezTo>
                    <a:pt x="406748" y="-18760"/>
                    <a:pt x="468937" y="-3332"/>
                    <a:pt x="653544" y="0"/>
                  </a:cubicBezTo>
                  <a:cubicBezTo>
                    <a:pt x="838151" y="3332"/>
                    <a:pt x="1030920" y="-21630"/>
                    <a:pt x="1136610" y="0"/>
                  </a:cubicBezTo>
                  <a:cubicBezTo>
                    <a:pt x="1242300" y="21630"/>
                    <a:pt x="1440192" y="-408"/>
                    <a:pt x="1738789" y="0"/>
                  </a:cubicBezTo>
                  <a:cubicBezTo>
                    <a:pt x="2037386" y="408"/>
                    <a:pt x="2165063" y="-15385"/>
                    <a:pt x="2519636" y="0"/>
                  </a:cubicBezTo>
                  <a:cubicBezTo>
                    <a:pt x="2874209" y="15385"/>
                    <a:pt x="2826514" y="22283"/>
                    <a:pt x="3002703" y="0"/>
                  </a:cubicBezTo>
                  <a:cubicBezTo>
                    <a:pt x="3178892" y="-22283"/>
                    <a:pt x="3286326" y="-2946"/>
                    <a:pt x="3545326" y="0"/>
                  </a:cubicBezTo>
                  <a:cubicBezTo>
                    <a:pt x="3804326" y="2946"/>
                    <a:pt x="3972934" y="5158"/>
                    <a:pt x="4087948" y="0"/>
                  </a:cubicBezTo>
                  <a:cubicBezTo>
                    <a:pt x="4202962" y="-5158"/>
                    <a:pt x="4453824" y="17417"/>
                    <a:pt x="4690127" y="0"/>
                  </a:cubicBezTo>
                  <a:cubicBezTo>
                    <a:pt x="4926430" y="-17417"/>
                    <a:pt x="5108032" y="5082"/>
                    <a:pt x="5351862" y="0"/>
                  </a:cubicBezTo>
                  <a:cubicBezTo>
                    <a:pt x="5595692" y="-5082"/>
                    <a:pt x="5739022" y="-33981"/>
                    <a:pt x="6126092" y="0"/>
                  </a:cubicBezTo>
                  <a:cubicBezTo>
                    <a:pt x="6231194" y="1649"/>
                    <a:pt x="6300823" y="78095"/>
                    <a:pt x="6296569" y="170477"/>
                  </a:cubicBezTo>
                  <a:cubicBezTo>
                    <a:pt x="6287327" y="431426"/>
                    <a:pt x="6285810" y="608124"/>
                    <a:pt x="6296569" y="852365"/>
                  </a:cubicBezTo>
                  <a:cubicBezTo>
                    <a:pt x="6294575" y="929679"/>
                    <a:pt x="6215631" y="1036870"/>
                    <a:pt x="6126092" y="1022842"/>
                  </a:cubicBezTo>
                  <a:cubicBezTo>
                    <a:pt x="5891669" y="1047459"/>
                    <a:pt x="5665544" y="1039514"/>
                    <a:pt x="5464357" y="1022842"/>
                  </a:cubicBezTo>
                  <a:cubicBezTo>
                    <a:pt x="5263171" y="1006170"/>
                    <a:pt x="4995729" y="1021885"/>
                    <a:pt x="4802622" y="1022842"/>
                  </a:cubicBezTo>
                  <a:cubicBezTo>
                    <a:pt x="4609516" y="1023799"/>
                    <a:pt x="4412366" y="1046758"/>
                    <a:pt x="4200443" y="1022842"/>
                  </a:cubicBezTo>
                  <a:cubicBezTo>
                    <a:pt x="3988520" y="998926"/>
                    <a:pt x="3709207" y="1033428"/>
                    <a:pt x="3479152" y="1022842"/>
                  </a:cubicBezTo>
                  <a:cubicBezTo>
                    <a:pt x="3249097" y="1012256"/>
                    <a:pt x="2994765" y="1056381"/>
                    <a:pt x="2757861" y="1022842"/>
                  </a:cubicBezTo>
                  <a:cubicBezTo>
                    <a:pt x="2520957" y="989303"/>
                    <a:pt x="2289717" y="1039205"/>
                    <a:pt x="1977014" y="1022842"/>
                  </a:cubicBezTo>
                  <a:cubicBezTo>
                    <a:pt x="1664311" y="1006479"/>
                    <a:pt x="1577752" y="1032350"/>
                    <a:pt x="1196166" y="1022842"/>
                  </a:cubicBezTo>
                  <a:cubicBezTo>
                    <a:pt x="814580" y="1013334"/>
                    <a:pt x="596592" y="980226"/>
                    <a:pt x="170477" y="1022842"/>
                  </a:cubicBezTo>
                  <a:cubicBezTo>
                    <a:pt x="69421" y="1022811"/>
                    <a:pt x="-2239" y="941443"/>
                    <a:pt x="0" y="852365"/>
                  </a:cubicBezTo>
                  <a:cubicBezTo>
                    <a:pt x="16268" y="633090"/>
                    <a:pt x="-9043" y="465265"/>
                    <a:pt x="0" y="170477"/>
                  </a:cubicBezTo>
                  <a:close/>
                </a:path>
              </a:pathLst>
            </a:custGeom>
            <a:solidFill>
              <a:schemeClr val="accent6">
                <a:lumMod val="40000"/>
                <a:lumOff val="60000"/>
              </a:schemeClr>
            </a:solidFill>
            <a:ln w="1905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F9FAF0"/>
                </a:solidFill>
                <a:latin typeface="Calibri" panose="020F0502020204030204"/>
                <a:sym typeface="Arial" panose="020B0604020202020204"/>
              </a:endParaRPr>
            </a:p>
          </p:txBody>
        </p:sp>
        <p:pic>
          <p:nvPicPr>
            <p:cNvPr id="13" name="Hình ảnh 5"/>
            <p:cNvPicPr>
              <a:picLocks noChangeAspect="1"/>
            </p:cNvPicPr>
            <p:nvPr/>
          </p:nvPicPr>
          <p:blipFill rotWithShape="1">
            <a:blip r:embed="rId8"/>
            <a:srcRect l="71687" t="2707" r="6176" b="64704"/>
            <a:stretch>
              <a:fillRect/>
            </a:stretch>
          </p:blipFill>
          <p:spPr>
            <a:xfrm>
              <a:off x="326379" y="2230465"/>
              <a:ext cx="715946" cy="1054004"/>
            </a:xfrm>
            <a:prstGeom prst="rect">
              <a:avLst/>
            </a:prstGeom>
          </p:spPr>
        </p:pic>
        <p:sp>
          <p:nvSpPr>
            <p:cNvPr id="14" name="Hộp Văn bản 15"/>
            <p:cNvSpPr txBox="1"/>
            <p:nvPr/>
          </p:nvSpPr>
          <p:spPr>
            <a:xfrm>
              <a:off x="895047" y="2540576"/>
              <a:ext cx="6067555" cy="534618"/>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effectLst/>
                  <a:latin typeface="Calibri" panose="020F0502020204030204" pitchFamily="34" charset="0"/>
                  <a:ea typeface="Calibri" panose="020F0502020204030204" pitchFamily="34" charset="0"/>
                  <a:cs typeface="Calibri" panose="020F0502020204030204" pitchFamily="34" charset="0"/>
                </a:rPr>
                <a:t>Vì</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sao</a:t>
              </a:r>
              <a:r>
                <a:rPr lang="en-US" sz="3600" b="1" dirty="0">
                  <a:effectLst/>
                  <a:latin typeface="Calibri" panose="020F0502020204030204" pitchFamily="34" charset="0"/>
                  <a:ea typeface="Calibri" panose="020F0502020204030204" pitchFamily="34" charset="0"/>
                  <a:cs typeface="Calibri" panose="020F0502020204030204" pitchFamily="34" charset="0"/>
                </a:rPr>
                <a:t> Bum </a:t>
              </a:r>
              <a:r>
                <a:rPr lang="en-US" sz="3600" b="1" dirty="0" err="1">
                  <a:effectLst/>
                  <a:latin typeface="Calibri" panose="020F0502020204030204" pitchFamily="34" charset="0"/>
                  <a:ea typeface="Calibri" panose="020F0502020204030204" pitchFamily="34" charset="0"/>
                  <a:cs typeface="Calibri" panose="020F0502020204030204" pitchFamily="34" charset="0"/>
                </a:rPr>
                <a:t>muốn</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làm</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cây</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ổi</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trong</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sân</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nhà</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cũ</a:t>
              </a:r>
              <a:r>
                <a:rPr lang="en-US" sz="3600" b="1" dirty="0">
                  <a:effectLst/>
                  <a:latin typeface="Calibri" panose="020F0502020204030204" pitchFamily="34" charset="0"/>
                  <a:ea typeface="Calibri" panose="020F0502020204030204" pitchFamily="34" charset="0"/>
                  <a:cs typeface="Calibri" panose="020F0502020204030204" pitchFamily="34" charset="0"/>
                </a:rPr>
                <a:t>?</a:t>
              </a:r>
            </a:p>
          </p:txBody>
        </p:sp>
      </p:grpSp>
      <p:grpSp>
        <p:nvGrpSpPr>
          <p:cNvPr id="15" name="Nhóm 11"/>
          <p:cNvGrpSpPr/>
          <p:nvPr/>
        </p:nvGrpSpPr>
        <p:grpSpPr>
          <a:xfrm>
            <a:off x="935341" y="2373856"/>
            <a:ext cx="8232749" cy="3197159"/>
            <a:chOff x="874751" y="1198865"/>
            <a:chExt cx="5211724" cy="2578640"/>
          </a:xfrm>
        </p:grpSpPr>
        <p:sp>
          <p:nvSpPr>
            <p:cNvPr id="19" name="Hình chữ nhật: Góc Tròn 23"/>
            <p:cNvSpPr/>
            <p:nvPr/>
          </p:nvSpPr>
          <p:spPr>
            <a:xfrm>
              <a:off x="874751" y="1198865"/>
              <a:ext cx="5211724" cy="257864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F9FAF0"/>
                </a:solidFill>
                <a:latin typeface="Calibri" panose="020F0502020204030204"/>
                <a:sym typeface="Arial" panose="020B0604020202020204"/>
              </a:endParaRPr>
            </a:p>
          </p:txBody>
        </p:sp>
        <p:sp>
          <p:nvSpPr>
            <p:cNvPr id="20" name="Hộp Văn bản 10"/>
            <p:cNvSpPr txBox="1"/>
            <p:nvPr/>
          </p:nvSpPr>
          <p:spPr>
            <a:xfrm>
              <a:off x="1074790" y="1337575"/>
              <a:ext cx="4919665" cy="2258934"/>
            </a:xfrm>
            <a:prstGeom prst="rect">
              <a:avLst/>
            </a:prstGeom>
            <a:noFill/>
          </p:spPr>
          <p:txBody>
            <a:bodyPr wrap="square">
              <a:spAutoFit/>
            </a:bodyPr>
            <a:lstStyle/>
            <a:p>
              <a:pPr algn="just" defTabSz="1219200">
                <a:buClr>
                  <a:srgbClr val="000000"/>
                </a:buClr>
                <a:defRPr/>
              </a:pPr>
              <a:r>
                <a:rPr lang="nl-NL" sz="4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Bum muốn </a:t>
              </a:r>
              <a:r>
                <a:rPr lang="nl-NL" sz="4400" b="1">
                  <a:solidFill>
                    <a:srgbClr val="FF0000"/>
                  </a:solidFill>
                  <a:latin typeface="Cambria" panose="02040503050406030204" pitchFamily="18" charset="0"/>
                  <a:ea typeface="Cambria" panose="02040503050406030204" pitchFamily="18" charset="0"/>
                  <a:cs typeface="Times New Roman" panose="02020603050405020304" pitchFamily="18" charset="0"/>
                </a:rPr>
                <a:t>làm cây </a:t>
              </a:r>
              <a:r>
                <a:rPr lang="nl-NL" sz="4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ổi trong sân nhà cũ vì nó nhớ những kỉ niệm về ông nội và bạn bè cũ gắn với cây ổi đó.</a:t>
              </a:r>
              <a:endParaRPr lang="vi-VN" sz="6600" b="1" kern="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Arial" panose="020B0604020202020204"/>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4" cstate="print">
            <a:extLst>
              <a:ext uri="{28A0092B-C50C-407E-A947-70E740481C1C}">
                <a14:useLocalDpi xmlns:a14="http://schemas.microsoft.com/office/drawing/2010/main" val="0"/>
              </a:ext>
            </a:extLst>
          </a:blip>
          <a:srcRect l="70038"/>
          <a:stretch>
            <a:fillRect/>
          </a:stretch>
        </p:blipFill>
        <p:spPr>
          <a:xfrm>
            <a:off x="9317558" y="-738809"/>
            <a:ext cx="2905825" cy="6858000"/>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a:fillRect/>
          </a:stretch>
        </p:blipFill>
        <p:spPr>
          <a:xfrm>
            <a:off x="6622271" y="0"/>
            <a:ext cx="5579165" cy="6858000"/>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a:fillRect/>
          </a:stretch>
        </p:blipFill>
        <p:spPr>
          <a:xfrm>
            <a:off x="-198782" y="0"/>
            <a:ext cx="3909392" cy="6858000"/>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6965" y="-20658"/>
            <a:ext cx="5632172" cy="980661"/>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42" name="图片 41"/>
          <p:cNvPicPr>
            <a:picLocks noChangeAspect="1"/>
          </p:cNvPicPr>
          <p:nvPr/>
        </p:nvPicPr>
        <p:blipFill rotWithShape="1">
          <a:blip r:embed="rId8" cstate="print">
            <a:extLst>
              <a:ext uri="{28A0092B-C50C-407E-A947-70E740481C1C}">
                <a14:useLocalDpi xmlns:a14="http://schemas.microsoft.com/office/drawing/2010/main" val="0"/>
              </a:ext>
            </a:extLst>
          </a:blip>
          <a:srcRect l="43395" t="21449" r="37019" b="37768"/>
          <a:stretch>
            <a:fillRect/>
          </a:stretch>
        </p:blipFill>
        <p:spPr>
          <a:xfrm>
            <a:off x="514624" y="-185151"/>
            <a:ext cx="1899605" cy="2796896"/>
          </a:xfrm>
          <a:prstGeom prst="rect">
            <a:avLst/>
          </a:prstGeom>
        </p:spPr>
      </p:pic>
      <p:grpSp>
        <p:nvGrpSpPr>
          <p:cNvPr id="6" name="Group 5"/>
          <p:cNvGrpSpPr/>
          <p:nvPr/>
        </p:nvGrpSpPr>
        <p:grpSpPr>
          <a:xfrm>
            <a:off x="847725" y="2105025"/>
            <a:ext cx="2808784" cy="4178833"/>
            <a:chOff x="2463423" y="943659"/>
            <a:chExt cx="4125409" cy="5696063"/>
          </a:xfrm>
        </p:grpSpPr>
        <p:grpSp>
          <p:nvGrpSpPr>
            <p:cNvPr id="9" name="Group 8"/>
            <p:cNvGrpSpPr/>
            <p:nvPr/>
          </p:nvGrpSpPr>
          <p:grpSpPr>
            <a:xfrm>
              <a:off x="3070763" y="3817300"/>
              <a:ext cx="2592194" cy="2822422"/>
              <a:chOff x="3070763" y="3817300"/>
              <a:chExt cx="2592194" cy="2822422"/>
            </a:xfrm>
          </p:grpSpPr>
          <p:pic>
            <p:nvPicPr>
              <p:cNvPr id="13" name="Picture 7"/>
              <p:cNvPicPr>
                <a:picLocks noChangeAspect="1"/>
              </p:cNvPicPr>
              <p:nvPr/>
            </p:nvPicPr>
            <p:blipFill>
              <a:blip r:embed="rId9"/>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4" name="Picture 28"/>
              <p:cNvPicPr>
                <a:picLocks noChangeAspect="1"/>
              </p:cNvPicPr>
              <p:nvPr/>
            </p:nvPicPr>
            <p:blipFill>
              <a:blip r:embed="rId10"/>
              <a:srcRect/>
              <a:stretch>
                <a:fillRect/>
              </a:stretch>
            </p:blipFill>
            <p:spPr>
              <a:xfrm>
                <a:off x="4267035" y="3817300"/>
                <a:ext cx="1395922" cy="2822422"/>
              </a:xfrm>
              <a:prstGeom prst="rect">
                <a:avLst/>
              </a:prstGeom>
              <a:effectLst>
                <a:glow rad="25400">
                  <a:schemeClr val="accent4">
                    <a:lumMod val="40000"/>
                    <a:lumOff val="60000"/>
                  </a:schemeClr>
                </a:glow>
              </a:effectLst>
            </p:spPr>
          </p:pic>
        </p:grpSp>
        <p:pic>
          <p:nvPicPr>
            <p:cNvPr id="11" name="Picture 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2463423" y="943659"/>
              <a:ext cx="4125409" cy="2847097"/>
            </a:xfrm>
            <a:prstGeom prst="rect">
              <a:avLst/>
            </a:prstGeom>
          </p:spPr>
        </p:pic>
        <p:sp>
          <p:nvSpPr>
            <p:cNvPr id="12" name="TextBox 11"/>
            <p:cNvSpPr txBox="1"/>
            <p:nvPr/>
          </p:nvSpPr>
          <p:spPr>
            <a:xfrm>
              <a:off x="2762757" y="1576058"/>
              <a:ext cx="3592858" cy="1567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normalizeH="0" baseline="0" noProof="0" dirty="0">
                  <a:ln w="22225">
                    <a:solidFill>
                      <a:schemeClr val="accent2"/>
                    </a:solidFill>
                    <a:prstDash val="solid"/>
                  </a:ln>
                  <a:solidFill>
                    <a:srgbClr val="FF0000"/>
                  </a:solidFill>
                  <a:uLnTx/>
                  <a:uFillTx/>
                  <a:latin typeface="Calibri" panose="020F0502020204030204" pitchFamily="34" charset="0"/>
                  <a:cs typeface="Calibri" panose="020F0502020204030204" pitchFamily="34" charset="0"/>
                </a:rPr>
                <a:t>THẢO LUẬN NHÓM ĐÔI</a:t>
              </a:r>
            </a:p>
          </p:txBody>
        </p:sp>
      </p:grpSp>
      <p:sp>
        <p:nvSpPr>
          <p:cNvPr id="16" name="Rectangle: Rounded Corners 22"/>
          <p:cNvSpPr/>
          <p:nvPr/>
        </p:nvSpPr>
        <p:spPr>
          <a:xfrm>
            <a:off x="3801585" y="1297365"/>
            <a:ext cx="7542689" cy="1845885"/>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Kể</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lại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một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việc</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ai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đó</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đã</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làm</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vui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nhớ</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mãi</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par>
                                <p:cTn id="25" presetID="25"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8"/>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70" dur="1000" fill="hold"/>
                                        <p:tgtEl>
                                          <p:spTgt spid="4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2"/>
                                        </p:tgtEl>
                                      </p:cBhvr>
                                    </p:animEffect>
                                  </p:childTnLst>
                                </p:cTn>
                              </p:par>
                            </p:childTnLst>
                          </p:cTn>
                        </p:par>
                        <p:par>
                          <p:cTn id="75" fill="hold">
                            <p:stCondLst>
                              <p:cond delay="1000"/>
                            </p:stCondLst>
                            <p:childTnLst>
                              <p:par>
                                <p:cTn id="76" presetID="53" presetClass="entr" presetSubtype="16"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
          <p:cNvGrpSpPr/>
          <p:nvPr/>
        </p:nvGrpSpPr>
        <p:grpSpPr>
          <a:xfrm>
            <a:off x="815842" y="301722"/>
            <a:ext cx="10438167" cy="1413507"/>
            <a:chOff x="464811" y="3266297"/>
            <a:chExt cx="7828625" cy="1060130"/>
          </a:xfrm>
        </p:grpSpPr>
        <p:sp>
          <p:nvSpPr>
            <p:cNvPr id="3" name="Hình chữ nhật: Góc Tròn 6"/>
            <p:cNvSpPr/>
            <p:nvPr/>
          </p:nvSpPr>
          <p:spPr>
            <a:xfrm>
              <a:off x="464811" y="3320263"/>
              <a:ext cx="7803238" cy="967528"/>
            </a:xfrm>
            <a:custGeom>
              <a:avLst/>
              <a:gdLst>
                <a:gd name="connsiteX0" fmla="*/ 0 w 7803238"/>
                <a:gd name="connsiteY0" fmla="*/ 161258 h 967528"/>
                <a:gd name="connsiteX1" fmla="*/ 161258 w 7803238"/>
                <a:gd name="connsiteY1" fmla="*/ 0 h 967528"/>
                <a:gd name="connsiteX2" fmla="*/ 691709 w 7803238"/>
                <a:gd name="connsiteY2" fmla="*/ 0 h 967528"/>
                <a:gd name="connsiteX3" fmla="*/ 1222160 w 7803238"/>
                <a:gd name="connsiteY3" fmla="*/ 0 h 967528"/>
                <a:gd name="connsiteX4" fmla="*/ 1977033 w 7803238"/>
                <a:gd name="connsiteY4" fmla="*/ 0 h 967528"/>
                <a:gd name="connsiteX5" fmla="*/ 2432677 w 7803238"/>
                <a:gd name="connsiteY5" fmla="*/ 0 h 967528"/>
                <a:gd name="connsiteX6" fmla="*/ 3112743 w 7803238"/>
                <a:gd name="connsiteY6" fmla="*/ 0 h 967528"/>
                <a:gd name="connsiteX7" fmla="*/ 3867616 w 7803238"/>
                <a:gd name="connsiteY7" fmla="*/ 0 h 967528"/>
                <a:gd name="connsiteX8" fmla="*/ 4697296 w 7803238"/>
                <a:gd name="connsiteY8" fmla="*/ 0 h 967528"/>
                <a:gd name="connsiteX9" fmla="*/ 5152940 w 7803238"/>
                <a:gd name="connsiteY9" fmla="*/ 0 h 967528"/>
                <a:gd name="connsiteX10" fmla="*/ 5907813 w 7803238"/>
                <a:gd name="connsiteY10" fmla="*/ 0 h 967528"/>
                <a:gd name="connsiteX11" fmla="*/ 6363457 w 7803238"/>
                <a:gd name="connsiteY11" fmla="*/ 0 h 967528"/>
                <a:gd name="connsiteX12" fmla="*/ 6893908 w 7803238"/>
                <a:gd name="connsiteY12" fmla="*/ 0 h 967528"/>
                <a:gd name="connsiteX13" fmla="*/ 7641980 w 7803238"/>
                <a:gd name="connsiteY13" fmla="*/ 0 h 967528"/>
                <a:gd name="connsiteX14" fmla="*/ 7803238 w 7803238"/>
                <a:gd name="connsiteY14" fmla="*/ 161258 h 967528"/>
                <a:gd name="connsiteX15" fmla="*/ 7803238 w 7803238"/>
                <a:gd name="connsiteY15" fmla="*/ 806270 h 967528"/>
                <a:gd name="connsiteX16" fmla="*/ 7641980 w 7803238"/>
                <a:gd name="connsiteY16" fmla="*/ 967528 h 967528"/>
                <a:gd name="connsiteX17" fmla="*/ 6961914 w 7803238"/>
                <a:gd name="connsiteY17" fmla="*/ 967528 h 967528"/>
                <a:gd name="connsiteX18" fmla="*/ 6132234 w 7803238"/>
                <a:gd name="connsiteY18" fmla="*/ 967528 h 967528"/>
                <a:gd name="connsiteX19" fmla="*/ 5377361 w 7803238"/>
                <a:gd name="connsiteY19" fmla="*/ 967528 h 967528"/>
                <a:gd name="connsiteX20" fmla="*/ 4846910 w 7803238"/>
                <a:gd name="connsiteY20" fmla="*/ 967528 h 967528"/>
                <a:gd name="connsiteX21" fmla="*/ 4166845 w 7803238"/>
                <a:gd name="connsiteY21" fmla="*/ 967528 h 967528"/>
                <a:gd name="connsiteX22" fmla="*/ 3636393 w 7803238"/>
                <a:gd name="connsiteY22" fmla="*/ 967528 h 967528"/>
                <a:gd name="connsiteX23" fmla="*/ 3180749 w 7803238"/>
                <a:gd name="connsiteY23" fmla="*/ 967528 h 967528"/>
                <a:gd name="connsiteX24" fmla="*/ 2575491 w 7803238"/>
                <a:gd name="connsiteY24" fmla="*/ 967528 h 967528"/>
                <a:gd name="connsiteX25" fmla="*/ 2119847 w 7803238"/>
                <a:gd name="connsiteY25" fmla="*/ 967528 h 967528"/>
                <a:gd name="connsiteX26" fmla="*/ 1364974 w 7803238"/>
                <a:gd name="connsiteY26" fmla="*/ 967528 h 967528"/>
                <a:gd name="connsiteX27" fmla="*/ 161258 w 7803238"/>
                <a:gd name="connsiteY27" fmla="*/ 967528 h 967528"/>
                <a:gd name="connsiteX28" fmla="*/ 0 w 7803238"/>
                <a:gd name="connsiteY28" fmla="*/ 806270 h 967528"/>
                <a:gd name="connsiteX29" fmla="*/ 0 w 7803238"/>
                <a:gd name="connsiteY29" fmla="*/ 161258 h 96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03238" h="967528" fill="none" extrusionOk="0">
                  <a:moveTo>
                    <a:pt x="0" y="161258"/>
                  </a:moveTo>
                  <a:cubicBezTo>
                    <a:pt x="1896" y="64620"/>
                    <a:pt x="85039" y="1984"/>
                    <a:pt x="161258" y="0"/>
                  </a:cubicBezTo>
                  <a:cubicBezTo>
                    <a:pt x="388421" y="-1605"/>
                    <a:pt x="450287" y="-11397"/>
                    <a:pt x="691709" y="0"/>
                  </a:cubicBezTo>
                  <a:cubicBezTo>
                    <a:pt x="933131" y="11397"/>
                    <a:pt x="1087421" y="13143"/>
                    <a:pt x="1222160" y="0"/>
                  </a:cubicBezTo>
                  <a:cubicBezTo>
                    <a:pt x="1356899" y="-13143"/>
                    <a:pt x="1708641" y="18741"/>
                    <a:pt x="1977033" y="0"/>
                  </a:cubicBezTo>
                  <a:cubicBezTo>
                    <a:pt x="2245425" y="-18741"/>
                    <a:pt x="2308744" y="8572"/>
                    <a:pt x="2432677" y="0"/>
                  </a:cubicBezTo>
                  <a:cubicBezTo>
                    <a:pt x="2556610" y="-8572"/>
                    <a:pt x="2871746" y="398"/>
                    <a:pt x="3112743" y="0"/>
                  </a:cubicBezTo>
                  <a:cubicBezTo>
                    <a:pt x="3353740" y="-398"/>
                    <a:pt x="3522740" y="-36635"/>
                    <a:pt x="3867616" y="0"/>
                  </a:cubicBezTo>
                  <a:cubicBezTo>
                    <a:pt x="4212492" y="36635"/>
                    <a:pt x="4331927" y="-39263"/>
                    <a:pt x="4697296" y="0"/>
                  </a:cubicBezTo>
                  <a:cubicBezTo>
                    <a:pt x="5062665" y="39263"/>
                    <a:pt x="5005310" y="-7643"/>
                    <a:pt x="5152940" y="0"/>
                  </a:cubicBezTo>
                  <a:cubicBezTo>
                    <a:pt x="5300570" y="7643"/>
                    <a:pt x="5664483" y="28872"/>
                    <a:pt x="5907813" y="0"/>
                  </a:cubicBezTo>
                  <a:cubicBezTo>
                    <a:pt x="6151143" y="-28872"/>
                    <a:pt x="6208272" y="4988"/>
                    <a:pt x="6363457" y="0"/>
                  </a:cubicBezTo>
                  <a:cubicBezTo>
                    <a:pt x="6518642" y="-4988"/>
                    <a:pt x="6679304" y="4619"/>
                    <a:pt x="6893908" y="0"/>
                  </a:cubicBezTo>
                  <a:cubicBezTo>
                    <a:pt x="7108512" y="-4619"/>
                    <a:pt x="7332076" y="24600"/>
                    <a:pt x="7641980" y="0"/>
                  </a:cubicBezTo>
                  <a:cubicBezTo>
                    <a:pt x="7726622" y="-1377"/>
                    <a:pt x="7798804" y="80179"/>
                    <a:pt x="7803238" y="161258"/>
                  </a:cubicBezTo>
                  <a:cubicBezTo>
                    <a:pt x="7832042" y="356936"/>
                    <a:pt x="7821680" y="512091"/>
                    <a:pt x="7803238" y="806270"/>
                  </a:cubicBezTo>
                  <a:cubicBezTo>
                    <a:pt x="7789316" y="897377"/>
                    <a:pt x="7735363" y="970505"/>
                    <a:pt x="7641980" y="967528"/>
                  </a:cubicBezTo>
                  <a:cubicBezTo>
                    <a:pt x="7390120" y="957379"/>
                    <a:pt x="7193940" y="962365"/>
                    <a:pt x="6961914" y="967528"/>
                  </a:cubicBezTo>
                  <a:cubicBezTo>
                    <a:pt x="6729888" y="972691"/>
                    <a:pt x="6545768" y="954894"/>
                    <a:pt x="6132234" y="967528"/>
                  </a:cubicBezTo>
                  <a:cubicBezTo>
                    <a:pt x="5718700" y="980162"/>
                    <a:pt x="5676207" y="950058"/>
                    <a:pt x="5377361" y="967528"/>
                  </a:cubicBezTo>
                  <a:cubicBezTo>
                    <a:pt x="5078515" y="984998"/>
                    <a:pt x="5034887" y="982809"/>
                    <a:pt x="4846910" y="967528"/>
                  </a:cubicBezTo>
                  <a:cubicBezTo>
                    <a:pt x="4658933" y="952247"/>
                    <a:pt x="4443007" y="959209"/>
                    <a:pt x="4166845" y="967528"/>
                  </a:cubicBezTo>
                  <a:cubicBezTo>
                    <a:pt x="3890683" y="975847"/>
                    <a:pt x="3807538" y="958350"/>
                    <a:pt x="3636393" y="967528"/>
                  </a:cubicBezTo>
                  <a:cubicBezTo>
                    <a:pt x="3465248" y="976706"/>
                    <a:pt x="3352317" y="965070"/>
                    <a:pt x="3180749" y="967528"/>
                  </a:cubicBezTo>
                  <a:cubicBezTo>
                    <a:pt x="3009181" y="969986"/>
                    <a:pt x="2846844" y="990202"/>
                    <a:pt x="2575491" y="967528"/>
                  </a:cubicBezTo>
                  <a:cubicBezTo>
                    <a:pt x="2304138" y="944854"/>
                    <a:pt x="2215860" y="947762"/>
                    <a:pt x="2119847" y="967528"/>
                  </a:cubicBezTo>
                  <a:cubicBezTo>
                    <a:pt x="2023834" y="987294"/>
                    <a:pt x="1546219" y="955184"/>
                    <a:pt x="1364974" y="967528"/>
                  </a:cubicBezTo>
                  <a:cubicBezTo>
                    <a:pt x="1183729" y="979872"/>
                    <a:pt x="521739" y="1007381"/>
                    <a:pt x="161258" y="967528"/>
                  </a:cubicBezTo>
                  <a:cubicBezTo>
                    <a:pt x="75887" y="964393"/>
                    <a:pt x="-2794" y="913721"/>
                    <a:pt x="0" y="806270"/>
                  </a:cubicBezTo>
                  <a:cubicBezTo>
                    <a:pt x="-11656" y="503147"/>
                    <a:pt x="16011" y="369051"/>
                    <a:pt x="0" y="161258"/>
                  </a:cubicBezTo>
                  <a:close/>
                </a:path>
                <a:path w="7803238" h="967528" stroke="0" extrusionOk="0">
                  <a:moveTo>
                    <a:pt x="0" y="161258"/>
                  </a:moveTo>
                  <a:cubicBezTo>
                    <a:pt x="2557" y="71769"/>
                    <a:pt x="71769" y="17501"/>
                    <a:pt x="161258" y="0"/>
                  </a:cubicBezTo>
                  <a:cubicBezTo>
                    <a:pt x="333163" y="-12266"/>
                    <a:pt x="412417" y="-6976"/>
                    <a:pt x="616902" y="0"/>
                  </a:cubicBezTo>
                  <a:cubicBezTo>
                    <a:pt x="821387" y="6976"/>
                    <a:pt x="853738" y="12184"/>
                    <a:pt x="1072546" y="0"/>
                  </a:cubicBezTo>
                  <a:cubicBezTo>
                    <a:pt x="1291354" y="-12184"/>
                    <a:pt x="1378606" y="23709"/>
                    <a:pt x="1677804" y="0"/>
                  </a:cubicBezTo>
                  <a:cubicBezTo>
                    <a:pt x="1977002" y="-23709"/>
                    <a:pt x="2286514" y="-29419"/>
                    <a:pt x="2507484" y="0"/>
                  </a:cubicBezTo>
                  <a:cubicBezTo>
                    <a:pt x="2728454" y="29419"/>
                    <a:pt x="2780819" y="-1978"/>
                    <a:pt x="2963128" y="0"/>
                  </a:cubicBezTo>
                  <a:cubicBezTo>
                    <a:pt x="3145437" y="1978"/>
                    <a:pt x="3319027" y="-15664"/>
                    <a:pt x="3493580" y="0"/>
                  </a:cubicBezTo>
                  <a:cubicBezTo>
                    <a:pt x="3668133" y="15664"/>
                    <a:pt x="3778996" y="474"/>
                    <a:pt x="4024031" y="0"/>
                  </a:cubicBezTo>
                  <a:cubicBezTo>
                    <a:pt x="4269066" y="-474"/>
                    <a:pt x="4445510" y="24897"/>
                    <a:pt x="4629289" y="0"/>
                  </a:cubicBezTo>
                  <a:cubicBezTo>
                    <a:pt x="4813068" y="-24897"/>
                    <a:pt x="5026415" y="-11571"/>
                    <a:pt x="5309355" y="0"/>
                  </a:cubicBezTo>
                  <a:cubicBezTo>
                    <a:pt x="5592295" y="11571"/>
                    <a:pt x="5639628" y="-8074"/>
                    <a:pt x="5764999" y="0"/>
                  </a:cubicBezTo>
                  <a:cubicBezTo>
                    <a:pt x="5890370" y="8074"/>
                    <a:pt x="6094840" y="4577"/>
                    <a:pt x="6295450" y="0"/>
                  </a:cubicBezTo>
                  <a:cubicBezTo>
                    <a:pt x="6496060" y="-4577"/>
                    <a:pt x="6729962" y="-11165"/>
                    <a:pt x="7050323" y="0"/>
                  </a:cubicBezTo>
                  <a:cubicBezTo>
                    <a:pt x="7370684" y="11165"/>
                    <a:pt x="7480336" y="22251"/>
                    <a:pt x="7641980" y="0"/>
                  </a:cubicBezTo>
                  <a:cubicBezTo>
                    <a:pt x="7729025" y="-17014"/>
                    <a:pt x="7797227" y="90481"/>
                    <a:pt x="7803238" y="161258"/>
                  </a:cubicBezTo>
                  <a:cubicBezTo>
                    <a:pt x="7793683" y="414190"/>
                    <a:pt x="7778691" y="566940"/>
                    <a:pt x="7803238" y="806270"/>
                  </a:cubicBezTo>
                  <a:cubicBezTo>
                    <a:pt x="7803047" y="887417"/>
                    <a:pt x="7727662" y="966449"/>
                    <a:pt x="7641980" y="967528"/>
                  </a:cubicBezTo>
                  <a:cubicBezTo>
                    <a:pt x="7519769" y="960634"/>
                    <a:pt x="7354907" y="985352"/>
                    <a:pt x="7186336" y="967528"/>
                  </a:cubicBezTo>
                  <a:cubicBezTo>
                    <a:pt x="7017765" y="949704"/>
                    <a:pt x="6785705" y="932851"/>
                    <a:pt x="6431463" y="967528"/>
                  </a:cubicBezTo>
                  <a:cubicBezTo>
                    <a:pt x="6077221" y="1002205"/>
                    <a:pt x="5843595" y="944190"/>
                    <a:pt x="5601783" y="967528"/>
                  </a:cubicBezTo>
                  <a:cubicBezTo>
                    <a:pt x="5359971" y="990866"/>
                    <a:pt x="5163452" y="928865"/>
                    <a:pt x="4772103" y="967528"/>
                  </a:cubicBezTo>
                  <a:cubicBezTo>
                    <a:pt x="4380754" y="1006191"/>
                    <a:pt x="4238651" y="996504"/>
                    <a:pt x="4092037" y="967528"/>
                  </a:cubicBezTo>
                  <a:cubicBezTo>
                    <a:pt x="3945423" y="938552"/>
                    <a:pt x="3673370" y="990755"/>
                    <a:pt x="3411972" y="967528"/>
                  </a:cubicBezTo>
                  <a:cubicBezTo>
                    <a:pt x="3150575" y="944301"/>
                    <a:pt x="3044037" y="982562"/>
                    <a:pt x="2806713" y="967528"/>
                  </a:cubicBezTo>
                  <a:cubicBezTo>
                    <a:pt x="2569389" y="952494"/>
                    <a:pt x="2497154" y="963865"/>
                    <a:pt x="2276262" y="967528"/>
                  </a:cubicBezTo>
                  <a:cubicBezTo>
                    <a:pt x="2055370" y="971191"/>
                    <a:pt x="1874804" y="942296"/>
                    <a:pt x="1745811" y="967528"/>
                  </a:cubicBezTo>
                  <a:cubicBezTo>
                    <a:pt x="1616818" y="992760"/>
                    <a:pt x="1428232" y="944043"/>
                    <a:pt x="1140553" y="967528"/>
                  </a:cubicBezTo>
                  <a:cubicBezTo>
                    <a:pt x="852874" y="991013"/>
                    <a:pt x="479708" y="985568"/>
                    <a:pt x="161258" y="967528"/>
                  </a:cubicBezTo>
                  <a:cubicBezTo>
                    <a:pt x="66606" y="967307"/>
                    <a:pt x="-1142" y="893283"/>
                    <a:pt x="0" y="806270"/>
                  </a:cubicBezTo>
                  <a:cubicBezTo>
                    <a:pt x="18556" y="659132"/>
                    <a:pt x="14923" y="433933"/>
                    <a:pt x="0" y="161258"/>
                  </a:cubicBezTo>
                  <a:close/>
                </a:path>
              </a:pathLst>
            </a:custGeom>
            <a:solidFill>
              <a:schemeClr val="accent6">
                <a:lumMod val="20000"/>
                <a:lumOff val="80000"/>
              </a:schemeClr>
            </a:solidFill>
            <a:ln w="19050">
              <a:solidFill>
                <a:srgbClr val="02A78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F9FAF0"/>
                </a:solidFill>
                <a:latin typeface="Calibri" panose="020F0502020204030204"/>
                <a:sym typeface="Arial" panose="020B0604020202020204"/>
              </a:endParaRPr>
            </a:p>
          </p:txBody>
        </p:sp>
        <p:sp>
          <p:nvSpPr>
            <p:cNvPr id="4" name="Hộp Văn bản 7"/>
            <p:cNvSpPr txBox="1"/>
            <p:nvPr/>
          </p:nvSpPr>
          <p:spPr>
            <a:xfrm>
              <a:off x="1263057" y="3333848"/>
              <a:ext cx="7030379" cy="992579"/>
            </a:xfrm>
            <a:prstGeom prst="rect">
              <a:avLst/>
            </a:prstGeom>
            <a:noFill/>
          </p:spPr>
          <p:txBody>
            <a:bodyPr wrap="square" rtlCol="0">
              <a:spAutoFit/>
            </a:bodyPr>
            <a:lstStyle/>
            <a:p>
              <a:pPr algn="ctr" defTabSz="1219200">
                <a:buClr>
                  <a:srgbClr val="000000"/>
                </a:buClr>
                <a:defRPr/>
              </a:pPr>
              <a:r>
                <a:rPr lang="vi-VN" sz="4000" b="1" kern="0" dirty="0">
                  <a:solidFill>
                    <a:srgbClr val="002060"/>
                  </a:solidFill>
                  <a:latin typeface="Calibri" panose="020F0502020204030204" pitchFamily="34" charset="0"/>
                  <a:cs typeface="Calibri" panose="020F0502020204030204" pitchFamily="34" charset="0"/>
                  <a:sym typeface="Arial" panose="020B0604020202020204"/>
                </a:rPr>
                <a:t>Những chi tiết nào cho thấy cô giáo và ba mẹ Bum rất quan tâm và yêu thương Bum?</a:t>
              </a:r>
            </a:p>
          </p:txBody>
        </p:sp>
        <p:pic>
          <p:nvPicPr>
            <p:cNvPr id="5" name="Hình ảnh 8"/>
            <p:cNvPicPr>
              <a:picLocks noChangeAspect="1"/>
            </p:cNvPicPr>
            <p:nvPr/>
          </p:nvPicPr>
          <p:blipFill rotWithShape="1">
            <a:blip r:embed="rId7"/>
            <a:srcRect l="8956" t="37666" r="68907" b="36153"/>
            <a:stretch>
              <a:fillRect/>
            </a:stretch>
          </p:blipFill>
          <p:spPr>
            <a:xfrm>
              <a:off x="505610" y="3266297"/>
              <a:ext cx="767112" cy="907271"/>
            </a:xfrm>
            <a:prstGeom prst="rect">
              <a:avLst/>
            </a:prstGeom>
          </p:spPr>
        </p:pic>
      </p:grpSp>
      <p:sp>
        <p:nvSpPr>
          <p:cNvPr id="23" name="Rectangle: Rounded Corners 22"/>
          <p:cNvSpPr/>
          <p:nvPr/>
        </p:nvSpPr>
        <p:spPr>
          <a:xfrm>
            <a:off x="252249" y="3121572"/>
            <a:ext cx="3694094" cy="191288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Chi </a:t>
            </a:r>
            <a:r>
              <a:rPr lang="en-US" sz="2800" b="1" dirty="0" err="1">
                <a:solidFill>
                  <a:srgbClr val="002060"/>
                </a:solidFill>
                <a:latin typeface="Cambria" panose="02040503050406030204" pitchFamily="18" charset="0"/>
                <a:ea typeface="Cambria" panose="02040503050406030204" pitchFamily="18" charset="0"/>
              </a:rPr>
              <a:t>tiết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thấy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giáo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mẹ</a:t>
            </a:r>
            <a:r>
              <a:rPr lang="en-US" sz="2800" b="1" dirty="0">
                <a:solidFill>
                  <a:srgbClr val="002060"/>
                </a:solidFill>
                <a:latin typeface="Cambria" panose="02040503050406030204" pitchFamily="18" charset="0"/>
                <a:ea typeface="Cambria" panose="02040503050406030204" pitchFamily="18" charset="0"/>
              </a:rPr>
              <a:t> Bum </a:t>
            </a:r>
            <a:r>
              <a:rPr lang="en-US" sz="2800" b="1" dirty="0" err="1">
                <a:solidFill>
                  <a:srgbClr val="002060"/>
                </a:solidFill>
                <a:latin typeface="Cambria" panose="02040503050406030204" pitchFamily="18" charset="0"/>
                <a:ea typeface="Cambria" panose="02040503050406030204" pitchFamily="18" charset="0"/>
              </a:rPr>
              <a:t>rất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quan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tâm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yêu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thương</a:t>
            </a:r>
            <a:r>
              <a:rPr lang="en-US" sz="2800" b="1" dirty="0">
                <a:solidFill>
                  <a:srgbClr val="002060"/>
                </a:solidFill>
                <a:latin typeface="Cambria" panose="02040503050406030204" pitchFamily="18" charset="0"/>
                <a:ea typeface="Cambria" panose="02040503050406030204" pitchFamily="18" charset="0"/>
              </a:rPr>
              <a:t> Bum</a:t>
            </a:r>
          </a:p>
        </p:txBody>
      </p:sp>
      <p:cxnSp>
        <p:nvCxnSpPr>
          <p:cNvPr id="24" name="Straight Connector 23"/>
          <p:cNvCxnSpPr>
            <a:endCxn id="25" idx="1"/>
          </p:cNvCxnSpPr>
          <p:nvPr/>
        </p:nvCxnSpPr>
        <p:spPr>
          <a:xfrm flipV="1">
            <a:off x="3930869" y="2564523"/>
            <a:ext cx="788274" cy="11035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p:cNvSpPr/>
          <p:nvPr/>
        </p:nvSpPr>
        <p:spPr>
          <a:xfrm>
            <a:off x="4719143" y="1923392"/>
            <a:ext cx="7126015" cy="128226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a:latin typeface="Cambria" panose="02040503050406030204" pitchFamily="18" charset="0"/>
                <a:ea typeface="Cambria" panose="02040503050406030204" pitchFamily="18" charset="0"/>
              </a:rPr>
              <a:t>Cô giáo đọc bài văn, biết Bum rất nhớ cây ổi và những kỉ niệm gắn với cây ổi nên đã kể cho bố mẹ Bum về ước mơ của nó. </a:t>
            </a:r>
            <a:endParaRPr lang="en-US" sz="2800" b="1" dirty="0">
              <a:latin typeface="Cambria" panose="02040503050406030204" pitchFamily="18" charset="0"/>
              <a:ea typeface="Cambria" panose="02040503050406030204" pitchFamily="18" charset="0"/>
            </a:endParaRPr>
          </a:p>
        </p:txBody>
      </p:sp>
      <p:cxnSp>
        <p:nvCxnSpPr>
          <p:cNvPr id="26" name="Straight Connector 25"/>
          <p:cNvCxnSpPr>
            <a:stCxn id="23" idx="3"/>
          </p:cNvCxnSpPr>
          <p:nvPr/>
        </p:nvCxnSpPr>
        <p:spPr>
          <a:xfrm>
            <a:off x="3946343" y="4078014"/>
            <a:ext cx="867395" cy="5360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p:cNvSpPr/>
          <p:nvPr/>
        </p:nvSpPr>
        <p:spPr>
          <a:xfrm>
            <a:off x="4824246" y="3762702"/>
            <a:ext cx="6884277" cy="2417381"/>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Bố mẹ Bum khi biết về nỗi nhớ nhung của Bum đã quyết định trồng một cây ổi trong sân nhà mới, mẹ hứa với Bum rằng mai này sẽ mời những bạn thân ngày xưa của nó đến chơi.</a:t>
            </a:r>
            <a:endParaRPr lang="en-US" sz="2800" b="1" dirty="0">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6" name="Rounded Rectangle 25"/>
          <p:cNvSpPr/>
          <p:nvPr/>
        </p:nvSpPr>
        <p:spPr>
          <a:xfrm>
            <a:off x="325821" y="304800"/>
            <a:ext cx="11612179" cy="640557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nvGrpSpPr>
          <p:cNvPr id="2" name="Nhóm 20"/>
          <p:cNvGrpSpPr/>
          <p:nvPr/>
        </p:nvGrpSpPr>
        <p:grpSpPr>
          <a:xfrm>
            <a:off x="262810" y="127534"/>
            <a:ext cx="11431308" cy="1506969"/>
            <a:chOff x="282113" y="-170659"/>
            <a:chExt cx="8573481" cy="1130227"/>
          </a:xfrm>
        </p:grpSpPr>
        <p:sp>
          <p:nvSpPr>
            <p:cNvPr id="3" name="Hình chữ nhật: Góc Tròn 3"/>
            <p:cNvSpPr/>
            <p:nvPr/>
          </p:nvSpPr>
          <p:spPr>
            <a:xfrm>
              <a:off x="282113" y="-114039"/>
              <a:ext cx="8548770" cy="1022842"/>
            </a:xfrm>
            <a:custGeom>
              <a:avLst/>
              <a:gdLst>
                <a:gd name="connsiteX0" fmla="*/ 0 w 8548770"/>
                <a:gd name="connsiteY0" fmla="*/ 170477 h 1022842"/>
                <a:gd name="connsiteX1" fmla="*/ 170477 w 8548770"/>
                <a:gd name="connsiteY1" fmla="*/ 0 h 1022842"/>
                <a:gd name="connsiteX2" fmla="*/ 772384 w 8548770"/>
                <a:gd name="connsiteY2" fmla="*/ 0 h 1022842"/>
                <a:gd name="connsiteX3" fmla="*/ 1210134 w 8548770"/>
                <a:gd name="connsiteY3" fmla="*/ 0 h 1022842"/>
                <a:gd name="connsiteX4" fmla="*/ 1894118 w 8548770"/>
                <a:gd name="connsiteY4" fmla="*/ 0 h 1022842"/>
                <a:gd name="connsiteX5" fmla="*/ 2660181 w 8548770"/>
                <a:gd name="connsiteY5" fmla="*/ 0 h 1022842"/>
                <a:gd name="connsiteX6" fmla="*/ 3508322 w 8548770"/>
                <a:gd name="connsiteY6" fmla="*/ 0 h 1022842"/>
                <a:gd name="connsiteX7" fmla="*/ 3946072 w 8548770"/>
                <a:gd name="connsiteY7" fmla="*/ 0 h 1022842"/>
                <a:gd name="connsiteX8" fmla="*/ 4712135 w 8548770"/>
                <a:gd name="connsiteY8" fmla="*/ 0 h 1022842"/>
                <a:gd name="connsiteX9" fmla="*/ 5149885 w 8548770"/>
                <a:gd name="connsiteY9" fmla="*/ 0 h 1022842"/>
                <a:gd name="connsiteX10" fmla="*/ 5669714 w 8548770"/>
                <a:gd name="connsiteY10" fmla="*/ 0 h 1022842"/>
                <a:gd name="connsiteX11" fmla="*/ 6271620 w 8548770"/>
                <a:gd name="connsiteY11" fmla="*/ 0 h 1022842"/>
                <a:gd name="connsiteX12" fmla="*/ 6709370 w 8548770"/>
                <a:gd name="connsiteY12" fmla="*/ 0 h 1022842"/>
                <a:gd name="connsiteX13" fmla="*/ 7311277 w 8548770"/>
                <a:gd name="connsiteY13" fmla="*/ 0 h 1022842"/>
                <a:gd name="connsiteX14" fmla="*/ 8378293 w 8548770"/>
                <a:gd name="connsiteY14" fmla="*/ 0 h 1022842"/>
                <a:gd name="connsiteX15" fmla="*/ 8548770 w 8548770"/>
                <a:gd name="connsiteY15" fmla="*/ 170477 h 1022842"/>
                <a:gd name="connsiteX16" fmla="*/ 8548770 w 8548770"/>
                <a:gd name="connsiteY16" fmla="*/ 852365 h 1022842"/>
                <a:gd name="connsiteX17" fmla="*/ 8378293 w 8548770"/>
                <a:gd name="connsiteY17" fmla="*/ 1022842 h 1022842"/>
                <a:gd name="connsiteX18" fmla="*/ 7530152 w 8548770"/>
                <a:gd name="connsiteY18" fmla="*/ 1022842 h 1022842"/>
                <a:gd name="connsiteX19" fmla="*/ 6846167 w 8548770"/>
                <a:gd name="connsiteY19" fmla="*/ 1022842 h 1022842"/>
                <a:gd name="connsiteX20" fmla="*/ 6326339 w 8548770"/>
                <a:gd name="connsiteY20" fmla="*/ 1022842 h 1022842"/>
                <a:gd name="connsiteX21" fmla="*/ 5888589 w 8548770"/>
                <a:gd name="connsiteY21" fmla="*/ 1022842 h 1022842"/>
                <a:gd name="connsiteX22" fmla="*/ 5286682 w 8548770"/>
                <a:gd name="connsiteY22" fmla="*/ 1022842 h 1022842"/>
                <a:gd name="connsiteX23" fmla="*/ 4848932 w 8548770"/>
                <a:gd name="connsiteY23" fmla="*/ 1022842 h 1022842"/>
                <a:gd name="connsiteX24" fmla="*/ 4082869 w 8548770"/>
                <a:gd name="connsiteY24" fmla="*/ 1022842 h 1022842"/>
                <a:gd name="connsiteX25" fmla="*/ 3234728 w 8548770"/>
                <a:gd name="connsiteY25" fmla="*/ 1022842 h 1022842"/>
                <a:gd name="connsiteX26" fmla="*/ 2468665 w 8548770"/>
                <a:gd name="connsiteY26" fmla="*/ 1022842 h 1022842"/>
                <a:gd name="connsiteX27" fmla="*/ 2030915 w 8548770"/>
                <a:gd name="connsiteY27" fmla="*/ 1022842 h 1022842"/>
                <a:gd name="connsiteX28" fmla="*/ 1593165 w 8548770"/>
                <a:gd name="connsiteY28" fmla="*/ 1022842 h 1022842"/>
                <a:gd name="connsiteX29" fmla="*/ 991259 w 8548770"/>
                <a:gd name="connsiteY29" fmla="*/ 1022842 h 1022842"/>
                <a:gd name="connsiteX30" fmla="*/ 170477 w 8548770"/>
                <a:gd name="connsiteY30" fmla="*/ 1022842 h 1022842"/>
                <a:gd name="connsiteX31" fmla="*/ 0 w 8548770"/>
                <a:gd name="connsiteY31" fmla="*/ 852365 h 1022842"/>
                <a:gd name="connsiteX32" fmla="*/ 0 w 8548770"/>
                <a:gd name="connsiteY32" fmla="*/ 170477 h 102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1022842" fill="none" extrusionOk="0">
                  <a:moveTo>
                    <a:pt x="0" y="170477"/>
                  </a:moveTo>
                  <a:cubicBezTo>
                    <a:pt x="4026" y="72989"/>
                    <a:pt x="55372" y="-6901"/>
                    <a:pt x="170477" y="0"/>
                  </a:cubicBezTo>
                  <a:cubicBezTo>
                    <a:pt x="363017" y="-20239"/>
                    <a:pt x="549799" y="-24691"/>
                    <a:pt x="772384" y="0"/>
                  </a:cubicBezTo>
                  <a:cubicBezTo>
                    <a:pt x="994969" y="24691"/>
                    <a:pt x="998066" y="1457"/>
                    <a:pt x="1210134" y="0"/>
                  </a:cubicBezTo>
                  <a:cubicBezTo>
                    <a:pt x="1422202" y="-1457"/>
                    <a:pt x="1561462" y="-13385"/>
                    <a:pt x="1894118" y="0"/>
                  </a:cubicBezTo>
                  <a:cubicBezTo>
                    <a:pt x="2226774" y="13385"/>
                    <a:pt x="2418472" y="5067"/>
                    <a:pt x="2660181" y="0"/>
                  </a:cubicBezTo>
                  <a:cubicBezTo>
                    <a:pt x="2901890" y="-5067"/>
                    <a:pt x="3099254" y="29259"/>
                    <a:pt x="3508322" y="0"/>
                  </a:cubicBezTo>
                  <a:cubicBezTo>
                    <a:pt x="3917390" y="-29259"/>
                    <a:pt x="3807766" y="-7983"/>
                    <a:pt x="3946072" y="0"/>
                  </a:cubicBezTo>
                  <a:cubicBezTo>
                    <a:pt x="4084378" y="7983"/>
                    <a:pt x="4465498" y="-21367"/>
                    <a:pt x="4712135" y="0"/>
                  </a:cubicBezTo>
                  <a:cubicBezTo>
                    <a:pt x="4958772" y="21367"/>
                    <a:pt x="5035251" y="-3387"/>
                    <a:pt x="5149885" y="0"/>
                  </a:cubicBezTo>
                  <a:cubicBezTo>
                    <a:pt x="5264519" y="3387"/>
                    <a:pt x="5539850" y="17252"/>
                    <a:pt x="5669714" y="0"/>
                  </a:cubicBezTo>
                  <a:cubicBezTo>
                    <a:pt x="5799578" y="-17252"/>
                    <a:pt x="5991319" y="-29926"/>
                    <a:pt x="6271620" y="0"/>
                  </a:cubicBezTo>
                  <a:cubicBezTo>
                    <a:pt x="6551921" y="29926"/>
                    <a:pt x="6512686" y="9166"/>
                    <a:pt x="6709370" y="0"/>
                  </a:cubicBezTo>
                  <a:cubicBezTo>
                    <a:pt x="6906054" y="-9166"/>
                    <a:pt x="7071622" y="5944"/>
                    <a:pt x="7311277" y="0"/>
                  </a:cubicBezTo>
                  <a:cubicBezTo>
                    <a:pt x="7550932" y="-5944"/>
                    <a:pt x="7854996" y="49992"/>
                    <a:pt x="8378293" y="0"/>
                  </a:cubicBezTo>
                  <a:cubicBezTo>
                    <a:pt x="8461916" y="1548"/>
                    <a:pt x="8561422" y="85039"/>
                    <a:pt x="8548770" y="170477"/>
                  </a:cubicBezTo>
                  <a:cubicBezTo>
                    <a:pt x="8579678" y="354951"/>
                    <a:pt x="8539071" y="606468"/>
                    <a:pt x="8548770" y="852365"/>
                  </a:cubicBezTo>
                  <a:cubicBezTo>
                    <a:pt x="8547038" y="952107"/>
                    <a:pt x="8471638" y="1035751"/>
                    <a:pt x="8378293" y="1022842"/>
                  </a:cubicBezTo>
                  <a:cubicBezTo>
                    <a:pt x="8068242" y="1060826"/>
                    <a:pt x="7807261" y="1048245"/>
                    <a:pt x="7530152" y="1022842"/>
                  </a:cubicBezTo>
                  <a:cubicBezTo>
                    <a:pt x="7253043" y="997439"/>
                    <a:pt x="7128408" y="1000294"/>
                    <a:pt x="6846167" y="1022842"/>
                  </a:cubicBezTo>
                  <a:cubicBezTo>
                    <a:pt x="6563926" y="1045390"/>
                    <a:pt x="6494913" y="1025384"/>
                    <a:pt x="6326339" y="1022842"/>
                  </a:cubicBezTo>
                  <a:cubicBezTo>
                    <a:pt x="6157765" y="1020300"/>
                    <a:pt x="6091519" y="1024402"/>
                    <a:pt x="5888589" y="1022842"/>
                  </a:cubicBezTo>
                  <a:cubicBezTo>
                    <a:pt x="5685659" y="1021283"/>
                    <a:pt x="5554609" y="999529"/>
                    <a:pt x="5286682" y="1022842"/>
                  </a:cubicBezTo>
                  <a:cubicBezTo>
                    <a:pt x="5018755" y="1046155"/>
                    <a:pt x="4950792" y="1009205"/>
                    <a:pt x="4848932" y="1022842"/>
                  </a:cubicBezTo>
                  <a:cubicBezTo>
                    <a:pt x="4747072" y="1036480"/>
                    <a:pt x="4382319" y="1004463"/>
                    <a:pt x="4082869" y="1022842"/>
                  </a:cubicBezTo>
                  <a:cubicBezTo>
                    <a:pt x="3783419" y="1041221"/>
                    <a:pt x="3404833" y="1015234"/>
                    <a:pt x="3234728" y="1022842"/>
                  </a:cubicBezTo>
                  <a:cubicBezTo>
                    <a:pt x="3064623" y="1030450"/>
                    <a:pt x="2773738" y="1011673"/>
                    <a:pt x="2468665" y="1022842"/>
                  </a:cubicBezTo>
                  <a:cubicBezTo>
                    <a:pt x="2163592" y="1034011"/>
                    <a:pt x="2146966" y="1003117"/>
                    <a:pt x="2030915" y="1022842"/>
                  </a:cubicBezTo>
                  <a:cubicBezTo>
                    <a:pt x="1914864" y="1042568"/>
                    <a:pt x="1768254" y="1025414"/>
                    <a:pt x="1593165" y="1022842"/>
                  </a:cubicBezTo>
                  <a:cubicBezTo>
                    <a:pt x="1418076" y="1020271"/>
                    <a:pt x="1173188" y="1047740"/>
                    <a:pt x="991259" y="1022842"/>
                  </a:cubicBezTo>
                  <a:cubicBezTo>
                    <a:pt x="809330" y="997944"/>
                    <a:pt x="378784" y="1019747"/>
                    <a:pt x="170477" y="1022842"/>
                  </a:cubicBezTo>
                  <a:cubicBezTo>
                    <a:pt x="97750" y="1023255"/>
                    <a:pt x="18517" y="954757"/>
                    <a:pt x="0" y="852365"/>
                  </a:cubicBezTo>
                  <a:cubicBezTo>
                    <a:pt x="1267" y="603386"/>
                    <a:pt x="-18360" y="369219"/>
                    <a:pt x="0" y="170477"/>
                  </a:cubicBezTo>
                  <a:close/>
                </a:path>
                <a:path w="8548770" h="1022842" stroke="0" extrusionOk="0">
                  <a:moveTo>
                    <a:pt x="0" y="170477"/>
                  </a:moveTo>
                  <a:cubicBezTo>
                    <a:pt x="22740" y="72507"/>
                    <a:pt x="76188" y="5595"/>
                    <a:pt x="170477" y="0"/>
                  </a:cubicBezTo>
                  <a:cubicBezTo>
                    <a:pt x="363351" y="20645"/>
                    <a:pt x="433097" y="13577"/>
                    <a:pt x="608227" y="0"/>
                  </a:cubicBezTo>
                  <a:cubicBezTo>
                    <a:pt x="783357" y="-13577"/>
                    <a:pt x="938627" y="17628"/>
                    <a:pt x="1045977" y="0"/>
                  </a:cubicBezTo>
                  <a:cubicBezTo>
                    <a:pt x="1153327" y="-17628"/>
                    <a:pt x="1461164" y="-4989"/>
                    <a:pt x="1647884" y="0"/>
                  </a:cubicBezTo>
                  <a:cubicBezTo>
                    <a:pt x="1834604" y="4989"/>
                    <a:pt x="2195825" y="-24519"/>
                    <a:pt x="2496025" y="0"/>
                  </a:cubicBezTo>
                  <a:cubicBezTo>
                    <a:pt x="2796225" y="24519"/>
                    <a:pt x="2743765" y="15391"/>
                    <a:pt x="2933775" y="0"/>
                  </a:cubicBezTo>
                  <a:cubicBezTo>
                    <a:pt x="3123785" y="-15391"/>
                    <a:pt x="3340867" y="72"/>
                    <a:pt x="3453603" y="0"/>
                  </a:cubicBezTo>
                  <a:cubicBezTo>
                    <a:pt x="3566339" y="-72"/>
                    <a:pt x="3788081" y="24810"/>
                    <a:pt x="3973432" y="0"/>
                  </a:cubicBezTo>
                  <a:cubicBezTo>
                    <a:pt x="4158783" y="-24810"/>
                    <a:pt x="4354867" y="15472"/>
                    <a:pt x="4575338" y="0"/>
                  </a:cubicBezTo>
                  <a:cubicBezTo>
                    <a:pt x="4795809" y="-15472"/>
                    <a:pt x="4949850" y="-28506"/>
                    <a:pt x="5259323" y="0"/>
                  </a:cubicBezTo>
                  <a:cubicBezTo>
                    <a:pt x="5568796" y="28506"/>
                    <a:pt x="5598905" y="13066"/>
                    <a:pt x="5697073" y="0"/>
                  </a:cubicBezTo>
                  <a:cubicBezTo>
                    <a:pt x="5795241" y="-13066"/>
                    <a:pt x="6037430" y="-18875"/>
                    <a:pt x="6216901" y="0"/>
                  </a:cubicBezTo>
                  <a:cubicBezTo>
                    <a:pt x="6396372" y="18875"/>
                    <a:pt x="6760196" y="-15941"/>
                    <a:pt x="6982964" y="0"/>
                  </a:cubicBezTo>
                  <a:cubicBezTo>
                    <a:pt x="7205732" y="15941"/>
                    <a:pt x="7550969" y="33588"/>
                    <a:pt x="7749027" y="0"/>
                  </a:cubicBezTo>
                  <a:cubicBezTo>
                    <a:pt x="7947085" y="-33588"/>
                    <a:pt x="8098833" y="-31425"/>
                    <a:pt x="8378293" y="0"/>
                  </a:cubicBezTo>
                  <a:cubicBezTo>
                    <a:pt x="8473767" y="-3515"/>
                    <a:pt x="8545872" y="73694"/>
                    <a:pt x="8548770" y="170477"/>
                  </a:cubicBezTo>
                  <a:cubicBezTo>
                    <a:pt x="8528696" y="310891"/>
                    <a:pt x="8566214" y="607357"/>
                    <a:pt x="8548770" y="852365"/>
                  </a:cubicBezTo>
                  <a:cubicBezTo>
                    <a:pt x="8571561" y="943690"/>
                    <a:pt x="8485805" y="1027128"/>
                    <a:pt x="8378293" y="1022842"/>
                  </a:cubicBezTo>
                  <a:cubicBezTo>
                    <a:pt x="8016752" y="985907"/>
                    <a:pt x="7792484" y="1039657"/>
                    <a:pt x="7530152" y="1022842"/>
                  </a:cubicBezTo>
                  <a:cubicBezTo>
                    <a:pt x="7267820" y="1006027"/>
                    <a:pt x="7088462" y="993855"/>
                    <a:pt x="6682011" y="1022842"/>
                  </a:cubicBezTo>
                  <a:cubicBezTo>
                    <a:pt x="6275560" y="1051829"/>
                    <a:pt x="6013042" y="1005016"/>
                    <a:pt x="5833870" y="1022842"/>
                  </a:cubicBezTo>
                  <a:cubicBezTo>
                    <a:pt x="5654698" y="1040668"/>
                    <a:pt x="5470329" y="1009150"/>
                    <a:pt x="5149885" y="1022842"/>
                  </a:cubicBezTo>
                  <a:cubicBezTo>
                    <a:pt x="4829442" y="1036534"/>
                    <a:pt x="4732511" y="1038213"/>
                    <a:pt x="4465901" y="1022842"/>
                  </a:cubicBezTo>
                  <a:cubicBezTo>
                    <a:pt x="4199291" y="1007471"/>
                    <a:pt x="4120350" y="1025226"/>
                    <a:pt x="3863994" y="1022842"/>
                  </a:cubicBezTo>
                  <a:cubicBezTo>
                    <a:pt x="3607638" y="1020458"/>
                    <a:pt x="3603444" y="1002068"/>
                    <a:pt x="3344166" y="1022842"/>
                  </a:cubicBezTo>
                  <a:cubicBezTo>
                    <a:pt x="3084888" y="1043616"/>
                    <a:pt x="2990267" y="1012684"/>
                    <a:pt x="2824338" y="1022842"/>
                  </a:cubicBezTo>
                  <a:cubicBezTo>
                    <a:pt x="2658409" y="1033000"/>
                    <a:pt x="2388266" y="1004556"/>
                    <a:pt x="2222431" y="1022842"/>
                  </a:cubicBezTo>
                  <a:cubicBezTo>
                    <a:pt x="2056596" y="1041128"/>
                    <a:pt x="1688722" y="1020730"/>
                    <a:pt x="1456368" y="1022842"/>
                  </a:cubicBezTo>
                  <a:cubicBezTo>
                    <a:pt x="1224014" y="1024954"/>
                    <a:pt x="1171878" y="999808"/>
                    <a:pt x="936540" y="1022842"/>
                  </a:cubicBezTo>
                  <a:cubicBezTo>
                    <a:pt x="701202" y="1045876"/>
                    <a:pt x="471816" y="992777"/>
                    <a:pt x="170477" y="1022842"/>
                  </a:cubicBezTo>
                  <a:cubicBezTo>
                    <a:pt x="68176" y="1019843"/>
                    <a:pt x="-5758" y="924141"/>
                    <a:pt x="0" y="852365"/>
                  </a:cubicBezTo>
                  <a:cubicBezTo>
                    <a:pt x="20399" y="575967"/>
                    <a:pt x="-13291" y="412949"/>
                    <a:pt x="0" y="170477"/>
                  </a:cubicBezTo>
                  <a:close/>
                </a:path>
              </a:pathLst>
            </a:custGeom>
            <a:solidFill>
              <a:schemeClr val="accent4"/>
            </a:solidFill>
            <a:ln w="19050">
              <a:solidFill>
                <a:srgbClr val="FF447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dirty="0">
                <a:ln>
                  <a:noFill/>
                </a:ln>
                <a:solidFill>
                  <a:srgbClr val="F0F0F0"/>
                </a:solidFill>
                <a:effectLst/>
                <a:uLnTx/>
                <a:uFillTx/>
                <a:latin typeface="Calibri" panose="020F0502020204030204"/>
                <a:cs typeface="+mn-cs"/>
                <a:sym typeface="Arial" panose="020B0604020202020204"/>
              </a:endParaRPr>
            </a:p>
          </p:txBody>
        </p:sp>
        <p:sp>
          <p:nvSpPr>
            <p:cNvPr id="4" name="Hộp Văn bản 4"/>
            <p:cNvSpPr txBox="1"/>
            <p:nvPr/>
          </p:nvSpPr>
          <p:spPr>
            <a:xfrm>
              <a:off x="998709" y="-51707"/>
              <a:ext cx="7856885" cy="9002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600" b="1" dirty="0" err="1">
                  <a:effectLst/>
                  <a:latin typeface="Calibri" panose="020F0502020204030204" pitchFamily="34" charset="0"/>
                  <a:ea typeface="Cambria" panose="02040503050406030204" pitchFamily="18" charset="0"/>
                  <a:cs typeface="Calibri" panose="020F0502020204030204" pitchFamily="34" charset="0"/>
                </a:rPr>
                <a:t>Em</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có</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nhận</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xét</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gì</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về</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ông</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nội</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của</a:t>
              </a:r>
              <a:r>
                <a:rPr lang="en-US" sz="3600" b="1" dirty="0">
                  <a:effectLst/>
                  <a:latin typeface="Calibri" panose="020F0502020204030204" pitchFamily="34" charset="0"/>
                  <a:ea typeface="Cambria" panose="02040503050406030204" pitchFamily="18" charset="0"/>
                  <a:cs typeface="Calibri" panose="020F0502020204030204" pitchFamily="34" charset="0"/>
                </a:rPr>
                <a:t> Bum </a:t>
              </a:r>
              <a:r>
                <a:rPr lang="en-US" sz="3600" b="1" dirty="0" err="1">
                  <a:effectLst/>
                  <a:latin typeface="Calibri" panose="020F0502020204030204" pitchFamily="34" charset="0"/>
                  <a:ea typeface="Cambria" panose="02040503050406030204" pitchFamily="18" charset="0"/>
                  <a:cs typeface="Calibri" panose="020F0502020204030204" pitchFamily="34" charset="0"/>
                </a:rPr>
                <a:t>và</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tình</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cảm</a:t>
              </a:r>
              <a:r>
                <a:rPr lang="en-US" sz="3600" b="1" dirty="0">
                  <a:effectLst/>
                  <a:latin typeface="Calibri" panose="020F0502020204030204" pitchFamily="34" charset="0"/>
                  <a:ea typeface="Cambria" panose="02040503050406030204" pitchFamily="18" charset="0"/>
                  <a:cs typeface="Calibri" panose="020F0502020204030204" pitchFamily="34" charset="0"/>
                </a:rPr>
                <a:t> Bum </a:t>
              </a:r>
              <a:r>
                <a:rPr lang="en-US" sz="3600" b="1" dirty="0" err="1">
                  <a:effectLst/>
                  <a:latin typeface="Calibri" panose="020F0502020204030204" pitchFamily="34" charset="0"/>
                  <a:ea typeface="Cambria" panose="02040503050406030204" pitchFamily="18" charset="0"/>
                  <a:cs typeface="Calibri" panose="020F0502020204030204" pitchFamily="34" charset="0"/>
                </a:rPr>
                <a:t>dành</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cho</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ông</a:t>
              </a:r>
              <a:r>
                <a:rPr lang="en-US" sz="3600" b="1" dirty="0">
                  <a:effectLst/>
                  <a:latin typeface="Calibri" panose="020F0502020204030204" pitchFamily="34" charset="0"/>
                  <a:ea typeface="Cambria" panose="02040503050406030204" pitchFamily="18" charset="0"/>
                  <a:cs typeface="Calibri" panose="020F0502020204030204" pitchFamily="34" charset="0"/>
                </a:rPr>
                <a:t> </a:t>
              </a:r>
              <a:r>
                <a:rPr lang="en-US" sz="3600" b="1" dirty="0" err="1">
                  <a:effectLst/>
                  <a:latin typeface="Calibri" panose="020F0502020204030204" pitchFamily="34" charset="0"/>
                  <a:ea typeface="Cambria" panose="02040503050406030204" pitchFamily="18" charset="0"/>
                  <a:cs typeface="Calibri" panose="020F0502020204030204" pitchFamily="34" charset="0"/>
                </a:rPr>
                <a:t>nội</a:t>
              </a:r>
              <a:r>
                <a:rPr lang="en-US" sz="3600" b="1" dirty="0">
                  <a:effectLst/>
                  <a:latin typeface="Calibri" panose="020F0502020204030204" pitchFamily="34" charset="0"/>
                  <a:ea typeface="Cambria" panose="02040503050406030204" pitchFamily="18" charset="0"/>
                  <a:cs typeface="Calibri" panose="020F0502020204030204" pitchFamily="34" charset="0"/>
                </a:rPr>
                <a:t>?</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Hình ảnh 5"/>
            <p:cNvPicPr>
              <a:picLocks noChangeAspect="1"/>
            </p:cNvPicPr>
            <p:nvPr/>
          </p:nvPicPr>
          <p:blipFill>
            <a:blip r:embed="rId7">
              <a:extLst>
                <a:ext uri="{BEBA8EAE-BF5A-486C-A8C5-ECC9F3942E4B}">
                  <a14:imgProps xmlns:a14="http://schemas.microsoft.com/office/drawing/2010/main">
                    <a14:imgLayer r:embed="rId8">
                      <a14:imgEffect>
                        <a14:backgroundRemoval t="10000" b="90000" l="26194" r="73806"/>
                      </a14:imgEffect>
                    </a14:imgLayer>
                  </a14:imgProps>
                </a:ext>
                <a:ext uri="{28A0092B-C50C-407E-A947-70E740481C1C}">
                  <a14:useLocalDpi xmlns:a14="http://schemas.microsoft.com/office/drawing/2010/main" val="0"/>
                </a:ext>
              </a:extLst>
            </a:blip>
            <a:srcRect l="20243" r="20243"/>
            <a:stretch>
              <a:fillRect/>
            </a:stretch>
          </p:blipFill>
          <p:spPr>
            <a:xfrm>
              <a:off x="421432" y="-170659"/>
              <a:ext cx="672640" cy="1130227"/>
            </a:xfrm>
            <a:prstGeom prst="rect">
              <a:avLst/>
            </a:prstGeom>
          </p:spPr>
        </p:pic>
      </p:grpSp>
      <p:pic>
        <p:nvPicPr>
          <p:cNvPr id="7" name="Picture 5"/>
          <p:cNvPicPr>
            <a:picLocks noChangeAspect="1"/>
          </p:cNvPicPr>
          <p:nvPr/>
        </p:nvPicPr>
        <p:blipFill>
          <a:blip r:embed="rId9"/>
          <a:stretch>
            <a:fillRect/>
          </a:stretch>
        </p:blipFill>
        <p:spPr>
          <a:xfrm>
            <a:off x="9799644" y="2620251"/>
            <a:ext cx="2302904" cy="3661027"/>
          </a:xfrm>
          <a:prstGeom prst="rect">
            <a:avLst/>
          </a:prstGeom>
        </p:spPr>
      </p:pic>
      <p:grpSp>
        <p:nvGrpSpPr>
          <p:cNvPr id="8" name="Nhóm 25"/>
          <p:cNvGrpSpPr/>
          <p:nvPr/>
        </p:nvGrpSpPr>
        <p:grpSpPr>
          <a:xfrm>
            <a:off x="896995" y="2404297"/>
            <a:ext cx="8348187" cy="3492006"/>
            <a:chOff x="538431" y="1505163"/>
            <a:chExt cx="5597425" cy="2429282"/>
          </a:xfrm>
        </p:grpSpPr>
        <p:sp>
          <p:nvSpPr>
            <p:cNvPr id="9" name="Hình chữ nhật: Góc Tròn 26"/>
            <p:cNvSpPr/>
            <p:nvPr/>
          </p:nvSpPr>
          <p:spPr>
            <a:xfrm>
              <a:off x="538431" y="1505163"/>
              <a:ext cx="5597425" cy="20985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2135" b="0" i="0" u="none" strike="noStrike" kern="0" cap="none" spc="0" normalizeH="0" baseline="0" noProof="0">
                <a:ln>
                  <a:noFill/>
                </a:ln>
                <a:solidFill>
                  <a:srgbClr val="F9FAF0"/>
                </a:solidFill>
                <a:effectLst/>
                <a:uLnTx/>
                <a:uFillTx/>
                <a:latin typeface="Calibri" panose="020F0502020204030204"/>
                <a:cs typeface="+mn-cs"/>
                <a:sym typeface="Arial" panose="020B0604020202020204"/>
              </a:endParaRPr>
            </a:p>
          </p:txBody>
        </p:sp>
        <p:sp>
          <p:nvSpPr>
            <p:cNvPr id="10" name="Hộp Văn bản 27"/>
            <p:cNvSpPr txBox="1"/>
            <p:nvPr/>
          </p:nvSpPr>
          <p:spPr>
            <a:xfrm>
              <a:off x="597351" y="1616363"/>
              <a:ext cx="5479585" cy="2318082"/>
            </a:xfrm>
            <a:prstGeom prst="rect">
              <a:avLst/>
            </a:prstGeom>
            <a:noFill/>
          </p:spPr>
          <p:txBody>
            <a:bodyPr wrap="square">
              <a:spAutoFit/>
            </a:bodyPr>
            <a:lstStyle/>
            <a:p>
              <a:pPr marL="0" marR="0" lvl="0" indent="0" algn="just" defTabSz="1219200" rtl="0" eaLnBrk="1" fontAlgn="auto" latinLnBrk="0" hangingPunct="1">
                <a:lnSpc>
                  <a:spcPct val="100000"/>
                </a:lnSpc>
                <a:spcBef>
                  <a:spcPts val="0"/>
                </a:spcBef>
                <a:spcAft>
                  <a:spcPts val="0"/>
                </a:spcAft>
                <a:buClr>
                  <a:srgbClr val="000000"/>
                </a:buClr>
                <a:buSzTx/>
                <a:buFontTx/>
                <a:buNone/>
                <a:defRPr/>
              </a:pPr>
              <a:r>
                <a:rPr kumimoji="0" lang="vi-VN" sz="4400" b="1"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Ông rất yêu thương, quan tâm và lo lắng cho cháu của mình.  Về tình cảm Bum dành cho ông nội là gắn bó, nhớ thương. </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pic>
        <p:nvPicPr>
          <p:cNvPr id="11" name="Picture 5"/>
          <p:cNvPicPr>
            <a:picLocks noChangeAspect="1"/>
          </p:cNvPicPr>
          <p:nvPr/>
        </p:nvPicPr>
        <p:blipFill>
          <a:blip r:embed="rId7"/>
          <a:stretch>
            <a:fillRect/>
          </a:stretch>
        </p:blipFill>
        <p:spPr>
          <a:xfrm>
            <a:off x="74072" y="2216742"/>
            <a:ext cx="2302904" cy="3661027"/>
          </a:xfrm>
          <a:prstGeom prst="rect">
            <a:avLst/>
          </a:prstGeom>
        </p:spPr>
      </p:pic>
      <p:sp>
        <p:nvSpPr>
          <p:cNvPr id="12" name="Bong bóng Lời nói: Hình bầu dục 12"/>
          <p:cNvSpPr/>
          <p:nvPr/>
        </p:nvSpPr>
        <p:spPr>
          <a:xfrm>
            <a:off x="188329" y="-323351"/>
            <a:ext cx="4178899" cy="2257161"/>
          </a:xfrm>
          <a:prstGeom prst="wedgeEllipseCallout">
            <a:avLst>
              <a:gd name="adj1" fmla="val 34173"/>
              <a:gd name="adj2" fmla="val 641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r>
              <a:rPr lang="vi-VN" sz="3735" kern="0" dirty="0">
                <a:solidFill>
                  <a:srgbClr val="080808"/>
                </a:solidFill>
                <a:latin typeface="Calibri" panose="020F0502020204030204"/>
                <a:sym typeface="Arial" panose="020B0604020202020204"/>
              </a:rPr>
              <a:t>Nội dung </a:t>
            </a:r>
            <a:endParaRPr lang="en-US" sz="3735" kern="0" dirty="0">
              <a:solidFill>
                <a:srgbClr val="080808"/>
              </a:solidFill>
              <a:latin typeface="Calibri" panose="020F0502020204030204"/>
              <a:sym typeface="Arial" panose="020B0604020202020204"/>
            </a:endParaRPr>
          </a:p>
        </p:txBody>
      </p:sp>
      <p:grpSp>
        <p:nvGrpSpPr>
          <p:cNvPr id="13" name="Nhóm 13"/>
          <p:cNvGrpSpPr/>
          <p:nvPr/>
        </p:nvGrpSpPr>
        <p:grpSpPr>
          <a:xfrm>
            <a:off x="3237609" y="107225"/>
            <a:ext cx="7866610" cy="5245647"/>
            <a:chOff x="9768" y="1458780"/>
            <a:chExt cx="5102919" cy="3934236"/>
          </a:xfrm>
        </p:grpSpPr>
        <p:sp>
          <p:nvSpPr>
            <p:cNvPr id="15" name="Hình chữ nhật: Góc Tròn 15"/>
            <p:cNvSpPr/>
            <p:nvPr/>
          </p:nvSpPr>
          <p:spPr>
            <a:xfrm>
              <a:off x="253388" y="2721560"/>
              <a:ext cx="4859299" cy="26714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200">
                <a:buClr>
                  <a:srgbClr val="000000"/>
                </a:buClr>
                <a:defRPr/>
              </a:pPr>
              <a:endParaRPr lang="en-US" sz="1865" kern="0" dirty="0">
                <a:solidFill>
                  <a:srgbClr val="F9FAF0"/>
                </a:solidFill>
                <a:latin typeface="Calibri" panose="020F0502020204030204"/>
                <a:sym typeface="Arial" panose="020B0604020202020204"/>
              </a:endParaRPr>
            </a:p>
          </p:txBody>
        </p:sp>
        <p:grpSp>
          <p:nvGrpSpPr>
            <p:cNvPr id="19" name="Nhóm 16"/>
            <p:cNvGrpSpPr/>
            <p:nvPr/>
          </p:nvGrpSpPr>
          <p:grpSpPr>
            <a:xfrm>
              <a:off x="9768" y="1458780"/>
              <a:ext cx="976076" cy="1348631"/>
              <a:chOff x="471028" y="2745401"/>
              <a:chExt cx="1970283" cy="2340801"/>
            </a:xfrm>
          </p:grpSpPr>
          <p:sp>
            <p:nvSpPr>
              <p:cNvPr id="20" name="Hình Bầu dục 17"/>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F9FAF0"/>
                  </a:solidFill>
                  <a:latin typeface="Calibri" panose="020F0502020204030204"/>
                  <a:sym typeface="Arial" panose="020B0604020202020204"/>
                </a:endParaRPr>
              </a:p>
            </p:txBody>
          </p:sp>
          <p:pic>
            <p:nvPicPr>
              <p:cNvPr id="23" name="Hình ảnh 18"/>
              <p:cNvPicPr>
                <a:picLocks noChangeAspect="1"/>
              </p:cNvPicPr>
              <p:nvPr/>
            </p:nvPicPr>
            <p:blipFill rotWithShape="1">
              <a:blip r:embed="rId8"/>
              <a:srcRect l="17411" t="39570" r="62444" b="16721"/>
              <a:stretch>
                <a:fillRect/>
              </a:stretch>
            </p:blipFill>
            <p:spPr>
              <a:xfrm>
                <a:off x="471028" y="2745401"/>
                <a:ext cx="1914956" cy="2337138"/>
              </a:xfrm>
              <a:prstGeom prst="ellipse">
                <a:avLst/>
              </a:prstGeom>
            </p:spPr>
          </p:pic>
        </p:grpSp>
      </p:grpSp>
      <p:sp>
        <p:nvSpPr>
          <p:cNvPr id="24" name="Hộp Văn bản 14"/>
          <p:cNvSpPr txBox="1"/>
          <p:nvPr/>
        </p:nvSpPr>
        <p:spPr>
          <a:xfrm>
            <a:off x="3774459" y="1955474"/>
            <a:ext cx="7049432" cy="332398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1219200">
              <a:buClr>
                <a:srgbClr val="000000"/>
              </a:buClr>
              <a:defRPr/>
            </a:pPr>
            <a:r>
              <a:rPr lang="vi-VN" sz="3000" b="1" i="1" kern="0" dirty="0">
                <a:solidFill>
                  <a:srgbClr val="000000"/>
                </a:solidFill>
                <a:latin typeface="Calibri" panose="020F0502020204030204" pitchFamily="34" charset="0"/>
                <a:cs typeface="Calibri" panose="020F0502020204030204" pitchFamily="34" charset="0"/>
                <a:sym typeface="Arial" panose="020B0604020202020204"/>
              </a:rPr>
              <a:t>Chúng ta ai cũng cảm thấy rất vui và hạnh phúc khi được người khác quan tâm, làm những việc khiến ta vui. Đến lượt mình, ta cũng nên làm những việc đem lại niềm vui cho người khác, thể hiện sự quan tâm và tình yêu thương của ta. Cuộc sống như vậy sẽ rất tốt đẹp.</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pic>
        <p:nvPicPr>
          <p:cNvPr id="2" name="图片 10"/>
          <p:cNvPicPr>
            <a:picLocks noChangeAspect="1"/>
          </p:cNvPicPr>
          <p:nvPr/>
        </p:nvPicPr>
        <p:blipFill>
          <a:blip r:embed="rId7" cstate="screen"/>
          <a:stretch>
            <a:fillRect/>
          </a:stretch>
        </p:blipFill>
        <p:spPr>
          <a:xfrm>
            <a:off x="-75899" y="1386326"/>
            <a:ext cx="4376960" cy="5376424"/>
          </a:xfrm>
          <a:prstGeom prst="rect">
            <a:avLst/>
          </a:prstGeom>
        </p:spPr>
      </p:pic>
      <p:pic>
        <p:nvPicPr>
          <p:cNvPr id="3" name="Picture 2"/>
          <p:cNvPicPr>
            <a:picLocks noChangeAspect="1"/>
          </p:cNvPicPr>
          <p:nvPr/>
        </p:nvPicPr>
        <p:blipFill>
          <a:blip r:embed="rId8"/>
          <a:stretch>
            <a:fillRect/>
          </a:stretch>
        </p:blipFill>
        <p:spPr>
          <a:xfrm>
            <a:off x="3114715" y="1557793"/>
            <a:ext cx="8602202" cy="213988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b="12103"/>
          <a:stretch>
            <a:fillRect/>
          </a:stretch>
        </p:blipFill>
        <p:spPr>
          <a:xfrm>
            <a:off x="0" y="0"/>
            <a:ext cx="12192000" cy="6858000"/>
          </a:xfrm>
          <a:prstGeom prst="rect">
            <a:avLst/>
          </a:prstGeom>
        </p:spPr>
      </p:pic>
      <p:sp>
        <p:nvSpPr>
          <p:cNvPr id="28" name="Rectangle: Rounded Corners 27"/>
          <p:cNvSpPr/>
          <p:nvPr/>
        </p:nvSpPr>
        <p:spPr>
          <a:xfrm>
            <a:off x="214363" y="361950"/>
            <a:ext cx="11516877" cy="608759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860850" y="503079"/>
            <a:ext cx="10701219" cy="1803281"/>
          </a:xfrm>
          <a:prstGeom prst="rect">
            <a:avLst/>
          </a:prstGeom>
        </p:spPr>
      </p:pic>
      <p:sp>
        <p:nvSpPr>
          <p:cNvPr id="11" name="TextBox 10"/>
          <p:cNvSpPr txBox="1"/>
          <p:nvPr/>
        </p:nvSpPr>
        <p:spPr>
          <a:xfrm>
            <a:off x="428897" y="2187158"/>
            <a:ext cx="10964333" cy="2800767"/>
          </a:xfrm>
          <a:prstGeom prst="rect">
            <a:avLst/>
          </a:prstGeom>
          <a:noFill/>
        </p:spPr>
        <p:txBody>
          <a:bodyPr wrap="square" rtlCol="0">
            <a:spAutoFit/>
          </a:bodyPr>
          <a:lstStyle/>
          <a:p>
            <a:pPr marL="571500" lvl="0" indent="-571500" algn="just">
              <a:buFont typeface="Arial" panose="020B0604020202020204" pitchFamily="34" charset="0"/>
              <a:buChar char="•"/>
              <a:defRPr/>
            </a:pPr>
            <a:r>
              <a:rPr lang="vi-VN" sz="4400" dirty="0">
                <a:solidFill>
                  <a:prstClr val="black"/>
                </a:solidFill>
                <a:latin typeface="Cambria" panose="02040503050406030204" pitchFamily="18" charset="0"/>
                <a:ea typeface="Cambria" panose="02040503050406030204" pitchFamily="18" charset="0"/>
              </a:rPr>
              <a:t>Đọc diễn cảm thể hiện tâm trạng nhân vật, giọng đọc vui tươi, tình cảm, nhẫn giọng vào những từ ngữ chữa thông tin quan trọng trong câu.</a:t>
            </a:r>
            <a:endParaRPr kumimoji="0" lang="vi-VN"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5" name="图片 40"/>
          <p:cNvPicPr>
            <a:picLocks noChangeAspect="1"/>
          </p:cNvPicPr>
          <p:nvPr/>
        </p:nvPicPr>
        <p:blipFill rotWithShape="1">
          <a:blip r:embed="rId5" cstate="print">
            <a:extLst>
              <a:ext uri="{28A0092B-C50C-407E-A947-70E740481C1C}">
                <a14:useLocalDpi xmlns:a14="http://schemas.microsoft.com/office/drawing/2010/main" val="0"/>
              </a:ext>
            </a:extLst>
          </a:blip>
          <a:srcRect l="70038"/>
          <a:stretch>
            <a:fillRect/>
          </a:stretch>
        </p:blipFill>
        <p:spPr>
          <a:xfrm>
            <a:off x="9317558" y="-738809"/>
            <a:ext cx="2905825" cy="6858000"/>
          </a:xfrm>
          <a:prstGeom prst="rect">
            <a:avLst/>
          </a:prstGeom>
        </p:spPr>
      </p:pic>
      <p:pic>
        <p:nvPicPr>
          <p:cNvPr id="6" name="图片 3"/>
          <p:cNvPicPr>
            <a:picLocks noChangeAspect="1"/>
          </p:cNvPicPr>
          <p:nvPr/>
        </p:nvPicPr>
        <p:blipFill rotWithShape="1">
          <a:blip r:embed="rId6" cstate="print">
            <a:extLst>
              <a:ext uri="{28A0092B-C50C-407E-A947-70E740481C1C}">
                <a14:useLocalDpi xmlns:a14="http://schemas.microsoft.com/office/drawing/2010/main" val="0"/>
              </a:ext>
            </a:extLst>
          </a:blip>
          <a:srcRect l="42474"/>
          <a:stretch>
            <a:fillRect/>
          </a:stretch>
        </p:blipFill>
        <p:spPr>
          <a:xfrm>
            <a:off x="6622271" y="0"/>
            <a:ext cx="5579165" cy="6858000"/>
          </a:xfrm>
          <a:prstGeom prst="rect">
            <a:avLst/>
          </a:prstGeom>
        </p:spPr>
      </p:pic>
      <p:pic>
        <p:nvPicPr>
          <p:cNvPr id="7" name="图片 4"/>
          <p:cNvPicPr>
            <a:picLocks noChangeAspect="1"/>
          </p:cNvPicPr>
          <p:nvPr/>
        </p:nvPicPr>
        <p:blipFill rotWithShape="1">
          <a:blip r:embed="rId6" cstate="print">
            <a:extLst>
              <a:ext uri="{28A0092B-C50C-407E-A947-70E740481C1C}">
                <a14:useLocalDpi xmlns:a14="http://schemas.microsoft.com/office/drawing/2010/main" val="0"/>
              </a:ext>
            </a:extLst>
          </a:blip>
          <a:srcRect l="2233" r="57458"/>
          <a:stretch>
            <a:fillRect/>
          </a:stretch>
        </p:blipFill>
        <p:spPr>
          <a:xfrm>
            <a:off x="-198782" y="0"/>
            <a:ext cx="3909392" cy="6858000"/>
          </a:xfrm>
          <a:prstGeom prst="rect">
            <a:avLst/>
          </a:prstGeom>
        </p:spPr>
      </p:pic>
      <p:pic>
        <p:nvPicPr>
          <p:cNvPr id="8" name="图片 6"/>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9" name="图片 7"/>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a:fillRect/>
          </a:stretch>
        </p:blipFill>
        <p:spPr>
          <a:xfrm>
            <a:off x="6126965" y="-20658"/>
            <a:ext cx="5632172" cy="980661"/>
          </a:xfrm>
          <a:prstGeom prst="rect">
            <a:avLst/>
          </a:prstGeom>
        </p:spPr>
      </p:pic>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1" name="图片 35"/>
          <p:cNvPicPr>
            <a:picLocks noChangeAspect="1"/>
          </p:cNvPicPr>
          <p:nvPr/>
        </p:nvPicPr>
        <p:blipFill rotWithShape="1">
          <a:blip r:embed="rId9" cstate="print">
            <a:extLst>
              <a:ext uri="{28A0092B-C50C-407E-A947-70E740481C1C}">
                <a14:useLocalDpi xmlns:a14="http://schemas.microsoft.com/office/drawing/2010/main" val="0"/>
              </a:ext>
            </a:extLst>
          </a:blip>
          <a:srcRect l="46445" t="61148"/>
          <a:stretch>
            <a:fillRect/>
          </a:stretch>
        </p:blipFill>
        <p:spPr>
          <a:xfrm>
            <a:off x="3498982" y="4201395"/>
            <a:ext cx="5194036" cy="2664487"/>
          </a:xfrm>
          <a:prstGeom prst="rect">
            <a:avLst/>
          </a:prstGeom>
        </p:spPr>
      </p:pic>
      <p:pic>
        <p:nvPicPr>
          <p:cNvPr id="12" name="图片 41"/>
          <p:cNvPicPr>
            <a:picLocks noChangeAspect="1"/>
          </p:cNvPicPr>
          <p:nvPr/>
        </p:nvPicPr>
        <p:blipFill rotWithShape="1">
          <a:blip r:embed="rId10" cstate="print">
            <a:extLst>
              <a:ext uri="{28A0092B-C50C-407E-A947-70E740481C1C}">
                <a14:useLocalDpi xmlns:a14="http://schemas.microsoft.com/office/drawing/2010/main" val="0"/>
              </a:ext>
            </a:extLst>
          </a:blip>
          <a:srcRect l="43395" t="21449" r="37019" b="37768"/>
          <a:stretch>
            <a:fillRect/>
          </a:stretch>
        </p:blipFill>
        <p:spPr>
          <a:xfrm>
            <a:off x="514624" y="-185151"/>
            <a:ext cx="1899605" cy="2796896"/>
          </a:xfrm>
          <a:prstGeom prst="rect">
            <a:avLst/>
          </a:prstGeom>
        </p:spPr>
      </p:pic>
      <p:pic>
        <p:nvPicPr>
          <p:cNvPr id="4" name="Picture 3"/>
          <p:cNvPicPr>
            <a:picLocks noChangeAspect="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Lst>
          </a:blip>
          <a:stretch>
            <a:fillRect/>
          </a:stretch>
        </p:blipFill>
        <p:spPr>
          <a:xfrm>
            <a:off x="2424739" y="891154"/>
            <a:ext cx="8016935" cy="363353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par>
                                <p:cTn id="75" presetID="25"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0" y="0"/>
            <a:ext cx="4798736" cy="6858000"/>
          </a:xfrm>
          <a:prstGeom prst="rect">
            <a:avLst/>
          </a:prstGeom>
        </p:spPr>
      </p:pic>
      <p:grpSp>
        <p:nvGrpSpPr>
          <p:cNvPr id="6" name="Group 5"/>
          <p:cNvGrpSpPr/>
          <p:nvPr/>
        </p:nvGrpSpPr>
        <p:grpSpPr>
          <a:xfrm>
            <a:off x="4419600" y="407198"/>
            <a:ext cx="7929019" cy="2012152"/>
            <a:chOff x="2272630" y="2256761"/>
            <a:chExt cx="5316424" cy="1872644"/>
          </a:xfrm>
        </p:grpSpPr>
        <p:sp>
          <p:nvSpPr>
            <p:cNvPr id="7" name="Rectangle: Diagonal Corners Rounded 6"/>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Diagonal Corners Rounded 7"/>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474792" y="2817443"/>
              <a:ext cx="1114262" cy="1311962"/>
            </a:xfrm>
            <a:prstGeom prst="rect">
              <a:avLst/>
            </a:prstGeom>
          </p:spPr>
        </p:pic>
        <p:sp>
          <p:nvSpPr>
            <p:cNvPr id="10" name="TextBox 9"/>
            <p:cNvSpPr txBox="1"/>
            <p:nvPr/>
          </p:nvSpPr>
          <p:spPr>
            <a:xfrm>
              <a:off x="2507523" y="2461957"/>
              <a:ext cx="4630696" cy="66328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990099"/>
                  </a:solidFill>
                  <a:effectLst/>
                  <a:uLnTx/>
                  <a:uFillTx/>
                  <a:latin typeface="Calibri" panose="020F0502020204030204"/>
                  <a:ea typeface="+mn-ea"/>
                  <a:cs typeface="+mn-cs"/>
                </a:rPr>
                <a:t>Em nhìn thấy gì trong tranh minh hoạ?</a:t>
              </a:r>
              <a:endParaRPr kumimoji="0" lang="en-US" sz="4400" i="0" u="none" strike="noStrike" kern="1200" cap="none" spc="0" normalizeH="0" baseline="0" noProof="0" dirty="0">
                <a:ln>
                  <a:noFill/>
                </a:ln>
                <a:effectLst/>
                <a:uLnTx/>
                <a:uFillTx/>
                <a:latin typeface="Calibri" panose="020F0502020204030204"/>
                <a:ea typeface="+mn-ea"/>
                <a:cs typeface="+mn-cs"/>
              </a:endParaRPr>
            </a:p>
          </p:txBody>
        </p:sp>
      </p:grpSp>
      <p:grpSp>
        <p:nvGrpSpPr>
          <p:cNvPr id="18" name="Group 17"/>
          <p:cNvGrpSpPr/>
          <p:nvPr/>
        </p:nvGrpSpPr>
        <p:grpSpPr>
          <a:xfrm>
            <a:off x="4533900" y="2836074"/>
            <a:ext cx="7919494" cy="2012153"/>
            <a:chOff x="2272630" y="2256761"/>
            <a:chExt cx="5316424" cy="1872644"/>
          </a:xfrm>
        </p:grpSpPr>
        <p:sp>
          <p:nvSpPr>
            <p:cNvPr id="19" name="Rectangle: Diagonal Corners Rounded 18"/>
            <p:cNvSpPr/>
            <p:nvPr/>
          </p:nvSpPr>
          <p:spPr>
            <a:xfrm>
              <a:off x="2428789" y="2256761"/>
              <a:ext cx="4975807" cy="119442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Diagonal Corners Rounded 19"/>
            <p:cNvSpPr/>
            <p:nvPr/>
          </p:nvSpPr>
          <p:spPr>
            <a:xfrm>
              <a:off x="2272630" y="2418977"/>
              <a:ext cx="5053261" cy="1366250"/>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474792" y="2817443"/>
              <a:ext cx="1114262" cy="1311962"/>
            </a:xfrm>
            <a:prstGeom prst="rect">
              <a:avLst/>
            </a:prstGeom>
          </p:spPr>
        </p:pic>
        <p:sp>
          <p:nvSpPr>
            <p:cNvPr id="22" name="TextBox 21"/>
            <p:cNvSpPr txBox="1"/>
            <p:nvPr/>
          </p:nvSpPr>
          <p:spPr>
            <a:xfrm>
              <a:off x="2400514" y="2461957"/>
              <a:ext cx="4737704" cy="111710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990099"/>
                  </a:solidFill>
                  <a:effectLst/>
                  <a:uLnTx/>
                  <a:uFillTx/>
                  <a:latin typeface="Calibri" panose="020F0502020204030204"/>
                  <a:ea typeface="+mn-ea"/>
                  <a:cs typeface="+mn-cs"/>
                </a:rPr>
                <a:t>Đoán xem những người trong tranh là ai, họ ở đâu và đang làm gì?</a:t>
              </a:r>
              <a:endParaRPr kumimoji="0" lang="en-US" sz="3600" i="0" u="none" strike="noStrike" kern="1200" cap="none" spc="0" normalizeH="0" baseline="0" noProof="0" dirty="0">
                <a:ln>
                  <a:noFill/>
                </a:ln>
                <a:effectLst/>
                <a:uLnTx/>
                <a:uFillTx/>
                <a:latin typeface="Calibri" panose="020F0502020204030204"/>
                <a:ea typeface="+mn-ea"/>
                <a:cs typeface="+mn-cs"/>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a:fillRect/>
          </a:stretch>
        </p:blipFill>
        <p:spPr>
          <a:xfrm>
            <a:off x="5665306" y="-1"/>
            <a:ext cx="5632172"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2" name="Picture 1"/>
          <p:cNvPicPr>
            <a:picLocks noChangeAspect="1"/>
          </p:cNvPicPr>
          <p:nvPr/>
        </p:nvPicPr>
        <p:blipFill>
          <a:blip r:embed="rId7"/>
          <a:stretch>
            <a:fillRect/>
          </a:stretch>
        </p:blipFill>
        <p:spPr>
          <a:xfrm>
            <a:off x="4440254" y="823650"/>
            <a:ext cx="3939241" cy="1152295"/>
          </a:xfrm>
          <a:prstGeom prst="rect">
            <a:avLst/>
          </a:prstGeom>
        </p:spPr>
      </p:pic>
      <p:pic>
        <p:nvPicPr>
          <p:cNvPr id="9" name="Picture 8"/>
          <p:cNvPicPr>
            <a:picLocks noChangeAspect="1"/>
          </p:cNvPicPr>
          <p:nvPr/>
        </p:nvPicPr>
        <p:blipFill>
          <a:blip r:embed="rId8"/>
          <a:stretch>
            <a:fillRect/>
          </a:stretch>
        </p:blipFill>
        <p:spPr>
          <a:xfrm>
            <a:off x="2027835" y="2414870"/>
            <a:ext cx="7968163" cy="4529721"/>
          </a:xfrm>
          <a:prstGeom prst="rect">
            <a:avLst/>
          </a:prstGeom>
        </p:spPr>
      </p:pic>
      <p:pic>
        <p:nvPicPr>
          <p:cNvPr id="12" name="Picture 11"/>
          <p:cNvPicPr>
            <a:picLocks noChangeAspect="1"/>
          </p:cNvPicPr>
          <p:nvPr/>
        </p:nvPicPr>
        <p:blipFill>
          <a:blip r:embed="rId9"/>
          <a:stretch>
            <a:fillRect/>
          </a:stretch>
        </p:blipFill>
        <p:spPr>
          <a:xfrm>
            <a:off x="282723" y="844962"/>
            <a:ext cx="2566638" cy="1615580"/>
          </a:xfrm>
          <a:prstGeom prst="rect">
            <a:avLst/>
          </a:prstGeom>
        </p:spPr>
      </p:pic>
      <p:pic>
        <p:nvPicPr>
          <p:cNvPr id="14" name="Picture 13" descr="A tree with green leaves&#10;&#10;Description automatically generated"/>
          <p:cNvPicPr>
            <a:picLocks noChangeAspect="1"/>
          </p:cNvPicPr>
          <p:nvPr/>
        </p:nvPicPr>
        <p:blipFill>
          <a:blip r:embed="rId10">
            <a:extLst>
              <a:ext uri="{BEBA8EAE-BF5A-486C-A8C5-ECC9F3942E4B}">
                <a14:imgProps xmlns:a14="http://schemas.microsoft.com/office/drawing/2010/main">
                  <a14:imgLayer r:embed="rId11">
                    <a14:imgEffect>
                      <a14:backgroundRemoval t="8000" b="89778" l="9778" r="89778">
                        <a14:foregroundMark x1="49778" y1="8000" x2="49778" y2="8000"/>
                        <a14:foregroundMark x1="55556" y1="8444" x2="55556" y2="8444"/>
                        <a14:foregroundMark x1="66667" y1="9778" x2="66667" y2="9778"/>
                        <a14:foregroundMark x1="72889" y1="12889" x2="72889" y2="12889"/>
                        <a14:foregroundMark x1="73778" y1="14222" x2="73778" y2="14222"/>
                      </a14:backgroundRemoval>
                    </a14:imgEffect>
                  </a14:imgLayer>
                </a14:imgProps>
              </a:ext>
              <a:ext uri="{28A0092B-C50C-407E-A947-70E740481C1C}">
                <a14:useLocalDpi xmlns:a14="http://schemas.microsoft.com/office/drawing/2010/main" val="0"/>
              </a:ext>
            </a:extLst>
          </a:blip>
          <a:stretch>
            <a:fillRect/>
          </a:stretch>
        </p:blipFill>
        <p:spPr>
          <a:xfrm>
            <a:off x="8481850" y="2406869"/>
            <a:ext cx="4950864" cy="495086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2" name="Rectangle: Rounded Corners 1"/>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5" name="Picture 4"/>
          <p:cNvPicPr>
            <a:picLocks noChangeAspect="1"/>
          </p:cNvPicPr>
          <p:nvPr/>
        </p:nvPicPr>
        <p:blipFill>
          <a:blip r:embed="rId7"/>
          <a:stretch>
            <a:fillRect/>
          </a:stretch>
        </p:blipFill>
        <p:spPr>
          <a:xfrm>
            <a:off x="3088948" y="397897"/>
            <a:ext cx="5803895" cy="554784"/>
          </a:xfrm>
          <a:prstGeom prst="rect">
            <a:avLst/>
          </a:prstGeom>
        </p:spPr>
      </p:pic>
      <p:sp>
        <p:nvSpPr>
          <p:cNvPr id="6" name="TextBox 5"/>
          <p:cNvSpPr txBox="1"/>
          <p:nvPr/>
        </p:nvSpPr>
        <p:spPr>
          <a:xfrm>
            <a:off x="294290" y="1271752"/>
            <a:ext cx="7777655"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Những buổi chiều mát, Bum và bè bạn túm tụm dưới gốc cây, chia nhau những trái ổi chín. Ông nội bắc chiếc ghế đẩu ra sân gần cây ổi, ngồi đó vừa nghe đài vừa nheo nheo mắt nhìn lũ trẻ vui chơi.</a:t>
            </a:r>
          </a:p>
        </p:txBody>
      </p:sp>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8061433" y="978115"/>
            <a:ext cx="3621577" cy="517569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2" name="Rectangle: Rounded Corners 1"/>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a:ea typeface="字魂27号-布丁体"/>
              <a:cs typeface="+mn-cs"/>
            </a:endParaRPr>
          </a:p>
        </p:txBody>
      </p:sp>
      <p:sp>
        <p:nvSpPr>
          <p:cNvPr id="6" name="TextBox 5"/>
          <p:cNvSpPr txBox="1"/>
          <p:nvPr/>
        </p:nvSpPr>
        <p:spPr>
          <a:xfrm>
            <a:off x="493987" y="567559"/>
            <a:ext cx="11004330" cy="5262979"/>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Bum đã xa căn nhà cũ và cây ổi ấy ba năm rồi. Vậy mà khi nhớ lại, kỉ niệm như vừa mới đây thôi.</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Bum nghĩ tới một cây ổi tương lai, vui lâng lâng. Nó bỗng như nghe thấy tiếng chọc ghẹo nhau của lũ bạn và nụ cười hiền hậu của ông nội trôi theo hương ổi chín ngọt lành... </a:t>
            </a:r>
          </a:p>
          <a:p>
            <a:pPr lvl="0" algn="r"/>
            <a:r>
              <a:rPr lang="vi-VN" sz="2400" dirty="0">
                <a:solidFill>
                  <a:srgbClr val="000000"/>
                </a:solidFill>
                <a:latin typeface="Cambria" panose="02040503050406030204" pitchFamily="18" charset="0"/>
                <a:ea typeface="Cambria" panose="02040503050406030204" pitchFamily="18" charset="0"/>
              </a:rPr>
              <a:t>(Theo Võ Thu Hương)</a:t>
            </a: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2" name="Rectangle: Rounded Corners 1"/>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a:ea typeface="字魂27号-布丁体"/>
              <a:cs typeface="+mn-cs"/>
            </a:endParaRPr>
          </a:p>
        </p:txBody>
      </p:sp>
      <p:pic>
        <p:nvPicPr>
          <p:cNvPr id="3" name="Picture 2"/>
          <p:cNvPicPr>
            <a:picLocks noChangeAspect="1"/>
          </p:cNvPicPr>
          <p:nvPr/>
        </p:nvPicPr>
        <p:blipFill>
          <a:blip r:embed="rId7"/>
          <a:stretch>
            <a:fillRect/>
          </a:stretch>
        </p:blipFill>
        <p:spPr>
          <a:xfrm>
            <a:off x="1726057" y="-230478"/>
            <a:ext cx="9010069" cy="2081422"/>
          </a:xfrm>
          <a:prstGeom prst="rect">
            <a:avLst/>
          </a:prstGeom>
        </p:spPr>
      </p:pic>
      <p:sp>
        <p:nvSpPr>
          <p:cNvPr id="4" name="矩形 29"/>
          <p:cNvSpPr/>
          <p:nvPr/>
        </p:nvSpPr>
        <p:spPr>
          <a:xfrm>
            <a:off x="2219924" y="2137000"/>
            <a:ext cx="8249206" cy="715089"/>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Đoạn 1: Từ đầu đến </a:t>
            </a:r>
            <a:r>
              <a:rPr lang="en-US" sz="3600" b="1" i="1" dirty="0" err="1">
                <a:solidFill>
                  <a:prstClr val="black"/>
                </a:solidFill>
                <a:latin typeface="Cambria" panose="02040503050406030204" pitchFamily="18" charset="0"/>
                <a:ea typeface="Cambria" panose="02040503050406030204" pitchFamily="18" charset="0"/>
              </a:rPr>
              <a:t>như</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ba</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nó</a:t>
            </a:r>
            <a:r>
              <a:rPr lang="en-US" sz="3600" b="1" i="1" dirty="0">
                <a:solidFill>
                  <a:prstClr val="black"/>
                </a:solidFill>
                <a:latin typeface="Cambria" panose="02040503050406030204" pitchFamily="18" charset="0"/>
                <a:ea typeface="Cambria" panose="02040503050406030204" pitchFamily="18" charset="0"/>
              </a:rPr>
              <a:t>. </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矩形 29"/>
          <p:cNvSpPr/>
          <p:nvPr/>
        </p:nvSpPr>
        <p:spPr>
          <a:xfrm>
            <a:off x="2292078" y="3133593"/>
            <a:ext cx="8602063" cy="578882"/>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2800" b="1" dirty="0">
                <a:solidFill>
                  <a:prstClr val="black"/>
                </a:solidFill>
                <a:latin typeface="Cambria" panose="02040503050406030204" pitchFamily="18" charset="0"/>
                <a:ea typeface="Cambria" panose="02040503050406030204" pitchFamily="18" charset="0"/>
              </a:rPr>
              <a:t>Đoạn 2: Tiếp theo đến </a:t>
            </a:r>
            <a:r>
              <a:rPr lang="en-US" sz="2800" b="1" i="1" dirty="0" err="1">
                <a:solidFill>
                  <a:prstClr val="black"/>
                </a:solidFill>
                <a:latin typeface="Cambria" panose="02040503050406030204" pitchFamily="18" charset="0"/>
                <a:ea typeface="Cambria" panose="02040503050406030204" pitchFamily="18" charset="0"/>
              </a:rPr>
              <a:t>khắp</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sân</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thơm</a:t>
            </a:r>
            <a:r>
              <a:rPr lang="en-US" sz="2800" b="1" i="1" dirty="0">
                <a:solidFill>
                  <a:prstClr val="black"/>
                </a:solidFill>
                <a:latin typeface="Cambria" panose="02040503050406030204" pitchFamily="18" charset="0"/>
                <a:ea typeface="Cambria" panose="02040503050406030204" pitchFamily="18" charset="0"/>
              </a:rPr>
              <a:t> </a:t>
            </a:r>
            <a:r>
              <a:rPr lang="en-US" sz="2800" b="1" i="1" dirty="0" err="1">
                <a:solidFill>
                  <a:prstClr val="black"/>
                </a:solidFill>
                <a:latin typeface="Cambria" panose="02040503050406030204" pitchFamily="18" charset="0"/>
                <a:ea typeface="Cambria" panose="02040503050406030204" pitchFamily="18" charset="0"/>
              </a:rPr>
              <a:t>lừng</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矩形 29"/>
          <p:cNvSpPr/>
          <p:nvPr/>
        </p:nvSpPr>
        <p:spPr>
          <a:xfrm>
            <a:off x="2524869" y="4002984"/>
            <a:ext cx="8426910"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Tiếp theo đến </a:t>
            </a:r>
            <a:r>
              <a:rPr lang="en-US" sz="3200" b="1" i="1" dirty="0" err="1">
                <a:solidFill>
                  <a:prstClr val="black"/>
                </a:solidFill>
                <a:latin typeface="Cambria" panose="02040503050406030204" pitchFamily="18" charset="0"/>
                <a:ea typeface="Cambria" panose="02040503050406030204" pitchFamily="18" charset="0"/>
              </a:rPr>
              <a:t>lũ</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trẻ</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vui</a:t>
            </a:r>
            <a:r>
              <a:rPr lang="en-US" sz="3200" b="1" i="1" dirty="0">
                <a:solidFill>
                  <a:prstClr val="black"/>
                </a:solidFill>
                <a:latin typeface="Cambria" panose="02040503050406030204" pitchFamily="18" charset="0"/>
                <a:ea typeface="Cambria" panose="02040503050406030204" pitchFamily="18" charset="0"/>
              </a:rPr>
              <a:t> </a:t>
            </a:r>
            <a:r>
              <a:rPr lang="en-US" sz="3200" b="1" i="1" dirty="0" err="1">
                <a:solidFill>
                  <a:prstClr val="black"/>
                </a:solidFill>
                <a:latin typeface="Cambria" panose="02040503050406030204" pitchFamily="18" charset="0"/>
                <a:ea typeface="Cambria" panose="02040503050406030204" pitchFamily="18" charset="0"/>
              </a:rPr>
              <a:t>chơi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矩形 29"/>
          <p:cNvSpPr/>
          <p:nvPr/>
        </p:nvSpPr>
        <p:spPr>
          <a:xfrm>
            <a:off x="4106856" y="4897956"/>
            <a:ext cx="4543158" cy="64698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4:</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Còn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2" name="Rectangle: Rounded Corners 1"/>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a:ea typeface="字魂27号-布丁体"/>
              <a:cs typeface="+mn-cs"/>
            </a:endParaRPr>
          </a:p>
        </p:txBody>
      </p:sp>
      <p:pic>
        <p:nvPicPr>
          <p:cNvPr id="5" name="Picture 4"/>
          <p:cNvPicPr>
            <a:picLocks noChangeAspect="1"/>
          </p:cNvPicPr>
          <p:nvPr/>
        </p:nvPicPr>
        <p:blipFill>
          <a:blip r:embed="rId7"/>
          <a:stretch>
            <a:fillRect/>
          </a:stretch>
        </p:blipFill>
        <p:spPr>
          <a:xfrm>
            <a:off x="3088948" y="397897"/>
            <a:ext cx="5803895" cy="554784"/>
          </a:xfrm>
          <a:prstGeom prst="rect">
            <a:avLst/>
          </a:prstGeom>
        </p:spPr>
      </p:pic>
      <p:sp>
        <p:nvSpPr>
          <p:cNvPr id="6" name="TextBox 5"/>
          <p:cNvSpPr txBox="1"/>
          <p:nvPr/>
        </p:nvSpPr>
        <p:spPr>
          <a:xfrm>
            <a:off x="294290" y="1271752"/>
            <a:ext cx="7777655"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Những buổi chiều mát, Bum và bè bạn túm tụm dưới gốc cây, chia nhau những trái ổi chín. Ông nội bắc chiếc ghế đẩu ra sân gần cây ổi, ngồi đó vừa nghe đài vừa nheo nheo mắt nhìn lũ trẻ vui chơi.</a:t>
            </a:r>
          </a:p>
        </p:txBody>
      </p:sp>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8061433" y="978115"/>
            <a:ext cx="3621577" cy="517569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a:fillRect/>
          </a:stretch>
        </p:blipFill>
        <p:spPr>
          <a:xfrm>
            <a:off x="24210" y="4399722"/>
            <a:ext cx="12197165" cy="2458278"/>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0"/>
            <a:ext cx="4081670" cy="980661"/>
          </a:xfrm>
          <a:prstGeom prst="rect">
            <a:avLst/>
          </a:prstGeom>
        </p:spPr>
      </p:pic>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22792" y="-1"/>
            <a:ext cx="5632172" cy="980661"/>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a:fillRect/>
          </a:stretch>
        </p:blipFill>
        <p:spPr>
          <a:xfrm>
            <a:off x="0" y="51745"/>
            <a:ext cx="4081670" cy="980661"/>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a:fillRect/>
          </a:stretch>
        </p:blipFill>
        <p:spPr>
          <a:xfrm>
            <a:off x="6147002" y="-1"/>
            <a:ext cx="5632172" cy="980661"/>
          </a:xfrm>
          <a:prstGeom prst="rect">
            <a:avLst/>
          </a:prstGeom>
        </p:spPr>
      </p:pic>
      <p:sp>
        <p:nvSpPr>
          <p:cNvPr id="2" name="Rectangle: Rounded Corners 1"/>
          <p:cNvSpPr/>
          <p:nvPr/>
        </p:nvSpPr>
        <p:spPr>
          <a:xfrm>
            <a:off x="199697" y="199697"/>
            <a:ext cx="11708524" cy="6348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字魂27号-布丁体"/>
              <a:ea typeface="字魂27号-布丁体"/>
              <a:cs typeface="+mn-cs"/>
            </a:endParaRPr>
          </a:p>
        </p:txBody>
      </p:sp>
      <p:sp>
        <p:nvSpPr>
          <p:cNvPr id="6" name="TextBox 5"/>
          <p:cNvSpPr txBox="1"/>
          <p:nvPr/>
        </p:nvSpPr>
        <p:spPr>
          <a:xfrm>
            <a:off x="493987" y="567559"/>
            <a:ext cx="11004330"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Bum đã xa căn nhà cũ và cây ổi ấy ba năm rồi. Vậy mà khi nhớ lại, kỉ niệm như vừa mới đây thôi.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Bum nghĩ tới một cây ổi tương lai, vui lâng lâng. Nó bỗng như nghe thấy tiếng chọc ghẹo nhau của lũ bạn và nụ cười hiền hậu của ông nội trôi theo hương ổi chín ngọt lành... </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(Theo Võ Thu Hương)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A558B99-5CD4-4C7A-AC90-AA05902A05A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o{\&quot;{3587D185-86CE-49C9-8F2C-B88F33950003}&quot;,&quot;C:\\Users\\Administrator\\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on muon lam mot cai cay (1)"/>
</p:tagLst>
</file>

<file path=ppt/tags/tag10.xml><?xml version="1.0" encoding="utf-8"?>
<p:tagLst xmlns:a="http://schemas.openxmlformats.org/drawingml/2006/main" xmlns:r="http://schemas.openxmlformats.org/officeDocument/2006/relationships" xmlns:p="http://schemas.openxmlformats.org/presentationml/2006/main">
  <p:tag name="GENSWF_SLIDE_UID" val="{045606E6-AD12-4BE7-B0E6-4F4A13F0AAC2}:326"/>
</p:tagLst>
</file>

<file path=ppt/tags/tag11.xml><?xml version="1.0" encoding="utf-8"?>
<p:tagLst xmlns:a="http://schemas.openxmlformats.org/drawingml/2006/main" xmlns:r="http://schemas.openxmlformats.org/officeDocument/2006/relationships" xmlns:p="http://schemas.openxmlformats.org/presentationml/2006/main">
  <p:tag name="GENSWF_SLIDE_UID" val="{9DBD728D-51CE-45C3-BE56-6D101A4471E9}:323"/>
</p:tagLst>
</file>

<file path=ppt/tags/tag12.xml><?xml version="1.0" encoding="utf-8"?>
<p:tagLst xmlns:a="http://schemas.openxmlformats.org/drawingml/2006/main" xmlns:r="http://schemas.openxmlformats.org/officeDocument/2006/relationships" xmlns:p="http://schemas.openxmlformats.org/presentationml/2006/main">
  <p:tag name="GENSWF_SLIDE_UID" val="{2B733BAA-252E-4E8D-A9E7-3507AD9682DB}:11088552"/>
</p:tagLst>
</file>

<file path=ppt/tags/tag13.xml><?xml version="1.0" encoding="utf-8"?>
<p:tagLst xmlns:a="http://schemas.openxmlformats.org/drawingml/2006/main" xmlns:r="http://schemas.openxmlformats.org/officeDocument/2006/relationships" xmlns:p="http://schemas.openxmlformats.org/presentationml/2006/main">
  <p:tag name="GENSWF_SLIDE_UID" val="{D731958D-5034-4250-9B0A-A42462290095}:327"/>
</p:tagLst>
</file>

<file path=ppt/tags/tag14.xml><?xml version="1.0" encoding="utf-8"?>
<p:tagLst xmlns:a="http://schemas.openxmlformats.org/drawingml/2006/main" xmlns:r="http://schemas.openxmlformats.org/officeDocument/2006/relationships" xmlns:p="http://schemas.openxmlformats.org/presentationml/2006/main">
  <p:tag name="GENSWF_SLIDE_UID" val="{286A1A7A-2A95-427E-84BE-65FBE019A6F6}:328"/>
</p:tagLst>
</file>

<file path=ppt/tags/tag15.xml><?xml version="1.0" encoding="utf-8"?>
<p:tagLst xmlns:a="http://schemas.openxmlformats.org/drawingml/2006/main" xmlns:r="http://schemas.openxmlformats.org/officeDocument/2006/relationships" xmlns:p="http://schemas.openxmlformats.org/presentationml/2006/main">
  <p:tag name="GENSWF_SLIDE_UID" val="{70FEE1E4-70F0-42F6-BA0B-975EAA97BAA9}:329"/>
</p:tagLst>
</file>

<file path=ppt/tags/tag16.xml><?xml version="1.0" encoding="utf-8"?>
<p:tagLst xmlns:a="http://schemas.openxmlformats.org/drawingml/2006/main" xmlns:r="http://schemas.openxmlformats.org/officeDocument/2006/relationships" xmlns:p="http://schemas.openxmlformats.org/presentationml/2006/main">
  <p:tag name="GENSWF_SLIDE_UID" val="{D5686318-6568-4AC1-B0BF-BCA291035333}:330"/>
</p:tagLst>
</file>

<file path=ppt/tags/tag17.xml><?xml version="1.0" encoding="utf-8"?>
<p:tagLst xmlns:a="http://schemas.openxmlformats.org/drawingml/2006/main" xmlns:r="http://schemas.openxmlformats.org/officeDocument/2006/relationships" xmlns:p="http://schemas.openxmlformats.org/presentationml/2006/main">
  <p:tag name="GENSWF_SLIDE_UID" val="{A3ED6D52-F211-4A9D-86EF-6FE2FB8771C7}:332"/>
</p:tagLst>
</file>

<file path=ppt/tags/tag18.xml><?xml version="1.0" encoding="utf-8"?>
<p:tagLst xmlns:a="http://schemas.openxmlformats.org/drawingml/2006/main" xmlns:r="http://schemas.openxmlformats.org/officeDocument/2006/relationships" xmlns:p="http://schemas.openxmlformats.org/presentationml/2006/main">
  <p:tag name="GENSWF_SLIDE_UID" val="{792924D8-3AF1-4C87-A675-3093B7396F4F}:333"/>
</p:tagLst>
</file>

<file path=ppt/tags/tag19.xml><?xml version="1.0" encoding="utf-8"?>
<p:tagLst xmlns:a="http://schemas.openxmlformats.org/drawingml/2006/main" xmlns:r="http://schemas.openxmlformats.org/officeDocument/2006/relationships" xmlns:p="http://schemas.openxmlformats.org/presentationml/2006/main">
  <p:tag name="GENSWF_SLIDE_UID" val="{6E5410A8-6ED6-409A-9869-926A37E8CDEC}:334"/>
</p:tagLst>
</file>

<file path=ppt/tags/tag2.xml><?xml version="1.0" encoding="utf-8"?>
<p:tagLst xmlns:a="http://schemas.openxmlformats.org/drawingml/2006/main" xmlns:r="http://schemas.openxmlformats.org/officeDocument/2006/relationships" xmlns:p="http://schemas.openxmlformats.org/presentationml/2006/main">
  <p:tag name="GENSWF_SLIDE_UID" val="{05077917-783F-4FA9-968F-A91424B8D97C}:280"/>
</p:tagLst>
</file>

<file path=ppt/tags/tag20.xml><?xml version="1.0" encoding="utf-8"?>
<p:tagLst xmlns:a="http://schemas.openxmlformats.org/drawingml/2006/main" xmlns:r="http://schemas.openxmlformats.org/officeDocument/2006/relationships" xmlns:p="http://schemas.openxmlformats.org/presentationml/2006/main">
  <p:tag name="GENSWF_SLIDE_UID" val="{5B733617-3D35-40F1-B886-1BF1350D496F}:335"/>
</p:tagLst>
</file>

<file path=ppt/tags/tag21.xml><?xml version="1.0" encoding="utf-8"?>
<p:tagLst xmlns:a="http://schemas.openxmlformats.org/drawingml/2006/main" xmlns:r="http://schemas.openxmlformats.org/officeDocument/2006/relationships" xmlns:p="http://schemas.openxmlformats.org/presentationml/2006/main">
  <p:tag name="GENSWF_SLIDE_UID" val="{FA9C3FF4-B575-4182-B824-76379341399F}:336"/>
</p:tagLst>
</file>

<file path=ppt/tags/tag22.xml><?xml version="1.0" encoding="utf-8"?>
<p:tagLst xmlns:a="http://schemas.openxmlformats.org/drawingml/2006/main" xmlns:r="http://schemas.openxmlformats.org/officeDocument/2006/relationships" xmlns:p="http://schemas.openxmlformats.org/presentationml/2006/main">
  <p:tag name="GENSWF_SLIDE_UID" val="{2B1F7EDB-19EE-46E6-B288-7A4035E243E3}:338"/>
</p:tagLst>
</file>

<file path=ppt/tags/tag23.xml><?xml version="1.0" encoding="utf-8"?>
<p:tagLst xmlns:a="http://schemas.openxmlformats.org/drawingml/2006/main" xmlns:r="http://schemas.openxmlformats.org/officeDocument/2006/relationships" xmlns:p="http://schemas.openxmlformats.org/presentationml/2006/main">
  <p:tag name="GENSWF_SLIDE_UID" val="{6D7C5059-281B-4A5E-A435-FC1DF82C64AA}:339"/>
</p:tagLst>
</file>

<file path=ppt/tags/tag24.xml><?xml version="1.0" encoding="utf-8"?>
<p:tagLst xmlns:a="http://schemas.openxmlformats.org/drawingml/2006/main" xmlns:r="http://schemas.openxmlformats.org/officeDocument/2006/relationships" xmlns:p="http://schemas.openxmlformats.org/presentationml/2006/main">
  <p:tag name="GENSWF_SLIDE_UID" val="{E78954CC-EBF1-4C18-8E17-CD8563B1E589}:340"/>
</p:tagLst>
</file>

<file path=ppt/tags/tag25.xml><?xml version="1.0" encoding="utf-8"?>
<p:tagLst xmlns:a="http://schemas.openxmlformats.org/drawingml/2006/main" xmlns:r="http://schemas.openxmlformats.org/officeDocument/2006/relationships" xmlns:p="http://schemas.openxmlformats.org/presentationml/2006/main">
  <p:tag name="GENSWF_SLIDE_UID" val="{7595FF2F-73AF-4E8E-AEEE-2FA782B292A1}:11088551"/>
</p:tagLst>
</file>

<file path=ppt/tags/tag26.xml><?xml version="1.0" encoding="utf-8"?>
<p:tagLst xmlns:a="http://schemas.openxmlformats.org/drawingml/2006/main" xmlns:r="http://schemas.openxmlformats.org/officeDocument/2006/relationships" xmlns:p="http://schemas.openxmlformats.org/presentationml/2006/main">
  <p:tag name="GENSWF_SLIDE_UID" val="{25C85D50-198A-4106-B61F-D2D8B052C03C}:271"/>
</p:tagLst>
</file>

<file path=ppt/tags/tag3.xml><?xml version="1.0" encoding="utf-8"?>
<p:tagLst xmlns:a="http://schemas.openxmlformats.org/drawingml/2006/main" xmlns:r="http://schemas.openxmlformats.org/officeDocument/2006/relationships" xmlns:p="http://schemas.openxmlformats.org/presentationml/2006/main">
  <p:tag name="GENSWF_SLIDE_UID" val="{106C7FED-4090-4E42-A3B2-535CA21E8203}:281"/>
</p:tagLst>
</file>

<file path=ppt/tags/tag4.xml><?xml version="1.0" encoding="utf-8"?>
<p:tagLst xmlns:a="http://schemas.openxmlformats.org/drawingml/2006/main" xmlns:r="http://schemas.openxmlformats.org/officeDocument/2006/relationships" xmlns:p="http://schemas.openxmlformats.org/presentationml/2006/main">
  <p:tag name="GENSWF_SLIDE_UID" val="{2BB220D8-B744-4CF0-A637-65F36BF7A837}:282"/>
</p:tagLst>
</file>

<file path=ppt/tags/tag5.xml><?xml version="1.0" encoding="utf-8"?>
<p:tagLst xmlns:a="http://schemas.openxmlformats.org/drawingml/2006/main" xmlns:r="http://schemas.openxmlformats.org/officeDocument/2006/relationships" xmlns:p="http://schemas.openxmlformats.org/presentationml/2006/main">
  <p:tag name="GENSWF_SLIDE_UID" val="{3EBFBBA9-9248-42BE-9E13-ED026BA33491}:258"/>
</p:tagLst>
</file>

<file path=ppt/tags/tag6.xml><?xml version="1.0" encoding="utf-8"?>
<p:tagLst xmlns:a="http://schemas.openxmlformats.org/drawingml/2006/main" xmlns:r="http://schemas.openxmlformats.org/officeDocument/2006/relationships" xmlns:p="http://schemas.openxmlformats.org/presentationml/2006/main">
  <p:tag name="GENSWF_SLIDE_UID" val="{CDDC7B56-6FBA-4A0A-8C48-31FCFF22BB09}:309"/>
</p:tagLst>
</file>

<file path=ppt/tags/tag7.xml><?xml version="1.0" encoding="utf-8"?>
<p:tagLst xmlns:a="http://schemas.openxmlformats.org/drawingml/2006/main" xmlns:r="http://schemas.openxmlformats.org/officeDocument/2006/relationships" xmlns:p="http://schemas.openxmlformats.org/presentationml/2006/main">
  <p:tag name="GENSWF_SLIDE_UID" val="{69549ACC-D79F-4847-8387-A4D91EB1E5DC}:322"/>
</p:tagLst>
</file>

<file path=ppt/tags/tag8.xml><?xml version="1.0" encoding="utf-8"?>
<p:tagLst xmlns:a="http://schemas.openxmlformats.org/drawingml/2006/main" xmlns:r="http://schemas.openxmlformats.org/officeDocument/2006/relationships" xmlns:p="http://schemas.openxmlformats.org/presentationml/2006/main">
  <p:tag name="GENSWF_SLIDE_UID" val="{F6451807-E157-4F3B-806E-CC837B18EAF5}:324"/>
</p:tagLst>
</file>

<file path=ppt/tags/tag9.xml><?xml version="1.0" encoding="utf-8"?>
<p:tagLst xmlns:a="http://schemas.openxmlformats.org/drawingml/2006/main" xmlns:r="http://schemas.openxmlformats.org/officeDocument/2006/relationships" xmlns:p="http://schemas.openxmlformats.org/presentationml/2006/main">
  <p:tag name="GENSWF_SLIDE_UID" val="{AA0F32ED-503B-40AC-9C7F-E2B6E9DE268E}:3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a:ea typeface="字魂27号-布丁体"/>
        <a:cs typeface=""/>
      </a:majorFont>
      <a:minorFont>
        <a:latin typeface="字魂27号-布丁体"/>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1929</Words>
  <Application>Microsoft Office PowerPoint</Application>
  <PresentationFormat>Widescreen</PresentationFormat>
  <Paragraphs>87</Paragraphs>
  <Slides>25</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SimSun</vt:lpstr>
      <vt:lpstr>Arial</vt:lpstr>
      <vt:lpstr>Calibri</vt:lpstr>
      <vt:lpstr>Calibri Light</vt:lpstr>
      <vt:lpstr>Cambria</vt:lpstr>
      <vt:lpstr>等线</vt:lpstr>
      <vt:lpstr>Open Sans</vt:lpstr>
      <vt:lpstr>Times New Roman</vt:lpstr>
      <vt:lpstr>字魂17号-萌趣果冻体</vt:lpstr>
      <vt:lpstr>字魂27号-布丁体</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 muon lam mot cai cay (1)</dc:title>
  <dc:creator>Thao Tran</dc:creator>
  <cp:lastModifiedBy>Administrator</cp:lastModifiedBy>
  <cp:revision>62</cp:revision>
  <dcterms:created xsi:type="dcterms:W3CDTF">2023-12-07T09:59:00Z</dcterms:created>
  <dcterms:modified xsi:type="dcterms:W3CDTF">2025-02-18T15:31:01Z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C0FA72E481854C00AF1086309853437A</vt:lpwstr>
  </property>
  <property fmtid="{D5CDD505-2E9C-101B-9397-08002B2CF9AE}" pid="3" name="KSOProductBuildVer">
    <vt:lpwstr>1033-11.2.0.11225</vt:lpwstr>
  </property>
</Properties>
</file>