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6" r:id="rId3"/>
    <p:sldMasterId id="2147483671" r:id="rId4"/>
  </p:sldMasterIdLst>
  <p:notesMasterIdLst>
    <p:notesMasterId r:id="rId15"/>
  </p:notesMasterIdLst>
  <p:sldIdLst>
    <p:sldId id="303" r:id="rId5"/>
    <p:sldId id="262" r:id="rId6"/>
    <p:sldId id="472" r:id="rId7"/>
    <p:sldId id="503" r:id="rId8"/>
    <p:sldId id="505" r:id="rId9"/>
    <p:sldId id="506" r:id="rId10"/>
    <p:sldId id="508" r:id="rId11"/>
    <p:sldId id="529" r:id="rId12"/>
    <p:sldId id="530" r:id="rId13"/>
    <p:sldId id="5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2" d="100"/>
          <a:sy n="42" d="100"/>
        </p:scale>
        <p:origin x="94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A1640-4616-48BE-A378-5E526E3F8CBF}"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CF899-D929-4E0A-B174-B51393A0066B}" type="slidenum">
              <a:rPr lang="en-US" smtClean="0"/>
              <a:t>‹#›</a:t>
            </a:fld>
            <a:endParaRPr lang="en-US"/>
          </a:p>
        </p:txBody>
      </p:sp>
    </p:spTree>
    <p:extLst>
      <p:ext uri="{BB962C8B-B14F-4D97-AF65-F5344CB8AC3E}">
        <p14:creationId xmlns:p14="http://schemas.microsoft.com/office/powerpoint/2010/main" val="225017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1</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5"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5"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1"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5"/>
            </a:lvl1pPr>
            <a:lvl2pPr lvl="1">
              <a:spcBef>
                <a:spcPts val="0"/>
              </a:spcBef>
              <a:spcAft>
                <a:spcPts val="0"/>
              </a:spcAft>
              <a:buSzPts val="1500"/>
              <a:buNone/>
              <a:defRPr/>
            </a:lvl2pPr>
            <a:lvl3pPr lvl="2">
              <a:spcBef>
                <a:spcPts val="2135"/>
              </a:spcBef>
              <a:spcAft>
                <a:spcPts val="0"/>
              </a:spcAft>
              <a:buSzPts val="1500"/>
              <a:buNone/>
              <a:defRPr/>
            </a:lvl3pPr>
            <a:lvl4pPr lvl="3">
              <a:spcBef>
                <a:spcPts val="2135"/>
              </a:spcBef>
              <a:spcAft>
                <a:spcPts val="0"/>
              </a:spcAft>
              <a:buSzPts val="1500"/>
              <a:buNone/>
              <a:defRPr/>
            </a:lvl4pPr>
            <a:lvl5pPr lvl="4">
              <a:spcBef>
                <a:spcPts val="2135"/>
              </a:spcBef>
              <a:spcAft>
                <a:spcPts val="0"/>
              </a:spcAft>
              <a:buSzPts val="1500"/>
              <a:buNone/>
              <a:defRPr/>
            </a:lvl5pPr>
            <a:lvl6pPr lvl="5">
              <a:spcBef>
                <a:spcPts val="2135"/>
              </a:spcBef>
              <a:spcAft>
                <a:spcPts val="0"/>
              </a:spcAft>
              <a:buSzPts val="1500"/>
              <a:buNone/>
              <a:defRPr/>
            </a:lvl6pPr>
            <a:lvl7pPr lvl="6">
              <a:spcBef>
                <a:spcPts val="2135"/>
              </a:spcBef>
              <a:spcAft>
                <a:spcPts val="0"/>
              </a:spcAft>
              <a:buSzPts val="1500"/>
              <a:buNone/>
              <a:defRPr/>
            </a:lvl7pPr>
            <a:lvl8pPr lvl="7">
              <a:spcBef>
                <a:spcPts val="2135"/>
              </a:spcBef>
              <a:spcAft>
                <a:spcPts val="0"/>
              </a:spcAft>
              <a:buSzPts val="1500"/>
              <a:buNone/>
              <a:defRPr/>
            </a:lvl8pPr>
            <a:lvl9pPr lvl="8">
              <a:spcBef>
                <a:spcPts val="2135"/>
              </a:spcBef>
              <a:spcAft>
                <a:spcPts val="2135"/>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5"/>
            </a:lvl1pPr>
            <a:lvl2pPr lvl="1" rtl="0">
              <a:spcBef>
                <a:spcPts val="0"/>
              </a:spcBef>
              <a:spcAft>
                <a:spcPts val="0"/>
              </a:spcAft>
              <a:buSzPts val="1500"/>
              <a:buNone/>
              <a:defRPr/>
            </a:lvl2pPr>
            <a:lvl3pPr lvl="2" rtl="0">
              <a:spcBef>
                <a:spcPts val="2135"/>
              </a:spcBef>
              <a:spcAft>
                <a:spcPts val="0"/>
              </a:spcAft>
              <a:buSzPts val="1500"/>
              <a:buNone/>
              <a:defRPr/>
            </a:lvl3pPr>
            <a:lvl4pPr lvl="3" rtl="0">
              <a:spcBef>
                <a:spcPts val="2135"/>
              </a:spcBef>
              <a:spcAft>
                <a:spcPts val="0"/>
              </a:spcAft>
              <a:buSzPts val="1500"/>
              <a:buNone/>
              <a:defRPr/>
            </a:lvl4pPr>
            <a:lvl5pPr lvl="4" rtl="0">
              <a:spcBef>
                <a:spcPts val="2135"/>
              </a:spcBef>
              <a:spcAft>
                <a:spcPts val="0"/>
              </a:spcAft>
              <a:buSzPts val="1500"/>
              <a:buNone/>
              <a:defRPr/>
            </a:lvl5pPr>
            <a:lvl6pPr lvl="5" rtl="0">
              <a:spcBef>
                <a:spcPts val="2135"/>
              </a:spcBef>
              <a:spcAft>
                <a:spcPts val="0"/>
              </a:spcAft>
              <a:buSzPts val="1500"/>
              <a:buNone/>
              <a:defRPr/>
            </a:lvl6pPr>
            <a:lvl7pPr lvl="6" rtl="0">
              <a:spcBef>
                <a:spcPts val="2135"/>
              </a:spcBef>
              <a:spcAft>
                <a:spcPts val="0"/>
              </a:spcAft>
              <a:buSzPts val="1500"/>
              <a:buNone/>
              <a:defRPr/>
            </a:lvl7pPr>
            <a:lvl8pPr lvl="7" rtl="0">
              <a:spcBef>
                <a:spcPts val="2135"/>
              </a:spcBef>
              <a:spcAft>
                <a:spcPts val="0"/>
              </a:spcAft>
              <a:buSzPts val="1500"/>
              <a:buNone/>
              <a:defRPr/>
            </a:lvl8pPr>
            <a:lvl9pPr lvl="8" rtl="0">
              <a:spcBef>
                <a:spcPts val="2135"/>
              </a:spcBef>
              <a:spcAft>
                <a:spcPts val="2135"/>
              </a:spcAft>
              <a:buSzPts val="1500"/>
              <a:buNone/>
              <a:defRPr/>
            </a:lvl9pPr>
          </a:lstStyle>
          <a:p>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517003" y="610565"/>
            <a:ext cx="11157995" cy="5636871"/>
          </a:xfrm>
          <a:prstGeom prst="rect">
            <a:avLst/>
          </a:prstGeom>
          <a:solidFill>
            <a:schemeClr val="bg1"/>
          </a:solidFill>
          <a:ln>
            <a:noFill/>
          </a:ln>
          <a:effectLst>
            <a:outerShdw blurRad="2413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099" y="601039"/>
            <a:ext cx="2354002" cy="3882249"/>
          </a:xfrm>
          <a:prstGeom prst="rect">
            <a:avLst/>
          </a:prstGeom>
        </p:spPr>
      </p:pic>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09374" y="601038"/>
            <a:ext cx="2354002" cy="3882249"/>
          </a:xfrm>
          <a:prstGeom prst="rect">
            <a:avLst/>
          </a:prstGeom>
        </p:spPr>
      </p:pic>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2025/2/18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82F288E0-7875-42C4-84C8-98DBBD3BF4D2}" type="datetimeFigureOut">
              <a:rPr lang="zh-CN" altLang="en-US" smtClean="0"/>
              <a:t>2025/2/18</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351099" y="304801"/>
            <a:ext cx="11574201" cy="6219824"/>
          </a:xfrm>
          <a:prstGeom prst="rect">
            <a:avLst/>
          </a:prstGeom>
          <a:solidFill>
            <a:schemeClr val="bg1"/>
          </a:solidFill>
          <a:ln>
            <a:noFill/>
          </a:ln>
          <a:effectLst>
            <a:outerShdw blurRad="2413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304802"/>
            <a:ext cx="1558546" cy="2570374"/>
          </a:xfrm>
          <a:prstGeom prst="rect">
            <a:avLst/>
          </a:prstGeom>
        </p:spPr>
      </p:pic>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t>2025/2/18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t>‹#›</a:t>
            </a:fld>
            <a:endParaRPr lang="zh-CN" alt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82F288E0-7875-42C4-84C8-98DBBD3BF4D2}" type="datetimeFigureOut">
              <a:rPr lang="zh-CN" altLang="en-US" smtClean="0"/>
              <a:t>2025/2/18</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cxnSp>
        <p:nvCxnSpPr>
          <p:cNvPr id="3" name="直接连接符 2"/>
          <p:cNvCxnSpPr/>
          <p:nvPr userDrawn="1"/>
        </p:nvCxnSpPr>
        <p:spPr>
          <a:xfrm>
            <a:off x="457874" y="1110373"/>
            <a:ext cx="11206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10327747" y="149248"/>
            <a:ext cx="1223999" cy="992123"/>
          </a:xfrm>
          <a:prstGeom prst="rect">
            <a:avLst/>
          </a:prstGeom>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12192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600" b="0" i="0" u="none" strike="noStrike" kern="1200" cap="none" spc="0" normalizeH="0" baseline="0" noProof="0" smtClean="0">
                <a:ln>
                  <a:noFill/>
                </a:ln>
                <a:solidFill>
                  <a:srgbClr val="000000">
                    <a:tint val="75000"/>
                  </a:srgbClr>
                </a:solidFill>
                <a:effectLst/>
                <a:uLnTx/>
                <a:uFillTx/>
                <a:latin typeface="Calibri" panose="020F0502020204030204"/>
                <a:ea typeface="SimSun" panose="02010600030101010101" pitchFamily="2" charset="-122"/>
                <a:cs typeface="+mn-cs"/>
              </a:rPr>
              <a:t>2025/2/18</a:t>
            </a:fld>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600" b="0" i="0" u="none" strike="noStrike" kern="1200" cap="none" spc="0" normalizeH="0" baseline="0" noProof="0" smtClean="0">
                <a:ln>
                  <a:noFill/>
                </a:ln>
                <a:solidFill>
                  <a:srgbClr val="000000">
                    <a:tint val="75000"/>
                  </a:srgbClr>
                </a:solidFill>
                <a:effectLst/>
                <a:uLnTx/>
                <a:uFillTx/>
                <a:latin typeface="Calibri" panose="020F0502020204030204"/>
                <a:ea typeface="SimSun" panose="02010600030101010101" pitchFamily="2" charset="-122"/>
                <a:cs typeface="+mn-cs"/>
              </a:rPr>
              <a:t>‹#›</a:t>
            </a:fld>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2192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600" b="0" i="0" u="none" strike="noStrike" kern="1200" cap="none" spc="0" normalizeH="0" baseline="0" noProof="0" smtClean="0">
                <a:ln>
                  <a:noFill/>
                </a:ln>
                <a:solidFill>
                  <a:srgbClr val="000000">
                    <a:tint val="75000"/>
                  </a:srgbClr>
                </a:solidFill>
                <a:effectLst/>
                <a:uLnTx/>
                <a:uFillTx/>
                <a:latin typeface="Calibri" panose="020F0502020204030204"/>
                <a:ea typeface="SimSun" panose="02010600030101010101" pitchFamily="2" charset="-122"/>
                <a:cs typeface="+mn-cs"/>
              </a:rPr>
              <a:t>2025/2/18</a:t>
            </a:fld>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600" b="0" i="0" u="none" strike="noStrike" kern="1200" cap="none" spc="0" normalizeH="0" baseline="0" noProof="0" smtClean="0">
                <a:ln>
                  <a:noFill/>
                </a:ln>
                <a:solidFill>
                  <a:srgbClr val="000000">
                    <a:tint val="75000"/>
                  </a:srgbClr>
                </a:solidFill>
                <a:effectLst/>
                <a:uLnTx/>
                <a:uFillTx/>
                <a:latin typeface="Calibri" panose="020F0502020204030204"/>
                <a:ea typeface="SimSun" panose="02010600030101010101" pitchFamily="2" charset="-122"/>
                <a:cs typeface="+mn-cs"/>
              </a:rPr>
              <a:t>‹#›</a:t>
            </a:fld>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p:cSld name="1_仅标题">
    <p:spTree>
      <p:nvGrpSpPr>
        <p:cNvPr id="1" name="Shape 21"/>
        <p:cNvGrpSpPr/>
        <p:nvPr/>
      </p:nvGrpSpPr>
      <p:grpSpPr>
        <a:xfrm>
          <a:off x="0" y="0"/>
          <a:ext cx="0" cy="0"/>
          <a:chOff x="0" y="0"/>
          <a:chExt cx="0" cy="0"/>
        </a:xfrm>
      </p:grpSpPr>
      <p:pic>
        <p:nvPicPr>
          <p:cNvPr id="22" name="Google Shape;22;p28"/>
          <p:cNvPicPr preferRelativeResize="0"/>
          <p:nvPr/>
        </p:nvPicPr>
        <p:blipFill rotWithShape="1">
          <a:blip r:embed="rId2"/>
          <a:srcRect/>
          <a:stretch>
            <a:fillRect/>
          </a:stretch>
        </p:blipFill>
        <p:spPr>
          <a:xfrm>
            <a:off x="-529" y="-298"/>
            <a:ext cx="12193057" cy="6858595"/>
          </a:xfrm>
          <a:prstGeom prst="rect">
            <a:avLst/>
          </a:prstGeom>
          <a:noFill/>
          <a:ln>
            <a:noFill/>
          </a:ln>
        </p:spPr>
      </p:pic>
      <p:pic>
        <p:nvPicPr>
          <p:cNvPr id="23" name="Google Shape;23;p28"/>
          <p:cNvPicPr preferRelativeResize="0"/>
          <p:nvPr/>
        </p:nvPicPr>
        <p:blipFill rotWithShape="1">
          <a:blip r:embed="rId3"/>
          <a:srcRect/>
          <a:stretch>
            <a:fillRect/>
          </a:stretch>
        </p:blipFill>
        <p:spPr>
          <a:xfrm>
            <a:off x="-16" y="-298"/>
            <a:ext cx="12065031" cy="6858595"/>
          </a:xfrm>
          <a:prstGeom prst="rect">
            <a:avLst/>
          </a:prstGeom>
          <a:noFill/>
          <a:ln>
            <a:noFill/>
          </a:ln>
        </p:spPr>
      </p:pic>
      <p:pic>
        <p:nvPicPr>
          <p:cNvPr id="24" name="Google Shape;24;p28"/>
          <p:cNvPicPr preferRelativeResize="0"/>
          <p:nvPr/>
        </p:nvPicPr>
        <p:blipFill rotWithShape="1">
          <a:blip r:embed="rId4"/>
          <a:srcRect/>
          <a:stretch>
            <a:fillRect/>
          </a:stretch>
        </p:blipFill>
        <p:spPr>
          <a:xfrm>
            <a:off x="193246" y="103203"/>
            <a:ext cx="11979679" cy="6767147"/>
          </a:xfrm>
          <a:prstGeom prst="rect">
            <a:avLst/>
          </a:prstGeom>
          <a:noFill/>
          <a:ln>
            <a:noFill/>
          </a:ln>
        </p:spPr>
      </p:pic>
      <p:pic>
        <p:nvPicPr>
          <p:cNvPr id="25" name="Google Shape;25;p28"/>
          <p:cNvPicPr preferRelativeResize="0"/>
          <p:nvPr/>
        </p:nvPicPr>
        <p:blipFill rotWithShape="1">
          <a:blip r:embed="rId5"/>
          <a:srcRect/>
          <a:stretch>
            <a:fillRect/>
          </a:stretch>
        </p:blipFill>
        <p:spPr>
          <a:xfrm>
            <a:off x="-116361" y="6498620"/>
            <a:ext cx="12424725" cy="560881"/>
          </a:xfrm>
          <a:prstGeom prst="rect">
            <a:avLst/>
          </a:prstGeom>
          <a:noFill/>
          <a:ln>
            <a:noFill/>
          </a:ln>
        </p:spPr>
      </p:pic>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200" rtl="0" eaLnBrk="1" fontAlgn="auto" latinLnBrk="0" hangingPunct="1">
              <a:lnSpc>
                <a:spcPct val="100000"/>
              </a:lnSpc>
              <a:spcBef>
                <a:spcPts val="0"/>
              </a:spcBef>
              <a:spcAft>
                <a:spcPts val="0"/>
              </a:spcAft>
              <a:buClrTx/>
              <a:buSzPts val="1400"/>
              <a:buFontTx/>
              <a:buNone/>
              <a:defRPr/>
            </a:pPr>
            <a:endParaRPr kumimoji="0" lang="en-US" sz="16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9" name="Google Shape;19;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200" rtl="0" eaLnBrk="1" fontAlgn="auto" latinLnBrk="0" hangingPunct="1">
              <a:lnSpc>
                <a:spcPct val="100000"/>
              </a:lnSpc>
              <a:spcBef>
                <a:spcPts val="0"/>
              </a:spcBef>
              <a:spcAft>
                <a:spcPts val="0"/>
              </a:spcAft>
              <a:buClrTx/>
              <a:buSzPts val="1400"/>
              <a:buFontTx/>
              <a:buNone/>
              <a:defRPr/>
            </a:pPr>
            <a:endParaRPr kumimoji="0" lang="en-US" sz="16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0" name="Google Shape;20;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200" rtl="0" eaLnBrk="1" fontAlgn="auto" latinLnBrk="0" hangingPunct="1">
              <a:lnSpc>
                <a:spcPct val="100000"/>
              </a:lnSpc>
              <a:spcBef>
                <a:spcPts val="0"/>
              </a:spcBef>
              <a:spcAft>
                <a:spcPts val="0"/>
              </a:spcAft>
              <a:buClrTx/>
              <a:buSzTx/>
              <a:buFontTx/>
              <a:buNone/>
              <a:defRPr/>
            </a:pPr>
            <a:fld id="{00000000-1234-1234-1234-123412341234}" type="slidenum">
              <a:rPr kumimoji="0" lang="en-US" sz="16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a:t>
            </a:fld>
            <a:endParaRPr kumimoji="0" lang="en-US" sz="16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3"/>
            <a:ext cx="1496284" cy="1524513"/>
            <a:chOff x="-46800" y="206536"/>
            <a:chExt cx="6530780" cy="6654858"/>
          </a:xfrm>
        </p:grpSpPr>
        <p:sp>
          <p:nvSpPr>
            <p:cNvPr id="16" name="AutoShape 2"/>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17" name="AutoShape 3"/>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18" name="AutoShape 4"/>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19" name="AutoShape 5"/>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0" name="AutoShape 6"/>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1" name="AutoShape 7"/>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2" name="AutoShape 8"/>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3" name="AutoShape 9"/>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4" name="AutoShape 10"/>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5" name="AutoShape 11"/>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6" name="AutoShape 12"/>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7" name="AutoShape 13"/>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8" name="AutoShape 14"/>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29" name="AutoShape 15"/>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0" name="AutoShape 16"/>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1" name="AutoShape 17"/>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2" name="AutoShape 18"/>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3" name="AutoShape 19"/>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4" name="AutoShape 20"/>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5" name="AutoShape 21"/>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6" name="AutoShape 22"/>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7" name="AutoShape 23"/>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8" name="AutoShape 24"/>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39" name="AutoShape 25"/>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0" name="AutoShape 26"/>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1" name="AutoShape 27"/>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2" name="AutoShape 28"/>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3" name="AutoShape 29"/>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grpSp>
      <p:sp>
        <p:nvSpPr>
          <p:cNvPr id="46" name="AutoShape 16"/>
          <p:cNvSpPr/>
          <p:nvPr userDrawn="1"/>
        </p:nvSpPr>
        <p:spPr bwMode="auto">
          <a:xfrm>
            <a:off x="637740" y="235082"/>
            <a:ext cx="220042"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7" name="AutoShape 17"/>
          <p:cNvSpPr/>
          <p:nvPr userDrawn="1"/>
        </p:nvSpPr>
        <p:spPr bwMode="auto">
          <a:xfrm>
            <a:off x="367688" y="343979"/>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8" name="AutoShape 18"/>
          <p:cNvSpPr/>
          <p:nvPr userDrawn="1"/>
        </p:nvSpPr>
        <p:spPr bwMode="auto">
          <a:xfrm>
            <a:off x="721089"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
        <p:nvSpPr>
          <p:cNvPr id="49" name="AutoShape 15"/>
          <p:cNvSpPr/>
          <p:nvPr userDrawn="1"/>
        </p:nvSpPr>
        <p:spPr bwMode="auto">
          <a:xfrm>
            <a:off x="1097710" y="196939"/>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Times New Roman" panose="02020603050405020304"/>
              <a:ea typeface="Microsoft YaHei"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2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600" b="0" i="0" u="none" strike="noStrike" kern="1200" cap="none" spc="0" normalizeH="0" baseline="0" noProof="0" smtClean="0">
                <a:ln>
                  <a:noFill/>
                </a:ln>
                <a:solidFill>
                  <a:srgbClr val="000000">
                    <a:tint val="75000"/>
                  </a:srgbClr>
                </a:solidFill>
                <a:effectLst/>
                <a:uLnTx/>
                <a:uFillTx/>
                <a:latin typeface="Calibri" panose="020F0502020204030204"/>
                <a:ea typeface="SimSun" panose="02010600030101010101" pitchFamily="2" charset="-122"/>
                <a:cs typeface="+mn-cs"/>
              </a:rPr>
              <a:t>2025/2/18</a:t>
            </a:fld>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2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600" b="0" i="0" u="none" strike="noStrike" kern="1200" cap="none" spc="0" normalizeH="0" baseline="0" noProof="0" smtClean="0">
                <a:ln>
                  <a:noFill/>
                </a:ln>
                <a:solidFill>
                  <a:srgbClr val="000000">
                    <a:tint val="75000"/>
                  </a:srgbClr>
                </a:solidFill>
                <a:effectLst/>
                <a:uLnTx/>
                <a:uFillTx/>
                <a:latin typeface="Calibri" panose="020F0502020204030204"/>
                <a:ea typeface="SimSun" panose="02010600030101010101" pitchFamily="2" charset="-122"/>
                <a:cs typeface="+mn-cs"/>
              </a:rPr>
              <a:t>‹#›</a:t>
            </a:fld>
            <a:endParaRPr kumimoji="0" lang="zh-CN" altLang="en-US" sz="1600" b="0" i="0" u="none" strike="noStrike" kern="1200" cap="none" spc="0" normalizeH="0" baseline="0" noProof="0">
              <a:ln>
                <a:noFill/>
              </a:ln>
              <a:solidFill>
                <a:srgbClr val="000000">
                  <a:tint val="75000"/>
                </a:srgbClr>
              </a:solidFill>
              <a:effectLst/>
              <a:uLnTx/>
              <a:uFillTx/>
              <a:latin typeface="Calibri" panose="020F0502020204030204"/>
              <a:ea typeface="SimSun" panose="02010600030101010101" pitchFamily="2" charset="-122"/>
              <a:cs typeface="+mn-cs"/>
            </a:endParaRPr>
          </a:p>
        </p:txBody>
      </p:sp>
      <p:pic>
        <p:nvPicPr>
          <p:cNvPr id="12" name="图片 11"/>
          <p:cNvPicPr>
            <a:picLocks noChangeAspect="1"/>
          </p:cNvPicPr>
          <p:nvPr userDrawn="1"/>
        </p:nvPicPr>
        <p:blipFill rotWithShape="1">
          <a:blip r:embed="rId10" cstate="print">
            <a:extLst>
              <a:ext uri="{28A0092B-C50C-407E-A947-70E740481C1C}">
                <a14:useLocalDpi xmlns:a14="http://schemas.microsoft.com/office/drawing/2010/main" val="0"/>
              </a:ext>
            </a:extLst>
          </a:blip>
          <a:srcRect r="22909" b="71307"/>
          <a:stretch>
            <a:fillRect/>
          </a:stretch>
        </p:blipFill>
        <p:spPr>
          <a:xfrm>
            <a:off x="7364122"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fade/>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40000"/>
            <a:lum/>
          </a:blip>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0.xml"/><Relationship Id="rId7"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8"/>
          <p:cNvPicPr preferRelativeResize="0"/>
          <p:nvPr/>
        </p:nvPicPr>
        <p:blipFill rotWithShape="1">
          <a:blip r:embed="rId3"/>
          <a:srcRect/>
          <a:stretch>
            <a:fillRect/>
          </a:stretch>
        </p:blipFill>
        <p:spPr>
          <a:xfrm>
            <a:off x="-529" y="-298"/>
            <a:ext cx="12193057" cy="6858595"/>
          </a:xfrm>
          <a:prstGeom prst="rect">
            <a:avLst/>
          </a:prstGeom>
          <a:noFill/>
          <a:ln>
            <a:noFill/>
          </a:ln>
        </p:spPr>
      </p:pic>
      <p:pic>
        <p:nvPicPr>
          <p:cNvPr id="227" name="Google Shape;227;p8"/>
          <p:cNvPicPr preferRelativeResize="0"/>
          <p:nvPr/>
        </p:nvPicPr>
        <p:blipFill rotWithShape="1">
          <a:blip r:embed="rId4"/>
          <a:srcRect/>
          <a:stretch>
            <a:fillRect/>
          </a:stretch>
        </p:blipFill>
        <p:spPr>
          <a:xfrm>
            <a:off x="-16" y="-298"/>
            <a:ext cx="12065031" cy="6858595"/>
          </a:xfrm>
          <a:prstGeom prst="rect">
            <a:avLst/>
          </a:prstGeom>
          <a:noFill/>
          <a:ln>
            <a:noFill/>
          </a:ln>
        </p:spPr>
      </p:pic>
      <p:pic>
        <p:nvPicPr>
          <p:cNvPr id="228" name="Google Shape;228;p8"/>
          <p:cNvPicPr preferRelativeResize="0"/>
          <p:nvPr/>
        </p:nvPicPr>
        <p:blipFill rotWithShape="1">
          <a:blip r:embed="rId5"/>
          <a:srcRect/>
          <a:stretch>
            <a:fillRect/>
          </a:stretch>
        </p:blipFill>
        <p:spPr>
          <a:xfrm>
            <a:off x="5130213" y="141047"/>
            <a:ext cx="1804572" cy="1999661"/>
          </a:xfrm>
          <a:prstGeom prst="rect">
            <a:avLst/>
          </a:prstGeom>
          <a:noFill/>
          <a:ln>
            <a:noFill/>
          </a:ln>
        </p:spPr>
      </p:pic>
      <p:pic>
        <p:nvPicPr>
          <p:cNvPr id="229" name="Google Shape;229;p8"/>
          <p:cNvPicPr preferRelativeResize="0"/>
          <p:nvPr/>
        </p:nvPicPr>
        <p:blipFill rotWithShape="1">
          <a:blip r:embed="rId6"/>
          <a:srcRect/>
          <a:stretch>
            <a:fillRect/>
          </a:stretch>
        </p:blipFill>
        <p:spPr>
          <a:xfrm>
            <a:off x="-529" y="5699707"/>
            <a:ext cx="12193057" cy="1249788"/>
          </a:xfrm>
          <a:prstGeom prst="rect">
            <a:avLst/>
          </a:prstGeom>
          <a:noFill/>
          <a:ln>
            <a:noFill/>
          </a:ln>
        </p:spPr>
      </p:pic>
      <p:pic>
        <p:nvPicPr>
          <p:cNvPr id="230" name="Google Shape;230;p8"/>
          <p:cNvPicPr preferRelativeResize="0"/>
          <p:nvPr/>
        </p:nvPicPr>
        <p:blipFill rotWithShape="1">
          <a:blip r:embed="rId7"/>
          <a:srcRect/>
          <a:stretch>
            <a:fillRect/>
          </a:stretch>
        </p:blipFill>
        <p:spPr>
          <a:xfrm>
            <a:off x="2484322" y="2089965"/>
            <a:ext cx="7096359" cy="3249451"/>
          </a:xfrm>
          <a:prstGeom prst="rect">
            <a:avLst/>
          </a:prstGeom>
          <a:noFill/>
          <a:ln>
            <a:noFill/>
          </a:ln>
        </p:spPr>
      </p:pic>
      <p:pic>
        <p:nvPicPr>
          <p:cNvPr id="231" name="Google Shape;231;p8"/>
          <p:cNvPicPr preferRelativeResize="0"/>
          <p:nvPr/>
        </p:nvPicPr>
        <p:blipFill rotWithShape="1">
          <a:blip r:embed="rId8"/>
          <a:srcRect/>
          <a:stretch>
            <a:fillRect/>
          </a:stretch>
        </p:blipFill>
        <p:spPr>
          <a:xfrm>
            <a:off x="3022401" y="1962680"/>
            <a:ext cx="810839" cy="707197"/>
          </a:xfrm>
          <a:prstGeom prst="rect">
            <a:avLst/>
          </a:prstGeom>
          <a:noFill/>
          <a:ln>
            <a:noFill/>
          </a:ln>
        </p:spPr>
      </p:pic>
      <p:pic>
        <p:nvPicPr>
          <p:cNvPr id="232" name="Google Shape;232;p8"/>
          <p:cNvPicPr preferRelativeResize="0"/>
          <p:nvPr/>
        </p:nvPicPr>
        <p:blipFill rotWithShape="1">
          <a:blip r:embed="rId9"/>
          <a:srcRect/>
          <a:stretch>
            <a:fillRect/>
          </a:stretch>
        </p:blipFill>
        <p:spPr>
          <a:xfrm>
            <a:off x="9046419" y="3586092"/>
            <a:ext cx="2164268" cy="2328875"/>
          </a:xfrm>
          <a:prstGeom prst="rect">
            <a:avLst/>
          </a:prstGeom>
          <a:noFill/>
          <a:ln>
            <a:noFill/>
          </a:ln>
        </p:spPr>
      </p:pic>
      <p:pic>
        <p:nvPicPr>
          <p:cNvPr id="233" name="Google Shape;233;p8"/>
          <p:cNvPicPr preferRelativeResize="0"/>
          <p:nvPr/>
        </p:nvPicPr>
        <p:blipFill rotWithShape="1">
          <a:blip r:embed="rId10"/>
          <a:srcRect/>
          <a:stretch>
            <a:fillRect/>
          </a:stretch>
        </p:blipFill>
        <p:spPr>
          <a:xfrm>
            <a:off x="7435126" y="5847704"/>
            <a:ext cx="914479" cy="829128"/>
          </a:xfrm>
          <a:prstGeom prst="rect">
            <a:avLst/>
          </a:prstGeom>
          <a:noFill/>
          <a:ln>
            <a:noFill/>
          </a:ln>
        </p:spPr>
      </p:pic>
      <p:pic>
        <p:nvPicPr>
          <p:cNvPr id="234" name="Google Shape;234;p8"/>
          <p:cNvPicPr preferRelativeResize="0"/>
          <p:nvPr/>
        </p:nvPicPr>
        <p:blipFill rotWithShape="1">
          <a:blip r:embed="rId11"/>
          <a:srcRect/>
          <a:stretch>
            <a:fillRect/>
          </a:stretch>
        </p:blipFill>
        <p:spPr>
          <a:xfrm>
            <a:off x="11212709" y="6126908"/>
            <a:ext cx="737680" cy="615749"/>
          </a:xfrm>
          <a:prstGeom prst="rect">
            <a:avLst/>
          </a:prstGeom>
          <a:noFill/>
          <a:ln>
            <a:noFill/>
          </a:ln>
        </p:spPr>
      </p:pic>
      <p:pic>
        <p:nvPicPr>
          <p:cNvPr id="235" name="Google Shape;235;p8"/>
          <p:cNvPicPr preferRelativeResize="0"/>
          <p:nvPr/>
        </p:nvPicPr>
        <p:blipFill rotWithShape="1">
          <a:blip r:embed="rId12"/>
          <a:srcRect/>
          <a:stretch>
            <a:fillRect/>
          </a:stretch>
        </p:blipFill>
        <p:spPr>
          <a:xfrm>
            <a:off x="169206" y="4845035"/>
            <a:ext cx="1944793" cy="2011855"/>
          </a:xfrm>
          <a:prstGeom prst="rect">
            <a:avLst/>
          </a:prstGeom>
          <a:noFill/>
          <a:ln>
            <a:noFill/>
          </a:ln>
        </p:spPr>
      </p:pic>
      <p:pic>
        <p:nvPicPr>
          <p:cNvPr id="236" name="Google Shape;236;p8"/>
          <p:cNvPicPr preferRelativeResize="0"/>
          <p:nvPr/>
        </p:nvPicPr>
        <p:blipFill rotWithShape="1">
          <a:blip r:embed="rId13"/>
          <a:srcRect/>
          <a:stretch>
            <a:fillRect/>
          </a:stretch>
        </p:blipFill>
        <p:spPr>
          <a:xfrm>
            <a:off x="2698788" y="4723527"/>
            <a:ext cx="920576" cy="481627"/>
          </a:xfrm>
          <a:prstGeom prst="rect">
            <a:avLst/>
          </a:prstGeom>
          <a:noFill/>
          <a:ln>
            <a:noFill/>
          </a:ln>
        </p:spPr>
      </p:pic>
      <p:pic>
        <p:nvPicPr>
          <p:cNvPr id="237" name="Google Shape;237;p8"/>
          <p:cNvPicPr preferRelativeResize="0"/>
          <p:nvPr/>
        </p:nvPicPr>
        <p:blipFill rotWithShape="1">
          <a:blip r:embed="rId14"/>
          <a:srcRect/>
          <a:stretch>
            <a:fillRect/>
          </a:stretch>
        </p:blipFill>
        <p:spPr>
          <a:xfrm>
            <a:off x="484529" y="417045"/>
            <a:ext cx="1121761" cy="573075"/>
          </a:xfrm>
          <a:prstGeom prst="rect">
            <a:avLst/>
          </a:prstGeom>
          <a:noFill/>
          <a:ln>
            <a:noFill/>
          </a:ln>
        </p:spPr>
      </p:pic>
      <p:pic>
        <p:nvPicPr>
          <p:cNvPr id="238" name="Google Shape;238;p8"/>
          <p:cNvPicPr preferRelativeResize="0"/>
          <p:nvPr/>
        </p:nvPicPr>
        <p:blipFill rotWithShape="1">
          <a:blip r:embed="rId15"/>
          <a:srcRect/>
          <a:stretch>
            <a:fillRect/>
          </a:stretch>
        </p:blipFill>
        <p:spPr>
          <a:xfrm>
            <a:off x="9665216" y="724922"/>
            <a:ext cx="926672" cy="530399"/>
          </a:xfrm>
          <a:prstGeom prst="rect">
            <a:avLst/>
          </a:prstGeom>
          <a:noFill/>
          <a:ln>
            <a:noFill/>
          </a:ln>
        </p:spPr>
      </p:pic>
      <p:pic>
        <p:nvPicPr>
          <p:cNvPr id="239" name="Google Shape;239;p8"/>
          <p:cNvPicPr preferRelativeResize="0"/>
          <p:nvPr/>
        </p:nvPicPr>
        <p:blipFill rotWithShape="1">
          <a:blip r:embed="rId16"/>
          <a:srcRect/>
          <a:stretch>
            <a:fillRect/>
          </a:stretch>
        </p:blipFill>
        <p:spPr>
          <a:xfrm>
            <a:off x="11082664" y="1803780"/>
            <a:ext cx="792549" cy="457240"/>
          </a:xfrm>
          <a:prstGeom prst="rect">
            <a:avLst/>
          </a:prstGeom>
          <a:noFill/>
          <a:ln>
            <a:noFill/>
          </a:ln>
        </p:spPr>
      </p:pic>
      <p:pic>
        <p:nvPicPr>
          <p:cNvPr id="4" name="Picture 3"/>
          <p:cNvPicPr>
            <a:picLocks noChangeAspect="1"/>
          </p:cNvPicPr>
          <p:nvPr/>
        </p:nvPicPr>
        <p:blipFill>
          <a:blip r:embed="rId17"/>
          <a:stretch>
            <a:fillRect/>
          </a:stretch>
        </p:blipFill>
        <p:spPr>
          <a:xfrm>
            <a:off x="3427820" y="2815175"/>
            <a:ext cx="5395428" cy="1774090"/>
          </a:xfrm>
          <a:prstGeom prst="rect">
            <a:avLst/>
          </a:prstGeom>
        </p:spPr>
      </p:pic>
      <p:sp>
        <p:nvSpPr>
          <p:cNvPr id="2" name="TextBox 1"/>
          <p:cNvSpPr txBox="1"/>
          <p:nvPr/>
        </p:nvSpPr>
        <p:spPr>
          <a:xfrm>
            <a:off x="6934785" y="5339416"/>
            <a:ext cx="335609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chemeClr val="tx1">
                    <a:lumMod val="75000"/>
                    <a:lumOff val="25000"/>
                  </a:schemeClr>
                </a:solidFill>
                <a:latin typeface="Microsoft YaHei" panose="020B0503020204020204" pitchFamily="34" charset="-122"/>
                <a:ea typeface="Microsoft YaHei" panose="020B0503020204020204" pitchFamily="34" charset="-122"/>
              </a:rPr>
              <a:t>GV: PHAN ANH DŨNG</a:t>
            </a:r>
            <a:endParaRPr lang="en-US" sz="2000" b="1"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p:tgtEl>
                                          <p:spTgt spid="235"/>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25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750"/>
                                        <p:tgtEl>
                                          <p:spTgt spid="232"/>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50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2" presetClass="entr" presetSubtype="8" fill="hold" nodeType="withEffect">
                                  <p:stCondLst>
                                    <p:cond delay="500"/>
                                  </p:stCondLst>
                                  <p:childTnLst>
                                    <p:set>
                                      <p:cBhvr>
                                        <p:cTn id="15" dur="1" fill="hold">
                                          <p:stCondLst>
                                            <p:cond delay="0"/>
                                          </p:stCondLst>
                                        </p:cTn>
                                        <p:tgtEl>
                                          <p:spTgt spid="237"/>
                                        </p:tgtEl>
                                        <p:attrNameLst>
                                          <p:attrName>style.visibility</p:attrName>
                                        </p:attrNameLst>
                                      </p:cBhvr>
                                      <p:to>
                                        <p:strVal val="visible"/>
                                      </p:to>
                                    </p:set>
                                    <p:anim calcmode="lin" valueType="num">
                                      <p:cBhvr additive="base">
                                        <p:cTn id="16" dur="500"/>
                                        <p:tgtEl>
                                          <p:spTgt spid="237"/>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p:tgtEl>
                                          <p:spTgt spid="239"/>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toy,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84" y="2575878"/>
            <a:ext cx="3748015" cy="3510987"/>
          </a:xfrm>
          <a:prstGeom prst="rect">
            <a:avLst/>
          </a:prstGeom>
        </p:spPr>
      </p:pic>
      <p:grpSp>
        <p:nvGrpSpPr>
          <p:cNvPr id="14" name="Group 13"/>
          <p:cNvGrpSpPr/>
          <p:nvPr/>
        </p:nvGrpSpPr>
        <p:grpSpPr>
          <a:xfrm>
            <a:off x="6399765" y="2590302"/>
            <a:ext cx="3677724" cy="1121761"/>
            <a:chOff x="6410789" y="819970"/>
            <a:chExt cx="4322439" cy="1121761"/>
          </a:xfrm>
        </p:grpSpPr>
        <p:pic>
          <p:nvPicPr>
            <p:cNvPr id="15" name="Picture 1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6" name="TextBox 15"/>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Quơ</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quơ</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17" name="Group 16"/>
          <p:cNvGrpSpPr/>
          <p:nvPr/>
        </p:nvGrpSpPr>
        <p:grpSpPr>
          <a:xfrm>
            <a:off x="5942565" y="3905250"/>
            <a:ext cx="4754010" cy="1766252"/>
            <a:chOff x="6410789" y="2733385"/>
            <a:chExt cx="4322439" cy="1766252"/>
          </a:xfrm>
        </p:grpSpPr>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19" name="TextBox 18"/>
            <p:cNvSpPr txBox="1"/>
            <p:nvPr/>
          </p:nvSpPr>
          <p:spPr>
            <a:xfrm>
              <a:off x="6735046" y="2868421"/>
              <a:ext cx="344039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b="1" dirty="0">
                  <a:solidFill>
                    <a:prstClr val="white"/>
                  </a:solidFill>
                  <a:latin typeface="Cambria" panose="02040503050406030204" pitchFamily="18" charset="0"/>
                  <a:ea typeface="Cambria" panose="02040503050406030204" pitchFamily="18" charset="0"/>
                  <a:cs typeface="Arial-Rounded" panose="020B0500000000000000" pitchFamily="34" charset="0"/>
                </a:rPr>
                <a:t>t</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át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rát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mặt</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23" name="Rectangle 22"/>
          <p:cNvSpPr/>
          <p:nvPr/>
        </p:nvSpPr>
        <p:spPr>
          <a:xfrm>
            <a:off x="1298085" y="1771998"/>
            <a:ext cx="382066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Luyện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khó</a:t>
            </a:r>
            <a:endParaRPr kumimoji="0" lang="en-US" sz="3600" b="1" i="0" u="none" strike="noStrike" kern="1200" cap="none" spc="0" normalizeH="0" baseline="0" noProof="0" dirty="0">
              <a:ln>
                <a:noFill/>
              </a:ln>
              <a:solidFill>
                <a:srgbClr val="338C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24" name="Group 23"/>
          <p:cNvGrpSpPr/>
          <p:nvPr/>
        </p:nvGrpSpPr>
        <p:grpSpPr>
          <a:xfrm>
            <a:off x="5838824" y="1222511"/>
            <a:ext cx="4267201" cy="1727175"/>
            <a:chOff x="6410789" y="819970"/>
            <a:chExt cx="4322439" cy="1727175"/>
          </a:xfrm>
        </p:grpSpPr>
        <p:pic>
          <p:nvPicPr>
            <p:cNvPr id="25" name="Picture 24"/>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6" name="TextBox 25"/>
            <p:cNvSpPr txBox="1"/>
            <p:nvPr/>
          </p:nvSpPr>
          <p:spPr>
            <a:xfrm>
              <a:off x="6735045" y="915929"/>
              <a:ext cx="344039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chập</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chờn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0772109" y="5445225"/>
            <a:ext cx="1204102" cy="1052449"/>
            <a:chOff x="801204" y="3134873"/>
            <a:chExt cx="2350838" cy="1671009"/>
          </a:xfrm>
        </p:grpSpPr>
        <p:pic>
          <p:nvPicPr>
            <p:cNvPr id="29" name="Google Shape;605;p73"/>
            <p:cNvPicPr preferRelativeResize="0"/>
            <p:nvPr/>
          </p:nvPicPr>
          <p:blipFill>
            <a:blip r:embed="rId4"/>
            <a:stretch>
              <a:fillRect/>
            </a:stretch>
          </p:blipFill>
          <p:spPr>
            <a:xfrm rot="10800000">
              <a:off x="801204" y="3134873"/>
              <a:ext cx="2350838" cy="1671009"/>
            </a:xfrm>
            <a:prstGeom prst="rect">
              <a:avLst/>
            </a:prstGeom>
            <a:noFill/>
            <a:ln>
              <a:noFill/>
            </a:ln>
          </p:spPr>
        </p:pic>
        <p:pic>
          <p:nvPicPr>
            <p:cNvPr id="26" name="Picture 25"/>
            <p:cNvPicPr>
              <a:picLocks noChangeAspect="1"/>
            </p:cNvPicPr>
            <p:nvPr/>
          </p:nvPicPr>
          <p:blipFill>
            <a:blip r:embed="rId5"/>
            <a:stretch>
              <a:fillRect/>
            </a:stretch>
          </p:blipFill>
          <p:spPr>
            <a:xfrm>
              <a:off x="946091" y="3348764"/>
              <a:ext cx="1976993" cy="1233353"/>
            </a:xfrm>
            <a:prstGeom prst="rect">
              <a:avLst/>
            </a:prstGeom>
          </p:spPr>
        </p:pic>
      </p:grpSp>
      <p:pic>
        <p:nvPicPr>
          <p:cNvPr id="49" name="Google Shape;605;p73"/>
          <p:cNvPicPr preferRelativeResize="0"/>
          <p:nvPr/>
        </p:nvPicPr>
        <p:blipFill>
          <a:blip r:embed="rId4"/>
          <a:stretch>
            <a:fillRect/>
          </a:stretch>
        </p:blipFill>
        <p:spPr>
          <a:xfrm rot="10800000">
            <a:off x="120066" y="5253677"/>
            <a:ext cx="1247165" cy="1145991"/>
          </a:xfrm>
          <a:prstGeom prst="rect">
            <a:avLst/>
          </a:prstGeom>
          <a:noFill/>
          <a:ln>
            <a:noFill/>
          </a:ln>
        </p:spPr>
      </p:pic>
      <p:pic>
        <p:nvPicPr>
          <p:cNvPr id="47" name="Picture 4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9361"/>
          <a:stretch>
            <a:fillRect/>
          </a:stretch>
        </p:blipFill>
        <p:spPr>
          <a:xfrm>
            <a:off x="321083" y="5253677"/>
            <a:ext cx="845132" cy="1103064"/>
          </a:xfrm>
          <a:prstGeom prst="rect">
            <a:avLst/>
          </a:prstGeom>
        </p:spPr>
      </p:pic>
      <p:grpSp>
        <p:nvGrpSpPr>
          <p:cNvPr id="2" name="Group 1"/>
          <p:cNvGrpSpPr/>
          <p:nvPr/>
        </p:nvGrpSpPr>
        <p:grpSpPr>
          <a:xfrm>
            <a:off x="826169" y="-760407"/>
            <a:ext cx="10601776" cy="2783171"/>
            <a:chOff x="910630" y="2430814"/>
            <a:chExt cx="10601776" cy="2783171"/>
          </a:xfrm>
        </p:grpSpPr>
        <p:grpSp>
          <p:nvGrpSpPr>
            <p:cNvPr id="30" name="组合 39"/>
            <p:cNvGrpSpPr/>
            <p:nvPr/>
          </p:nvGrpSpPr>
          <p:grpSpPr>
            <a:xfrm>
              <a:off x="910630" y="2430814"/>
              <a:ext cx="10601776" cy="2783171"/>
              <a:chOff x="910630" y="2430814"/>
              <a:chExt cx="10601776" cy="2783171"/>
            </a:xfrm>
          </p:grpSpPr>
          <p:sp>
            <p:nvSpPr>
              <p:cNvPr id="33" name="圆角矩形 59"/>
              <p:cNvSpPr/>
              <p:nvPr/>
            </p:nvSpPr>
            <p:spPr>
              <a:xfrm>
                <a:off x="910630" y="3778493"/>
                <a:ext cx="10601776" cy="1435492"/>
              </a:xfrm>
              <a:prstGeom prst="roundRect">
                <a:avLst>
                  <a:gd name="adj" fmla="val 9069"/>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Microsoft YaHei" panose="020B0503020204020204" pitchFamily="34" charset="-122"/>
                  <a:cs typeface="+mn-cs"/>
                </a:endParaRPr>
              </a:p>
            </p:txBody>
          </p:sp>
          <p:grpSp>
            <p:nvGrpSpPr>
              <p:cNvPr id="35" name="组合 60"/>
              <p:cNvGrpSpPr/>
              <p:nvPr/>
            </p:nvGrpSpPr>
            <p:grpSpPr>
              <a:xfrm>
                <a:off x="3286894" y="2430814"/>
                <a:ext cx="161561" cy="1404656"/>
                <a:chOff x="2258684" y="-496098"/>
                <a:chExt cx="303045" cy="2634752"/>
              </a:xfrm>
              <a:effectLst/>
            </p:grpSpPr>
            <p:pic>
              <p:nvPicPr>
                <p:cNvPr id="52" name="图片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53" name="直接连接符 65"/>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8" name="组合 61"/>
              <p:cNvGrpSpPr/>
              <p:nvPr/>
            </p:nvGrpSpPr>
            <p:grpSpPr>
              <a:xfrm>
                <a:off x="9440524" y="2430814"/>
                <a:ext cx="161561" cy="1404656"/>
                <a:chOff x="2279650" y="-496098"/>
                <a:chExt cx="303045" cy="2634752"/>
              </a:xfrm>
              <a:effectLst/>
            </p:grpSpPr>
            <p:pic>
              <p:nvPicPr>
                <p:cNvPr id="48"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51" name="直接连接符 63"/>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54" name="TextBox 53"/>
            <p:cNvSpPr txBox="1"/>
            <p:nvPr/>
          </p:nvSpPr>
          <p:spPr>
            <a:xfrm>
              <a:off x="1642192" y="4022735"/>
              <a:ext cx="96242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dirty="0">
                  <a:solidFill>
                    <a:srgbClr val="000000"/>
                  </a:solidFill>
                  <a:latin typeface="Calibri" panose="020F0502020204030204" pitchFamily="34" charset="0"/>
                  <a:cs typeface="Calibri" panose="020F0502020204030204" pitchFamily="34" charset="0"/>
                </a:rPr>
                <a:t>N</a:t>
              </a:r>
              <a:r>
                <a:rPr lang="vi-VN" sz="2800" b="0" i="0" dirty="0">
                  <a:solidFill>
                    <a:srgbClr val="000000"/>
                  </a:solidFill>
                  <a:effectLst/>
                  <a:latin typeface="Calibri" panose="020F0502020204030204" pitchFamily="34" charset="0"/>
                  <a:cs typeface="Calibri" panose="020F0502020204030204" pitchFamily="34" charset="0"/>
                </a:rPr>
                <a:t>êu những chi tiết thể hiện tình yêu thương của mọi người đối với Bum tròn câu chuyện Con muốn làm một cái cây</a:t>
              </a:r>
              <a:r>
                <a:rPr lang="vi-VN" sz="2800" b="0" i="1" dirty="0">
                  <a:solidFill>
                    <a:srgbClr val="000000"/>
                  </a:solidFill>
                  <a:effectLst/>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pic>
        <p:nvPicPr>
          <p:cNvPr id="11" name="Picture 10"/>
          <p:cNvPicPr>
            <a:picLocks noChangeAspect="1"/>
          </p:cNvPicPr>
          <p:nvPr/>
        </p:nvPicPr>
        <p:blipFill>
          <a:blip r:embed="rId8"/>
          <a:stretch>
            <a:fillRect/>
          </a:stretch>
        </p:blipFill>
        <p:spPr>
          <a:xfrm rot="21269993">
            <a:off x="70631" y="23954"/>
            <a:ext cx="1407594" cy="1524894"/>
          </a:xfrm>
          <a:prstGeom prst="rect">
            <a:avLst/>
          </a:prstGeom>
        </p:spPr>
      </p:pic>
      <p:sp>
        <p:nvSpPr>
          <p:cNvPr id="18" name="Rounded Rectangular Callout 1"/>
          <p:cNvSpPr/>
          <p:nvPr/>
        </p:nvSpPr>
        <p:spPr>
          <a:xfrm>
            <a:off x="2009776" y="2771775"/>
            <a:ext cx="8772524" cy="2647950"/>
          </a:xfrm>
          <a:custGeom>
            <a:avLst/>
            <a:gdLst>
              <a:gd name="connsiteX0" fmla="*/ 0 w 4710321"/>
              <a:gd name="connsiteY0" fmla="*/ 196455 h 1178706"/>
              <a:gd name="connsiteX1" fmla="*/ 196455 w 4710321"/>
              <a:gd name="connsiteY1" fmla="*/ 0 h 1178706"/>
              <a:gd name="connsiteX2" fmla="*/ 822480 w 4710321"/>
              <a:gd name="connsiteY2" fmla="*/ 0 h 1178706"/>
              <a:gd name="connsiteX3" fmla="*/ 1232634 w 4710321"/>
              <a:gd name="connsiteY3" fmla="*/ 0 h 1178706"/>
              <a:gd name="connsiteX4" fmla="*/ 1642788 w 4710321"/>
              <a:gd name="connsiteY4" fmla="*/ 0 h 1178706"/>
              <a:gd name="connsiteX5" fmla="*/ 2096116 w 4710321"/>
              <a:gd name="connsiteY5" fmla="*/ 0 h 1178706"/>
              <a:gd name="connsiteX6" fmla="*/ 2506270 w 4710321"/>
              <a:gd name="connsiteY6" fmla="*/ 0 h 1178706"/>
              <a:gd name="connsiteX7" fmla="*/ 2959598 w 4710321"/>
              <a:gd name="connsiteY7" fmla="*/ 0 h 1178706"/>
              <a:gd name="connsiteX8" fmla="*/ 3412926 w 4710321"/>
              <a:gd name="connsiteY8" fmla="*/ 0 h 1178706"/>
              <a:gd name="connsiteX9" fmla="*/ 3823080 w 4710321"/>
              <a:gd name="connsiteY9" fmla="*/ 0 h 1178706"/>
              <a:gd name="connsiteX10" fmla="*/ 4513866 w 4710321"/>
              <a:gd name="connsiteY10" fmla="*/ 0 h 1178706"/>
              <a:gd name="connsiteX11" fmla="*/ 4710321 w 4710321"/>
              <a:gd name="connsiteY11" fmla="*/ 196455 h 1178706"/>
              <a:gd name="connsiteX12" fmla="*/ 4710321 w 4710321"/>
              <a:gd name="connsiteY12" fmla="*/ 605069 h 1178706"/>
              <a:gd name="connsiteX13" fmla="*/ 4710321 w 4710321"/>
              <a:gd name="connsiteY13" fmla="*/ 982251 h 1178706"/>
              <a:gd name="connsiteX14" fmla="*/ 4513866 w 4710321"/>
              <a:gd name="connsiteY14" fmla="*/ 1178706 h 1178706"/>
              <a:gd name="connsiteX15" fmla="*/ 4060538 w 4710321"/>
              <a:gd name="connsiteY15" fmla="*/ 1178706 h 1178706"/>
              <a:gd name="connsiteX16" fmla="*/ 3564036 w 4710321"/>
              <a:gd name="connsiteY16" fmla="*/ 1178706 h 1178706"/>
              <a:gd name="connsiteX17" fmla="*/ 3067533 w 4710321"/>
              <a:gd name="connsiteY17" fmla="*/ 1178706 h 1178706"/>
              <a:gd name="connsiteX18" fmla="*/ 2484683 w 4710321"/>
              <a:gd name="connsiteY18" fmla="*/ 1178706 h 1178706"/>
              <a:gd name="connsiteX19" fmla="*/ 1945006 w 4710321"/>
              <a:gd name="connsiteY19" fmla="*/ 1178706 h 1178706"/>
              <a:gd name="connsiteX20" fmla="*/ 1318982 w 4710321"/>
              <a:gd name="connsiteY20" fmla="*/ 1178706 h 1178706"/>
              <a:gd name="connsiteX21" fmla="*/ 908828 w 4710321"/>
              <a:gd name="connsiteY21" fmla="*/ 1178706 h 1178706"/>
              <a:gd name="connsiteX22" fmla="*/ 196455 w 4710321"/>
              <a:gd name="connsiteY22" fmla="*/ 1178706 h 1178706"/>
              <a:gd name="connsiteX23" fmla="*/ 0 w 4710321"/>
              <a:gd name="connsiteY23" fmla="*/ 982251 h 1178706"/>
              <a:gd name="connsiteX24" fmla="*/ 0 w 4710321"/>
              <a:gd name="connsiteY24" fmla="*/ 597211 h 1178706"/>
              <a:gd name="connsiteX25" fmla="*/ 0 w 4710321"/>
              <a:gd name="connsiteY25" fmla="*/ 196455 h 117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0321" h="1178706" fill="none" extrusionOk="0">
                <a:moveTo>
                  <a:pt x="0" y="196455"/>
                </a:moveTo>
                <a:cubicBezTo>
                  <a:pt x="25437" y="90810"/>
                  <a:pt x="96173" y="11077"/>
                  <a:pt x="196455" y="0"/>
                </a:cubicBezTo>
                <a:cubicBezTo>
                  <a:pt x="327579" y="-20944"/>
                  <a:pt x="626879" y="48338"/>
                  <a:pt x="822480" y="0"/>
                </a:cubicBezTo>
                <a:cubicBezTo>
                  <a:pt x="1018082" y="-48338"/>
                  <a:pt x="1028337" y="30102"/>
                  <a:pt x="1232634" y="0"/>
                </a:cubicBezTo>
                <a:cubicBezTo>
                  <a:pt x="1436931" y="-30102"/>
                  <a:pt x="1487329" y="23342"/>
                  <a:pt x="1642788" y="0"/>
                </a:cubicBezTo>
                <a:cubicBezTo>
                  <a:pt x="1798247" y="-23342"/>
                  <a:pt x="1909199" y="23823"/>
                  <a:pt x="2096116" y="0"/>
                </a:cubicBezTo>
                <a:cubicBezTo>
                  <a:pt x="2283033" y="-23823"/>
                  <a:pt x="2345372" y="16060"/>
                  <a:pt x="2506270" y="0"/>
                </a:cubicBezTo>
                <a:cubicBezTo>
                  <a:pt x="2667168" y="-16060"/>
                  <a:pt x="2768715" y="24027"/>
                  <a:pt x="2959598" y="0"/>
                </a:cubicBezTo>
                <a:cubicBezTo>
                  <a:pt x="3150481" y="-24027"/>
                  <a:pt x="3205016" y="50466"/>
                  <a:pt x="3412926" y="0"/>
                </a:cubicBezTo>
                <a:cubicBezTo>
                  <a:pt x="3620836" y="-50466"/>
                  <a:pt x="3695137" y="39872"/>
                  <a:pt x="3823080" y="0"/>
                </a:cubicBezTo>
                <a:cubicBezTo>
                  <a:pt x="3951023" y="-39872"/>
                  <a:pt x="4188850" y="70429"/>
                  <a:pt x="4513866" y="0"/>
                </a:cubicBezTo>
                <a:cubicBezTo>
                  <a:pt x="4641262" y="-5979"/>
                  <a:pt x="4692126" y="93598"/>
                  <a:pt x="4710321" y="196455"/>
                </a:cubicBezTo>
                <a:cubicBezTo>
                  <a:pt x="4752623" y="319041"/>
                  <a:pt x="4682022" y="470539"/>
                  <a:pt x="4710321" y="605069"/>
                </a:cubicBezTo>
                <a:cubicBezTo>
                  <a:pt x="4738620" y="739599"/>
                  <a:pt x="4698677" y="800937"/>
                  <a:pt x="4710321" y="982251"/>
                </a:cubicBezTo>
                <a:cubicBezTo>
                  <a:pt x="4719932" y="1074256"/>
                  <a:pt x="4650855" y="1176526"/>
                  <a:pt x="4513866" y="1178706"/>
                </a:cubicBezTo>
                <a:cubicBezTo>
                  <a:pt x="4287518" y="1208171"/>
                  <a:pt x="4172606" y="1137913"/>
                  <a:pt x="4060538" y="1178706"/>
                </a:cubicBezTo>
                <a:cubicBezTo>
                  <a:pt x="3948470" y="1219499"/>
                  <a:pt x="3783094" y="1138808"/>
                  <a:pt x="3564036" y="1178706"/>
                </a:cubicBezTo>
                <a:cubicBezTo>
                  <a:pt x="3344978" y="1218604"/>
                  <a:pt x="3189791" y="1142473"/>
                  <a:pt x="3067533" y="1178706"/>
                </a:cubicBezTo>
                <a:cubicBezTo>
                  <a:pt x="2945275" y="1214939"/>
                  <a:pt x="2607368" y="1173347"/>
                  <a:pt x="2484683" y="1178706"/>
                </a:cubicBezTo>
                <a:cubicBezTo>
                  <a:pt x="2361998" y="1184065"/>
                  <a:pt x="2101288" y="1116609"/>
                  <a:pt x="1945006" y="1178706"/>
                </a:cubicBezTo>
                <a:cubicBezTo>
                  <a:pt x="1788724" y="1240803"/>
                  <a:pt x="1619297" y="1164167"/>
                  <a:pt x="1318982" y="1178706"/>
                </a:cubicBezTo>
                <a:cubicBezTo>
                  <a:pt x="1018667" y="1193245"/>
                  <a:pt x="1082444" y="1155442"/>
                  <a:pt x="908828" y="1178706"/>
                </a:cubicBezTo>
                <a:cubicBezTo>
                  <a:pt x="735212" y="1201970"/>
                  <a:pt x="382445" y="1105708"/>
                  <a:pt x="196455" y="1178706"/>
                </a:cubicBezTo>
                <a:cubicBezTo>
                  <a:pt x="94872" y="1198460"/>
                  <a:pt x="2669" y="1096165"/>
                  <a:pt x="0" y="982251"/>
                </a:cubicBezTo>
                <a:cubicBezTo>
                  <a:pt x="-13124" y="855086"/>
                  <a:pt x="9288" y="746499"/>
                  <a:pt x="0" y="597211"/>
                </a:cubicBezTo>
                <a:cubicBezTo>
                  <a:pt x="-9288" y="447923"/>
                  <a:pt x="21630" y="390994"/>
                  <a:pt x="0" y="196455"/>
                </a:cubicBezTo>
                <a:close/>
              </a:path>
              <a:path w="4710321" h="1178706" stroke="0" extrusionOk="0">
                <a:moveTo>
                  <a:pt x="0" y="196455"/>
                </a:moveTo>
                <a:cubicBezTo>
                  <a:pt x="-4077" y="84973"/>
                  <a:pt x="89499" y="-9667"/>
                  <a:pt x="196455" y="0"/>
                </a:cubicBezTo>
                <a:cubicBezTo>
                  <a:pt x="386344" y="-28576"/>
                  <a:pt x="449649" y="3500"/>
                  <a:pt x="649783" y="0"/>
                </a:cubicBezTo>
                <a:cubicBezTo>
                  <a:pt x="849917" y="-3500"/>
                  <a:pt x="973315" y="17468"/>
                  <a:pt x="1232634" y="0"/>
                </a:cubicBezTo>
                <a:cubicBezTo>
                  <a:pt x="1491953" y="-17468"/>
                  <a:pt x="1665492" y="19524"/>
                  <a:pt x="1815484" y="0"/>
                </a:cubicBezTo>
                <a:cubicBezTo>
                  <a:pt x="1965476" y="-19524"/>
                  <a:pt x="2229962" y="15223"/>
                  <a:pt x="2441509" y="0"/>
                </a:cubicBezTo>
                <a:cubicBezTo>
                  <a:pt x="2653057" y="-15223"/>
                  <a:pt x="2691753" y="13471"/>
                  <a:pt x="2851663" y="0"/>
                </a:cubicBezTo>
                <a:cubicBezTo>
                  <a:pt x="3011573" y="-13471"/>
                  <a:pt x="3107698" y="22765"/>
                  <a:pt x="3348165" y="0"/>
                </a:cubicBezTo>
                <a:cubicBezTo>
                  <a:pt x="3588632" y="-22765"/>
                  <a:pt x="3725534" y="27262"/>
                  <a:pt x="3931016" y="0"/>
                </a:cubicBezTo>
                <a:cubicBezTo>
                  <a:pt x="4136498" y="-27262"/>
                  <a:pt x="4335390" y="45831"/>
                  <a:pt x="4513866" y="0"/>
                </a:cubicBezTo>
                <a:cubicBezTo>
                  <a:pt x="4599577" y="1166"/>
                  <a:pt x="4737295" y="81429"/>
                  <a:pt x="4710321" y="196455"/>
                </a:cubicBezTo>
                <a:cubicBezTo>
                  <a:pt x="4729195" y="313344"/>
                  <a:pt x="4673958" y="487789"/>
                  <a:pt x="4710321" y="605069"/>
                </a:cubicBezTo>
                <a:cubicBezTo>
                  <a:pt x="4746684" y="722349"/>
                  <a:pt x="4677152" y="794262"/>
                  <a:pt x="4710321" y="982251"/>
                </a:cubicBezTo>
                <a:cubicBezTo>
                  <a:pt x="4716476" y="1105228"/>
                  <a:pt x="4620383" y="1182218"/>
                  <a:pt x="4513866" y="1178706"/>
                </a:cubicBezTo>
                <a:cubicBezTo>
                  <a:pt x="4361376" y="1210437"/>
                  <a:pt x="4184455" y="1129772"/>
                  <a:pt x="4060538" y="1178706"/>
                </a:cubicBezTo>
                <a:cubicBezTo>
                  <a:pt x="3936621" y="1227640"/>
                  <a:pt x="3621126" y="1129820"/>
                  <a:pt x="3477687" y="1178706"/>
                </a:cubicBezTo>
                <a:cubicBezTo>
                  <a:pt x="3334248" y="1227592"/>
                  <a:pt x="3193332" y="1164047"/>
                  <a:pt x="3024359" y="1178706"/>
                </a:cubicBezTo>
                <a:cubicBezTo>
                  <a:pt x="2855386" y="1193365"/>
                  <a:pt x="2792980" y="1152586"/>
                  <a:pt x="2614205" y="1178706"/>
                </a:cubicBezTo>
                <a:cubicBezTo>
                  <a:pt x="2435430" y="1204826"/>
                  <a:pt x="2277352" y="1175090"/>
                  <a:pt x="1988181" y="1178706"/>
                </a:cubicBezTo>
                <a:cubicBezTo>
                  <a:pt x="1699010" y="1182322"/>
                  <a:pt x="1642159" y="1131781"/>
                  <a:pt x="1405330" y="1178706"/>
                </a:cubicBezTo>
                <a:cubicBezTo>
                  <a:pt x="1168501" y="1225631"/>
                  <a:pt x="1048144" y="1115907"/>
                  <a:pt x="822480" y="1178706"/>
                </a:cubicBezTo>
                <a:cubicBezTo>
                  <a:pt x="596816" y="1241505"/>
                  <a:pt x="391042" y="1122501"/>
                  <a:pt x="196455" y="1178706"/>
                </a:cubicBezTo>
                <a:cubicBezTo>
                  <a:pt x="94254" y="1187815"/>
                  <a:pt x="-5730" y="1101283"/>
                  <a:pt x="0" y="982251"/>
                </a:cubicBezTo>
                <a:cubicBezTo>
                  <a:pt x="-3969" y="884795"/>
                  <a:pt x="15358" y="702954"/>
                  <a:pt x="0" y="581495"/>
                </a:cubicBezTo>
                <a:cubicBezTo>
                  <a:pt x="-15358" y="460036"/>
                  <a:pt x="3237" y="339901"/>
                  <a:pt x="0" y="196455"/>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defRPr/>
            </a:pPr>
            <a:r>
              <a:rPr lang="vi-VN" sz="4000" dirty="0">
                <a:solidFill>
                  <a:srgbClr val="002060"/>
                </a:solidFill>
                <a:latin typeface="Calibri" panose="020F0502020204030204" pitchFamily="34" charset="0"/>
                <a:cs typeface="Calibri" panose="020F0502020204030204" pitchFamily="34" charset="0"/>
              </a:rPr>
              <a:t>+ Ông nội trồng cây ổi từ khi Bum còn trong bụng mẹ.</a:t>
            </a:r>
          </a:p>
          <a:p>
            <a:pPr lvl="0" algn="just">
              <a:defRPr/>
            </a:pPr>
            <a:r>
              <a:rPr lang="vi-VN" sz="4000" dirty="0">
                <a:solidFill>
                  <a:srgbClr val="002060"/>
                </a:solidFill>
                <a:latin typeface="Calibri" panose="020F0502020204030204" pitchFamily="34" charset="0"/>
                <a:cs typeface="Calibri" panose="020F0502020204030204" pitchFamily="34" charset="0"/>
              </a:rPr>
              <a:t>+ Bố mẹ quyết định trồng một cây ổi trong vườn nhà mới cho Bum.</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pic>
        <p:nvPicPr>
          <p:cNvPr id="3" name="Tieng-ti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52629" y="142155"/>
            <a:ext cx="406400" cy="4064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1"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fltVal val="0"/>
                                          </p:val>
                                        </p:tav>
                                        <p:tav tm="100000">
                                          <p:val>
                                            <p:strVal val="#ppt_w"/>
                                          </p:val>
                                        </p:tav>
                                      </p:tavLst>
                                    </p:anim>
                                    <p:anim calcmode="lin" valueType="num">
                                      <p:cBhvr>
                                        <p:cTn id="13" dur="1000" fill="hold"/>
                                        <p:tgtEl>
                                          <p:spTgt spid="47"/>
                                        </p:tgtEl>
                                        <p:attrNameLst>
                                          <p:attrName>ppt_h</p:attrName>
                                        </p:attrNameLst>
                                      </p:cBhvr>
                                      <p:tavLst>
                                        <p:tav tm="0">
                                          <p:val>
                                            <p:fltVal val="0"/>
                                          </p:val>
                                        </p:tav>
                                        <p:tav tm="100000">
                                          <p:val>
                                            <p:strVal val="#ppt_h"/>
                                          </p:val>
                                        </p:tav>
                                      </p:tavLst>
                                    </p:anim>
                                    <p:anim calcmode="lin" valueType="num">
                                      <p:cBhvr>
                                        <p:cTn id="14" dur="1000" fill="hold"/>
                                        <p:tgtEl>
                                          <p:spTgt spid="47"/>
                                        </p:tgtEl>
                                        <p:attrNameLst>
                                          <p:attrName>style.rotation</p:attrName>
                                        </p:attrNameLst>
                                      </p:cBhvr>
                                      <p:tavLst>
                                        <p:tav tm="0">
                                          <p:val>
                                            <p:fltVal val="90"/>
                                          </p:val>
                                        </p:tav>
                                        <p:tav tm="100000">
                                          <p:val>
                                            <p:fltVal val="0"/>
                                          </p:val>
                                        </p:tav>
                                      </p:tavLst>
                                    </p:anim>
                                    <p:animEffect transition="in" filter="fade">
                                      <p:cBhvr>
                                        <p:cTn id="15" dur="1000"/>
                                        <p:tgtEl>
                                          <p:spTgt spid="47"/>
                                        </p:tgtEl>
                                      </p:cBhvr>
                                    </p:animEffect>
                                  </p:childTnLst>
                                </p:cTn>
                              </p:par>
                              <p:par>
                                <p:cTn id="16" presetID="31"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fltVal val="0"/>
                                          </p:val>
                                        </p:tav>
                                        <p:tav tm="100000">
                                          <p:val>
                                            <p:strVal val="#ppt_w"/>
                                          </p:val>
                                        </p:tav>
                                      </p:tavLst>
                                    </p:anim>
                                    <p:anim calcmode="lin" valueType="num">
                                      <p:cBhvr>
                                        <p:cTn id="19" dur="1000" fill="hold"/>
                                        <p:tgtEl>
                                          <p:spTgt spid="49"/>
                                        </p:tgtEl>
                                        <p:attrNameLst>
                                          <p:attrName>ppt_h</p:attrName>
                                        </p:attrNameLst>
                                      </p:cBhvr>
                                      <p:tavLst>
                                        <p:tav tm="0">
                                          <p:val>
                                            <p:fltVal val="0"/>
                                          </p:val>
                                        </p:tav>
                                        <p:tav tm="100000">
                                          <p:val>
                                            <p:strVal val="#ppt_h"/>
                                          </p:val>
                                        </p:tav>
                                      </p:tavLst>
                                    </p:anim>
                                    <p:anim calcmode="lin" valueType="num">
                                      <p:cBhvr>
                                        <p:cTn id="20" dur="1000" fill="hold"/>
                                        <p:tgtEl>
                                          <p:spTgt spid="49"/>
                                        </p:tgtEl>
                                        <p:attrNameLst>
                                          <p:attrName>style.rotation</p:attrName>
                                        </p:attrNameLst>
                                      </p:cBhvr>
                                      <p:tavLst>
                                        <p:tav tm="0">
                                          <p:val>
                                            <p:fltVal val="90"/>
                                          </p:val>
                                        </p:tav>
                                        <p:tav tm="100000">
                                          <p:val>
                                            <p:fltVal val="0"/>
                                          </p:val>
                                        </p:tav>
                                      </p:tavLst>
                                    </p:anim>
                                    <p:animEffect transition="in" filter="fade">
                                      <p:cBhvr>
                                        <p:cTn id="21" dur="1000"/>
                                        <p:tgtEl>
                                          <p:spTgt spid="49"/>
                                        </p:tgtEl>
                                      </p:cBhvr>
                                    </p:animEffect>
                                  </p:childTnLst>
                                </p:cTn>
                              </p:par>
                              <p:par>
                                <p:cTn id="22" presetID="3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 calcmode="lin" valueType="num">
                                      <p:cBhvr>
                                        <p:cTn id="26" dur="1000" fill="hold"/>
                                        <p:tgtEl>
                                          <p:spTgt spid="28"/>
                                        </p:tgtEl>
                                        <p:attrNameLst>
                                          <p:attrName>style.rotation</p:attrName>
                                        </p:attrNameLst>
                                      </p:cBhvr>
                                      <p:tavLst>
                                        <p:tav tm="0">
                                          <p:val>
                                            <p:fltVal val="90"/>
                                          </p:val>
                                        </p:tav>
                                        <p:tav tm="100000">
                                          <p:val>
                                            <p:fltVal val="0"/>
                                          </p:val>
                                        </p:tav>
                                      </p:tavLst>
                                    </p:anim>
                                    <p:animEffect transition="in" filter="fade">
                                      <p:cBhvr>
                                        <p:cTn id="27" dur="1000"/>
                                        <p:tgtEl>
                                          <p:spTgt spid="28"/>
                                        </p:tgtEl>
                                      </p:cBhvr>
                                    </p:animEffect>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mediacall" presetSubtype="0" fill="hold" nodeType="afterEffect">
                                  <p:stCondLst>
                                    <p:cond delay="0"/>
                                  </p:stCondLst>
                                  <p:childTnLst>
                                    <p:cmd type="call" cmd="playFrom(0.0)">
                                      <p:cBhvr>
                                        <p:cTn id="42" dur="2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3"/>
                </p:tgtEl>
              </p:cMediaNode>
            </p:audio>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p:cNvPicPr>
            <a:picLocks noChangeAspect="1"/>
          </p:cNvPicPr>
          <p:nvPr/>
        </p:nvPicPr>
        <p:blipFill>
          <a:blip r:embed="rId3">
            <a:duotone>
              <a:prstClr val="black"/>
              <a:schemeClr val="accent2">
                <a:tint val="45000"/>
                <a:satMod val="400000"/>
              </a:schemeClr>
            </a:duotone>
          </a:blip>
          <a:stretch>
            <a:fillRect/>
          </a:stretch>
        </p:blipFill>
        <p:spPr>
          <a:xfrm>
            <a:off x="2802258" y="1562101"/>
            <a:ext cx="6797033" cy="395875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9366" y="897070"/>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a:ea typeface="inpin heiti" charset="-122"/>
                <a:cs typeface="Times New Roman" panose="02020603050405020304" charset="0"/>
                <a:sym typeface="Arial" panose="020B0604020202020204"/>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charset="0"/>
                <a:sym typeface="Arial" panose="020B0604020202020204"/>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a:ea typeface="inpin heiti" charset="-122"/>
                <a:cs typeface="Times New Roman" panose="02020603050405020304" charset="0"/>
                <a:sym typeface="Arial" panose="020B0604020202020204"/>
              </a:rPr>
              <a:t>mẫu</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charset="0"/>
              <a:sym typeface="Arial" panose="020B0604020202020204"/>
            </a:endParaRPr>
          </a:p>
        </p:txBody>
      </p:sp>
      <p:pic>
        <p:nvPicPr>
          <p:cNvPr id="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solidFill>
                <a:effectLst/>
                <a:uLnTx/>
                <a:uFillTx/>
                <a:latin typeface="Arial" panose="020B0604020202020204"/>
                <a:ea typeface="inpin heiti" charset="-122"/>
                <a:cs typeface="Times New Roman" panose="02020603050405020304" charset="0"/>
                <a:sym typeface="Arial" panose="020B0604020202020204"/>
              </a:rPr>
              <a:t>MẮT DÕI</a:t>
            </a:r>
            <a:endParaRPr kumimoji="0" lang="zh-CN" altLang="en-US" sz="3600" b="1" i="0" u="none" strike="noStrike" kern="1200" cap="none" spc="0" normalizeH="0" baseline="0" noProof="0" dirty="0">
              <a:ln>
                <a:noFill/>
              </a:ln>
              <a:solidFill>
                <a:prstClr val="black"/>
              </a:solidFill>
              <a:effectLst/>
              <a:uLnTx/>
              <a:uFillTx/>
              <a:latin typeface="Arial" panose="020B0604020202020204"/>
              <a:ea typeface="inpin heiti" charset="-122"/>
              <a:cs typeface="Times New Roman" panose="02020603050405020304" charset="0"/>
              <a:sym typeface="Arial" panose="020B0604020202020204"/>
            </a:endParaRPr>
          </a:p>
        </p:txBody>
      </p:sp>
      <p:sp>
        <p:nvSpPr>
          <p:cNvPr id="7" name="TextBox 28"/>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solidFill>
                <a:effectLst/>
                <a:uLnTx/>
                <a:uFillTx/>
                <a:latin typeface="Arial" panose="020B0604020202020204"/>
                <a:ea typeface="inpin heiti" charset="-122"/>
                <a:cs typeface="Times New Roman" panose="02020603050405020304" charset="0"/>
                <a:sym typeface="Arial" panose="020B0604020202020204"/>
              </a:rPr>
              <a:t>TAI NGHE</a:t>
            </a:r>
            <a:endParaRPr kumimoji="0" lang="zh-CN" altLang="en-US" sz="3600" b="1" i="0" u="none" strike="noStrike" kern="0" cap="none" spc="0" normalizeH="0" baseline="0" noProof="0" dirty="0">
              <a:ln>
                <a:noFill/>
              </a:ln>
              <a:solidFill>
                <a:prstClr val="black"/>
              </a:solidFill>
              <a:effectLst/>
              <a:uLnTx/>
              <a:uFillTx/>
              <a:latin typeface="Arial" panose="020B0604020202020204"/>
              <a:ea typeface="inpin heiti" charset="-122"/>
              <a:cs typeface="Times New Roman" panose="02020603050405020304" charset="0"/>
              <a:sym typeface="Arial" panose="020B0604020202020204"/>
            </a:endParaRPr>
          </a:p>
        </p:txBody>
      </p:sp>
      <p:sp>
        <p:nvSpPr>
          <p:cNvPr id="8" name="TextBox 28"/>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a:ln>
                  <a:noFill/>
                </a:ln>
                <a:solidFill>
                  <a:prstClr val="black"/>
                </a:solidFill>
                <a:effectLst/>
                <a:uLnTx/>
                <a:uFillTx/>
                <a:latin typeface="Arial" panose="020B0604020202020204"/>
                <a:ea typeface="inpin heiti" charset="-122"/>
                <a:cs typeface="Times New Roman" panose="02020603050405020304" charset="0"/>
                <a:sym typeface="Arial" panose="020B0604020202020204"/>
              </a:rPr>
              <a:t>TAY DÒ</a:t>
            </a:r>
            <a:endParaRPr kumimoji="0" lang="zh-CN" altLang="en-US" sz="3600" b="1" i="0" u="none" strike="noStrike" kern="0" cap="none" spc="0" normalizeH="0" baseline="0" noProof="0" dirty="0">
              <a:ln>
                <a:noFill/>
              </a:ln>
              <a:solidFill>
                <a:prstClr val="black"/>
              </a:solidFill>
              <a:effectLst/>
              <a:uLnTx/>
              <a:uFillTx/>
              <a:latin typeface="Arial" panose="020B0604020202020204"/>
              <a:ea typeface="inpin heiti" charset="-122"/>
              <a:cs typeface="Times New Roman" panose="02020603050405020304" charset="0"/>
              <a:sym typeface="Arial" panose="020B0604020202020204"/>
            </a:endParaRPr>
          </a:p>
        </p:txBody>
      </p:sp>
      <p:pic>
        <p:nvPicPr>
          <p:cNvPr id="9"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598816" y="808712"/>
            <a:ext cx="626045" cy="69884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2799"/>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ppt_w*0.7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Effect transition="in" filter="fade">
                                      <p:cBhvr>
                                        <p:cTn id="36" dur="500"/>
                                        <p:tgtEl>
                                          <p:spTgt spid="7"/>
                                        </p:tgtEl>
                                      </p:cBhvr>
                                    </p:animEffect>
                                  </p:childTnLst>
                                </p:cTn>
                              </p:par>
                              <p:par>
                                <p:cTn id="37" presetID="2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6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strVal val="#ppt_w*0.70"/>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animEffect transition="in" filter="fade">
                                      <p:cBhvr>
                                        <p:cTn id="45" dur="500"/>
                                        <p:tgtEl>
                                          <p:spTgt spid="8"/>
                                        </p:tgtEl>
                                      </p:cBhvr>
                                    </p:animEffect>
                                  </p:childTnLst>
                                </p:cTn>
                              </p:par>
                              <p:par>
                                <p:cTn id="46" presetID="22" presetClass="entr" presetSubtype="2"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6465" y="1667911"/>
            <a:ext cx="7961735" cy="4493538"/>
          </a:xfrm>
          <a:prstGeom prst="rect">
            <a:avLst/>
          </a:prstGeom>
          <a:noFill/>
        </p:spPr>
        <p:txBody>
          <a:bodyPr wrap="square" rtlCol="0">
            <a:spAutoFit/>
          </a:bodyPr>
          <a:lstStyle/>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a:t>
            </a:r>
            <a:endPar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1" name="Picture 10" descr="A cartoon of a child reaching for a tre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438832"/>
            <a:ext cx="3424237" cy="6095317"/>
          </a:xfrm>
          <a:prstGeom prst="rect">
            <a:avLst/>
          </a:prstGeom>
        </p:spPr>
      </p:pic>
      <p:pic>
        <p:nvPicPr>
          <p:cNvPr id="12" name="Picture 11"/>
          <p:cNvPicPr>
            <a:picLocks noChangeAspect="1"/>
          </p:cNvPicPr>
          <p:nvPr/>
        </p:nvPicPr>
        <p:blipFill>
          <a:blip r:embed="rId4"/>
          <a:stretch>
            <a:fillRect/>
          </a:stretch>
        </p:blipFill>
        <p:spPr>
          <a:xfrm>
            <a:off x="2510533" y="421335"/>
            <a:ext cx="5913633" cy="11766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810661"/>
            <a:ext cx="10934699" cy="5693866"/>
          </a:xfrm>
          <a:prstGeom prst="rect">
            <a:avLst/>
          </a:prstGeom>
          <a:noFill/>
        </p:spPr>
        <p:txBody>
          <a:bodyPr wrap="square" rtlCol="0">
            <a:spAutoFit/>
          </a:bodyPr>
          <a:lstStyle/>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Một buổi, trời nổi bão lớn. Mưa tạt rát mặt. Cả gia đình cò run rầy,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Bua Kham gọi ông. Ông bắc thang, đem đặt lũ cò con vào chiếc tổ cũ. Mùa sinh nở năm sau, vợ chồng có rủ thêm ba bốn chục cặp cò bạn cùng đến. Chúng rủ cả những đôi cò lửa đỏ như ánh chớp và những đôi vạc xám như bóng chiều. Khắp vùng, không đâu vui bằng vườn nhà ông cháu Bua Kham. </a:t>
            </a:r>
          </a:p>
          <a:p>
            <a:pPr lvl="0" algn="r">
              <a:defRPr/>
            </a:pP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(Theo Vũ Hùng)</a:t>
            </a:r>
            <a:endPar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26057" y="-230478"/>
            <a:ext cx="9010069" cy="2081422"/>
          </a:xfrm>
          <a:prstGeom prst="rect">
            <a:avLst/>
          </a:prstGeom>
        </p:spPr>
      </p:pic>
      <p:sp>
        <p:nvSpPr>
          <p:cNvPr id="10" name="矩形 29"/>
          <p:cNvSpPr/>
          <p:nvPr/>
        </p:nvSpPr>
        <p:spPr>
          <a:xfrm>
            <a:off x="2219924" y="2137000"/>
            <a:ext cx="8249206"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vi-VN" sz="3600" b="1" i="1" dirty="0">
                <a:solidFill>
                  <a:prstClr val="black"/>
                </a:solidFill>
                <a:latin typeface="Cambria" panose="02040503050406030204" pitchFamily="18" charset="0"/>
                <a:ea typeface="Cambria" panose="02040503050406030204" pitchFamily="18" charset="0"/>
              </a:rPr>
              <a:t>lá tre khô.</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矩形 29"/>
          <p:cNvSpPr/>
          <p:nvPr/>
        </p:nvSpPr>
        <p:spPr>
          <a:xfrm>
            <a:off x="2292078" y="3133593"/>
            <a:ext cx="8602063" cy="646986"/>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2: tiếp theo cho đến </a:t>
            </a:r>
            <a:r>
              <a:rPr lang="vi-VN" sz="3200" b="1" i="1" dirty="0">
                <a:solidFill>
                  <a:prstClr val="black"/>
                </a:solidFill>
                <a:latin typeface="Cambria" panose="02040503050406030204" pitchFamily="18" charset="0"/>
                <a:ea typeface="Cambria" panose="02040503050406030204" pitchFamily="18" charset="0"/>
              </a:rPr>
              <a:t>kêu khàn khàn.</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矩形 29"/>
          <p:cNvSpPr/>
          <p:nvPr/>
        </p:nvSpPr>
        <p:spPr>
          <a:xfrm>
            <a:off x="2524869" y="4002984"/>
            <a:ext cx="8426910"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tiếp theo cho đến </a:t>
            </a:r>
            <a:r>
              <a:rPr lang="vi-VN" sz="3200" b="1" i="1" dirty="0">
                <a:solidFill>
                  <a:prstClr val="black"/>
                </a:solidFill>
                <a:latin typeface="Cambria" panose="02040503050406030204" pitchFamily="18" charset="0"/>
                <a:ea typeface="Cambria" panose="02040503050406030204" pitchFamily="18" charset="0"/>
              </a:rPr>
              <a:t>buồn thảm.</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矩形 29"/>
          <p:cNvSpPr/>
          <p:nvPr/>
        </p:nvSpPr>
        <p:spPr>
          <a:xfrm>
            <a:off x="2571749" y="4897956"/>
            <a:ext cx="8296275"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4 tiếp theo cho đến </a:t>
            </a:r>
            <a:r>
              <a:rPr lang="vi-VN" sz="3200" b="1" i="1" dirty="0">
                <a:solidFill>
                  <a:prstClr val="black"/>
                </a:solidFill>
                <a:latin typeface="Cambria" panose="02040503050406030204" pitchFamily="18" charset="0"/>
                <a:ea typeface="Cambria" panose="02040503050406030204" pitchFamily="18" charset="0"/>
              </a:rPr>
              <a:t>chúng thì hơn</a:t>
            </a:r>
            <a:r>
              <a:rPr lang="en-US" sz="3200" b="1" i="1" dirty="0">
                <a:solidFill>
                  <a:prstClr val="black"/>
                </a:solidFill>
                <a:latin typeface="Cambria" panose="02040503050406030204" pitchFamily="18" charset="0"/>
                <a:ea typeface="Cambria" panose="02040503050406030204" pitchFamily="18" charset="0"/>
              </a:rPr>
              <a:t>.</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矩形 29"/>
          <p:cNvSpPr/>
          <p:nvPr/>
        </p:nvSpPr>
        <p:spPr>
          <a:xfrm>
            <a:off x="3920853" y="5714868"/>
            <a:ext cx="5546997" cy="646986"/>
          </a:xfrm>
          <a:prstGeom prst="roundRect">
            <a:avLst/>
          </a:prstGeom>
          <a:solidFill>
            <a:srgbClr val="FFFFCC"/>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5: đoạn còn 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6465" y="1667911"/>
            <a:ext cx="7961735" cy="44935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a:t>
            </a:r>
            <a:endParaRPr kumimoji="0" lang="en-US" sz="2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1" name="Picture 10" descr="A cartoon of a child reaching for a tre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438832"/>
            <a:ext cx="3424237" cy="6095317"/>
          </a:xfrm>
          <a:prstGeom prst="rect">
            <a:avLst/>
          </a:prstGeom>
        </p:spPr>
      </p:pic>
      <p:pic>
        <p:nvPicPr>
          <p:cNvPr id="12" name="Picture 11"/>
          <p:cNvPicPr>
            <a:picLocks noChangeAspect="1"/>
          </p:cNvPicPr>
          <p:nvPr/>
        </p:nvPicPr>
        <p:blipFill>
          <a:blip r:embed="rId4"/>
          <a:stretch>
            <a:fillRect/>
          </a:stretch>
        </p:blipFill>
        <p:spPr>
          <a:xfrm>
            <a:off x="2510533" y="421335"/>
            <a:ext cx="5913633" cy="11766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810661"/>
            <a:ext cx="10934699"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Một buổi, trời nổi bão lớn. Mưa tạt rát mặt. Cả gia đình cò run rầy,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6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cs typeface="Arial-Rounded" panose="020B0500000000000000" pitchFamily="34" charset="0"/>
              </a:rPr>
              <a:t>Bua Kham gọi ông. Ông bắc thang, đem đặt lũ cò con vào chiếc tổ cũ. Mùa sinh nở năm sau, vợ chồng có rủ thêm ba bốn chục cặp cò bạn cùng đến. Chúng rủ cả những đôi cò lửa đỏ như ánh chớp và những đôi vạc xám như bóng chiều. Khắp vùng, không đâu vui bằng vườn nhà ông cháu Bua Kham. </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Vũ Hùng)</a:t>
            </a:r>
            <a:endPar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54">
      <a:dk1>
        <a:srgbClr val="2F2F2F"/>
      </a:dk1>
      <a:lt1>
        <a:sysClr val="window" lastClr="FFFFFF"/>
      </a:lt1>
      <a:dk2>
        <a:srgbClr val="3F3F3F"/>
      </a:dk2>
      <a:lt2>
        <a:srgbClr val="E7E6E6"/>
      </a:lt2>
      <a:accent1>
        <a:srgbClr val="31AA44"/>
      </a:accent1>
      <a:accent2>
        <a:srgbClr val="037140"/>
      </a:accent2>
      <a:accent3>
        <a:srgbClr val="31AA44"/>
      </a:accent3>
      <a:accent4>
        <a:srgbClr val="037140"/>
      </a:accent4>
      <a:accent5>
        <a:srgbClr val="31AA44"/>
      </a:accent5>
      <a:accent6>
        <a:srgbClr val="037140"/>
      </a:accent6>
      <a:hlink>
        <a:srgbClr val="31AA44"/>
      </a:hlink>
      <a:folHlink>
        <a:srgbClr val="037140"/>
      </a:folHlink>
    </a:clrScheme>
    <a:fontScheme name="Temp">
      <a:majorFont>
        <a:latin typeface="Arial"/>
        <a:ea typeface="张海山锐线体简"/>
        <a:cs typeface=""/>
      </a:majorFont>
      <a:minorFont>
        <a:latin typeface="Arial"/>
        <a:ea typeface="张海山锐线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154">
      <a:dk1>
        <a:srgbClr val="2F2F2F"/>
      </a:dk1>
      <a:lt1>
        <a:sysClr val="window" lastClr="FFFFFF"/>
      </a:lt1>
      <a:dk2>
        <a:srgbClr val="3F3F3F"/>
      </a:dk2>
      <a:lt2>
        <a:srgbClr val="E7E6E6"/>
      </a:lt2>
      <a:accent1>
        <a:srgbClr val="31AA44"/>
      </a:accent1>
      <a:accent2>
        <a:srgbClr val="037140"/>
      </a:accent2>
      <a:accent3>
        <a:srgbClr val="31AA44"/>
      </a:accent3>
      <a:accent4>
        <a:srgbClr val="037140"/>
      </a:accent4>
      <a:accent5>
        <a:srgbClr val="31AA44"/>
      </a:accent5>
      <a:accent6>
        <a:srgbClr val="037140"/>
      </a:accent6>
      <a:hlink>
        <a:srgbClr val="31AA44"/>
      </a:hlink>
      <a:folHlink>
        <a:srgbClr val="037140"/>
      </a:folHlink>
    </a:clrScheme>
    <a:fontScheme name="Temp">
      <a:majorFont>
        <a:latin typeface="Arial"/>
        <a:ea typeface="张海山锐线体简"/>
        <a:cs typeface=""/>
      </a:majorFont>
      <a:minorFont>
        <a:latin typeface="Arial"/>
        <a:ea typeface="张海山锐线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891</Words>
  <Application>Microsoft Office PowerPoint</Application>
  <PresentationFormat>Widescreen</PresentationFormat>
  <Paragraphs>38</Paragraphs>
  <Slides>10</Slides>
  <Notes>9</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vt:i4>
      </vt:variant>
    </vt:vector>
  </HeadingPairs>
  <TitlesOfParts>
    <vt:vector size="27" baseType="lpstr">
      <vt:lpstr>Microsoft YaHei</vt:lpstr>
      <vt:lpstr>Microsoft YaHei</vt:lpstr>
      <vt:lpstr>SimSun</vt:lpstr>
      <vt:lpstr>SimSun</vt:lpstr>
      <vt:lpstr>Arial</vt:lpstr>
      <vt:lpstr>Arial-Rounded</vt:lpstr>
      <vt:lpstr>Calibri</vt:lpstr>
      <vt:lpstr>Cambria</vt:lpstr>
      <vt:lpstr>等线</vt:lpstr>
      <vt:lpstr>Impact</vt:lpstr>
      <vt:lpstr>inpin heiti</vt:lpstr>
      <vt:lpstr>Times New Roman</vt:lpstr>
      <vt:lpstr>张海山锐线体简</vt:lpstr>
      <vt:lpstr>第一PPT，www.1ppt.com</vt:lpstr>
      <vt:lpstr>www.33ppt.com ​​</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66</cp:revision>
  <dcterms:created xsi:type="dcterms:W3CDTF">2023-12-07T14:56:00Z</dcterms:created>
  <dcterms:modified xsi:type="dcterms:W3CDTF">2025-02-18T15:37:08Z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32C21F6D8B5244C7B54B26186C402D6F_13</vt:lpwstr>
  </property>
  <property fmtid="{D5CDD505-2E9C-101B-9397-08002B2CF9AE}" pid="3" name="KSOProductBuildVer">
    <vt:lpwstr>1033-12.2.0.13431</vt:lpwstr>
  </property>
</Properties>
</file>