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1305" y="6245179"/>
            <a:ext cx="35657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GV: PHAN ANH DŨNG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xmlns="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xmlns="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xmlns="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xmlns="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663</Words>
  <Application>Microsoft Office PowerPoint</Application>
  <PresentationFormat>Custom</PresentationFormat>
  <Paragraphs>96</Paragraphs>
  <Slides>24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2023-12-05T03:34:05Z</dcterms:created>
  <dcterms:modified xsi:type="dcterms:W3CDTF">2025-02-18T15:07:22Z</dcterms:modified>
</cp:coreProperties>
</file>