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22"/>
  </p:notesMasterIdLst>
  <p:sldIdLst>
    <p:sldId id="339" r:id="rId3"/>
    <p:sldId id="294" r:id="rId4"/>
    <p:sldId id="306" r:id="rId5"/>
    <p:sldId id="307" r:id="rId6"/>
    <p:sldId id="341" r:id="rId7"/>
    <p:sldId id="343" r:id="rId8"/>
    <p:sldId id="285" r:id="rId9"/>
    <p:sldId id="349" r:id="rId10"/>
    <p:sldId id="350" r:id="rId11"/>
    <p:sldId id="351" r:id="rId12"/>
    <p:sldId id="352" r:id="rId13"/>
    <p:sldId id="353" r:id="rId14"/>
    <p:sldId id="354" r:id="rId15"/>
    <p:sldId id="304" r:id="rId16"/>
    <p:sldId id="355" r:id="rId17"/>
    <p:sldId id="356" r:id="rId18"/>
    <p:sldId id="346" r:id="rId19"/>
    <p:sldId id="357"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5" d="100"/>
          <a:sy n="45" d="100"/>
        </p:scale>
        <p:origin x="-120" y="-6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9ED26-CBEF-426C-8832-B16BABAB9DC8}"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546FF-E5AF-4C36-A910-0CA5B85F13B8}" type="slidenum">
              <a:rPr lang="en-US" smtClean="0"/>
              <a:t>‹#›</a:t>
            </a:fld>
            <a:endParaRPr lang="en-US"/>
          </a:p>
        </p:txBody>
      </p:sp>
    </p:spTree>
    <p:extLst>
      <p:ext uri="{BB962C8B-B14F-4D97-AF65-F5344CB8AC3E}">
        <p14:creationId xmlns:p14="http://schemas.microsoft.com/office/powerpoint/2010/main" val="374015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8"/>
        <p:cNvGrpSpPr/>
        <p:nvPr/>
      </p:nvGrpSpPr>
      <p:grpSpPr>
        <a:xfrm>
          <a:off x="0" y="0"/>
          <a:ext cx="0" cy="0"/>
          <a:chOff x="0" y="0"/>
          <a:chExt cx="0" cy="0"/>
        </a:xfrm>
      </p:grpSpPr>
      <p:sp>
        <p:nvSpPr>
          <p:cNvPr id="3739" name="Google Shape;373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0" name="Google Shape;374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387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15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07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658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8"/>
        <p:cNvGrpSpPr/>
        <p:nvPr/>
      </p:nvGrpSpPr>
      <p:grpSpPr>
        <a:xfrm>
          <a:off x="0" y="0"/>
          <a:ext cx="0" cy="0"/>
          <a:chOff x="0" y="0"/>
          <a:chExt cx="0" cy="0"/>
        </a:xfrm>
      </p:grpSpPr>
      <p:sp>
        <p:nvSpPr>
          <p:cNvPr id="3739" name="Google Shape;373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0" name="Google Shape;374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74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9"/>
        <p:cNvGrpSpPr/>
        <p:nvPr/>
      </p:nvGrpSpPr>
      <p:grpSpPr>
        <a:xfrm>
          <a:off x="0" y="0"/>
          <a:ext cx="0" cy="0"/>
          <a:chOff x="0" y="0"/>
          <a:chExt cx="0" cy="0"/>
        </a:xfrm>
      </p:grpSpPr>
      <p:sp>
        <p:nvSpPr>
          <p:cNvPr id="4660" name="Google Shape;4660;ga073618e60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1" name="Google Shape;4661;ga073618e60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4423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8"/>
        <p:cNvGrpSpPr/>
        <p:nvPr/>
      </p:nvGrpSpPr>
      <p:grpSpPr>
        <a:xfrm>
          <a:off x="0" y="0"/>
          <a:ext cx="0" cy="0"/>
          <a:chOff x="0" y="0"/>
          <a:chExt cx="0" cy="0"/>
        </a:xfrm>
      </p:grpSpPr>
      <p:sp>
        <p:nvSpPr>
          <p:cNvPr id="4709" name="Google Shape;4709;ge51db616f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0" name="Google Shape;4710;ge51db616f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5EDEDE-70D3-4271-B6AB-ACCCFEED72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4F08958-C4ED-423C-AFA4-3D7CD30BCC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13FBF34-2C54-4905-9AF0-0E1DEADE9E84}"/>
              </a:ext>
            </a:extLst>
          </p:cNvPr>
          <p:cNvSpPr>
            <a:spLocks noGrp="1"/>
          </p:cNvSpPr>
          <p:nvPr>
            <p:ph type="dt" sz="half" idx="10"/>
          </p:nvPr>
        </p:nvSpPr>
        <p:spPr/>
        <p:txBody>
          <a:bodyPr/>
          <a:lstStyle/>
          <a:p>
            <a:fld id="{52AF0958-3581-4731-A504-41B78F778FED}" type="datetimeFigureOut">
              <a:rPr lang="en-US" smtClean="0"/>
              <a:t>2/24/2025</a:t>
            </a:fld>
            <a:endParaRPr lang="en-US"/>
          </a:p>
        </p:txBody>
      </p:sp>
      <p:sp>
        <p:nvSpPr>
          <p:cNvPr id="5" name="Footer Placeholder 4">
            <a:extLst>
              <a:ext uri="{FF2B5EF4-FFF2-40B4-BE49-F238E27FC236}">
                <a16:creationId xmlns:a16="http://schemas.microsoft.com/office/drawing/2014/main" xmlns="" id="{C777634A-66D2-4558-AAD4-3C176D96F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F8F5EC0-D8C9-44FD-9E6C-64E405A58E6D}"/>
              </a:ext>
            </a:extLst>
          </p:cNvPr>
          <p:cNvSpPr>
            <a:spLocks noGrp="1"/>
          </p:cNvSpPr>
          <p:nvPr>
            <p:ph type="sldNum" sz="quarter" idx="12"/>
          </p:nvPr>
        </p:nvSpPr>
        <p:spPr/>
        <p:txBody>
          <a:bodyPr/>
          <a:lstStyle/>
          <a:p>
            <a:fld id="{A336516E-73C3-4538-A905-649D82A06280}" type="slidenum">
              <a:rPr lang="en-US" smtClean="0"/>
              <a:t>‹#›</a:t>
            </a:fld>
            <a:endParaRPr lang="en-US"/>
          </a:p>
        </p:txBody>
      </p:sp>
    </p:spTree>
    <p:extLst>
      <p:ext uri="{BB962C8B-B14F-4D97-AF65-F5344CB8AC3E}">
        <p14:creationId xmlns:p14="http://schemas.microsoft.com/office/powerpoint/2010/main" val="1339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BD95E7-F97F-4D57-86BB-0BA13C00D2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A2B53DF-4AAF-4BBD-8584-41659FAF4A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BB08234-197A-4B70-BD26-03C61705EB57}"/>
              </a:ext>
            </a:extLst>
          </p:cNvPr>
          <p:cNvSpPr>
            <a:spLocks noGrp="1"/>
          </p:cNvSpPr>
          <p:nvPr>
            <p:ph type="dt" sz="half" idx="10"/>
          </p:nvPr>
        </p:nvSpPr>
        <p:spPr/>
        <p:txBody>
          <a:bodyPr/>
          <a:lstStyle/>
          <a:p>
            <a:fld id="{52AF0958-3581-4731-A504-41B78F778FED}" type="datetimeFigureOut">
              <a:rPr lang="en-US" smtClean="0"/>
              <a:t>2/24/2025</a:t>
            </a:fld>
            <a:endParaRPr lang="en-US"/>
          </a:p>
        </p:txBody>
      </p:sp>
      <p:sp>
        <p:nvSpPr>
          <p:cNvPr id="5" name="Footer Placeholder 4">
            <a:extLst>
              <a:ext uri="{FF2B5EF4-FFF2-40B4-BE49-F238E27FC236}">
                <a16:creationId xmlns:a16="http://schemas.microsoft.com/office/drawing/2014/main" xmlns="" id="{FB2EF772-C254-4B99-8DF5-3C0E6E13E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74C045-8C90-4656-864F-757E71E1DF47}"/>
              </a:ext>
            </a:extLst>
          </p:cNvPr>
          <p:cNvSpPr>
            <a:spLocks noGrp="1"/>
          </p:cNvSpPr>
          <p:nvPr>
            <p:ph type="sldNum" sz="quarter" idx="12"/>
          </p:nvPr>
        </p:nvSpPr>
        <p:spPr/>
        <p:txBody>
          <a:bodyPr/>
          <a:lstStyle/>
          <a:p>
            <a:fld id="{A336516E-73C3-4538-A905-649D82A06280}" type="slidenum">
              <a:rPr lang="en-US" smtClean="0"/>
              <a:t>‹#›</a:t>
            </a:fld>
            <a:endParaRPr lang="en-US"/>
          </a:p>
        </p:txBody>
      </p:sp>
    </p:spTree>
    <p:extLst>
      <p:ext uri="{BB962C8B-B14F-4D97-AF65-F5344CB8AC3E}">
        <p14:creationId xmlns:p14="http://schemas.microsoft.com/office/powerpoint/2010/main" val="358789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7EC0F96-2E1E-4C7D-B8F5-EB01CDC08A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C7415F2-E3EF-4BE0-BC4B-9477C310BD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523658-C9F6-4A25-860A-367781E82F2A}"/>
              </a:ext>
            </a:extLst>
          </p:cNvPr>
          <p:cNvSpPr>
            <a:spLocks noGrp="1"/>
          </p:cNvSpPr>
          <p:nvPr>
            <p:ph type="dt" sz="half" idx="10"/>
          </p:nvPr>
        </p:nvSpPr>
        <p:spPr/>
        <p:txBody>
          <a:bodyPr/>
          <a:lstStyle/>
          <a:p>
            <a:fld id="{52AF0958-3581-4731-A504-41B78F778FED}" type="datetimeFigureOut">
              <a:rPr lang="en-US" smtClean="0"/>
              <a:t>2/24/2025</a:t>
            </a:fld>
            <a:endParaRPr lang="en-US"/>
          </a:p>
        </p:txBody>
      </p:sp>
      <p:sp>
        <p:nvSpPr>
          <p:cNvPr id="5" name="Footer Placeholder 4">
            <a:extLst>
              <a:ext uri="{FF2B5EF4-FFF2-40B4-BE49-F238E27FC236}">
                <a16:creationId xmlns:a16="http://schemas.microsoft.com/office/drawing/2014/main" xmlns="" id="{301814C7-BFCF-47E5-B87E-5DC4A978B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E95D12-7685-4B46-B2C2-6803DC31A0B2}"/>
              </a:ext>
            </a:extLst>
          </p:cNvPr>
          <p:cNvSpPr>
            <a:spLocks noGrp="1"/>
          </p:cNvSpPr>
          <p:nvPr>
            <p:ph type="sldNum" sz="quarter" idx="12"/>
          </p:nvPr>
        </p:nvSpPr>
        <p:spPr/>
        <p:txBody>
          <a:bodyPr/>
          <a:lstStyle/>
          <a:p>
            <a:fld id="{A336516E-73C3-4538-A905-649D82A06280}" type="slidenum">
              <a:rPr lang="en-US" smtClean="0"/>
              <a:t>‹#›</a:t>
            </a:fld>
            <a:endParaRPr lang="en-US"/>
          </a:p>
        </p:txBody>
      </p:sp>
    </p:spTree>
    <p:extLst>
      <p:ext uri="{BB962C8B-B14F-4D97-AF65-F5344CB8AC3E}">
        <p14:creationId xmlns:p14="http://schemas.microsoft.com/office/powerpoint/2010/main" val="2477872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1 Title" userDrawn="1">
  <p:cSld name="001 Title">
    <p:spTree>
      <p:nvGrpSpPr>
        <p:cNvPr id="1" name="Shape 10"/>
        <p:cNvGrpSpPr/>
        <p:nvPr/>
      </p:nvGrpSpPr>
      <p:grpSpPr>
        <a:xfrm>
          <a:off x="0" y="0"/>
          <a:ext cx="0" cy="0"/>
          <a:chOff x="0" y="0"/>
          <a:chExt cx="0" cy="0"/>
        </a:xfrm>
      </p:grpSpPr>
      <p:grpSp>
        <p:nvGrpSpPr>
          <p:cNvPr id="11" name="Google Shape;11;p2"/>
          <p:cNvGrpSpPr/>
          <p:nvPr/>
        </p:nvGrpSpPr>
        <p:grpSpPr>
          <a:xfrm>
            <a:off x="4029111" y="-85914"/>
            <a:ext cx="4925970" cy="3027237"/>
            <a:chOff x="7106606" y="3675388"/>
            <a:chExt cx="4925970" cy="3027237"/>
          </a:xfrm>
        </p:grpSpPr>
        <p:grpSp>
          <p:nvGrpSpPr>
            <p:cNvPr id="12" name="Google Shape;12;p2"/>
            <p:cNvGrpSpPr/>
            <p:nvPr/>
          </p:nvGrpSpPr>
          <p:grpSpPr>
            <a:xfrm>
              <a:off x="7106606" y="3675388"/>
              <a:ext cx="4925970" cy="3021827"/>
              <a:chOff x="5548994" y="566875"/>
              <a:chExt cx="2824200" cy="1732500"/>
            </a:xfrm>
          </p:grpSpPr>
          <p:grpSp>
            <p:nvGrpSpPr>
              <p:cNvPr id="13" name="Google Shape;13;p2"/>
              <p:cNvGrpSpPr/>
              <p:nvPr/>
            </p:nvGrpSpPr>
            <p:grpSpPr>
              <a:xfrm>
                <a:off x="6723350" y="566875"/>
                <a:ext cx="1552188" cy="1732500"/>
                <a:chOff x="6723350" y="566875"/>
                <a:chExt cx="1552188" cy="1732500"/>
              </a:xfrm>
            </p:grpSpPr>
            <p:cxnSp>
              <p:nvCxnSpPr>
                <p:cNvPr id="14" name="Google Shape;14;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9" name="Google Shape;19;p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2" name="Google Shape;22;p2"/>
              <p:cNvGrpSpPr/>
              <p:nvPr/>
            </p:nvGrpSpPr>
            <p:grpSpPr>
              <a:xfrm rot="5400000">
                <a:off x="6184998" y="21028"/>
                <a:ext cx="1552194" cy="2824200"/>
                <a:chOff x="6723350" y="566874"/>
                <a:chExt cx="1552194" cy="2824200"/>
              </a:xfrm>
            </p:grpSpPr>
            <p:cxnSp>
              <p:nvCxnSpPr>
                <p:cNvPr id="23" name="Google Shape;23;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 name="Google Shape;24;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2"/>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28;p2"/>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29;p2"/>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2"/>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31" name="Google Shape;31;p2"/>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2"/>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33;p2"/>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34;p2"/>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35;p2"/>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86" name="Google Shape;86;p2"/>
          <p:cNvSpPr/>
          <p:nvPr userDrawn="1"/>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1851184"/>
                </a:lnTo>
                <a:lnTo>
                  <a:pt x="10782" y="1887810"/>
                </a:lnTo>
                <a:cubicBezTo>
                  <a:pt x="162252" y="2368699"/>
                  <a:pt x="366829" y="2534346"/>
                  <a:pt x="569063" y="2600706"/>
                </a:cubicBezTo>
                <a:cubicBezTo>
                  <a:pt x="784779" y="2671490"/>
                  <a:pt x="921529" y="2585825"/>
                  <a:pt x="1053836" y="2710831"/>
                </a:cubicBezTo>
                <a:cubicBezTo>
                  <a:pt x="1200932" y="2849932"/>
                  <a:pt x="1084985" y="3022399"/>
                  <a:pt x="1230140" y="3327912"/>
                </a:cubicBezTo>
                <a:cubicBezTo>
                  <a:pt x="1271084" y="3414053"/>
                  <a:pt x="1385229" y="3654314"/>
                  <a:pt x="1604788" y="3724558"/>
                </a:cubicBezTo>
                <a:cubicBezTo>
                  <a:pt x="1842277" y="3800532"/>
                  <a:pt x="1955959" y="3598258"/>
                  <a:pt x="2199779" y="3636430"/>
                </a:cubicBezTo>
                <a:cubicBezTo>
                  <a:pt x="2479505" y="3680286"/>
                  <a:pt x="2622073" y="4285676"/>
                  <a:pt x="2882621" y="4368859"/>
                </a:cubicBezTo>
                <a:cubicBezTo>
                  <a:pt x="2909008" y="4377473"/>
                  <a:pt x="2936968" y="4380311"/>
                  <a:pt x="2964556" y="4377177"/>
                </a:cubicBezTo>
                <a:cubicBezTo>
                  <a:pt x="2987617" y="4374446"/>
                  <a:pt x="3010169" y="4368328"/>
                  <a:pt x="3031427" y="4359016"/>
                </a:cubicBezTo>
                <a:cubicBezTo>
                  <a:pt x="3104305" y="4327914"/>
                  <a:pt x="3178986" y="4295057"/>
                  <a:pt x="3257038" y="4264695"/>
                </a:cubicBezTo>
                <a:lnTo>
                  <a:pt x="3257315" y="4264695"/>
                </a:lnTo>
                <a:cubicBezTo>
                  <a:pt x="3442167" y="4161691"/>
                  <a:pt x="3650125" y="4107321"/>
                  <a:pt x="3861735" y="4106693"/>
                </a:cubicBezTo>
                <a:lnTo>
                  <a:pt x="3865340" y="4106693"/>
                </a:lnTo>
                <a:cubicBezTo>
                  <a:pt x="4112440" y="4106882"/>
                  <a:pt x="4353950" y="4180259"/>
                  <a:pt x="4559365" y="4317563"/>
                </a:cubicBezTo>
                <a:cubicBezTo>
                  <a:pt x="4620135" y="4334893"/>
                  <a:pt x="4671986" y="4339375"/>
                  <a:pt x="4716166" y="4334015"/>
                </a:cubicBezTo>
                <a:cubicBezTo>
                  <a:pt x="4942611" y="4307026"/>
                  <a:pt x="4970013" y="4024804"/>
                  <a:pt x="4991411" y="3912968"/>
                </a:cubicBezTo>
                <a:cubicBezTo>
                  <a:pt x="5071036" y="3497329"/>
                  <a:pt x="4986790" y="3365021"/>
                  <a:pt x="5350947" y="2942497"/>
                </a:cubicBezTo>
                <a:cubicBezTo>
                  <a:pt x="5696573" y="2541461"/>
                  <a:pt x="6130282" y="2744382"/>
                  <a:pt x="6342537" y="2380547"/>
                </a:cubicBezTo>
                <a:cubicBezTo>
                  <a:pt x="6581506" y="1971193"/>
                  <a:pt x="6134118" y="1539703"/>
                  <a:pt x="6386624" y="1201609"/>
                </a:cubicBezTo>
                <a:cubicBezTo>
                  <a:pt x="6602809" y="912085"/>
                  <a:pt x="7040214" y="1081455"/>
                  <a:pt x="7268043" y="771829"/>
                </a:cubicBezTo>
                <a:cubicBezTo>
                  <a:pt x="7426970" y="555968"/>
                  <a:pt x="7358542" y="197162"/>
                  <a:pt x="7304704" y="295"/>
                </a:cubicBezTo>
                <a:lnTo>
                  <a:pt x="0" y="627"/>
                </a:ln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679" name="Google Shape;679;p2"/>
          <p:cNvGrpSpPr/>
          <p:nvPr/>
        </p:nvGrpSpPr>
        <p:grpSpPr>
          <a:xfrm>
            <a:off x="7332906" y="5338665"/>
            <a:ext cx="4925970" cy="1710276"/>
            <a:chOff x="7332906" y="5338665"/>
            <a:chExt cx="4925970" cy="1710276"/>
          </a:xfrm>
        </p:grpSpPr>
        <p:grpSp>
          <p:nvGrpSpPr>
            <p:cNvPr id="680" name="Google Shape;680;p2"/>
            <p:cNvGrpSpPr/>
            <p:nvPr/>
          </p:nvGrpSpPr>
          <p:grpSpPr>
            <a:xfrm>
              <a:off x="9381196" y="5338665"/>
              <a:ext cx="2707325" cy="1707379"/>
              <a:chOff x="6723350" y="566875"/>
              <a:chExt cx="1552188" cy="1732500"/>
            </a:xfrm>
          </p:grpSpPr>
          <p:cxnSp>
            <p:nvCxnSpPr>
              <p:cNvPr id="681" name="Google Shape;681;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2" name="Google Shape;682;p2"/>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3" name="Google Shape;683;p2"/>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4" name="Google Shape;684;p2"/>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5" name="Google Shape;685;p2"/>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6" name="Google Shape;686;p2"/>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7" name="Google Shape;687;p2"/>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8" name="Google Shape;688;p2"/>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689" name="Google Shape;689;p2"/>
            <p:cNvGrpSpPr/>
            <p:nvPr/>
          </p:nvGrpSpPr>
          <p:grpSpPr>
            <a:xfrm rot="5400000">
              <a:off x="9215748" y="3613047"/>
              <a:ext cx="1160286" cy="4925970"/>
              <a:chOff x="6723350" y="566874"/>
              <a:chExt cx="665225" cy="2824200"/>
            </a:xfrm>
          </p:grpSpPr>
          <p:cxnSp>
            <p:nvCxnSpPr>
              <p:cNvPr id="690" name="Google Shape;690;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91" name="Google Shape;691;p2"/>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692" name="Google Shape;692;p2"/>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693" name="Google Shape;693;p2"/>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694" name="Google Shape;694;p2"/>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695" name="Google Shape;695;p2"/>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696" name="Google Shape;696;p2"/>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697" name="Google Shape;697;p2"/>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698" name="Google Shape;698;p2"/>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pic>
        <p:nvPicPr>
          <p:cNvPr id="4" name="Picture 3">
            <a:extLst>
              <a:ext uri="{FF2B5EF4-FFF2-40B4-BE49-F238E27FC236}">
                <a16:creationId xmlns:a16="http://schemas.microsoft.com/office/drawing/2014/main" xmlns="" id="{8D422236-60CB-46F2-8047-631FCBF24A27}"/>
              </a:ext>
            </a:extLst>
          </p:cNvPr>
          <p:cNvPicPr>
            <a:picLocks noChangeAspect="1"/>
          </p:cNvPicPr>
          <p:nvPr userDrawn="1"/>
        </p:nvPicPr>
        <p:blipFill>
          <a:blip r:embed="rId2"/>
          <a:stretch>
            <a:fillRect/>
          </a:stretch>
        </p:blipFill>
        <p:spPr>
          <a:xfrm>
            <a:off x="-283437" y="-71336"/>
            <a:ext cx="7071361" cy="6858000"/>
          </a:xfrm>
          <a:prstGeom prst="rect">
            <a:avLst/>
          </a:prstGeom>
        </p:spPr>
      </p:pic>
    </p:spTree>
    <p:extLst>
      <p:ext uri="{BB962C8B-B14F-4D97-AF65-F5344CB8AC3E}">
        <p14:creationId xmlns:p14="http://schemas.microsoft.com/office/powerpoint/2010/main" val="920305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2408576" y="602011"/>
            <a:ext cx="5928265" cy="5086249"/>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4187668">
            <a:off x="8009611" y="-675075"/>
            <a:ext cx="1096015" cy="1851840"/>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428" name="Picture 427">
            <a:extLst>
              <a:ext uri="{FF2B5EF4-FFF2-40B4-BE49-F238E27FC236}">
                <a16:creationId xmlns:a16="http://schemas.microsoft.com/office/drawing/2014/main" xmlns="" id="{2FCCC862-96F8-416F-945F-265C998EE28C}"/>
              </a:ext>
            </a:extLst>
          </p:cNvPr>
          <p:cNvPicPr>
            <a:picLocks noChangeAspect="1"/>
          </p:cNvPicPr>
          <p:nvPr userDrawn="1"/>
        </p:nvPicPr>
        <p:blipFill>
          <a:blip r:embed="rId2"/>
          <a:stretch>
            <a:fillRect/>
          </a:stretch>
        </p:blipFill>
        <p:spPr>
          <a:xfrm>
            <a:off x="-545758" y="1692037"/>
            <a:ext cx="5449048" cy="5284636"/>
          </a:xfrm>
          <a:prstGeom prst="rect">
            <a:avLst/>
          </a:prstGeom>
        </p:spPr>
      </p:pic>
    </p:spTree>
    <p:extLst>
      <p:ext uri="{BB962C8B-B14F-4D97-AF65-F5344CB8AC3E}">
        <p14:creationId xmlns:p14="http://schemas.microsoft.com/office/powerpoint/2010/main" val="433016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7 Title and text right">
  <p:cSld name="017 Title and text right">
    <p:spTree>
      <p:nvGrpSpPr>
        <p:cNvPr id="1" name="Shape 3430"/>
        <p:cNvGrpSpPr/>
        <p:nvPr/>
      </p:nvGrpSpPr>
      <p:grpSpPr>
        <a:xfrm>
          <a:off x="0" y="0"/>
          <a:ext cx="0" cy="0"/>
          <a:chOff x="0" y="0"/>
          <a:chExt cx="0" cy="0"/>
        </a:xfrm>
      </p:grpSpPr>
      <p:grpSp>
        <p:nvGrpSpPr>
          <p:cNvPr id="3431" name="Google Shape;3431;p22"/>
          <p:cNvGrpSpPr/>
          <p:nvPr/>
        </p:nvGrpSpPr>
        <p:grpSpPr>
          <a:xfrm rot="10800000" flipH="1">
            <a:off x="7555399" y="-65975"/>
            <a:ext cx="4636607" cy="1301974"/>
            <a:chOff x="7622268" y="5719681"/>
            <a:chExt cx="4636607" cy="1301974"/>
          </a:xfrm>
        </p:grpSpPr>
        <p:grpSp>
          <p:nvGrpSpPr>
            <p:cNvPr id="3432" name="Google Shape;3432;p22"/>
            <p:cNvGrpSpPr/>
            <p:nvPr/>
          </p:nvGrpSpPr>
          <p:grpSpPr>
            <a:xfrm>
              <a:off x="9381189" y="5719681"/>
              <a:ext cx="2707325" cy="1299722"/>
              <a:chOff x="6723350" y="566875"/>
              <a:chExt cx="1552188" cy="1732500"/>
            </a:xfrm>
          </p:grpSpPr>
          <p:cxnSp>
            <p:nvCxnSpPr>
              <p:cNvPr id="3433" name="Google Shape;3433;p2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4" name="Google Shape;3434;p2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5" name="Google Shape;3435;p2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6" name="Google Shape;3436;p2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7" name="Google Shape;3437;p2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8" name="Google Shape;3438;p2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9" name="Google Shape;3439;p2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40" name="Google Shape;3440;p2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441" name="Google Shape;3441;p22"/>
            <p:cNvGrpSpPr/>
            <p:nvPr/>
          </p:nvGrpSpPr>
          <p:grpSpPr>
            <a:xfrm rot="5400000">
              <a:off x="9545961" y="3953195"/>
              <a:ext cx="789219" cy="4636607"/>
              <a:chOff x="6723350" y="566875"/>
              <a:chExt cx="452482" cy="2658300"/>
            </a:xfrm>
          </p:grpSpPr>
          <p:cxnSp>
            <p:nvCxnSpPr>
              <p:cNvPr id="3442" name="Google Shape;3442;p2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43" name="Google Shape;3443;p22"/>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3444" name="Google Shape;3444;p22"/>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3445" name="Google Shape;3445;p22"/>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3446" name="Google Shape;3446;p22"/>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3447" name="Google Shape;3447;p22"/>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3448" name="Google Shape;3448;p22"/>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
        <p:nvSpPr>
          <p:cNvPr id="3449" name="Google Shape;3449;p22"/>
          <p:cNvSpPr/>
          <p:nvPr/>
        </p:nvSpPr>
        <p:spPr>
          <a:xfrm flipH="1">
            <a:off x="0"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3450" name="Google Shape;3450;p22"/>
          <p:cNvGrpSpPr/>
          <p:nvPr/>
        </p:nvGrpSpPr>
        <p:grpSpPr>
          <a:xfrm rot="5915486">
            <a:off x="9576824" y="111882"/>
            <a:ext cx="4226227" cy="3887196"/>
            <a:chOff x="5252920" y="2652722"/>
            <a:chExt cx="1688542" cy="1553086"/>
          </a:xfrm>
        </p:grpSpPr>
        <p:sp>
          <p:nvSpPr>
            <p:cNvPr id="3451" name="Google Shape;3451;p22"/>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2" name="Google Shape;3452;p22"/>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3" name="Google Shape;3453;p22"/>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4" name="Google Shape;3454;p22"/>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5" name="Google Shape;3455;p22"/>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6" name="Google Shape;3456;p22"/>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7" name="Google Shape;3457;p22"/>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8" name="Google Shape;3458;p22"/>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9" name="Google Shape;3459;p22"/>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0" name="Google Shape;3460;p22"/>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461" name="Google Shape;3461;p22"/>
          <p:cNvGrpSpPr/>
          <p:nvPr/>
        </p:nvGrpSpPr>
        <p:grpSpPr>
          <a:xfrm>
            <a:off x="9606445" y="3420239"/>
            <a:ext cx="2922376" cy="2955046"/>
            <a:chOff x="5529738" y="2852832"/>
            <a:chExt cx="1135168" cy="1147858"/>
          </a:xfrm>
        </p:grpSpPr>
        <p:sp>
          <p:nvSpPr>
            <p:cNvPr id="3462" name="Google Shape;3462;p22"/>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3" name="Google Shape;3463;p22"/>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4" name="Google Shape;3464;p22"/>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5" name="Google Shape;3465;p22"/>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6" name="Google Shape;3466;p22"/>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7" name="Google Shape;3467;p22"/>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8" name="Google Shape;3468;p22"/>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9" name="Google Shape;3469;p22"/>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0" name="Google Shape;3470;p22"/>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1" name="Google Shape;3471;p22"/>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2" name="Google Shape;3472;p22"/>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3" name="Google Shape;3473;p22"/>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4" name="Google Shape;3474;p22"/>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5" name="Google Shape;3475;p22"/>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6" name="Google Shape;3476;p22"/>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7" name="Google Shape;3477;p22"/>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8" name="Google Shape;3478;p22"/>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9" name="Google Shape;3479;p22"/>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0" name="Google Shape;3480;p22"/>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1" name="Google Shape;3481;p22"/>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2" name="Google Shape;3482;p22"/>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3" name="Google Shape;3483;p22"/>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4" name="Google Shape;3484;p22"/>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5" name="Google Shape;3485;p22"/>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6" name="Google Shape;3486;p22"/>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7" name="Google Shape;3487;p22"/>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8" name="Google Shape;3488;p22"/>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9" name="Google Shape;3489;p22"/>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0" name="Google Shape;3490;p22"/>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1" name="Google Shape;3491;p22"/>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2" name="Google Shape;3492;p22"/>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3" name="Google Shape;3493;p22"/>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4" name="Google Shape;3494;p22"/>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5" name="Google Shape;3495;p22"/>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6" name="Google Shape;3496;p22"/>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7" name="Google Shape;3497;p22"/>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8" name="Google Shape;3498;p22"/>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9" name="Google Shape;3499;p22"/>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0" name="Google Shape;3500;p22"/>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1" name="Google Shape;3501;p22"/>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2" name="Google Shape;3502;p22"/>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3" name="Google Shape;3503;p22"/>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4" name="Google Shape;3504;p22"/>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5" name="Google Shape;3505;p22"/>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6" name="Google Shape;3506;p22"/>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7" name="Google Shape;3507;p22"/>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8" name="Google Shape;3508;p22"/>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9" name="Google Shape;3509;p22"/>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0" name="Google Shape;3510;p22"/>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1" name="Google Shape;3511;p22"/>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2" name="Google Shape;3512;p22"/>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3" name="Google Shape;3513;p22"/>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4" name="Google Shape;3514;p22"/>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5" name="Google Shape;3515;p22"/>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6" name="Google Shape;3516;p22"/>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7" name="Google Shape;3517;p22"/>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8" name="Google Shape;3518;p22"/>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9" name="Google Shape;3519;p22"/>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0" name="Google Shape;3520;p22"/>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1" name="Google Shape;3521;p22"/>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2" name="Google Shape;3522;p22"/>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3" name="Google Shape;3523;p22"/>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4" name="Google Shape;3524;p22"/>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5" name="Google Shape;3525;p22"/>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6" name="Google Shape;3526;p22"/>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7" name="Google Shape;3527;p22"/>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8" name="Google Shape;3528;p22"/>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9" name="Google Shape;3529;p22"/>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0" name="Google Shape;3530;p22"/>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1" name="Google Shape;3531;p22"/>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2" name="Google Shape;3532;p22"/>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3" name="Google Shape;3533;p22"/>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4" name="Google Shape;3534;p22"/>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5" name="Google Shape;3535;p22"/>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6" name="Google Shape;3536;p22"/>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7" name="Google Shape;3537;p22"/>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8" name="Google Shape;3538;p22"/>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9" name="Google Shape;3539;p22"/>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0" name="Google Shape;3540;p22"/>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1" name="Google Shape;3541;p22"/>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2" name="Google Shape;3542;p22"/>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3" name="Google Shape;3543;p22"/>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4" name="Google Shape;3544;p22"/>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5" name="Google Shape;3545;p22"/>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6" name="Google Shape;3546;p22"/>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7" name="Google Shape;3547;p22"/>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8" name="Google Shape;3548;p22"/>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9" name="Google Shape;3549;p22"/>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0" name="Google Shape;3550;p22"/>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1" name="Google Shape;3551;p22"/>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2" name="Google Shape;3552;p22"/>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3" name="Google Shape;3553;p22"/>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4" name="Google Shape;3554;p22"/>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5" name="Google Shape;3555;p22"/>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6" name="Google Shape;3556;p2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7" name="Google Shape;3557;p22"/>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8" name="Google Shape;3558;p22"/>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9" name="Google Shape;3559;p2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0" name="Google Shape;3560;p22"/>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1" name="Google Shape;3561;p2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2" name="Google Shape;3562;p22"/>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3" name="Google Shape;3563;p22"/>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4" name="Google Shape;3564;p22"/>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5" name="Google Shape;3565;p22"/>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6" name="Google Shape;3566;p22"/>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7" name="Google Shape;3567;p22"/>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8" name="Google Shape;3568;p2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9" name="Google Shape;3569;p2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0" name="Google Shape;3570;p2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1" name="Google Shape;3571;p22"/>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2" name="Google Shape;3572;p22"/>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3" name="Google Shape;3573;p22"/>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4" name="Google Shape;3574;p22"/>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5" name="Google Shape;3575;p22"/>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6" name="Google Shape;3576;p22"/>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7" name="Google Shape;3577;p22"/>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8" name="Google Shape;3578;p2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9" name="Google Shape;3579;p2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0" name="Google Shape;3580;p22"/>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1" name="Google Shape;3581;p22"/>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2" name="Google Shape;3582;p22"/>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3" name="Google Shape;3583;p22"/>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4" name="Google Shape;3584;p22"/>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5" name="Google Shape;3585;p22"/>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6" name="Google Shape;3586;p22"/>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7" name="Google Shape;3587;p22"/>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8" name="Google Shape;3588;p22"/>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9" name="Google Shape;3589;p22"/>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0" name="Google Shape;3590;p22"/>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1" name="Google Shape;3591;p22"/>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2" name="Google Shape;3592;p22"/>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3" name="Google Shape;3593;p22"/>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4" name="Google Shape;3594;p22"/>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5" name="Google Shape;3595;p22"/>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6" name="Google Shape;3596;p22"/>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597" name="Google Shape;3597;p22"/>
          <p:cNvGrpSpPr/>
          <p:nvPr/>
        </p:nvGrpSpPr>
        <p:grpSpPr>
          <a:xfrm rot="-3072723">
            <a:off x="7221106" y="3269984"/>
            <a:ext cx="3510686" cy="2651481"/>
            <a:chOff x="5102217" y="2695575"/>
            <a:chExt cx="1971523" cy="1489013"/>
          </a:xfrm>
        </p:grpSpPr>
        <p:sp>
          <p:nvSpPr>
            <p:cNvPr id="3598" name="Google Shape;3598;p22"/>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9" name="Google Shape;3599;p22"/>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0" name="Google Shape;3600;p22"/>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1" name="Google Shape;3601;p22"/>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2" name="Google Shape;3602;p22"/>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3" name="Google Shape;3603;p22"/>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4" name="Google Shape;3604;p22"/>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5" name="Google Shape;3605;p22"/>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6" name="Google Shape;3606;p22"/>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7" name="Google Shape;3607;p22"/>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8" name="Google Shape;3608;p22"/>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9" name="Google Shape;3609;p22"/>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0" name="Google Shape;3610;p22"/>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1" name="Google Shape;3611;p22"/>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2" name="Google Shape;3612;p22"/>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13" name="Google Shape;3613;p22"/>
          <p:cNvGrpSpPr/>
          <p:nvPr/>
        </p:nvGrpSpPr>
        <p:grpSpPr>
          <a:xfrm rot="6356396">
            <a:off x="9125740" y="3294833"/>
            <a:ext cx="1251787" cy="3095320"/>
            <a:chOff x="5662611" y="2352674"/>
            <a:chExt cx="869442" cy="2149888"/>
          </a:xfrm>
        </p:grpSpPr>
        <p:sp>
          <p:nvSpPr>
            <p:cNvPr id="3614" name="Google Shape;3614;p22"/>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5" name="Google Shape;3615;p22"/>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6" name="Google Shape;3616;p22"/>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7" name="Google Shape;3617;p22"/>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8" name="Google Shape;3618;p22"/>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9" name="Google Shape;3619;p22"/>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0" name="Google Shape;3620;p22"/>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21" name="Google Shape;3621;p22"/>
          <p:cNvGrpSpPr/>
          <p:nvPr/>
        </p:nvGrpSpPr>
        <p:grpSpPr>
          <a:xfrm rot="6676291">
            <a:off x="8530760" y="3848977"/>
            <a:ext cx="2344233" cy="2428569"/>
            <a:chOff x="5281612" y="2586132"/>
            <a:chExt cx="1628298" cy="1686877"/>
          </a:xfrm>
        </p:grpSpPr>
        <p:sp>
          <p:nvSpPr>
            <p:cNvPr id="3622" name="Google Shape;3622;p22"/>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3" name="Google Shape;3623;p22"/>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4" name="Google Shape;3624;p22"/>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5" name="Google Shape;3625;p22"/>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6" name="Google Shape;3626;p22"/>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7" name="Google Shape;3627;p22"/>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8" name="Google Shape;3628;p22"/>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29" name="Google Shape;3629;p22"/>
          <p:cNvGrpSpPr/>
          <p:nvPr/>
        </p:nvGrpSpPr>
        <p:grpSpPr>
          <a:xfrm rot="10800000">
            <a:off x="8804007" y="3692910"/>
            <a:ext cx="1003255" cy="3171712"/>
            <a:chOff x="5747859" y="2329719"/>
            <a:chExt cx="696850" cy="2203037"/>
          </a:xfrm>
        </p:grpSpPr>
        <p:sp>
          <p:nvSpPr>
            <p:cNvPr id="3630" name="Google Shape;3630;p22"/>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1" name="Google Shape;3631;p22"/>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2" name="Google Shape;3632;p22"/>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3" name="Google Shape;3633;p22"/>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4" name="Google Shape;3634;p22"/>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5" name="Google Shape;3635;p22"/>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6" name="Google Shape;3636;p22"/>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37" name="Google Shape;3637;p22"/>
          <p:cNvGrpSpPr/>
          <p:nvPr/>
        </p:nvGrpSpPr>
        <p:grpSpPr>
          <a:xfrm>
            <a:off x="5752466" y="933520"/>
            <a:ext cx="5612051" cy="4394223"/>
            <a:chOff x="3416220" y="2573082"/>
            <a:chExt cx="4752753" cy="3721395"/>
          </a:xfrm>
        </p:grpSpPr>
        <p:sp>
          <p:nvSpPr>
            <p:cNvPr id="3638" name="Google Shape;3638;p22"/>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3639" name="Google Shape;3639;p22"/>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0" name="Google Shape;3640;p22"/>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1" name="Google Shape;3641;p22"/>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2" name="Google Shape;3642;p22"/>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3" name="Google Shape;3643;p22"/>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4" name="Google Shape;3644;p22"/>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5" name="Google Shape;3645;p22"/>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6" name="Google Shape;3646;p22"/>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3647" name="Google Shape;3647;p22"/>
          <p:cNvSpPr txBox="1">
            <a:spLocks noGrp="1"/>
          </p:cNvSpPr>
          <p:nvPr>
            <p:ph type="title"/>
          </p:nvPr>
        </p:nvSpPr>
        <p:spPr>
          <a:xfrm>
            <a:off x="6134650" y="1355375"/>
            <a:ext cx="4861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648" name="Google Shape;3648;p22"/>
          <p:cNvSpPr txBox="1">
            <a:spLocks noGrp="1"/>
          </p:cNvSpPr>
          <p:nvPr>
            <p:ph type="body" idx="1"/>
          </p:nvPr>
        </p:nvSpPr>
        <p:spPr>
          <a:xfrm>
            <a:off x="6134737" y="2508425"/>
            <a:ext cx="4861800" cy="25734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3649" name="Google Shape;3649;p22"/>
          <p:cNvGrpSpPr/>
          <p:nvPr/>
        </p:nvGrpSpPr>
        <p:grpSpPr>
          <a:xfrm flipH="1">
            <a:off x="-56169" y="5250340"/>
            <a:ext cx="4925970" cy="1710276"/>
            <a:chOff x="7332906" y="5338665"/>
            <a:chExt cx="4925970" cy="1710276"/>
          </a:xfrm>
        </p:grpSpPr>
        <p:grpSp>
          <p:nvGrpSpPr>
            <p:cNvPr id="3650" name="Google Shape;3650;p22"/>
            <p:cNvGrpSpPr/>
            <p:nvPr/>
          </p:nvGrpSpPr>
          <p:grpSpPr>
            <a:xfrm>
              <a:off x="9381196" y="5338665"/>
              <a:ext cx="2707325" cy="1707379"/>
              <a:chOff x="6723350" y="566875"/>
              <a:chExt cx="1552188" cy="1732500"/>
            </a:xfrm>
          </p:grpSpPr>
          <p:cxnSp>
            <p:nvCxnSpPr>
              <p:cNvPr id="3651" name="Google Shape;3651;p2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2" name="Google Shape;3652;p22"/>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3" name="Google Shape;3653;p22"/>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4" name="Google Shape;3654;p22"/>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5" name="Google Shape;3655;p22"/>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6" name="Google Shape;3656;p22"/>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7" name="Google Shape;3657;p22"/>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8" name="Google Shape;3658;p22"/>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3659" name="Google Shape;3659;p22"/>
            <p:cNvGrpSpPr/>
            <p:nvPr/>
          </p:nvGrpSpPr>
          <p:grpSpPr>
            <a:xfrm rot="5400000">
              <a:off x="9215748" y="3613047"/>
              <a:ext cx="1160286" cy="4925970"/>
              <a:chOff x="6723350" y="566874"/>
              <a:chExt cx="665225" cy="2824200"/>
            </a:xfrm>
          </p:grpSpPr>
          <p:cxnSp>
            <p:nvCxnSpPr>
              <p:cNvPr id="3660" name="Google Shape;3660;p2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61" name="Google Shape;3661;p22"/>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3662" name="Google Shape;3662;p22"/>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3663" name="Google Shape;3663;p22"/>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3664" name="Google Shape;3664;p22"/>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3665" name="Google Shape;3665;p22"/>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3666" name="Google Shape;3666;p22"/>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3667" name="Google Shape;3667;p22"/>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3668" name="Google Shape;3668;p22"/>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257271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orning Meeting" userDrawn="1">
  <p:cSld name="Morning Meeting">
    <p:spTree>
      <p:nvGrpSpPr>
        <p:cNvPr id="1" name="Shape 702"/>
        <p:cNvGrpSpPr/>
        <p:nvPr/>
      </p:nvGrpSpPr>
      <p:grpSpPr>
        <a:xfrm>
          <a:off x="0" y="0"/>
          <a:ext cx="0" cy="0"/>
          <a:chOff x="0" y="0"/>
          <a:chExt cx="0" cy="0"/>
        </a:xfrm>
      </p:grpSpPr>
      <p:grpSp>
        <p:nvGrpSpPr>
          <p:cNvPr id="703" name="Google Shape;703;p4"/>
          <p:cNvGrpSpPr/>
          <p:nvPr/>
        </p:nvGrpSpPr>
        <p:grpSpPr>
          <a:xfrm rot="5400000">
            <a:off x="-1644394" y="2193740"/>
            <a:ext cx="4925970" cy="1710276"/>
            <a:chOff x="7332906" y="5338665"/>
            <a:chExt cx="4925970" cy="1710276"/>
          </a:xfrm>
        </p:grpSpPr>
        <p:grpSp>
          <p:nvGrpSpPr>
            <p:cNvPr id="704" name="Google Shape;704;p4"/>
            <p:cNvGrpSpPr/>
            <p:nvPr/>
          </p:nvGrpSpPr>
          <p:grpSpPr>
            <a:xfrm>
              <a:off x="9381196" y="5338665"/>
              <a:ext cx="2707325" cy="1707379"/>
              <a:chOff x="6723350" y="566875"/>
              <a:chExt cx="1552188" cy="1732500"/>
            </a:xfrm>
          </p:grpSpPr>
          <p:cxnSp>
            <p:nvCxnSpPr>
              <p:cNvPr id="705" name="Google Shape;705;p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6" name="Google Shape;706;p4"/>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7" name="Google Shape;707;p4"/>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8" name="Google Shape;708;p4"/>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9" name="Google Shape;709;p4"/>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0" name="Google Shape;710;p4"/>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1" name="Google Shape;711;p4"/>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2" name="Google Shape;712;p4"/>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713" name="Google Shape;713;p4"/>
            <p:cNvGrpSpPr/>
            <p:nvPr/>
          </p:nvGrpSpPr>
          <p:grpSpPr>
            <a:xfrm rot="5400000">
              <a:off x="9215748" y="3613047"/>
              <a:ext cx="1160286" cy="4925970"/>
              <a:chOff x="6723350" y="566874"/>
              <a:chExt cx="665225" cy="2824200"/>
            </a:xfrm>
          </p:grpSpPr>
          <p:cxnSp>
            <p:nvCxnSpPr>
              <p:cNvPr id="714" name="Google Shape;714;p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5" name="Google Shape;715;p4"/>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716" name="Google Shape;716;p4"/>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717" name="Google Shape;717;p4"/>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718" name="Google Shape;718;p4"/>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719" name="Google Shape;719;p4"/>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720" name="Google Shape;720;p4"/>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721" name="Google Shape;721;p4"/>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722" name="Google Shape;722;p4"/>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723" name="Google Shape;723;p4"/>
          <p:cNvGrpSpPr/>
          <p:nvPr/>
        </p:nvGrpSpPr>
        <p:grpSpPr>
          <a:xfrm rot="-9031228">
            <a:off x="-624568" y="825173"/>
            <a:ext cx="4067646" cy="3261508"/>
            <a:chOff x="5353050" y="2833686"/>
            <a:chExt cx="1488947" cy="1193863"/>
          </a:xfrm>
        </p:grpSpPr>
        <p:sp>
          <p:nvSpPr>
            <p:cNvPr id="724" name="Google Shape;724;p4"/>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5" name="Google Shape;725;p4"/>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6" name="Google Shape;726;p4"/>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7" name="Google Shape;727;p4"/>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8" name="Google Shape;728;p4"/>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9" name="Google Shape;729;p4"/>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0" name="Google Shape;730;p4"/>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1" name="Google Shape;731;p4"/>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2" name="Google Shape;732;p4"/>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3" name="Google Shape;733;p4"/>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4" name="Google Shape;734;p4"/>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5" name="Google Shape;735;p4"/>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6" name="Google Shape;736;p4"/>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7" name="Google Shape;737;p4"/>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8" name="Google Shape;738;p4"/>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p4"/>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4"/>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1" name="Google Shape;741;p4"/>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p4"/>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3" name="Google Shape;743;p4"/>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4" name="Google Shape;744;p4"/>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5" name="Google Shape;745;p4"/>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6" name="Google Shape;746;p4"/>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7" name="Google Shape;747;p4"/>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8" name="Google Shape;748;p4"/>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9" name="Google Shape;749;p4"/>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0" name="Google Shape;750;p4"/>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1" name="Google Shape;751;p4"/>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2" name="Google Shape;752;p4"/>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3" name="Google Shape;753;p4"/>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4" name="Google Shape;754;p4"/>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4"/>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6" name="Google Shape;756;p4"/>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7" name="Google Shape;757;p4"/>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8" name="Google Shape;758;p4"/>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9" name="Google Shape;759;p4"/>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4"/>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1" name="Google Shape;761;p4"/>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2" name="Google Shape;762;p4"/>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4"/>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4" name="Google Shape;764;p4"/>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4"/>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4"/>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4"/>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8" name="Google Shape;768;p4"/>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9" name="Google Shape;769;p4"/>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4"/>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1" name="Google Shape;771;p4"/>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2" name="Google Shape;772;p4"/>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3" name="Google Shape;773;p4"/>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4" name="Google Shape;774;p4"/>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5" name="Google Shape;775;p4"/>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6" name="Google Shape;776;p4"/>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7" name="Google Shape;777;p4"/>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8" name="Google Shape;778;p4"/>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9" name="Google Shape;779;p4"/>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0" name="Google Shape;780;p4"/>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1" name="Google Shape;781;p4"/>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2" name="Google Shape;782;p4"/>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3" name="Google Shape;783;p4"/>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4" name="Google Shape;784;p4"/>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5" name="Google Shape;785;p4"/>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6" name="Google Shape;786;p4"/>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7" name="Google Shape;787;p4"/>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8" name="Google Shape;788;p4"/>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9" name="Google Shape;789;p4"/>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0" name="Google Shape;790;p4"/>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1" name="Google Shape;791;p4"/>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2" name="Google Shape;792;p4"/>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3" name="Google Shape;793;p4"/>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4" name="Google Shape;794;p4"/>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5" name="Google Shape;795;p4"/>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6" name="Google Shape;796;p4"/>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7" name="Google Shape;797;p4"/>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8" name="Google Shape;798;p4"/>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9" name="Google Shape;799;p4"/>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0" name="Google Shape;800;p4"/>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1" name="Google Shape;801;p4"/>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2" name="Google Shape;802;p4"/>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3" name="Google Shape;803;p4"/>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4" name="Google Shape;804;p4"/>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5" name="Google Shape;805;p4"/>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6" name="Google Shape;806;p4"/>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7" name="Google Shape;807;p4"/>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4"/>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9" name="Google Shape;809;p4"/>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0" name="Google Shape;810;p4"/>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1" name="Google Shape;811;p4"/>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2" name="Google Shape;812;p4"/>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3" name="Google Shape;813;p4"/>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4" name="Google Shape;814;p4"/>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5" name="Google Shape;815;p4"/>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6" name="Google Shape;816;p4"/>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7" name="Google Shape;817;p4"/>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18" name="Google Shape;818;p4"/>
          <p:cNvGrpSpPr/>
          <p:nvPr/>
        </p:nvGrpSpPr>
        <p:grpSpPr>
          <a:xfrm rot="600382">
            <a:off x="959694" y="101313"/>
            <a:ext cx="2582514" cy="2611384"/>
            <a:chOff x="5529738" y="2852832"/>
            <a:chExt cx="1135168" cy="1147858"/>
          </a:xfrm>
        </p:grpSpPr>
        <p:sp>
          <p:nvSpPr>
            <p:cNvPr id="819" name="Google Shape;819;p4"/>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0" name="Google Shape;820;p4"/>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1" name="Google Shape;821;p4"/>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2" name="Google Shape;822;p4"/>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3" name="Google Shape;823;p4"/>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4" name="Google Shape;824;p4"/>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5" name="Google Shape;825;p4"/>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6" name="Google Shape;826;p4"/>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7" name="Google Shape;827;p4"/>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8" name="Google Shape;828;p4"/>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9" name="Google Shape;829;p4"/>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0" name="Google Shape;830;p4"/>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1" name="Google Shape;831;p4"/>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2" name="Google Shape;832;p4"/>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3" name="Google Shape;833;p4"/>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4" name="Google Shape;834;p4"/>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5" name="Google Shape;835;p4"/>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6" name="Google Shape;836;p4"/>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7" name="Google Shape;837;p4"/>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8" name="Google Shape;838;p4"/>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9" name="Google Shape;839;p4"/>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0" name="Google Shape;840;p4"/>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1" name="Google Shape;841;p4"/>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2" name="Google Shape;842;p4"/>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3" name="Google Shape;843;p4"/>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4" name="Google Shape;844;p4"/>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5" name="Google Shape;845;p4"/>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6" name="Google Shape;846;p4"/>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7" name="Google Shape;847;p4"/>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8" name="Google Shape;848;p4"/>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9" name="Google Shape;849;p4"/>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0" name="Google Shape;850;p4"/>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1" name="Google Shape;851;p4"/>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2" name="Google Shape;852;p4"/>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3" name="Google Shape;853;p4"/>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4" name="Google Shape;854;p4"/>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5" name="Google Shape;855;p4"/>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6" name="Google Shape;856;p4"/>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7" name="Google Shape;857;p4"/>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8" name="Google Shape;858;p4"/>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9" name="Google Shape;859;p4"/>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0" name="Google Shape;860;p4"/>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1" name="Google Shape;861;p4"/>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2" name="Google Shape;862;p4"/>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3" name="Google Shape;863;p4"/>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4" name="Google Shape;864;p4"/>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5" name="Google Shape;865;p4"/>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6" name="Google Shape;866;p4"/>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7" name="Google Shape;867;p4"/>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8" name="Google Shape;868;p4"/>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9" name="Google Shape;869;p4"/>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0" name="Google Shape;870;p4"/>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1" name="Google Shape;871;p4"/>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2" name="Google Shape;872;p4"/>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3" name="Google Shape;873;p4"/>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4" name="Google Shape;874;p4"/>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5" name="Google Shape;875;p4"/>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6" name="Google Shape;876;p4"/>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7" name="Google Shape;877;p4"/>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8" name="Google Shape;878;p4"/>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9" name="Google Shape;879;p4"/>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0" name="Google Shape;880;p4"/>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1" name="Google Shape;881;p4"/>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2" name="Google Shape;882;p4"/>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3" name="Google Shape;883;p4"/>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4" name="Google Shape;884;p4"/>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5" name="Google Shape;885;p4"/>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6" name="Google Shape;886;p4"/>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7" name="Google Shape;887;p4"/>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8" name="Google Shape;888;p4"/>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9" name="Google Shape;889;p4"/>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0" name="Google Shape;890;p4"/>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1" name="Google Shape;891;p4"/>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2" name="Google Shape;892;p4"/>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3" name="Google Shape;893;p4"/>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4" name="Google Shape;894;p4"/>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5" name="Google Shape;895;p4"/>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6" name="Google Shape;896;p4"/>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7" name="Google Shape;897;p4"/>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8" name="Google Shape;898;p4"/>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9" name="Google Shape;899;p4"/>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0" name="Google Shape;900;p4"/>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1" name="Google Shape;901;p4"/>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2" name="Google Shape;902;p4"/>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3" name="Google Shape;903;p4"/>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4" name="Google Shape;904;p4"/>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5" name="Google Shape;905;p4"/>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6" name="Google Shape;906;p4"/>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7" name="Google Shape;907;p4"/>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8" name="Google Shape;908;p4"/>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9" name="Google Shape;909;p4"/>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0" name="Google Shape;910;p4"/>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1" name="Google Shape;911;p4"/>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2" name="Google Shape;912;p4"/>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3" name="Google Shape;913;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4" name="Google Shape;914;p4"/>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5" name="Google Shape;915;p4"/>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6" name="Google Shape;916;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7" name="Google Shape;917;p4"/>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8" name="Google Shape;918;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9" name="Google Shape;919;p4"/>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0" name="Google Shape;920;p4"/>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1" name="Google Shape;921;p4"/>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2" name="Google Shape;922;p4"/>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3" name="Google Shape;923;p4"/>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4" name="Google Shape;924;p4"/>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5" name="Google Shape;925;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6" name="Google Shape;926;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7" name="Google Shape;927;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8" name="Google Shape;928;p4"/>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9" name="Google Shape;929;p4"/>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0" name="Google Shape;930;p4"/>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1" name="Google Shape;931;p4"/>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2" name="Google Shape;932;p4"/>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3" name="Google Shape;933;p4"/>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4" name="Google Shape;934;p4"/>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5" name="Google Shape;935;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6" name="Google Shape;936;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7" name="Google Shape;937;p4"/>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8" name="Google Shape;938;p4"/>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9" name="Google Shape;939;p4"/>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0" name="Google Shape;940;p4"/>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1" name="Google Shape;941;p4"/>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2" name="Google Shape;942;p4"/>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3" name="Google Shape;943;p4"/>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4" name="Google Shape;944;p4"/>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5" name="Google Shape;945;p4"/>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6" name="Google Shape;946;p4"/>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7" name="Google Shape;947;p4"/>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8" name="Google Shape;948;p4"/>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9" name="Google Shape;949;p4"/>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0" name="Google Shape;950;p4"/>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1" name="Google Shape;951;p4"/>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2" name="Google Shape;952;p4"/>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3" name="Google Shape;953;p4"/>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54" name="Google Shape;954;p4"/>
          <p:cNvGrpSpPr/>
          <p:nvPr/>
        </p:nvGrpSpPr>
        <p:grpSpPr>
          <a:xfrm rot="784596">
            <a:off x="317704" y="3852627"/>
            <a:ext cx="631764" cy="506559"/>
            <a:chOff x="5353050" y="2833686"/>
            <a:chExt cx="1488947" cy="1193863"/>
          </a:xfrm>
        </p:grpSpPr>
        <p:sp>
          <p:nvSpPr>
            <p:cNvPr id="955" name="Google Shape;955;p4"/>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6" name="Google Shape;956;p4"/>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7" name="Google Shape;957;p4"/>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8" name="Google Shape;958;p4"/>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9" name="Google Shape;959;p4"/>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0" name="Google Shape;960;p4"/>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1" name="Google Shape;961;p4"/>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2" name="Google Shape;962;p4"/>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3" name="Google Shape;963;p4"/>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4" name="Google Shape;964;p4"/>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5" name="Google Shape;965;p4"/>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6" name="Google Shape;966;p4"/>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7" name="Google Shape;967;p4"/>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8" name="Google Shape;968;p4"/>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9" name="Google Shape;969;p4"/>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0" name="Google Shape;970;p4"/>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1" name="Google Shape;971;p4"/>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2" name="Google Shape;972;p4"/>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3" name="Google Shape;973;p4"/>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4" name="Google Shape;974;p4"/>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5" name="Google Shape;975;p4"/>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6" name="Google Shape;976;p4"/>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7" name="Google Shape;977;p4"/>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8" name="Google Shape;978;p4"/>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9" name="Google Shape;979;p4"/>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0" name="Google Shape;980;p4"/>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1" name="Google Shape;981;p4"/>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2" name="Google Shape;982;p4"/>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3" name="Google Shape;983;p4"/>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4" name="Google Shape;984;p4"/>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5" name="Google Shape;985;p4"/>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6" name="Google Shape;986;p4"/>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7" name="Google Shape;987;p4"/>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8" name="Google Shape;988;p4"/>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9" name="Google Shape;989;p4"/>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0" name="Google Shape;990;p4"/>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1" name="Google Shape;991;p4"/>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2" name="Google Shape;992;p4"/>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3" name="Google Shape;993;p4"/>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4" name="Google Shape;994;p4"/>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5" name="Google Shape;995;p4"/>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6" name="Google Shape;996;p4"/>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7" name="Google Shape;997;p4"/>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8" name="Google Shape;998;p4"/>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9" name="Google Shape;999;p4"/>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0" name="Google Shape;1000;p4"/>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1" name="Google Shape;1001;p4"/>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2" name="Google Shape;1002;p4"/>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3" name="Google Shape;1003;p4"/>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4" name="Google Shape;1004;p4"/>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5" name="Google Shape;1005;p4"/>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6" name="Google Shape;1006;p4"/>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7" name="Google Shape;1007;p4"/>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8" name="Google Shape;1008;p4"/>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9" name="Google Shape;1009;p4"/>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0" name="Google Shape;1010;p4"/>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1" name="Google Shape;1011;p4"/>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2" name="Google Shape;1012;p4"/>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3" name="Google Shape;1013;p4"/>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4" name="Google Shape;1014;p4"/>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5" name="Google Shape;1015;p4"/>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6" name="Google Shape;1016;p4"/>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7" name="Google Shape;1017;p4"/>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8" name="Google Shape;1018;p4"/>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9" name="Google Shape;1019;p4"/>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0" name="Google Shape;1020;p4"/>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1" name="Google Shape;1021;p4"/>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2" name="Google Shape;1022;p4"/>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3" name="Google Shape;1023;p4"/>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4" name="Google Shape;1024;p4"/>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5" name="Google Shape;1025;p4"/>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6" name="Google Shape;1026;p4"/>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7" name="Google Shape;1027;p4"/>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8" name="Google Shape;1028;p4"/>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9" name="Google Shape;1029;p4"/>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0" name="Google Shape;1030;p4"/>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1" name="Google Shape;1031;p4"/>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2" name="Google Shape;1032;p4"/>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3" name="Google Shape;1033;p4"/>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4" name="Google Shape;1034;p4"/>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5" name="Google Shape;1035;p4"/>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6" name="Google Shape;1036;p4"/>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7" name="Google Shape;1037;p4"/>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8" name="Google Shape;1038;p4"/>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9" name="Google Shape;1039;p4"/>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0" name="Google Shape;1040;p4"/>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1" name="Google Shape;1041;p4"/>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2" name="Google Shape;1042;p4"/>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3" name="Google Shape;1043;p4"/>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4" name="Google Shape;1044;p4"/>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5" name="Google Shape;1045;p4"/>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6" name="Google Shape;1046;p4"/>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7" name="Google Shape;1047;p4"/>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8" name="Google Shape;1048;p4"/>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49" name="Google Shape;1049;p4"/>
          <p:cNvGrpSpPr/>
          <p:nvPr/>
        </p:nvGrpSpPr>
        <p:grpSpPr>
          <a:xfrm rot="-4518521">
            <a:off x="-182591" y="4825433"/>
            <a:ext cx="836460" cy="631745"/>
            <a:chOff x="5102217" y="2695575"/>
            <a:chExt cx="1971523" cy="1489013"/>
          </a:xfrm>
        </p:grpSpPr>
        <p:sp>
          <p:nvSpPr>
            <p:cNvPr id="1050" name="Google Shape;1050;p4"/>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1" name="Google Shape;1051;p4"/>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2" name="Google Shape;1052;p4"/>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3" name="Google Shape;1053;p4"/>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4" name="Google Shape;1054;p4"/>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5" name="Google Shape;1055;p4"/>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6" name="Google Shape;1056;p4"/>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7" name="Google Shape;1057;p4"/>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8" name="Google Shape;1058;p4"/>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9" name="Google Shape;1059;p4"/>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0" name="Google Shape;1060;p4"/>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1" name="Google Shape;1061;p4"/>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2" name="Google Shape;1062;p4"/>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3" name="Google Shape;1063;p4"/>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4" name="Google Shape;1064;p4"/>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65" name="Google Shape;1065;p4"/>
          <p:cNvSpPr/>
          <p:nvPr/>
        </p:nvSpPr>
        <p:spPr>
          <a:xfrm>
            <a:off x="0" y="0"/>
            <a:ext cx="12192000" cy="6858000"/>
          </a:xfrm>
          <a:custGeom>
            <a:avLst/>
            <a:gdLst/>
            <a:ahLst/>
            <a:cxnLst/>
            <a:rect l="l" t="t" r="r" b="b"/>
            <a:pathLst>
              <a:path w="12192000" h="6858000" extrusionOk="0">
                <a:moveTo>
                  <a:pt x="5107549" y="0"/>
                </a:moveTo>
                <a:lnTo>
                  <a:pt x="12192000" y="0"/>
                </a:lnTo>
                <a:lnTo>
                  <a:pt x="12192000" y="6858000"/>
                </a:lnTo>
                <a:lnTo>
                  <a:pt x="0" y="6858000"/>
                </a:lnTo>
                <a:lnTo>
                  <a:pt x="0" y="5077506"/>
                </a:lnTo>
                <a:lnTo>
                  <a:pt x="100008" y="5186763"/>
                </a:lnTo>
                <a:cubicBezTo>
                  <a:pt x="257361" y="5346783"/>
                  <a:pt x="438574" y="5488920"/>
                  <a:pt x="615834" y="5625937"/>
                </a:cubicBezTo>
                <a:cubicBezTo>
                  <a:pt x="776712" y="5749762"/>
                  <a:pt x="988738" y="5880445"/>
                  <a:pt x="1168284" y="5785671"/>
                </a:cubicBezTo>
                <a:cubicBezTo>
                  <a:pt x="1275631" y="5728521"/>
                  <a:pt x="1316779" y="5595171"/>
                  <a:pt x="1292109" y="5477633"/>
                </a:cubicBezTo>
                <a:cubicBezTo>
                  <a:pt x="1428793" y="5178138"/>
                  <a:pt x="1652764" y="4926907"/>
                  <a:pt x="1934666" y="4756876"/>
                </a:cubicBezTo>
                <a:cubicBezTo>
                  <a:pt x="2103068" y="4656197"/>
                  <a:pt x="2289663" y="4586188"/>
                  <a:pt x="2449016" y="4471888"/>
                </a:cubicBezTo>
                <a:cubicBezTo>
                  <a:pt x="2608369" y="4357588"/>
                  <a:pt x="2743148" y="4182137"/>
                  <a:pt x="2737528" y="3986113"/>
                </a:cubicBezTo>
                <a:cubicBezTo>
                  <a:pt x="2724384" y="3527199"/>
                  <a:pt x="2013628" y="3336032"/>
                  <a:pt x="1992959" y="2877308"/>
                </a:cubicBezTo>
                <a:cubicBezTo>
                  <a:pt x="1982100" y="2632801"/>
                  <a:pt x="2186602" y="2427823"/>
                  <a:pt x="2407868" y="2323048"/>
                </a:cubicBezTo>
                <a:cubicBezTo>
                  <a:pt x="2629134" y="2218273"/>
                  <a:pt x="2877165" y="2180173"/>
                  <a:pt x="3098145" y="2074636"/>
                </a:cubicBezTo>
                <a:cubicBezTo>
                  <a:pt x="3319125" y="1969099"/>
                  <a:pt x="3522579" y="1762787"/>
                  <a:pt x="3509625" y="1518376"/>
                </a:cubicBezTo>
                <a:cubicBezTo>
                  <a:pt x="3496671" y="1273964"/>
                  <a:pt x="3271500" y="1065272"/>
                  <a:pt x="3301313" y="821908"/>
                </a:cubicBezTo>
                <a:cubicBezTo>
                  <a:pt x="3327126" y="608548"/>
                  <a:pt x="3543724" y="466149"/>
                  <a:pt x="3754703" y="424811"/>
                </a:cubicBezTo>
                <a:cubicBezTo>
                  <a:pt x="3965682" y="383472"/>
                  <a:pt x="4184662" y="412428"/>
                  <a:pt x="4397736" y="383853"/>
                </a:cubicBezTo>
                <a:cubicBezTo>
                  <a:pt x="4606334" y="355671"/>
                  <a:pt x="4801805" y="265580"/>
                  <a:pt x="4965469" y="134388"/>
                </a:cubicBez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68" name="Google Shape;1068;p4"/>
          <p:cNvSpPr/>
          <p:nvPr/>
        </p:nvSpPr>
        <p:spPr>
          <a:xfrm>
            <a:off x="3623272" y="2196491"/>
            <a:ext cx="7419830" cy="3934058"/>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3200399" y="1794933"/>
            <a:ext cx="8263468" cy="4777266"/>
          </a:xfrm>
          <a:prstGeom prst="frame">
            <a:avLst>
              <a:gd name="adj1" fmla="val 6502"/>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4"/>
          <p:cNvGrpSpPr/>
          <p:nvPr/>
        </p:nvGrpSpPr>
        <p:grpSpPr>
          <a:xfrm>
            <a:off x="973630" y="3887255"/>
            <a:ext cx="368904" cy="912197"/>
            <a:chOff x="5662611" y="2352674"/>
            <a:chExt cx="869442" cy="2149888"/>
          </a:xfrm>
        </p:grpSpPr>
        <p:sp>
          <p:nvSpPr>
            <p:cNvPr id="1075" name="Google Shape;1075;p4"/>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6" name="Google Shape;1076;p4"/>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7" name="Google Shape;1077;p4"/>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8" name="Google Shape;1078;p4"/>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9" name="Google Shape;1079;p4"/>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0" name="Google Shape;1080;p4"/>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1" name="Google Shape;1081;p4"/>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82" name="Google Shape;1082;p4"/>
          <p:cNvGrpSpPr/>
          <p:nvPr/>
        </p:nvGrpSpPr>
        <p:grpSpPr>
          <a:xfrm>
            <a:off x="786644" y="4175237"/>
            <a:ext cx="690887" cy="715742"/>
            <a:chOff x="5281612" y="2586132"/>
            <a:chExt cx="1628298" cy="1686877"/>
          </a:xfrm>
        </p:grpSpPr>
        <p:sp>
          <p:nvSpPr>
            <p:cNvPr id="1083" name="Google Shape;1083;p4"/>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4" name="Google Shape;1084;p4"/>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5" name="Google Shape;1085;p4"/>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6" name="Google Shape;1086;p4"/>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7" name="Google Shape;1087;p4"/>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8" name="Google Shape;1088;p4"/>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9" name="Google Shape;1089;p4"/>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90" name="Google Shape;1090;p4"/>
          <p:cNvGrpSpPr/>
          <p:nvPr/>
        </p:nvGrpSpPr>
        <p:grpSpPr>
          <a:xfrm rot="1508014">
            <a:off x="-69965" y="3955206"/>
            <a:ext cx="716397" cy="658927"/>
            <a:chOff x="5252920" y="2652722"/>
            <a:chExt cx="1688542" cy="1553086"/>
          </a:xfrm>
        </p:grpSpPr>
        <p:sp>
          <p:nvSpPr>
            <p:cNvPr id="1091" name="Google Shape;1091;p4"/>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2" name="Google Shape;1092;p4"/>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3" name="Google Shape;1093;p4"/>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4" name="Google Shape;1094;p4"/>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5" name="Google Shape;1095;p4"/>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6" name="Google Shape;1096;p4"/>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7" name="Google Shape;1097;p4"/>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8" name="Google Shape;1098;p4"/>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9" name="Google Shape;1099;p4"/>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0" name="Google Shape;1100;p4"/>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01" name="Google Shape;1101;p4"/>
          <p:cNvGrpSpPr/>
          <p:nvPr/>
        </p:nvGrpSpPr>
        <p:grpSpPr>
          <a:xfrm>
            <a:off x="844143" y="4081015"/>
            <a:ext cx="268192" cy="432234"/>
            <a:chOff x="5781734" y="2919412"/>
            <a:chExt cx="632081" cy="1018700"/>
          </a:xfrm>
        </p:grpSpPr>
        <p:sp>
          <p:nvSpPr>
            <p:cNvPr id="1102" name="Google Shape;1102;p4"/>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3" name="Google Shape;1103;p4"/>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4" name="Google Shape;1104;p4"/>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5" name="Google Shape;1105;p4"/>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6" name="Google Shape;1106;p4"/>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7" name="Google Shape;1107;p4"/>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8" name="Google Shape;1108;p4"/>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9" name="Google Shape;1109;p4"/>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0" name="Google Shape;1110;p4"/>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1" name="Google Shape;1111;p4"/>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2" name="Google Shape;1112;p4"/>
          <p:cNvGrpSpPr/>
          <p:nvPr/>
        </p:nvGrpSpPr>
        <p:grpSpPr>
          <a:xfrm>
            <a:off x="491854" y="4262684"/>
            <a:ext cx="283757" cy="430319"/>
            <a:chOff x="5762846" y="2919732"/>
            <a:chExt cx="668765" cy="1014186"/>
          </a:xfrm>
        </p:grpSpPr>
        <p:sp>
          <p:nvSpPr>
            <p:cNvPr id="1113" name="Google Shape;1113;p4"/>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4" name="Google Shape;1114;p4"/>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5" name="Google Shape;1115;p4"/>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6" name="Google Shape;1116;p4"/>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7" name="Google Shape;1117;p4"/>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8" name="Google Shape;1118;p4"/>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9" name="Google Shape;1119;p4"/>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0" name="Google Shape;1120;p4"/>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1" name="Google Shape;1121;p4"/>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2" name="Google Shape;1122;p4"/>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3" name="Google Shape;1123;p4"/>
          <p:cNvGrpSpPr/>
          <p:nvPr/>
        </p:nvGrpSpPr>
        <p:grpSpPr>
          <a:xfrm>
            <a:off x="57473" y="4393992"/>
            <a:ext cx="120475" cy="206397"/>
            <a:chOff x="5953125" y="3186112"/>
            <a:chExt cx="283939" cy="486441"/>
          </a:xfrm>
        </p:grpSpPr>
        <p:sp>
          <p:nvSpPr>
            <p:cNvPr id="1124" name="Google Shape;1124;p4"/>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5" name="Google Shape;1125;p4"/>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6" name="Google Shape;1126;p4"/>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7" name="Google Shape;1127;p4"/>
          <p:cNvGrpSpPr/>
          <p:nvPr/>
        </p:nvGrpSpPr>
        <p:grpSpPr>
          <a:xfrm>
            <a:off x="863277" y="4317004"/>
            <a:ext cx="317254" cy="880472"/>
            <a:chOff x="5719761" y="2390679"/>
            <a:chExt cx="747712" cy="2075116"/>
          </a:xfrm>
        </p:grpSpPr>
        <p:sp>
          <p:nvSpPr>
            <p:cNvPr id="1128" name="Google Shape;1128;p4"/>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9" name="Google Shape;1129;p4"/>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0" name="Google Shape;1130;p4"/>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1" name="Google Shape;1131;p4"/>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2" name="Google Shape;1132;p4"/>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3" name="Google Shape;1133;p4"/>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4" name="Google Shape;1134;p4"/>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5" name="Google Shape;1135;p4"/>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6" name="Google Shape;1136;p4"/>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7" name="Google Shape;1137;p4"/>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38" name="Google Shape;1138;p4"/>
          <p:cNvGrpSpPr/>
          <p:nvPr/>
        </p:nvGrpSpPr>
        <p:grpSpPr>
          <a:xfrm>
            <a:off x="277801" y="4043691"/>
            <a:ext cx="295673" cy="934749"/>
            <a:chOff x="5747859" y="2329719"/>
            <a:chExt cx="696850" cy="2203037"/>
          </a:xfrm>
        </p:grpSpPr>
        <p:sp>
          <p:nvSpPr>
            <p:cNvPr id="1139" name="Google Shape;1139;p4"/>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0" name="Google Shape;1140;p4"/>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1" name="Google Shape;1141;p4"/>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2" name="Google Shape;1142;p4"/>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3" name="Google Shape;1143;p4"/>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4" name="Google Shape;1144;p4"/>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5" name="Google Shape;1145;p4"/>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46" name="Google Shape;1146;p4"/>
          <p:cNvGrpSpPr/>
          <p:nvPr/>
        </p:nvGrpSpPr>
        <p:grpSpPr>
          <a:xfrm>
            <a:off x="224439" y="4602661"/>
            <a:ext cx="481652" cy="487036"/>
            <a:chOff x="5529738" y="2852832"/>
            <a:chExt cx="1135168" cy="1147858"/>
          </a:xfrm>
        </p:grpSpPr>
        <p:sp>
          <p:nvSpPr>
            <p:cNvPr id="1147" name="Google Shape;1147;p4"/>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8" name="Google Shape;1148;p4"/>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9" name="Google Shape;1149;p4"/>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0" name="Google Shape;1150;p4"/>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1" name="Google Shape;1151;p4"/>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2" name="Google Shape;1152;p4"/>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3" name="Google Shape;1153;p4"/>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4" name="Google Shape;1154;p4"/>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5" name="Google Shape;1155;p4"/>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6" name="Google Shape;1156;p4"/>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7" name="Google Shape;1157;p4"/>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8" name="Google Shape;1158;p4"/>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9" name="Google Shape;1159;p4"/>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0" name="Google Shape;1160;p4"/>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1" name="Google Shape;1161;p4"/>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2" name="Google Shape;1162;p4"/>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3" name="Google Shape;1163;p4"/>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4" name="Google Shape;1164;p4"/>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5" name="Google Shape;1165;p4"/>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6" name="Google Shape;1166;p4"/>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7" name="Google Shape;1167;p4"/>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8" name="Google Shape;1168;p4"/>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9" name="Google Shape;1169;p4"/>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0" name="Google Shape;1170;p4"/>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1" name="Google Shape;1171;p4"/>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2" name="Google Shape;1172;p4"/>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3" name="Google Shape;1173;p4"/>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4" name="Google Shape;1174;p4"/>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5" name="Google Shape;1175;p4"/>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6" name="Google Shape;1176;p4"/>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7" name="Google Shape;1177;p4"/>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8" name="Google Shape;1178;p4"/>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9" name="Google Shape;1179;p4"/>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0" name="Google Shape;1180;p4"/>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1" name="Google Shape;1181;p4"/>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2" name="Google Shape;1182;p4"/>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3" name="Google Shape;1183;p4"/>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4" name="Google Shape;1184;p4"/>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5" name="Google Shape;1185;p4"/>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6" name="Google Shape;1186;p4"/>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7" name="Google Shape;1187;p4"/>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8" name="Google Shape;1188;p4"/>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9" name="Google Shape;1189;p4"/>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0" name="Google Shape;1190;p4"/>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1" name="Google Shape;1191;p4"/>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2" name="Google Shape;1192;p4"/>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3" name="Google Shape;1193;p4"/>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4" name="Google Shape;1194;p4"/>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5" name="Google Shape;1195;p4"/>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6" name="Google Shape;1196;p4"/>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7" name="Google Shape;1197;p4"/>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8" name="Google Shape;1198;p4"/>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9" name="Google Shape;1199;p4"/>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0" name="Google Shape;1200;p4"/>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1" name="Google Shape;1201;p4"/>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2" name="Google Shape;1202;p4"/>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3" name="Google Shape;1203;p4"/>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4" name="Google Shape;1204;p4"/>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5" name="Google Shape;1205;p4"/>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6" name="Google Shape;1206;p4"/>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7" name="Google Shape;1207;p4"/>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8" name="Google Shape;1208;p4"/>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9" name="Google Shape;1209;p4"/>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0" name="Google Shape;1210;p4"/>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1" name="Google Shape;1211;p4"/>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2" name="Google Shape;1212;p4"/>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3" name="Google Shape;1213;p4"/>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4" name="Google Shape;1214;p4"/>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5" name="Google Shape;1215;p4"/>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6" name="Google Shape;1216;p4"/>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7" name="Google Shape;1217;p4"/>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8" name="Google Shape;1218;p4"/>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9" name="Google Shape;1219;p4"/>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0" name="Google Shape;1220;p4"/>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1" name="Google Shape;1221;p4"/>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2" name="Google Shape;1222;p4"/>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3" name="Google Shape;1223;p4"/>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4" name="Google Shape;1224;p4"/>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5" name="Google Shape;1225;p4"/>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6" name="Google Shape;1226;p4"/>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7" name="Google Shape;1227;p4"/>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8" name="Google Shape;1228;p4"/>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9" name="Google Shape;1229;p4"/>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0" name="Google Shape;1230;p4"/>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1" name="Google Shape;1231;p4"/>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2" name="Google Shape;1232;p4"/>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3" name="Google Shape;1233;p4"/>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4" name="Google Shape;1234;p4"/>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5" name="Google Shape;1235;p4"/>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6" name="Google Shape;1236;p4"/>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7" name="Google Shape;1237;p4"/>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8" name="Google Shape;1238;p4"/>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9" name="Google Shape;1239;p4"/>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0" name="Google Shape;1240;p4"/>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1" name="Google Shape;1241;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2" name="Google Shape;1242;p4"/>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3" name="Google Shape;1243;p4"/>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4" name="Google Shape;1244;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5" name="Google Shape;1245;p4"/>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6" name="Google Shape;1246;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7" name="Google Shape;1247;p4"/>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8" name="Google Shape;1248;p4"/>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9" name="Google Shape;1249;p4"/>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0" name="Google Shape;1250;p4"/>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1" name="Google Shape;1251;p4"/>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2" name="Google Shape;1252;p4"/>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3" name="Google Shape;1253;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4" name="Google Shape;1254;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5" name="Google Shape;1255;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6" name="Google Shape;1256;p4"/>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7" name="Google Shape;1257;p4"/>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8" name="Google Shape;1258;p4"/>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9" name="Google Shape;1259;p4"/>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0" name="Google Shape;1260;p4"/>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1" name="Google Shape;1261;p4"/>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2" name="Google Shape;1262;p4"/>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3" name="Google Shape;1263;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4" name="Google Shape;1264;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5" name="Google Shape;1265;p4"/>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6" name="Google Shape;1266;p4"/>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7" name="Google Shape;1267;p4"/>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8" name="Google Shape;1268;p4"/>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9" name="Google Shape;1269;p4"/>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0" name="Google Shape;1270;p4"/>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1" name="Google Shape;1271;p4"/>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2" name="Google Shape;1272;p4"/>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3" name="Google Shape;1273;p4"/>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4" name="Google Shape;1274;p4"/>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5" name="Google Shape;1275;p4"/>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6" name="Google Shape;1276;p4"/>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7" name="Google Shape;1277;p4"/>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8" name="Google Shape;1278;p4"/>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9" name="Google Shape;1279;p4"/>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0" name="Google Shape;1280;p4"/>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1" name="Google Shape;1281;p4"/>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82" name="Google Shape;1282;p4"/>
          <p:cNvGrpSpPr/>
          <p:nvPr/>
        </p:nvGrpSpPr>
        <p:grpSpPr>
          <a:xfrm>
            <a:off x="567448" y="5069448"/>
            <a:ext cx="194313" cy="206842"/>
            <a:chOff x="5867114" y="3186397"/>
            <a:chExt cx="457961" cy="487489"/>
          </a:xfrm>
        </p:grpSpPr>
        <p:sp>
          <p:nvSpPr>
            <p:cNvPr id="1283" name="Google Shape;1283;p4"/>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4" name="Google Shape;1284;p4"/>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5" name="Google Shape;1285;p4"/>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6" name="Google Shape;1286;p4"/>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7" name="Google Shape;1287;p4"/>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88" name="Google Shape;1288;p4"/>
          <p:cNvGrpSpPr/>
          <p:nvPr/>
        </p:nvGrpSpPr>
        <p:grpSpPr>
          <a:xfrm>
            <a:off x="262634" y="5469313"/>
            <a:ext cx="1304812" cy="1220797"/>
            <a:chOff x="7623929" y="2779113"/>
            <a:chExt cx="3075210" cy="2877203"/>
          </a:xfrm>
        </p:grpSpPr>
        <p:sp>
          <p:nvSpPr>
            <p:cNvPr id="1289" name="Google Shape;1289;p4"/>
            <p:cNvSpPr/>
            <p:nvPr/>
          </p:nvSpPr>
          <p:spPr>
            <a:xfrm>
              <a:off x="9279751" y="2779113"/>
              <a:ext cx="1419388" cy="2877203"/>
            </a:xfrm>
            <a:custGeom>
              <a:avLst/>
              <a:gdLst/>
              <a:ahLst/>
              <a:cxnLst/>
              <a:rect l="l" t="t" r="r" b="b"/>
              <a:pathLst>
                <a:path w="1419388" h="2877203" extrusionOk="0">
                  <a:moveTo>
                    <a:pt x="29922" y="332174"/>
                  </a:moveTo>
                  <a:lnTo>
                    <a:pt x="289859" y="39471"/>
                  </a:lnTo>
                  <a:cubicBezTo>
                    <a:pt x="312653" y="13744"/>
                    <a:pt x="345495" y="-820"/>
                    <a:pt x="379871" y="-439"/>
                  </a:cubicBezTo>
                  <a:cubicBezTo>
                    <a:pt x="490170" y="704"/>
                    <a:pt x="746107" y="8420"/>
                    <a:pt x="912699" y="13658"/>
                  </a:cubicBezTo>
                  <a:cubicBezTo>
                    <a:pt x="1002062" y="16449"/>
                    <a:pt x="1076443" y="83153"/>
                    <a:pt x="1088912" y="171678"/>
                  </a:cubicBezTo>
                  <a:cubicBezTo>
                    <a:pt x="1157301" y="655262"/>
                    <a:pt x="1367137" y="2139829"/>
                    <a:pt x="1418000" y="2502541"/>
                  </a:cubicBezTo>
                  <a:cubicBezTo>
                    <a:pt x="1424820" y="2551366"/>
                    <a:pt x="1400750" y="2599334"/>
                    <a:pt x="1357517" y="2623032"/>
                  </a:cubicBezTo>
                  <a:lnTo>
                    <a:pt x="921748" y="2862109"/>
                  </a:lnTo>
                  <a:cubicBezTo>
                    <a:pt x="864226" y="2893647"/>
                    <a:pt x="792036" y="2872577"/>
                    <a:pt x="760499" y="2815066"/>
                  </a:cubicBezTo>
                  <a:cubicBezTo>
                    <a:pt x="757737" y="2810036"/>
                    <a:pt x="755346" y="2804807"/>
                    <a:pt x="753346" y="2799435"/>
                  </a:cubicBezTo>
                  <a:lnTo>
                    <a:pt x="639903" y="2494635"/>
                  </a:lnTo>
                  <a:cubicBezTo>
                    <a:pt x="619710" y="2440267"/>
                    <a:pt x="641732" y="2379259"/>
                    <a:pt x="692005" y="2350331"/>
                  </a:cubicBezTo>
                  <a:lnTo>
                    <a:pt x="923653" y="2216981"/>
                  </a:lnTo>
                  <a:cubicBezTo>
                    <a:pt x="965658" y="2192769"/>
                    <a:pt x="988737" y="2145449"/>
                    <a:pt x="981946" y="2097443"/>
                  </a:cubicBezTo>
                  <a:lnTo>
                    <a:pt x="767443" y="579253"/>
                  </a:lnTo>
                  <a:cubicBezTo>
                    <a:pt x="758137" y="514321"/>
                    <a:pt x="697958" y="469220"/>
                    <a:pt x="633026" y="478516"/>
                  </a:cubicBezTo>
                  <a:cubicBezTo>
                    <a:pt x="620720" y="480279"/>
                    <a:pt x="608775" y="483965"/>
                    <a:pt x="597612" y="489432"/>
                  </a:cubicBezTo>
                  <a:lnTo>
                    <a:pt x="398349" y="587159"/>
                  </a:lnTo>
                  <a:cubicBezTo>
                    <a:pt x="371317" y="600389"/>
                    <a:pt x="340275" y="602875"/>
                    <a:pt x="311481" y="594112"/>
                  </a:cubicBezTo>
                  <a:lnTo>
                    <a:pt x="84024" y="524770"/>
                  </a:lnTo>
                  <a:cubicBezTo>
                    <a:pt x="21302" y="505749"/>
                    <a:pt x="-14131" y="439473"/>
                    <a:pt x="4900" y="376751"/>
                  </a:cubicBezTo>
                  <a:cubicBezTo>
                    <a:pt x="9900" y="360254"/>
                    <a:pt x="18444" y="345043"/>
                    <a:pt x="29922" y="332174"/>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0" name="Google Shape;1290;p4"/>
            <p:cNvSpPr/>
            <p:nvPr/>
          </p:nvSpPr>
          <p:spPr>
            <a:xfrm>
              <a:off x="7624204" y="2779113"/>
              <a:ext cx="1313349" cy="2824581"/>
            </a:xfrm>
            <a:custGeom>
              <a:avLst/>
              <a:gdLst/>
              <a:ahLst/>
              <a:cxnLst/>
              <a:rect l="l" t="t" r="r" b="b"/>
              <a:pathLst>
                <a:path w="1313349" h="2824581" extrusionOk="0">
                  <a:moveTo>
                    <a:pt x="1252272" y="190347"/>
                  </a:moveTo>
                  <a:lnTo>
                    <a:pt x="1118350" y="39471"/>
                  </a:lnTo>
                  <a:cubicBezTo>
                    <a:pt x="1095547" y="13753"/>
                    <a:pt x="1062705" y="-810"/>
                    <a:pt x="1028339" y="-439"/>
                  </a:cubicBezTo>
                  <a:cubicBezTo>
                    <a:pt x="905466" y="894"/>
                    <a:pt x="601905" y="10229"/>
                    <a:pt x="442456" y="15373"/>
                  </a:cubicBezTo>
                  <a:cubicBezTo>
                    <a:pt x="383477" y="17220"/>
                    <a:pt x="334357" y="61169"/>
                    <a:pt x="325966" y="119576"/>
                  </a:cubicBezTo>
                  <a:cubicBezTo>
                    <a:pt x="269577" y="511434"/>
                    <a:pt x="70029" y="1933231"/>
                    <a:pt x="2115" y="2419387"/>
                  </a:cubicBezTo>
                  <a:cubicBezTo>
                    <a:pt x="-11810" y="2518248"/>
                    <a:pt x="36834" y="2615421"/>
                    <a:pt x="124321" y="2663513"/>
                  </a:cubicBezTo>
                  <a:lnTo>
                    <a:pt x="363018" y="2794482"/>
                  </a:lnTo>
                  <a:cubicBezTo>
                    <a:pt x="479442" y="2858319"/>
                    <a:pt x="625565" y="2815685"/>
                    <a:pt x="689401" y="2699260"/>
                  </a:cubicBezTo>
                  <a:cubicBezTo>
                    <a:pt x="695002" y="2689040"/>
                    <a:pt x="699850" y="2678429"/>
                    <a:pt x="703917" y="2667513"/>
                  </a:cubicBezTo>
                  <a:lnTo>
                    <a:pt x="732492" y="2591313"/>
                  </a:lnTo>
                  <a:cubicBezTo>
                    <a:pt x="773383" y="2481233"/>
                    <a:pt x="728759" y="2357713"/>
                    <a:pt x="626955" y="2299182"/>
                  </a:cubicBezTo>
                  <a:lnTo>
                    <a:pt x="555804" y="2258129"/>
                  </a:lnTo>
                  <a:cubicBezTo>
                    <a:pt x="470736" y="2209170"/>
                    <a:pt x="424006" y="2113377"/>
                    <a:pt x="437789" y="2016194"/>
                  </a:cubicBezTo>
                  <a:lnTo>
                    <a:pt x="617335" y="745464"/>
                  </a:lnTo>
                  <a:cubicBezTo>
                    <a:pt x="635928" y="614000"/>
                    <a:pt x="757572" y="522493"/>
                    <a:pt x="889036" y="541086"/>
                  </a:cubicBezTo>
                  <a:cubicBezTo>
                    <a:pt x="914106" y="544629"/>
                    <a:pt x="938451" y="552106"/>
                    <a:pt x="961188" y="563250"/>
                  </a:cubicBezTo>
                  <a:lnTo>
                    <a:pt x="966712" y="566013"/>
                  </a:lnTo>
                  <a:cubicBezTo>
                    <a:pt x="1021462" y="592778"/>
                    <a:pt x="1084327" y="597817"/>
                    <a:pt x="1142639" y="580110"/>
                  </a:cubicBezTo>
                  <a:lnTo>
                    <a:pt x="1142639" y="580110"/>
                  </a:lnTo>
                  <a:cubicBezTo>
                    <a:pt x="1269664" y="541448"/>
                    <a:pt x="1341292" y="407126"/>
                    <a:pt x="1302621" y="280110"/>
                  </a:cubicBezTo>
                  <a:cubicBezTo>
                    <a:pt x="1292515" y="246906"/>
                    <a:pt x="1275341" y="216283"/>
                    <a:pt x="1252272" y="19034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1" name="Google Shape;1291;p4"/>
            <p:cNvSpPr/>
            <p:nvPr/>
          </p:nvSpPr>
          <p:spPr>
            <a:xfrm>
              <a:off x="7914474" y="2784263"/>
              <a:ext cx="643919" cy="2679668"/>
            </a:xfrm>
            <a:custGeom>
              <a:avLst/>
              <a:gdLst/>
              <a:ahLst/>
              <a:cxnLst/>
              <a:rect l="l" t="t" r="r" b="b"/>
              <a:pathLst>
                <a:path w="643919" h="2679668" extrusionOk="0">
                  <a:moveTo>
                    <a:pt x="643676" y="-446"/>
                  </a:moveTo>
                  <a:cubicBezTo>
                    <a:pt x="568143" y="134609"/>
                    <a:pt x="527328" y="286314"/>
                    <a:pt x="524899" y="441038"/>
                  </a:cubicBezTo>
                  <a:cubicBezTo>
                    <a:pt x="401694" y="436456"/>
                    <a:pt x="294966" y="525753"/>
                    <a:pt x="277726" y="647826"/>
                  </a:cubicBezTo>
                  <a:lnTo>
                    <a:pt x="98180" y="1918461"/>
                  </a:lnTo>
                  <a:cubicBezTo>
                    <a:pt x="84225" y="2015654"/>
                    <a:pt x="130803" y="2111551"/>
                    <a:pt x="215813" y="2160682"/>
                  </a:cubicBezTo>
                  <a:lnTo>
                    <a:pt x="286965" y="2201639"/>
                  </a:lnTo>
                  <a:cubicBezTo>
                    <a:pt x="388844" y="2260256"/>
                    <a:pt x="433431" y="2383909"/>
                    <a:pt x="392407" y="2494057"/>
                  </a:cubicBezTo>
                  <a:lnTo>
                    <a:pt x="363832" y="2570257"/>
                  </a:lnTo>
                  <a:cubicBezTo>
                    <a:pt x="347811" y="2613748"/>
                    <a:pt x="319436" y="2651619"/>
                    <a:pt x="282202" y="2679223"/>
                  </a:cubicBezTo>
                  <a:lnTo>
                    <a:pt x="107323" y="2571209"/>
                  </a:lnTo>
                  <a:cubicBezTo>
                    <a:pt x="31790" y="2524632"/>
                    <a:pt x="-10215" y="2430620"/>
                    <a:pt x="1786" y="2334894"/>
                  </a:cubicBezTo>
                  <a:cubicBezTo>
                    <a:pt x="60556" y="1864454"/>
                    <a:pt x="232577" y="488568"/>
                    <a:pt x="281059" y="109378"/>
                  </a:cubicBezTo>
                  <a:cubicBezTo>
                    <a:pt x="288298" y="52894"/>
                    <a:pt x="330685" y="10317"/>
                    <a:pt x="381548" y="8508"/>
                  </a:cubicBezTo>
                  <a:cubicBezTo>
                    <a:pt x="449652" y="6031"/>
                    <a:pt x="548426" y="2602"/>
                    <a:pt x="643676" y="-446"/>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2" name="Google Shape;1292;p4"/>
            <p:cNvSpPr/>
            <p:nvPr/>
          </p:nvSpPr>
          <p:spPr>
            <a:xfrm>
              <a:off x="9787975" y="2790455"/>
              <a:ext cx="640014" cy="2679287"/>
            </a:xfrm>
            <a:custGeom>
              <a:avLst/>
              <a:gdLst/>
              <a:ahLst/>
              <a:cxnLst/>
              <a:rect l="l" t="t" r="r" b="b"/>
              <a:pathLst>
                <a:path w="640014" h="2679287" extrusionOk="0">
                  <a:moveTo>
                    <a:pt x="532300" y="2571114"/>
                  </a:moveTo>
                  <a:lnTo>
                    <a:pt x="357326" y="2678841"/>
                  </a:lnTo>
                  <a:cubicBezTo>
                    <a:pt x="320093" y="2651238"/>
                    <a:pt x="291718" y="2613367"/>
                    <a:pt x="275696" y="2569875"/>
                  </a:cubicBezTo>
                  <a:lnTo>
                    <a:pt x="247121" y="2493675"/>
                  </a:lnTo>
                  <a:cubicBezTo>
                    <a:pt x="206202" y="2383633"/>
                    <a:pt x="250731" y="2260132"/>
                    <a:pt x="352468" y="2201544"/>
                  </a:cubicBezTo>
                  <a:lnTo>
                    <a:pt x="423620" y="2160586"/>
                  </a:lnTo>
                  <a:cubicBezTo>
                    <a:pt x="508850" y="2111618"/>
                    <a:pt x="555665" y="2015682"/>
                    <a:pt x="541825" y="1918366"/>
                  </a:cubicBezTo>
                  <a:lnTo>
                    <a:pt x="362279" y="647730"/>
                  </a:lnTo>
                  <a:cubicBezTo>
                    <a:pt x="345076" y="525629"/>
                    <a:pt x="238320" y="436323"/>
                    <a:pt x="115105" y="440943"/>
                  </a:cubicBezTo>
                  <a:cubicBezTo>
                    <a:pt x="113648" y="286552"/>
                    <a:pt x="74024" y="134914"/>
                    <a:pt x="-243" y="-446"/>
                  </a:cubicBezTo>
                  <a:cubicBezTo>
                    <a:pt x="93674" y="2602"/>
                    <a:pt x="190734" y="5936"/>
                    <a:pt x="257980" y="8412"/>
                  </a:cubicBezTo>
                  <a:cubicBezTo>
                    <a:pt x="308843" y="10222"/>
                    <a:pt x="351230" y="52703"/>
                    <a:pt x="358469" y="109282"/>
                  </a:cubicBezTo>
                  <a:cubicBezTo>
                    <a:pt x="407046" y="488472"/>
                    <a:pt x="579067" y="1864358"/>
                    <a:pt x="637742" y="2334798"/>
                  </a:cubicBezTo>
                  <a:cubicBezTo>
                    <a:pt x="649743" y="2430715"/>
                    <a:pt x="607738" y="2524536"/>
                    <a:pt x="532300" y="257111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3" name="Google Shape;1293;p4"/>
            <p:cNvSpPr/>
            <p:nvPr/>
          </p:nvSpPr>
          <p:spPr>
            <a:xfrm>
              <a:off x="10218039" y="2797313"/>
              <a:ext cx="472727" cy="2800349"/>
            </a:xfrm>
            <a:custGeom>
              <a:avLst/>
              <a:gdLst/>
              <a:ahLst/>
              <a:cxnLst/>
              <a:rect l="l" t="t" r="r" b="b"/>
              <a:pathLst>
                <a:path w="472727" h="2800349" extrusionOk="0">
                  <a:moveTo>
                    <a:pt x="29570" y="506"/>
                  </a:moveTo>
                  <a:lnTo>
                    <a:pt x="-243" y="-446"/>
                  </a:lnTo>
                  <a:cubicBezTo>
                    <a:pt x="5948" y="12251"/>
                    <a:pt x="10063" y="25852"/>
                    <a:pt x="11949" y="39845"/>
                  </a:cubicBezTo>
                  <a:cubicBezTo>
                    <a:pt x="68337" y="451420"/>
                    <a:pt x="267886" y="1944845"/>
                    <a:pt x="335799" y="2455099"/>
                  </a:cubicBezTo>
                  <a:cubicBezTo>
                    <a:pt x="350382" y="2557416"/>
                    <a:pt x="302081" y="2658486"/>
                    <a:pt x="213307" y="2711417"/>
                  </a:cubicBezTo>
                  <a:lnTo>
                    <a:pt x="59764" y="2799904"/>
                  </a:lnTo>
                  <a:cubicBezTo>
                    <a:pt x="76786" y="2794961"/>
                    <a:pt x="93197" y="2788160"/>
                    <a:pt x="108723" y="2779616"/>
                  </a:cubicBezTo>
                  <a:lnTo>
                    <a:pt x="347514" y="2648647"/>
                  </a:lnTo>
                  <a:cubicBezTo>
                    <a:pt x="435078" y="2600736"/>
                    <a:pt x="483912" y="2503677"/>
                    <a:pt x="470196" y="2404807"/>
                  </a:cubicBezTo>
                  <a:cubicBezTo>
                    <a:pt x="401998" y="1919032"/>
                    <a:pt x="202449" y="496854"/>
                    <a:pt x="146346" y="104996"/>
                  </a:cubicBezTo>
                  <a:cubicBezTo>
                    <a:pt x="138070" y="46369"/>
                    <a:pt x="88749" y="2240"/>
                    <a:pt x="29570" y="506"/>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4" name="Google Shape;1294;p4"/>
            <p:cNvSpPr/>
            <p:nvPr/>
          </p:nvSpPr>
          <p:spPr>
            <a:xfrm>
              <a:off x="7623929" y="2800446"/>
              <a:ext cx="472882" cy="2800350"/>
            </a:xfrm>
            <a:custGeom>
              <a:avLst/>
              <a:gdLst/>
              <a:ahLst/>
              <a:cxnLst/>
              <a:rect l="l" t="t" r="r" b="b"/>
              <a:pathLst>
                <a:path w="472882" h="2800350" extrusionOk="0">
                  <a:moveTo>
                    <a:pt x="442731" y="507"/>
                  </a:moveTo>
                  <a:lnTo>
                    <a:pt x="472640" y="-446"/>
                  </a:lnTo>
                  <a:cubicBezTo>
                    <a:pt x="466372" y="12222"/>
                    <a:pt x="462229" y="25834"/>
                    <a:pt x="460352" y="39845"/>
                  </a:cubicBezTo>
                  <a:cubicBezTo>
                    <a:pt x="403964" y="451420"/>
                    <a:pt x="204416" y="1944845"/>
                    <a:pt x="136502" y="2455004"/>
                  </a:cubicBezTo>
                  <a:cubicBezTo>
                    <a:pt x="121958" y="2557350"/>
                    <a:pt x="170240" y="2658420"/>
                    <a:pt x="258994" y="2711417"/>
                  </a:cubicBezTo>
                  <a:lnTo>
                    <a:pt x="412537" y="2799904"/>
                  </a:lnTo>
                  <a:cubicBezTo>
                    <a:pt x="395535" y="2794923"/>
                    <a:pt x="379123" y="2788122"/>
                    <a:pt x="363578" y="2779616"/>
                  </a:cubicBezTo>
                  <a:lnTo>
                    <a:pt x="124596" y="2648457"/>
                  </a:lnTo>
                  <a:cubicBezTo>
                    <a:pt x="36976" y="2600470"/>
                    <a:pt x="-11802" y="2503257"/>
                    <a:pt x="2105" y="2404331"/>
                  </a:cubicBezTo>
                  <a:cubicBezTo>
                    <a:pt x="70304" y="1918556"/>
                    <a:pt x="269852" y="496378"/>
                    <a:pt x="325955" y="104520"/>
                  </a:cubicBezTo>
                  <a:cubicBezTo>
                    <a:pt x="334480" y="46103"/>
                    <a:pt x="383724" y="2250"/>
                    <a:pt x="442731" y="507"/>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295" name="Google Shape;1295;p4"/>
          <p:cNvSpPr/>
          <p:nvPr/>
        </p:nvSpPr>
        <p:spPr>
          <a:xfrm>
            <a:off x="390957" y="5519566"/>
            <a:ext cx="1048900" cy="1052634"/>
          </a:xfrm>
          <a:custGeom>
            <a:avLst/>
            <a:gdLst/>
            <a:ahLst/>
            <a:cxnLst/>
            <a:rect l="l" t="t" r="r" b="b"/>
            <a:pathLst>
              <a:path w="2467999" h="2476785" extrusionOk="0">
                <a:moveTo>
                  <a:pt x="2450890" y="2224023"/>
                </a:moveTo>
                <a:cubicBezTo>
                  <a:pt x="2429297" y="2261218"/>
                  <a:pt x="2397550" y="2291488"/>
                  <a:pt x="2359355" y="2311272"/>
                </a:cubicBezTo>
                <a:cubicBezTo>
                  <a:pt x="2147900" y="2431763"/>
                  <a:pt x="1389614" y="2469863"/>
                  <a:pt x="1242453" y="2476340"/>
                </a:cubicBezTo>
                <a:lnTo>
                  <a:pt x="1233786" y="2476340"/>
                </a:lnTo>
                <a:lnTo>
                  <a:pt x="1225118" y="2476340"/>
                </a:lnTo>
                <a:cubicBezTo>
                  <a:pt x="1077956" y="2469863"/>
                  <a:pt x="319576" y="2431763"/>
                  <a:pt x="108216" y="2311272"/>
                </a:cubicBezTo>
                <a:cubicBezTo>
                  <a:pt x="70011" y="2291479"/>
                  <a:pt x="38227" y="2261208"/>
                  <a:pt x="16586" y="2224023"/>
                </a:cubicBezTo>
                <a:cubicBezTo>
                  <a:pt x="-39231" y="2121438"/>
                  <a:pt x="61449" y="1601183"/>
                  <a:pt x="64211" y="1373345"/>
                </a:cubicBezTo>
                <a:cubicBezTo>
                  <a:pt x="65830" y="1257426"/>
                  <a:pt x="74688" y="603630"/>
                  <a:pt x="487311" y="247871"/>
                </a:cubicBezTo>
                <a:cubicBezTo>
                  <a:pt x="567131" y="179196"/>
                  <a:pt x="794207" y="7460"/>
                  <a:pt x="1211687" y="-446"/>
                </a:cubicBezTo>
                <a:cubicBezTo>
                  <a:pt x="1218860" y="-446"/>
                  <a:pt x="1226099" y="-446"/>
                  <a:pt x="1233404" y="-446"/>
                </a:cubicBezTo>
                <a:cubicBezTo>
                  <a:pt x="1240644" y="-446"/>
                  <a:pt x="1247978" y="-446"/>
                  <a:pt x="1255121" y="-446"/>
                </a:cubicBezTo>
                <a:cubicBezTo>
                  <a:pt x="1672602" y="7460"/>
                  <a:pt x="1899678" y="179196"/>
                  <a:pt x="1979021" y="247871"/>
                </a:cubicBezTo>
                <a:cubicBezTo>
                  <a:pt x="2391740" y="603630"/>
                  <a:pt x="2400598" y="1257521"/>
                  <a:pt x="2402218" y="1373345"/>
                </a:cubicBezTo>
                <a:cubicBezTo>
                  <a:pt x="2406122" y="1601183"/>
                  <a:pt x="2506802" y="2121438"/>
                  <a:pt x="2450890" y="2224023"/>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6" name="Google Shape;1296;p4"/>
          <p:cNvSpPr/>
          <p:nvPr/>
        </p:nvSpPr>
        <p:spPr>
          <a:xfrm>
            <a:off x="443721" y="5489378"/>
            <a:ext cx="951107" cy="1265322"/>
          </a:xfrm>
          <a:custGeom>
            <a:avLst/>
            <a:gdLst/>
            <a:ahLst/>
            <a:cxnLst/>
            <a:rect l="l" t="t" r="r" b="b"/>
            <a:pathLst>
              <a:path w="2237898" h="2977229" extrusionOk="0">
                <a:moveTo>
                  <a:pt x="1118902" y="0"/>
                </a:moveTo>
                <a:lnTo>
                  <a:pt x="1118902" y="0"/>
                </a:lnTo>
                <a:cubicBezTo>
                  <a:pt x="1736855" y="-53"/>
                  <a:pt x="2237842" y="500854"/>
                  <a:pt x="2237899" y="1118807"/>
                </a:cubicBezTo>
                <a:cubicBezTo>
                  <a:pt x="2237899" y="1118902"/>
                  <a:pt x="2237899" y="1118997"/>
                  <a:pt x="2237899" y="1119092"/>
                </a:cubicBezTo>
                <a:lnTo>
                  <a:pt x="2237899" y="2690717"/>
                </a:lnTo>
                <a:cubicBezTo>
                  <a:pt x="2237899" y="2848956"/>
                  <a:pt x="2109626" y="2977229"/>
                  <a:pt x="1951387" y="2977229"/>
                </a:cubicBezTo>
                <a:lnTo>
                  <a:pt x="286512" y="2977229"/>
                </a:lnTo>
                <a:cubicBezTo>
                  <a:pt x="128276" y="2977229"/>
                  <a:pt x="0" y="2848956"/>
                  <a:pt x="0" y="2690717"/>
                </a:cubicBezTo>
                <a:lnTo>
                  <a:pt x="0" y="1119092"/>
                </a:lnTo>
                <a:cubicBezTo>
                  <a:pt x="-105" y="501140"/>
                  <a:pt x="500759" y="105"/>
                  <a:pt x="1118711" y="0"/>
                </a:cubicBezTo>
                <a:cubicBezTo>
                  <a:pt x="1118778" y="0"/>
                  <a:pt x="1118835" y="0"/>
                  <a:pt x="111890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7" name="Google Shape;1297;p4"/>
          <p:cNvSpPr/>
          <p:nvPr/>
        </p:nvSpPr>
        <p:spPr>
          <a:xfrm>
            <a:off x="862716" y="5489338"/>
            <a:ext cx="527470" cy="1265363"/>
          </a:xfrm>
          <a:custGeom>
            <a:avLst/>
            <a:gdLst/>
            <a:ahLst/>
            <a:cxnLst/>
            <a:rect l="l" t="t" r="r" b="b"/>
            <a:pathLst>
              <a:path w="1241107" h="2977324" extrusionOk="0">
                <a:moveTo>
                  <a:pt x="1240865" y="1085785"/>
                </a:moveTo>
                <a:lnTo>
                  <a:pt x="1240865" y="2698748"/>
                </a:lnTo>
                <a:cubicBezTo>
                  <a:pt x="1240398" y="2852158"/>
                  <a:pt x="1116144" y="2976412"/>
                  <a:pt x="962735" y="2976879"/>
                </a:cubicBezTo>
                <a:lnTo>
                  <a:pt x="718419" y="2976879"/>
                </a:lnTo>
                <a:cubicBezTo>
                  <a:pt x="871828" y="2976412"/>
                  <a:pt x="996082" y="2852158"/>
                  <a:pt x="996548" y="2698748"/>
                </a:cubicBezTo>
                <a:lnTo>
                  <a:pt x="996548" y="1085785"/>
                </a:lnTo>
                <a:cubicBezTo>
                  <a:pt x="996548" y="518476"/>
                  <a:pt x="555731" y="49084"/>
                  <a:pt x="-243" y="3269"/>
                </a:cubicBezTo>
                <a:cubicBezTo>
                  <a:pt x="29285" y="792"/>
                  <a:pt x="59098" y="-446"/>
                  <a:pt x="89197" y="-446"/>
                </a:cubicBezTo>
                <a:lnTo>
                  <a:pt x="154634" y="-446"/>
                </a:lnTo>
                <a:cubicBezTo>
                  <a:pt x="752042" y="-446"/>
                  <a:pt x="1240865" y="488377"/>
                  <a:pt x="1240865" y="108578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8" name="Google Shape;1298;p4"/>
          <p:cNvSpPr/>
          <p:nvPr/>
        </p:nvSpPr>
        <p:spPr>
          <a:xfrm>
            <a:off x="440004" y="5489499"/>
            <a:ext cx="527309" cy="1265201"/>
          </a:xfrm>
          <a:custGeom>
            <a:avLst/>
            <a:gdLst/>
            <a:ahLst/>
            <a:cxnLst/>
            <a:rect l="l" t="t" r="r" b="b"/>
            <a:pathLst>
              <a:path w="1240726" h="2976943" extrusionOk="0">
                <a:moveTo>
                  <a:pt x="243597" y="1085404"/>
                </a:moveTo>
                <a:lnTo>
                  <a:pt x="243597" y="2698368"/>
                </a:lnTo>
                <a:cubicBezTo>
                  <a:pt x="244064" y="2851777"/>
                  <a:pt x="368317" y="2976031"/>
                  <a:pt x="521727" y="2976498"/>
                </a:cubicBezTo>
                <a:lnTo>
                  <a:pt x="277887" y="2976498"/>
                </a:lnTo>
                <a:cubicBezTo>
                  <a:pt x="124478" y="2976031"/>
                  <a:pt x="224" y="2851777"/>
                  <a:pt x="-243" y="2698368"/>
                </a:cubicBezTo>
                <a:lnTo>
                  <a:pt x="-243" y="1085404"/>
                </a:lnTo>
                <a:cubicBezTo>
                  <a:pt x="-243" y="487996"/>
                  <a:pt x="488580" y="-446"/>
                  <a:pt x="1085607" y="-446"/>
                </a:cubicBezTo>
                <a:lnTo>
                  <a:pt x="1151044" y="-446"/>
                </a:lnTo>
                <a:cubicBezTo>
                  <a:pt x="1181143" y="-446"/>
                  <a:pt x="1210956" y="792"/>
                  <a:pt x="1240484" y="3269"/>
                </a:cubicBezTo>
                <a:cubicBezTo>
                  <a:pt x="684414" y="48703"/>
                  <a:pt x="243597" y="518095"/>
                  <a:pt x="243597" y="1085404"/>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9" name="Google Shape;1299;p4"/>
          <p:cNvSpPr/>
          <p:nvPr/>
        </p:nvSpPr>
        <p:spPr>
          <a:xfrm>
            <a:off x="510321" y="5526344"/>
            <a:ext cx="803224" cy="294892"/>
          </a:xfrm>
          <a:custGeom>
            <a:avLst/>
            <a:gdLst/>
            <a:ahLst/>
            <a:cxnLst/>
            <a:rect l="l" t="t" r="r" b="b"/>
            <a:pathLst>
              <a:path w="1775081" h="651694" extrusionOk="0">
                <a:moveTo>
                  <a:pt x="26145" y="652322"/>
                </a:moveTo>
                <a:cubicBezTo>
                  <a:pt x="22171" y="652331"/>
                  <a:pt x="18195" y="651527"/>
                  <a:pt x="14546" y="649965"/>
                </a:cubicBezTo>
                <a:cubicBezTo>
                  <a:pt x="-750" y="643551"/>
                  <a:pt x="-7960" y="625948"/>
                  <a:pt x="-1538" y="610647"/>
                </a:cubicBezTo>
                <a:cubicBezTo>
                  <a:pt x="-1538" y="610642"/>
                  <a:pt x="-1538" y="610642"/>
                  <a:pt x="-1538" y="610638"/>
                </a:cubicBezTo>
                <a:cubicBezTo>
                  <a:pt x="153230" y="241304"/>
                  <a:pt x="500660" y="1875"/>
                  <a:pt x="883580" y="627"/>
                </a:cubicBezTo>
                <a:lnTo>
                  <a:pt x="886353" y="627"/>
                </a:lnTo>
                <a:cubicBezTo>
                  <a:pt x="1264744" y="627"/>
                  <a:pt x="1610833" y="234649"/>
                  <a:pt x="1768695" y="597513"/>
                </a:cubicBezTo>
                <a:cubicBezTo>
                  <a:pt x="1775304" y="612727"/>
                  <a:pt x="1768373" y="630426"/>
                  <a:pt x="1753123" y="637049"/>
                </a:cubicBezTo>
                <a:cubicBezTo>
                  <a:pt x="1737919" y="643671"/>
                  <a:pt x="1720219" y="636711"/>
                  <a:pt x="1713610" y="621498"/>
                </a:cubicBezTo>
                <a:cubicBezTo>
                  <a:pt x="1565313" y="280585"/>
                  <a:pt x="1240805" y="60704"/>
                  <a:pt x="886398" y="60704"/>
                </a:cubicBezTo>
                <a:lnTo>
                  <a:pt x="883810" y="60704"/>
                </a:lnTo>
                <a:cubicBezTo>
                  <a:pt x="525107" y="61767"/>
                  <a:pt x="199351" y="286731"/>
                  <a:pt x="53918" y="633744"/>
                </a:cubicBezTo>
                <a:cubicBezTo>
                  <a:pt x="49251" y="644983"/>
                  <a:pt x="38298" y="652313"/>
                  <a:pt x="26145" y="652322"/>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300" name="Google Shape;1300;p4"/>
          <p:cNvGrpSpPr/>
          <p:nvPr/>
        </p:nvGrpSpPr>
        <p:grpSpPr>
          <a:xfrm>
            <a:off x="445295" y="5005331"/>
            <a:ext cx="233529" cy="672175"/>
            <a:chOff x="5819360" y="2638139"/>
            <a:chExt cx="550387" cy="1584198"/>
          </a:xfrm>
        </p:grpSpPr>
        <p:sp>
          <p:nvSpPr>
            <p:cNvPr id="1301" name="Google Shape;1301;p4"/>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2" name="Google Shape;1302;p4"/>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3" name="Google Shape;1303;p4"/>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4" name="Google Shape;1304;p4"/>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5" name="Google Shape;1305;p4"/>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6" name="Google Shape;1306;p4"/>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7" name="Google Shape;1307;p4"/>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08" name="Google Shape;1308;p4"/>
          <p:cNvGrpSpPr/>
          <p:nvPr/>
        </p:nvGrpSpPr>
        <p:grpSpPr>
          <a:xfrm>
            <a:off x="230791" y="5124916"/>
            <a:ext cx="434901" cy="657181"/>
            <a:chOff x="5581650" y="2652140"/>
            <a:chExt cx="1024984" cy="1548860"/>
          </a:xfrm>
        </p:grpSpPr>
        <p:sp>
          <p:nvSpPr>
            <p:cNvPr id="1309" name="Google Shape;1309;p4"/>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0" name="Google Shape;1310;p4"/>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1" name="Google Shape;1311;p4"/>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2" name="Google Shape;1312;p4"/>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3" name="Google Shape;1313;p4"/>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4" name="Google Shape;1314;p4"/>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5" name="Google Shape;1315;p4"/>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6" name="Google Shape;1316;p4"/>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17" name="Google Shape;1317;p4"/>
          <p:cNvGrpSpPr/>
          <p:nvPr/>
        </p:nvGrpSpPr>
        <p:grpSpPr>
          <a:xfrm>
            <a:off x="280818" y="4861923"/>
            <a:ext cx="366116" cy="832136"/>
            <a:chOff x="5662611" y="2447924"/>
            <a:chExt cx="862870" cy="1961198"/>
          </a:xfrm>
        </p:grpSpPr>
        <p:sp>
          <p:nvSpPr>
            <p:cNvPr id="1318" name="Google Shape;1318;p4"/>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9" name="Google Shape;1319;p4"/>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0" name="Google Shape;1320;p4"/>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1" name="Google Shape;1321;p4"/>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2" name="Google Shape;1322;p4"/>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3" name="Google Shape;1323;p4"/>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4" name="Google Shape;1324;p4"/>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25" name="Google Shape;1325;p4"/>
          <p:cNvGrpSpPr/>
          <p:nvPr/>
        </p:nvGrpSpPr>
        <p:grpSpPr>
          <a:xfrm>
            <a:off x="911461" y="4444554"/>
            <a:ext cx="995625" cy="1054737"/>
            <a:chOff x="4924424" y="2185987"/>
            <a:chExt cx="2346511" cy="2485828"/>
          </a:xfrm>
        </p:grpSpPr>
        <p:sp>
          <p:nvSpPr>
            <p:cNvPr id="1326" name="Google Shape;1326;p4"/>
            <p:cNvSpPr/>
            <p:nvPr/>
          </p:nvSpPr>
          <p:spPr>
            <a:xfrm>
              <a:off x="4924424" y="2187130"/>
              <a:ext cx="2346511" cy="2484685"/>
            </a:xfrm>
            <a:custGeom>
              <a:avLst/>
              <a:gdLst/>
              <a:ahLst/>
              <a:cxnLst/>
              <a:rect l="l" t="t" r="r" b="b"/>
              <a:pathLst>
                <a:path w="2346511" h="2484685" extrusionOk="0">
                  <a:moveTo>
                    <a:pt x="1076197" y="-182"/>
                  </a:moveTo>
                  <a:lnTo>
                    <a:pt x="2307589" y="786773"/>
                  </a:lnTo>
                  <a:cubicBezTo>
                    <a:pt x="2346432" y="811672"/>
                    <a:pt x="2357776" y="863335"/>
                    <a:pt x="2332926" y="902216"/>
                  </a:cubicBezTo>
                  <a:lnTo>
                    <a:pt x="1346230" y="2445933"/>
                  </a:lnTo>
                  <a:cubicBezTo>
                    <a:pt x="1321399" y="2484804"/>
                    <a:pt x="1269754" y="2496187"/>
                    <a:pt x="1230883" y="2471365"/>
                  </a:cubicBezTo>
                  <a:lnTo>
                    <a:pt x="-414" y="1684314"/>
                  </a:lnTo>
                  <a:lnTo>
                    <a:pt x="1075911" y="-1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7" name="Google Shape;1327;p4"/>
            <p:cNvSpPr/>
            <p:nvPr/>
          </p:nvSpPr>
          <p:spPr>
            <a:xfrm>
              <a:off x="4928330" y="2185987"/>
              <a:ext cx="1235201" cy="1784223"/>
            </a:xfrm>
            <a:custGeom>
              <a:avLst/>
              <a:gdLst/>
              <a:ahLst/>
              <a:cxnLst/>
              <a:rect l="l" t="t" r="r" b="b"/>
              <a:pathLst>
                <a:path w="1235201" h="1784223" extrusionOk="0">
                  <a:moveTo>
                    <a:pt x="1074992" y="0"/>
                  </a:moveTo>
                  <a:lnTo>
                    <a:pt x="1235202" y="102489"/>
                  </a:lnTo>
                  <a:lnTo>
                    <a:pt x="160306" y="1784223"/>
                  </a:lnTo>
                  <a:lnTo>
                    <a:pt x="0" y="1681734"/>
                  </a:lnTo>
                  <a:lnTo>
                    <a:pt x="1074992" y="0"/>
                  </a:lnTo>
                  <a:lnTo>
                    <a:pt x="1074992" y="0"/>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8" name="Google Shape;1328;p4"/>
            <p:cNvSpPr/>
            <p:nvPr/>
          </p:nvSpPr>
          <p:spPr>
            <a:xfrm>
              <a:off x="4924520" y="2187510"/>
              <a:ext cx="1107852" cy="1702784"/>
            </a:xfrm>
            <a:custGeom>
              <a:avLst/>
              <a:gdLst/>
              <a:ahLst/>
              <a:cxnLst/>
              <a:rect l="l" t="t" r="r" b="b"/>
              <a:pathLst>
                <a:path w="1107852" h="1702784" extrusionOk="0">
                  <a:moveTo>
                    <a:pt x="1074896" y="0"/>
                  </a:moveTo>
                  <a:lnTo>
                    <a:pt x="1107853" y="21050"/>
                  </a:lnTo>
                  <a:lnTo>
                    <a:pt x="32957" y="1702784"/>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9" name="Google Shape;1329;p4"/>
            <p:cNvSpPr/>
            <p:nvPr/>
          </p:nvSpPr>
          <p:spPr>
            <a:xfrm>
              <a:off x="4957762" y="2208656"/>
              <a:ext cx="1087088" cy="1689639"/>
            </a:xfrm>
            <a:custGeom>
              <a:avLst/>
              <a:gdLst/>
              <a:ahLst/>
              <a:cxnLst/>
              <a:rect l="l" t="t" r="r" b="b"/>
              <a:pathLst>
                <a:path w="1087088" h="1689639" extrusionOk="0">
                  <a:moveTo>
                    <a:pt x="1074896" y="0"/>
                  </a:moveTo>
                  <a:lnTo>
                    <a:pt x="1087088" y="7906"/>
                  </a:lnTo>
                  <a:lnTo>
                    <a:pt x="12192" y="1689640"/>
                  </a:lnTo>
                  <a:lnTo>
                    <a:pt x="0" y="1681829"/>
                  </a:lnTo>
                  <a:lnTo>
                    <a:pt x="1074896" y="0"/>
                  </a:lnTo>
                  <a:lnTo>
                    <a:pt x="1074896" y="0"/>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0" name="Google Shape;1330;p4"/>
            <p:cNvSpPr/>
            <p:nvPr/>
          </p:nvSpPr>
          <p:spPr>
            <a:xfrm>
              <a:off x="4962810" y="2211990"/>
              <a:ext cx="1087183" cy="1689544"/>
            </a:xfrm>
            <a:custGeom>
              <a:avLst/>
              <a:gdLst/>
              <a:ahLst/>
              <a:cxnLst/>
              <a:rect l="l" t="t" r="r" b="b"/>
              <a:pathLst>
                <a:path w="1087183" h="1689544" extrusionOk="0">
                  <a:moveTo>
                    <a:pt x="1074896" y="0"/>
                  </a:moveTo>
                  <a:lnTo>
                    <a:pt x="1087184" y="7810"/>
                  </a:lnTo>
                  <a:lnTo>
                    <a:pt x="12287" y="1689545"/>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1" name="Google Shape;1331;p4"/>
            <p:cNvSpPr/>
            <p:nvPr/>
          </p:nvSpPr>
          <p:spPr>
            <a:xfrm rot="1952229">
              <a:off x="6066496" y="2839856"/>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2" name="Google Shape;1332;p4"/>
            <p:cNvSpPr/>
            <p:nvPr/>
          </p:nvSpPr>
          <p:spPr>
            <a:xfrm rot="1952229">
              <a:off x="5993525" y="2954047"/>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3" name="Google Shape;1333;p4"/>
            <p:cNvSpPr/>
            <p:nvPr/>
          </p:nvSpPr>
          <p:spPr>
            <a:xfrm rot="1952229">
              <a:off x="5922555" y="3065061"/>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4" name="Google Shape;1334;p4"/>
            <p:cNvSpPr/>
            <p:nvPr/>
          </p:nvSpPr>
          <p:spPr>
            <a:xfrm rot="1952229">
              <a:off x="5881909" y="4171354"/>
              <a:ext cx="466614" cy="61777"/>
            </a:xfrm>
            <a:custGeom>
              <a:avLst/>
              <a:gdLst/>
              <a:ahLst/>
              <a:cxnLst/>
              <a:rect l="l" t="t" r="r" b="b"/>
              <a:pathLst>
                <a:path w="466915" h="61817" extrusionOk="0">
                  <a:moveTo>
                    <a:pt x="-414" y="-182"/>
                  </a:moveTo>
                  <a:lnTo>
                    <a:pt x="466502" y="-182"/>
                  </a:lnTo>
                  <a:lnTo>
                    <a:pt x="466502"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5" name="Google Shape;1335;p4"/>
            <p:cNvSpPr/>
            <p:nvPr/>
          </p:nvSpPr>
          <p:spPr>
            <a:xfrm rot="1952229">
              <a:off x="5810983" y="4282449"/>
              <a:ext cx="466614" cy="61777"/>
            </a:xfrm>
            <a:custGeom>
              <a:avLst/>
              <a:gdLst/>
              <a:ahLst/>
              <a:cxnLst/>
              <a:rect l="l" t="t" r="r" b="b"/>
              <a:pathLst>
                <a:path w="466915" h="61817" extrusionOk="0">
                  <a:moveTo>
                    <a:pt x="-414" y="-182"/>
                  </a:moveTo>
                  <a:lnTo>
                    <a:pt x="466501" y="-182"/>
                  </a:lnTo>
                  <a:lnTo>
                    <a:pt x="466501"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36" name="Google Shape;1336;p4"/>
          <p:cNvGrpSpPr/>
          <p:nvPr/>
        </p:nvGrpSpPr>
        <p:grpSpPr>
          <a:xfrm>
            <a:off x="798647" y="5124920"/>
            <a:ext cx="448897" cy="496965"/>
            <a:chOff x="5567361" y="2843527"/>
            <a:chExt cx="1057970" cy="1171259"/>
          </a:xfrm>
        </p:grpSpPr>
        <p:sp>
          <p:nvSpPr>
            <p:cNvPr id="1337" name="Google Shape;1337;p4"/>
            <p:cNvSpPr/>
            <p:nvPr/>
          </p:nvSpPr>
          <p:spPr>
            <a:xfrm>
              <a:off x="5567361" y="2886455"/>
              <a:ext cx="1057846" cy="1128331"/>
            </a:xfrm>
            <a:custGeom>
              <a:avLst/>
              <a:gdLst/>
              <a:ahLst/>
              <a:cxnLst/>
              <a:rect l="l" t="t" r="r" b="b"/>
              <a:pathLst>
                <a:path w="1057846" h="1128331" extrusionOk="0">
                  <a:moveTo>
                    <a:pt x="1057469" y="182705"/>
                  </a:moveTo>
                  <a:lnTo>
                    <a:pt x="987746" y="504079"/>
                  </a:lnTo>
                  <a:lnTo>
                    <a:pt x="852395" y="1127966"/>
                  </a:lnTo>
                  <a:cubicBezTo>
                    <a:pt x="686899" y="1019477"/>
                    <a:pt x="493255" y="961831"/>
                    <a:pt x="295374" y="962136"/>
                  </a:cubicBezTo>
                  <a:lnTo>
                    <a:pt x="213077" y="962136"/>
                  </a:lnTo>
                  <a:cubicBezTo>
                    <a:pt x="156652" y="962117"/>
                    <a:pt x="100330" y="966765"/>
                    <a:pt x="44676" y="976043"/>
                  </a:cubicBezTo>
                  <a:cubicBezTo>
                    <a:pt x="29626" y="978519"/>
                    <a:pt x="14577" y="981377"/>
                    <a:pt x="-378" y="984520"/>
                  </a:cubicBezTo>
                  <a:lnTo>
                    <a:pt x="143545" y="321008"/>
                  </a:lnTo>
                  <a:lnTo>
                    <a:pt x="213268" y="-365"/>
                  </a:lnTo>
                  <a:lnTo>
                    <a:pt x="254607" y="8588"/>
                  </a:lnTo>
                  <a:lnTo>
                    <a:pt x="318424" y="22399"/>
                  </a:lnTo>
                  <a:lnTo>
                    <a:pt x="338522" y="26781"/>
                  </a:lnTo>
                  <a:lnTo>
                    <a:pt x="369859" y="33544"/>
                  </a:lnTo>
                  <a:lnTo>
                    <a:pt x="389861" y="37925"/>
                  </a:lnTo>
                  <a:lnTo>
                    <a:pt x="447583" y="50498"/>
                  </a:lnTo>
                  <a:lnTo>
                    <a:pt x="467681" y="54785"/>
                  </a:lnTo>
                  <a:lnTo>
                    <a:pt x="499018" y="61547"/>
                  </a:lnTo>
                  <a:lnTo>
                    <a:pt x="519116" y="65929"/>
                  </a:lnTo>
                  <a:lnTo>
                    <a:pt x="576837" y="78502"/>
                  </a:lnTo>
                  <a:lnTo>
                    <a:pt x="596840" y="82788"/>
                  </a:lnTo>
                  <a:lnTo>
                    <a:pt x="596840" y="82788"/>
                  </a:lnTo>
                  <a:lnTo>
                    <a:pt x="628177" y="89646"/>
                  </a:lnTo>
                  <a:lnTo>
                    <a:pt x="648275" y="94028"/>
                  </a:lnTo>
                  <a:lnTo>
                    <a:pt x="705996" y="106505"/>
                  </a:lnTo>
                  <a:lnTo>
                    <a:pt x="725999" y="110791"/>
                  </a:lnTo>
                  <a:lnTo>
                    <a:pt x="757431" y="117649"/>
                  </a:lnTo>
                  <a:lnTo>
                    <a:pt x="777434" y="122031"/>
                  </a:lnTo>
                  <a:lnTo>
                    <a:pt x="835155" y="134509"/>
                  </a:lnTo>
                  <a:lnTo>
                    <a:pt x="855158" y="138795"/>
                  </a:lnTo>
                  <a:lnTo>
                    <a:pt x="886590" y="145653"/>
                  </a:lnTo>
                  <a:lnTo>
                    <a:pt x="906593" y="150035"/>
                  </a:lnTo>
                  <a:lnTo>
                    <a:pt x="964314" y="162512"/>
                  </a:lnTo>
                  <a:lnTo>
                    <a:pt x="984317" y="166894"/>
                  </a:lnTo>
                  <a:lnTo>
                    <a:pt x="1015749" y="173657"/>
                  </a:lnTo>
                  <a:lnTo>
                    <a:pt x="1035752" y="17803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8" name="Google Shape;1338;p4"/>
            <p:cNvSpPr/>
            <p:nvPr/>
          </p:nvSpPr>
          <p:spPr>
            <a:xfrm rot="735886">
              <a:off x="5736138" y="2974525"/>
              <a:ext cx="864108" cy="329007"/>
            </a:xfrm>
            <a:custGeom>
              <a:avLst/>
              <a:gdLst/>
              <a:ahLst/>
              <a:cxnLst/>
              <a:rect l="l" t="t" r="r" b="b"/>
              <a:pathLst>
                <a:path w="863822" h="328898" extrusionOk="0">
                  <a:moveTo>
                    <a:pt x="-378" y="-365"/>
                  </a:moveTo>
                  <a:lnTo>
                    <a:pt x="863444" y="-365"/>
                  </a:lnTo>
                  <a:lnTo>
                    <a:pt x="863444" y="328533"/>
                  </a:lnTo>
                  <a:lnTo>
                    <a:pt x="-378" y="328533"/>
                  </a:lnTo>
                  <a:close/>
                </a:path>
              </a:pathLst>
            </a:custGeom>
            <a:solidFill>
              <a:srgbClr val="92E4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9" name="Google Shape;1339;p4"/>
            <p:cNvSpPr/>
            <p:nvPr/>
          </p:nvSpPr>
          <p:spPr>
            <a:xfrm>
              <a:off x="5567361" y="2886455"/>
              <a:ext cx="254984" cy="984884"/>
            </a:xfrm>
            <a:custGeom>
              <a:avLst/>
              <a:gdLst/>
              <a:ahLst/>
              <a:cxnLst/>
              <a:rect l="l" t="t" r="r" b="b"/>
              <a:pathLst>
                <a:path w="254984" h="984884" extrusionOk="0">
                  <a:moveTo>
                    <a:pt x="254607" y="8588"/>
                  </a:moveTo>
                  <a:lnTo>
                    <a:pt x="254607" y="8588"/>
                  </a:lnTo>
                  <a:lnTo>
                    <a:pt x="184884" y="329962"/>
                  </a:lnTo>
                  <a:lnTo>
                    <a:pt x="44676" y="976043"/>
                  </a:lnTo>
                  <a:cubicBezTo>
                    <a:pt x="29626" y="978519"/>
                    <a:pt x="14577" y="981377"/>
                    <a:pt x="-378" y="984520"/>
                  </a:cubicBezTo>
                  <a:lnTo>
                    <a:pt x="143545" y="321008"/>
                  </a:lnTo>
                  <a:lnTo>
                    <a:pt x="213268" y="-36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0" name="Google Shape;1340;p4"/>
            <p:cNvSpPr/>
            <p:nvPr/>
          </p:nvSpPr>
          <p:spPr>
            <a:xfrm>
              <a:off x="5854159" y="2938843"/>
              <a:ext cx="79057" cy="79057"/>
            </a:xfrm>
            <a:custGeom>
              <a:avLst/>
              <a:gdLst/>
              <a:ahLst/>
              <a:cxnLst/>
              <a:rect l="l" t="t" r="r" b="b"/>
              <a:pathLst>
                <a:path w="79057" h="79057" extrusionOk="0">
                  <a:moveTo>
                    <a:pt x="79058" y="39529"/>
                  </a:moveTo>
                  <a:cubicBezTo>
                    <a:pt x="79058" y="61360"/>
                    <a:pt x="61360" y="79058"/>
                    <a:pt x="39529" y="79058"/>
                  </a:cubicBezTo>
                  <a:cubicBezTo>
                    <a:pt x="17698" y="79058"/>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1" name="Google Shape;1341;p4"/>
            <p:cNvSpPr/>
            <p:nvPr/>
          </p:nvSpPr>
          <p:spPr>
            <a:xfrm>
              <a:off x="5983033" y="2966751"/>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2" name="Google Shape;1342;p4"/>
            <p:cNvSpPr/>
            <p:nvPr/>
          </p:nvSpPr>
          <p:spPr>
            <a:xfrm>
              <a:off x="6111906" y="2994754"/>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3" name="Google Shape;1343;p4"/>
            <p:cNvSpPr/>
            <p:nvPr/>
          </p:nvSpPr>
          <p:spPr>
            <a:xfrm>
              <a:off x="6240779" y="3022663"/>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4" name="Google Shape;1344;p4"/>
            <p:cNvSpPr/>
            <p:nvPr/>
          </p:nvSpPr>
          <p:spPr>
            <a:xfrm>
              <a:off x="6369652" y="3050666"/>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5" name="Google Shape;1345;p4"/>
            <p:cNvSpPr/>
            <p:nvPr/>
          </p:nvSpPr>
          <p:spPr>
            <a:xfrm>
              <a:off x="6498526" y="3078574"/>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6" name="Google Shape;1346;p4"/>
            <p:cNvSpPr/>
            <p:nvPr/>
          </p:nvSpPr>
          <p:spPr>
            <a:xfrm>
              <a:off x="6517700" y="2984021"/>
              <a:ext cx="94981" cy="173272"/>
            </a:xfrm>
            <a:custGeom>
              <a:avLst/>
              <a:gdLst/>
              <a:ahLst/>
              <a:cxnLst/>
              <a:rect l="l" t="t" r="r" b="b"/>
              <a:pathLst>
                <a:path w="94981" h="173272" extrusionOk="0">
                  <a:moveTo>
                    <a:pt x="65315" y="76758"/>
                  </a:moveTo>
                  <a:lnTo>
                    <a:pt x="72173" y="45325"/>
                  </a:lnTo>
                  <a:cubicBezTo>
                    <a:pt x="73059" y="41163"/>
                    <a:pt x="72278" y="36819"/>
                    <a:pt x="69982" y="33228"/>
                  </a:cubicBezTo>
                  <a:cubicBezTo>
                    <a:pt x="67639" y="29695"/>
                    <a:pt x="64020"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01"/>
                  </a:lnTo>
                  <a:cubicBezTo>
                    <a:pt x="60362" y="125764"/>
                    <a:pt x="61334" y="134565"/>
                    <a:pt x="59410" y="142957"/>
                  </a:cubicBezTo>
                  <a:cubicBezTo>
                    <a:pt x="56638" y="156092"/>
                    <a:pt x="47322" y="166874"/>
                    <a:pt x="34740" y="171532"/>
                  </a:cubicBezTo>
                  <a:cubicBezTo>
                    <a:pt x="33320" y="172103"/>
                    <a:pt x="31854" y="172551"/>
                    <a:pt x="30358" y="172865"/>
                  </a:cubicBezTo>
                  <a:cubicBezTo>
                    <a:pt x="29720" y="172922"/>
                    <a:pt x="29091" y="172922"/>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7" name="Google Shape;1347;p4"/>
            <p:cNvSpPr/>
            <p:nvPr/>
          </p:nvSpPr>
          <p:spPr>
            <a:xfrm>
              <a:off x="6388483" y="2955446"/>
              <a:ext cx="95096" cy="173230"/>
            </a:xfrm>
            <a:custGeom>
              <a:avLst/>
              <a:gdLst/>
              <a:ahLst/>
              <a:cxnLst/>
              <a:rect l="l" t="t" r="r" b="b"/>
              <a:pathLst>
                <a:path w="95096" h="173230" extrusionOk="0">
                  <a:moveTo>
                    <a:pt x="65374" y="76758"/>
                  </a:moveTo>
                  <a:lnTo>
                    <a:pt x="72232" y="45325"/>
                  </a:lnTo>
                  <a:cubicBezTo>
                    <a:pt x="73089" y="41153"/>
                    <a:pt x="72270" y="36800"/>
                    <a:pt x="69946" y="33228"/>
                  </a:cubicBezTo>
                  <a:cubicBezTo>
                    <a:pt x="67698" y="29647"/>
                    <a:pt x="64088" y="27133"/>
                    <a:pt x="59945" y="26275"/>
                  </a:cubicBezTo>
                  <a:cubicBezTo>
                    <a:pt x="51315" y="24389"/>
                    <a:pt x="42790" y="29847"/>
                    <a:pt x="40895" y="38467"/>
                  </a:cubicBezTo>
                  <a:lnTo>
                    <a:pt x="21845" y="127431"/>
                  </a:lnTo>
                  <a:cubicBezTo>
                    <a:pt x="19978" y="136089"/>
                    <a:pt x="25474" y="144614"/>
                    <a:pt x="34132" y="146481"/>
                  </a:cubicBezTo>
                  <a:cubicBezTo>
                    <a:pt x="42790" y="148348"/>
                    <a:pt x="51315" y="142852"/>
                    <a:pt x="53182" y="134193"/>
                  </a:cubicBezTo>
                  <a:lnTo>
                    <a:pt x="56706" y="118001"/>
                  </a:lnTo>
                  <a:cubicBezTo>
                    <a:pt x="65869" y="137699"/>
                    <a:pt x="57316" y="161102"/>
                    <a:pt x="37618" y="170255"/>
                  </a:cubicBezTo>
                  <a:cubicBezTo>
                    <a:pt x="36694" y="170684"/>
                    <a:pt x="35751" y="171084"/>
                    <a:pt x="34799" y="171436"/>
                  </a:cubicBezTo>
                  <a:cubicBezTo>
                    <a:pt x="33379" y="172036"/>
                    <a:pt x="31913" y="172522"/>
                    <a:pt x="30417" y="172865"/>
                  </a:cubicBezTo>
                  <a:lnTo>
                    <a:pt x="28417" y="172865"/>
                  </a:lnTo>
                  <a:cubicBezTo>
                    <a:pt x="8748" y="168455"/>
                    <a:pt x="-3720" y="149062"/>
                    <a:pt x="413" y="129336"/>
                  </a:cubicBezTo>
                  <a:lnTo>
                    <a:pt x="22321" y="28466"/>
                  </a:lnTo>
                  <a:cubicBezTo>
                    <a:pt x="26645" y="8740"/>
                    <a:pt x="46105" y="-3786"/>
                    <a:pt x="65850" y="462"/>
                  </a:cubicBezTo>
                  <a:cubicBezTo>
                    <a:pt x="75337" y="2510"/>
                    <a:pt x="83605" y="8273"/>
                    <a:pt x="88805" y="16465"/>
                  </a:cubicBezTo>
                  <a:cubicBezTo>
                    <a:pt x="94149" y="24580"/>
                    <a:pt x="95978" y="34514"/>
                    <a:pt x="93854" y="43992"/>
                  </a:cubicBezTo>
                  <a:lnTo>
                    <a:pt x="85757"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8" name="Google Shape;1348;p4"/>
            <p:cNvSpPr/>
            <p:nvPr/>
          </p:nvSpPr>
          <p:spPr>
            <a:xfrm>
              <a:off x="6259020" y="2927334"/>
              <a:ext cx="95089" cy="173337"/>
            </a:xfrm>
            <a:custGeom>
              <a:avLst/>
              <a:gdLst/>
              <a:ahLst/>
              <a:cxnLst/>
              <a:rect l="l" t="t" r="r" b="b"/>
              <a:pathLst>
                <a:path w="95089" h="173337" extrusionOk="0">
                  <a:moveTo>
                    <a:pt x="65678" y="77056"/>
                  </a:moveTo>
                  <a:lnTo>
                    <a:pt x="72440" y="45623"/>
                  </a:lnTo>
                  <a:cubicBezTo>
                    <a:pt x="73393" y="41461"/>
                    <a:pt x="72602" y="37089"/>
                    <a:pt x="70250" y="33527"/>
                  </a:cubicBezTo>
                  <a:cubicBezTo>
                    <a:pt x="65506" y="26069"/>
                    <a:pt x="55610" y="23878"/>
                    <a:pt x="48161" y="28621"/>
                  </a:cubicBezTo>
                  <a:cubicBezTo>
                    <a:pt x="44542" y="30917"/>
                    <a:pt x="41999" y="34574"/>
                    <a:pt x="41103" y="38765"/>
                  </a:cubicBezTo>
                  <a:lnTo>
                    <a:pt x="22053" y="127634"/>
                  </a:lnTo>
                  <a:cubicBezTo>
                    <a:pt x="20158" y="136292"/>
                    <a:pt x="25635" y="144836"/>
                    <a:pt x="34293" y="146731"/>
                  </a:cubicBezTo>
                  <a:cubicBezTo>
                    <a:pt x="42951" y="148627"/>
                    <a:pt x="51495" y="143150"/>
                    <a:pt x="53390" y="134492"/>
                  </a:cubicBezTo>
                  <a:lnTo>
                    <a:pt x="56915" y="118299"/>
                  </a:lnTo>
                  <a:cubicBezTo>
                    <a:pt x="65935" y="138063"/>
                    <a:pt x="57220" y="161400"/>
                    <a:pt x="37455" y="170420"/>
                  </a:cubicBezTo>
                  <a:cubicBezTo>
                    <a:pt x="36560" y="170830"/>
                    <a:pt x="35645" y="171201"/>
                    <a:pt x="34722" y="171544"/>
                  </a:cubicBezTo>
                  <a:cubicBezTo>
                    <a:pt x="33331" y="172115"/>
                    <a:pt x="31893" y="172601"/>
                    <a:pt x="30435" y="172973"/>
                  </a:cubicBezTo>
                  <a:lnTo>
                    <a:pt x="28435" y="172973"/>
                  </a:lnTo>
                  <a:cubicBezTo>
                    <a:pt x="8737" y="168601"/>
                    <a:pt x="-3760" y="149179"/>
                    <a:pt x="431" y="129443"/>
                  </a:cubicBezTo>
                  <a:lnTo>
                    <a:pt x="22339" y="28479"/>
                  </a:lnTo>
                  <a:cubicBezTo>
                    <a:pt x="26625" y="8724"/>
                    <a:pt x="46113" y="-3811"/>
                    <a:pt x="65868" y="475"/>
                  </a:cubicBezTo>
                  <a:cubicBezTo>
                    <a:pt x="85623" y="4761"/>
                    <a:pt x="98158" y="24250"/>
                    <a:pt x="93872" y="44004"/>
                  </a:cubicBezTo>
                  <a:lnTo>
                    <a:pt x="85775"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9" name="Google Shape;1349;p4"/>
            <p:cNvSpPr/>
            <p:nvPr/>
          </p:nvSpPr>
          <p:spPr>
            <a:xfrm>
              <a:off x="6130033" y="2899712"/>
              <a:ext cx="95107" cy="173242"/>
            </a:xfrm>
            <a:custGeom>
              <a:avLst/>
              <a:gdLst/>
              <a:ahLst/>
              <a:cxnLst/>
              <a:rect l="l" t="t" r="r" b="b"/>
              <a:pathLst>
                <a:path w="95107" h="173242" extrusionOk="0">
                  <a:moveTo>
                    <a:pt x="65506" y="76675"/>
                  </a:moveTo>
                  <a:lnTo>
                    <a:pt x="72268" y="45242"/>
                  </a:lnTo>
                  <a:cubicBezTo>
                    <a:pt x="74145" y="36603"/>
                    <a:pt x="68668" y="28078"/>
                    <a:pt x="60038" y="26202"/>
                  </a:cubicBezTo>
                  <a:cubicBezTo>
                    <a:pt x="60019" y="26202"/>
                    <a:pt x="60000" y="26192"/>
                    <a:pt x="59981" y="26192"/>
                  </a:cubicBezTo>
                  <a:cubicBezTo>
                    <a:pt x="51332" y="24364"/>
                    <a:pt x="42836" y="29850"/>
                    <a:pt x="40931" y="38480"/>
                  </a:cubicBezTo>
                  <a:lnTo>
                    <a:pt x="21881" y="127348"/>
                  </a:lnTo>
                  <a:cubicBezTo>
                    <a:pt x="19985" y="135997"/>
                    <a:pt x="25462" y="144550"/>
                    <a:pt x="34121" y="146446"/>
                  </a:cubicBezTo>
                  <a:cubicBezTo>
                    <a:pt x="42779" y="148341"/>
                    <a:pt x="51323" y="142864"/>
                    <a:pt x="53218" y="134206"/>
                  </a:cubicBezTo>
                  <a:lnTo>
                    <a:pt x="56742" y="118014"/>
                  </a:lnTo>
                  <a:cubicBezTo>
                    <a:pt x="65886" y="137721"/>
                    <a:pt x="57324" y="161114"/>
                    <a:pt x="37607" y="170248"/>
                  </a:cubicBezTo>
                  <a:cubicBezTo>
                    <a:pt x="36673" y="170687"/>
                    <a:pt x="35711" y="171087"/>
                    <a:pt x="34740" y="171449"/>
                  </a:cubicBezTo>
                  <a:cubicBezTo>
                    <a:pt x="33311" y="172020"/>
                    <a:pt x="31854" y="172506"/>
                    <a:pt x="30358" y="172877"/>
                  </a:cubicBezTo>
                  <a:lnTo>
                    <a:pt x="28453" y="172877"/>
                  </a:lnTo>
                  <a:cubicBezTo>
                    <a:pt x="8727" y="168553"/>
                    <a:pt x="-3798" y="149094"/>
                    <a:pt x="450" y="129348"/>
                  </a:cubicBezTo>
                  <a:lnTo>
                    <a:pt x="22357" y="28478"/>
                  </a:lnTo>
                  <a:cubicBezTo>
                    <a:pt x="26643" y="8724"/>
                    <a:pt x="46132" y="-3811"/>
                    <a:pt x="65886" y="475"/>
                  </a:cubicBezTo>
                  <a:cubicBezTo>
                    <a:pt x="85641" y="4761"/>
                    <a:pt x="98176" y="24249"/>
                    <a:pt x="93890" y="44004"/>
                  </a:cubicBezTo>
                  <a:lnTo>
                    <a:pt x="85794"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0" name="Google Shape;1350;p4"/>
            <p:cNvSpPr/>
            <p:nvPr/>
          </p:nvSpPr>
          <p:spPr>
            <a:xfrm>
              <a:off x="6000951" y="2871613"/>
              <a:ext cx="95126" cy="173242"/>
            </a:xfrm>
            <a:custGeom>
              <a:avLst/>
              <a:gdLst/>
              <a:ahLst/>
              <a:cxnLst/>
              <a:rect l="l" t="t" r="r" b="b"/>
              <a:pathLst>
                <a:path w="95126" h="173242" extrusionOk="0">
                  <a:moveTo>
                    <a:pt x="65333" y="76770"/>
                  </a:moveTo>
                  <a:lnTo>
                    <a:pt x="72191" y="45243"/>
                  </a:lnTo>
                  <a:cubicBezTo>
                    <a:pt x="74058" y="36594"/>
                    <a:pt x="68562" y="28059"/>
                    <a:pt x="59904" y="26193"/>
                  </a:cubicBezTo>
                  <a:cubicBezTo>
                    <a:pt x="51246" y="24326"/>
                    <a:pt x="42721" y="29831"/>
                    <a:pt x="40854" y="38480"/>
                  </a:cubicBezTo>
                  <a:lnTo>
                    <a:pt x="21804" y="127348"/>
                  </a:lnTo>
                  <a:cubicBezTo>
                    <a:pt x="20385" y="136121"/>
                    <a:pt x="26348" y="144388"/>
                    <a:pt x="35120" y="145808"/>
                  </a:cubicBezTo>
                  <a:cubicBezTo>
                    <a:pt x="43264" y="147132"/>
                    <a:pt x="51084" y="142074"/>
                    <a:pt x="53237" y="134111"/>
                  </a:cubicBezTo>
                  <a:lnTo>
                    <a:pt x="56666" y="118014"/>
                  </a:lnTo>
                  <a:cubicBezTo>
                    <a:pt x="60390" y="125738"/>
                    <a:pt x="61400" y="134501"/>
                    <a:pt x="59523" y="142874"/>
                  </a:cubicBezTo>
                  <a:cubicBezTo>
                    <a:pt x="56723" y="156018"/>
                    <a:pt x="47369" y="166810"/>
                    <a:pt x="34758" y="171449"/>
                  </a:cubicBezTo>
                  <a:cubicBezTo>
                    <a:pt x="33329" y="172020"/>
                    <a:pt x="31872" y="172506"/>
                    <a:pt x="30377" y="172878"/>
                  </a:cubicBezTo>
                  <a:lnTo>
                    <a:pt x="28472" y="172878"/>
                  </a:lnTo>
                  <a:cubicBezTo>
                    <a:pt x="8726" y="168601"/>
                    <a:pt x="-3818" y="149141"/>
                    <a:pt x="459" y="129396"/>
                  </a:cubicBezTo>
                  <a:cubicBezTo>
                    <a:pt x="459" y="129377"/>
                    <a:pt x="468" y="129367"/>
                    <a:pt x="468" y="129348"/>
                  </a:cubicBezTo>
                  <a:lnTo>
                    <a:pt x="22376" y="28479"/>
                  </a:lnTo>
                  <a:cubicBezTo>
                    <a:pt x="26662" y="8724"/>
                    <a:pt x="46150" y="-3811"/>
                    <a:pt x="65905" y="475"/>
                  </a:cubicBezTo>
                  <a:cubicBezTo>
                    <a:pt x="85660" y="4761"/>
                    <a:pt x="98195" y="24250"/>
                    <a:pt x="93908" y="44004"/>
                  </a:cubicBezTo>
                  <a:lnTo>
                    <a:pt x="85717" y="81438"/>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1" name="Google Shape;1351;p4"/>
            <p:cNvSpPr/>
            <p:nvPr/>
          </p:nvSpPr>
          <p:spPr>
            <a:xfrm>
              <a:off x="5871810" y="2843527"/>
              <a:ext cx="94981" cy="173301"/>
            </a:xfrm>
            <a:custGeom>
              <a:avLst/>
              <a:gdLst/>
              <a:ahLst/>
              <a:cxnLst/>
              <a:rect l="l" t="t" r="r" b="b"/>
              <a:pathLst>
                <a:path w="94981" h="173301" extrusionOk="0">
                  <a:moveTo>
                    <a:pt x="65315" y="76853"/>
                  </a:moveTo>
                  <a:lnTo>
                    <a:pt x="72173" y="45325"/>
                  </a:lnTo>
                  <a:cubicBezTo>
                    <a:pt x="73059" y="41163"/>
                    <a:pt x="72278" y="36819"/>
                    <a:pt x="69982" y="33228"/>
                  </a:cubicBezTo>
                  <a:cubicBezTo>
                    <a:pt x="67639" y="29695"/>
                    <a:pt x="64019"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96"/>
                  </a:lnTo>
                  <a:cubicBezTo>
                    <a:pt x="60343" y="125840"/>
                    <a:pt x="61314" y="134593"/>
                    <a:pt x="59410" y="142957"/>
                  </a:cubicBezTo>
                  <a:cubicBezTo>
                    <a:pt x="56638" y="156092"/>
                    <a:pt x="47322" y="166874"/>
                    <a:pt x="34740" y="171532"/>
                  </a:cubicBezTo>
                  <a:cubicBezTo>
                    <a:pt x="33320" y="172103"/>
                    <a:pt x="31854" y="172551"/>
                    <a:pt x="30358" y="172865"/>
                  </a:cubicBezTo>
                  <a:cubicBezTo>
                    <a:pt x="29730" y="172960"/>
                    <a:pt x="29082" y="172960"/>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52" name="Google Shape;1352;p4"/>
          <p:cNvGrpSpPr/>
          <p:nvPr/>
        </p:nvGrpSpPr>
        <p:grpSpPr>
          <a:xfrm>
            <a:off x="1166724" y="5249283"/>
            <a:ext cx="413118" cy="437043"/>
            <a:chOff x="5609939" y="2914650"/>
            <a:chExt cx="973645" cy="1030033"/>
          </a:xfrm>
        </p:grpSpPr>
        <p:sp>
          <p:nvSpPr>
            <p:cNvPr id="1353" name="Google Shape;1353;p4"/>
            <p:cNvSpPr/>
            <p:nvPr/>
          </p:nvSpPr>
          <p:spPr>
            <a:xfrm rot="2487314">
              <a:off x="5912482" y="3535846"/>
              <a:ext cx="85975" cy="82068"/>
            </a:xfrm>
            <a:custGeom>
              <a:avLst/>
              <a:gdLst/>
              <a:ahLst/>
              <a:cxnLst/>
              <a:rect l="l" t="t" r="r" b="b"/>
              <a:pathLst>
                <a:path w="85915" h="82010" extrusionOk="0">
                  <a:moveTo>
                    <a:pt x="-470" y="-395"/>
                  </a:moveTo>
                  <a:lnTo>
                    <a:pt x="85446" y="-395"/>
                  </a:lnTo>
                  <a:lnTo>
                    <a:pt x="85446" y="81615"/>
                  </a:lnTo>
                  <a:lnTo>
                    <a:pt x="-470" y="816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4" name="Google Shape;1354;p4"/>
            <p:cNvSpPr/>
            <p:nvPr/>
          </p:nvSpPr>
          <p:spPr>
            <a:xfrm>
              <a:off x="5840444" y="2914650"/>
              <a:ext cx="743140" cy="743140"/>
            </a:xfrm>
            <a:custGeom>
              <a:avLst/>
              <a:gdLst/>
              <a:ahLst/>
              <a:cxnLst/>
              <a:rect l="l" t="t" r="r" b="b"/>
              <a:pathLst>
                <a:path w="743140" h="743140" extrusionOk="0">
                  <a:moveTo>
                    <a:pt x="743141" y="371570"/>
                  </a:moveTo>
                  <a:cubicBezTo>
                    <a:pt x="743141" y="576783"/>
                    <a:pt x="576783" y="743140"/>
                    <a:pt x="371570" y="743140"/>
                  </a:cubicBezTo>
                  <a:cubicBezTo>
                    <a:pt x="166358" y="743140"/>
                    <a:pt x="0" y="576783"/>
                    <a:pt x="0" y="371570"/>
                  </a:cubicBezTo>
                  <a:cubicBezTo>
                    <a:pt x="0" y="166358"/>
                    <a:pt x="166358" y="0"/>
                    <a:pt x="371570" y="0"/>
                  </a:cubicBezTo>
                  <a:cubicBezTo>
                    <a:pt x="576783" y="0"/>
                    <a:pt x="743141" y="166358"/>
                    <a:pt x="743141" y="371570"/>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5" name="Google Shape;1355;p4"/>
            <p:cNvSpPr/>
            <p:nvPr/>
          </p:nvSpPr>
          <p:spPr>
            <a:xfrm>
              <a:off x="5893308" y="2967513"/>
              <a:ext cx="637413" cy="637413"/>
            </a:xfrm>
            <a:custGeom>
              <a:avLst/>
              <a:gdLst/>
              <a:ahLst/>
              <a:cxnLst/>
              <a:rect l="l" t="t" r="r" b="b"/>
              <a:pathLst>
                <a:path w="637413" h="637413" extrusionOk="0">
                  <a:moveTo>
                    <a:pt x="637413" y="318706"/>
                  </a:moveTo>
                  <a:cubicBezTo>
                    <a:pt x="637413" y="494723"/>
                    <a:pt x="494723" y="637413"/>
                    <a:pt x="318707" y="637413"/>
                  </a:cubicBezTo>
                  <a:cubicBezTo>
                    <a:pt x="142690" y="637413"/>
                    <a:pt x="0" y="494723"/>
                    <a:pt x="0" y="318707"/>
                  </a:cubicBezTo>
                  <a:cubicBezTo>
                    <a:pt x="0" y="142690"/>
                    <a:pt x="142690" y="0"/>
                    <a:pt x="318707" y="0"/>
                  </a:cubicBezTo>
                  <a:cubicBezTo>
                    <a:pt x="494723" y="0"/>
                    <a:pt x="637413" y="142690"/>
                    <a:pt x="637413" y="318706"/>
                  </a:cubicBezTo>
                  <a:close/>
                </a:path>
              </a:pathLst>
            </a:custGeom>
            <a:solidFill>
              <a:srgbClr val="6BCF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6" name="Google Shape;1356;p4"/>
            <p:cNvSpPr/>
            <p:nvPr/>
          </p:nvSpPr>
          <p:spPr>
            <a:xfrm rot="-543719">
              <a:off x="6172659" y="3111950"/>
              <a:ext cx="291459" cy="328796"/>
            </a:xfrm>
            <a:custGeom>
              <a:avLst/>
              <a:gdLst/>
              <a:ahLst/>
              <a:cxnLst/>
              <a:rect l="l" t="t" r="r" b="b"/>
              <a:pathLst>
                <a:path w="291464" h="328802" extrusionOk="0">
                  <a:moveTo>
                    <a:pt x="290995" y="164007"/>
                  </a:moveTo>
                  <a:cubicBezTo>
                    <a:pt x="290995" y="254803"/>
                    <a:pt x="225749" y="328408"/>
                    <a:pt x="145263" y="328408"/>
                  </a:cubicBezTo>
                  <a:cubicBezTo>
                    <a:pt x="64777" y="328408"/>
                    <a:pt x="-469" y="254803"/>
                    <a:pt x="-469" y="164007"/>
                  </a:cubicBezTo>
                  <a:cubicBezTo>
                    <a:pt x="-469" y="73210"/>
                    <a:pt x="64777" y="-395"/>
                    <a:pt x="145263" y="-395"/>
                  </a:cubicBezTo>
                  <a:cubicBezTo>
                    <a:pt x="225749" y="-395"/>
                    <a:pt x="290995" y="73210"/>
                    <a:pt x="290995" y="16400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7" name="Google Shape;1357;p4"/>
            <p:cNvSpPr/>
            <p:nvPr/>
          </p:nvSpPr>
          <p:spPr>
            <a:xfrm>
              <a:off x="5893410" y="2967501"/>
              <a:ext cx="400518" cy="637493"/>
            </a:xfrm>
            <a:custGeom>
              <a:avLst/>
              <a:gdLst/>
              <a:ahLst/>
              <a:cxnLst/>
              <a:rect l="l" t="t" r="r" b="b"/>
              <a:pathLst>
                <a:path w="400518" h="637493" extrusionOk="0">
                  <a:moveTo>
                    <a:pt x="400049" y="626362"/>
                  </a:moveTo>
                  <a:cubicBezTo>
                    <a:pt x="229923" y="671501"/>
                    <a:pt x="55406" y="570174"/>
                    <a:pt x="10267" y="400048"/>
                  </a:cubicBezTo>
                  <a:cubicBezTo>
                    <a:pt x="-34872" y="229913"/>
                    <a:pt x="66455" y="55405"/>
                    <a:pt x="236581" y="10266"/>
                  </a:cubicBezTo>
                  <a:cubicBezTo>
                    <a:pt x="288025" y="-3383"/>
                    <a:pt x="342061" y="-3936"/>
                    <a:pt x="393763" y="8666"/>
                  </a:cubicBezTo>
                  <a:cubicBezTo>
                    <a:pt x="223636" y="54015"/>
                    <a:pt x="122481" y="228703"/>
                    <a:pt x="167839" y="398829"/>
                  </a:cubicBezTo>
                  <a:cubicBezTo>
                    <a:pt x="197843" y="511405"/>
                    <a:pt x="286883" y="598644"/>
                    <a:pt x="400049" y="62636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8" name="Google Shape;1358;p4"/>
            <p:cNvSpPr/>
            <p:nvPr/>
          </p:nvSpPr>
          <p:spPr>
            <a:xfrm>
              <a:off x="5717095" y="3622738"/>
              <a:ext cx="269366" cy="321945"/>
            </a:xfrm>
            <a:custGeom>
              <a:avLst/>
              <a:gdLst/>
              <a:ahLst/>
              <a:cxnLst/>
              <a:rect l="l" t="t" r="r" b="b"/>
              <a:pathLst>
                <a:path w="269366" h="321945" extrusionOk="0">
                  <a:moveTo>
                    <a:pt x="268897" y="36372"/>
                  </a:moveTo>
                  <a:lnTo>
                    <a:pt x="39631" y="321551"/>
                  </a:lnTo>
                  <a:cubicBezTo>
                    <a:pt x="26677" y="308692"/>
                    <a:pt x="13246" y="296119"/>
                    <a:pt x="-470" y="283451"/>
                  </a:cubicBezTo>
                  <a:lnTo>
                    <a:pt x="228130" y="-395"/>
                  </a:lnTo>
                  <a:lnTo>
                    <a:pt x="242704" y="12464"/>
                  </a:ln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9" name="Google Shape;1359;p4"/>
            <p:cNvSpPr/>
            <p:nvPr/>
          </p:nvSpPr>
          <p:spPr>
            <a:xfrm>
              <a:off x="5609939" y="3556730"/>
              <a:ext cx="335470" cy="349948"/>
            </a:xfrm>
            <a:custGeom>
              <a:avLst/>
              <a:gdLst/>
              <a:ahLst/>
              <a:cxnLst/>
              <a:rect l="l" t="t" r="r" b="b"/>
              <a:pathLst>
                <a:path w="335470" h="349948" extrusionOk="0">
                  <a:moveTo>
                    <a:pt x="335001" y="65709"/>
                  </a:moveTo>
                  <a:lnTo>
                    <a:pt x="106401" y="349554"/>
                  </a:lnTo>
                  <a:cubicBezTo>
                    <a:pt x="97447" y="341553"/>
                    <a:pt x="88303" y="333743"/>
                    <a:pt x="78969" y="326027"/>
                  </a:cubicBezTo>
                  <a:cubicBezTo>
                    <a:pt x="64967" y="314406"/>
                    <a:pt x="50394" y="303072"/>
                    <a:pt x="35916" y="292213"/>
                  </a:cubicBezTo>
                  <a:cubicBezTo>
                    <a:pt x="24038" y="283326"/>
                    <a:pt x="11913" y="274687"/>
                    <a:pt x="-470" y="266305"/>
                  </a:cubicBezTo>
                  <a:lnTo>
                    <a:pt x="260230" y="-395"/>
                  </a:lnTo>
                  <a:lnTo>
                    <a:pt x="284900" y="21322"/>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0" name="Google Shape;1360;p4"/>
            <p:cNvSpPr/>
            <p:nvPr/>
          </p:nvSpPr>
          <p:spPr>
            <a:xfrm>
              <a:off x="5646610" y="3618404"/>
              <a:ext cx="249176" cy="265128"/>
            </a:xfrm>
            <a:custGeom>
              <a:avLst/>
              <a:gdLst/>
              <a:ahLst/>
              <a:cxnLst/>
              <a:rect l="l" t="t" r="r" b="b"/>
              <a:pathLst>
                <a:path w="249176" h="265128" extrusionOk="0">
                  <a:moveTo>
                    <a:pt x="248704" y="28133"/>
                  </a:moveTo>
                  <a:cubicBezTo>
                    <a:pt x="248790" y="33191"/>
                    <a:pt x="246952" y="38096"/>
                    <a:pt x="243561" y="41849"/>
                  </a:cubicBezTo>
                  <a:lnTo>
                    <a:pt x="42583" y="264734"/>
                  </a:lnTo>
                  <a:cubicBezTo>
                    <a:pt x="28581" y="253113"/>
                    <a:pt x="14008" y="241778"/>
                    <a:pt x="-470" y="230920"/>
                  </a:cubicBezTo>
                  <a:lnTo>
                    <a:pt x="201651" y="6701"/>
                  </a:lnTo>
                  <a:cubicBezTo>
                    <a:pt x="211538" y="-2500"/>
                    <a:pt x="226759" y="-2785"/>
                    <a:pt x="236988" y="6035"/>
                  </a:cubicBezTo>
                  <a:cubicBezTo>
                    <a:pt x="244085" y="11207"/>
                    <a:pt x="248399" y="19360"/>
                    <a:pt x="248704" y="2813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61" name="Google Shape;1361;p4"/>
          <p:cNvGrpSpPr/>
          <p:nvPr/>
        </p:nvGrpSpPr>
        <p:grpSpPr>
          <a:xfrm>
            <a:off x="938321" y="4938230"/>
            <a:ext cx="169546" cy="622706"/>
            <a:chOff x="5900737" y="2691768"/>
            <a:chExt cx="399590" cy="1467608"/>
          </a:xfrm>
        </p:grpSpPr>
        <p:sp>
          <p:nvSpPr>
            <p:cNvPr id="1362" name="Google Shape;1362;p4"/>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3" name="Google Shape;1363;p4"/>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4" name="Google Shape;1364;p4"/>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5" name="Google Shape;1365;p4"/>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6" name="Google Shape;1366;p4"/>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7" name="Google Shape;1367;p4"/>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8" name="Google Shape;1368;p4"/>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9" name="Google Shape;1369;p4"/>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0" name="Google Shape;1370;p4"/>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1" name="Google Shape;1371;p4"/>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2" name="Google Shape;1372;p4"/>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73" name="Google Shape;1373;p4"/>
          <p:cNvGrpSpPr/>
          <p:nvPr/>
        </p:nvGrpSpPr>
        <p:grpSpPr>
          <a:xfrm rot="-466765">
            <a:off x="745120" y="4742852"/>
            <a:ext cx="146729" cy="817472"/>
            <a:chOff x="1159675" y="1837925"/>
            <a:chExt cx="324000" cy="1805100"/>
          </a:xfrm>
        </p:grpSpPr>
        <p:grpSp>
          <p:nvGrpSpPr>
            <p:cNvPr id="1374" name="Google Shape;1374;p4"/>
            <p:cNvGrpSpPr/>
            <p:nvPr/>
          </p:nvGrpSpPr>
          <p:grpSpPr>
            <a:xfrm>
              <a:off x="1159675" y="1837925"/>
              <a:ext cx="324000" cy="1805100"/>
              <a:chOff x="2605100" y="1971675"/>
              <a:chExt cx="324000" cy="1805100"/>
            </a:xfrm>
          </p:grpSpPr>
          <p:sp>
            <p:nvSpPr>
              <p:cNvPr id="1375" name="Google Shape;1375;p4"/>
              <p:cNvSpPr/>
              <p:nvPr/>
            </p:nvSpPr>
            <p:spPr>
              <a:xfrm>
                <a:off x="2605100" y="1971675"/>
                <a:ext cx="324000" cy="1805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76" name="Google Shape;1376;p4"/>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377" name="Google Shape;1377;p4"/>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8" name="Google Shape;1378;p4"/>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9" name="Google Shape;1379;p4"/>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0" name="Google Shape;1380;p4"/>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1" name="Google Shape;1381;p4"/>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2" name="Google Shape;1382;p4"/>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3" name="Google Shape;1383;p4"/>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4" name="Google Shape;1384;p4"/>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5" name="Google Shape;1385;p4"/>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6" name="Google Shape;1386;p4"/>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7" name="Google Shape;1387;p4"/>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8" name="Google Shape;1388;p4"/>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9" name="Google Shape;1389;p4"/>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0" name="Google Shape;1390;p4"/>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1" name="Google Shape;1391;p4"/>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2" name="Google Shape;1392;p4"/>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3" name="Google Shape;1393;p4"/>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4" name="Google Shape;1394;p4"/>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5" name="Google Shape;1395;p4"/>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6" name="Google Shape;1396;p4"/>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7" name="Google Shape;1397;p4"/>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8" name="Google Shape;1398;p4"/>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9" name="Google Shape;1399;p4"/>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0" name="Google Shape;1400;p4"/>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1" name="Google Shape;1401;p4"/>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2" name="Google Shape;1402;p4"/>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3" name="Google Shape;1403;p4"/>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4" name="Google Shape;1404;p4"/>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5" name="Google Shape;1405;p4"/>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6" name="Google Shape;1406;p4"/>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7" name="Google Shape;1407;p4"/>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8" name="Google Shape;1408;p4"/>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9" name="Google Shape;1409;p4"/>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0" name="Google Shape;1410;p4"/>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1" name="Google Shape;1411;p4"/>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2" name="Google Shape;1412;p4"/>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3" name="Google Shape;1413;p4"/>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4" name="Google Shape;1414;p4"/>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5" name="Google Shape;1415;p4"/>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6" name="Google Shape;1416;p4"/>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7" name="Google Shape;1417;p4"/>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8" name="Google Shape;1418;p4"/>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9" name="Google Shape;1419;p4"/>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0" name="Google Shape;1420;p4"/>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1" name="Google Shape;1421;p4"/>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2" name="Google Shape;1422;p4"/>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3" name="Google Shape;1423;p4"/>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4" name="Google Shape;1424;p4"/>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5" name="Google Shape;1425;p4"/>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6" name="Google Shape;1426;p4"/>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7" name="Google Shape;1427;p4"/>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8" name="Google Shape;1428;p4"/>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9" name="Google Shape;1429;p4"/>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0" name="Google Shape;1430;p4"/>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1" name="Google Shape;1431;p4"/>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2" name="Google Shape;1432;p4"/>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3" name="Google Shape;1433;p4"/>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4" name="Google Shape;1434;p4"/>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5" name="Google Shape;1435;p4"/>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6" name="Google Shape;1436;p4"/>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7" name="Google Shape;1437;p4"/>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8" name="Google Shape;1438;p4"/>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9" name="Google Shape;1439;p4"/>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0" name="Google Shape;1440;p4"/>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1" name="Google Shape;1441;p4"/>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2" name="Google Shape;1442;p4"/>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3" name="Google Shape;1443;p4"/>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4" name="Google Shape;1444;p4"/>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5" name="Google Shape;1445;p4"/>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6" name="Google Shape;1446;p4"/>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7" name="Google Shape;1447;p4"/>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8" name="Google Shape;1448;p4"/>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9" name="Google Shape;1449;p4"/>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0" name="Google Shape;1450;p4"/>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1" name="Google Shape;1451;p4"/>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2" name="Google Shape;1452;p4"/>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3" name="Google Shape;1453;p4"/>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4" name="Google Shape;1454;p4"/>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5" name="Google Shape;1455;p4"/>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6" name="Google Shape;1456;p4"/>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7" name="Google Shape;1457;p4"/>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8" name="Google Shape;1458;p4"/>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9" name="Google Shape;1459;p4"/>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0" name="Google Shape;1460;p4"/>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1" name="Google Shape;1461;p4"/>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2" name="Google Shape;1462;p4"/>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3" name="Google Shape;1463;p4"/>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4" name="Google Shape;1464;p4"/>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5" name="Google Shape;1465;p4"/>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6" name="Google Shape;1466;p4"/>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7" name="Google Shape;1467;p4"/>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8" name="Google Shape;1468;p4"/>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9" name="Google Shape;1469;p4"/>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0" name="Google Shape;1470;p4"/>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1" name="Google Shape;1471;p4"/>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2" name="Google Shape;1472;p4"/>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3" name="Google Shape;1473;p4"/>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4" name="Google Shape;1474;p4"/>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5" name="Google Shape;1475;p4"/>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6" name="Google Shape;1476;p4"/>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7" name="Google Shape;1477;p4"/>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8" name="Google Shape;1478;p4"/>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9" name="Google Shape;1479;p4"/>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0" name="Google Shape;1480;p4"/>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1" name="Google Shape;1481;p4"/>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2" name="Google Shape;1482;p4"/>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3" name="Google Shape;1483;p4"/>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4" name="Google Shape;1484;p4"/>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5" name="Google Shape;1485;p4"/>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6" name="Google Shape;1486;p4"/>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7" name="Google Shape;1487;p4"/>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88" name="Google Shape;1488;p4"/>
          <p:cNvGrpSpPr/>
          <p:nvPr/>
        </p:nvGrpSpPr>
        <p:grpSpPr>
          <a:xfrm>
            <a:off x="491279" y="5226431"/>
            <a:ext cx="457578" cy="456613"/>
            <a:chOff x="5558303" y="2891005"/>
            <a:chExt cx="1078430" cy="1076156"/>
          </a:xfrm>
        </p:grpSpPr>
        <p:sp>
          <p:nvSpPr>
            <p:cNvPr id="1489" name="Google Shape;1489;p4"/>
            <p:cNvSpPr/>
            <p:nvPr/>
          </p:nvSpPr>
          <p:spPr>
            <a:xfrm>
              <a:off x="5558303" y="2891005"/>
              <a:ext cx="1078430" cy="1076156"/>
            </a:xfrm>
            <a:custGeom>
              <a:avLst/>
              <a:gdLst/>
              <a:ahLst/>
              <a:cxnLst/>
              <a:rect l="l" t="t" r="r" b="b"/>
              <a:pathLst>
                <a:path w="1078430" h="1076156" extrusionOk="0">
                  <a:moveTo>
                    <a:pt x="786670" y="36493"/>
                  </a:moveTo>
                  <a:cubicBezTo>
                    <a:pt x="774506" y="6575"/>
                    <a:pt x="740578" y="-8055"/>
                    <a:pt x="710470" y="3632"/>
                  </a:cubicBezTo>
                  <a:lnTo>
                    <a:pt x="36671" y="272618"/>
                  </a:lnTo>
                  <a:cubicBezTo>
                    <a:pt x="6715" y="284743"/>
                    <a:pt x="-7963" y="318681"/>
                    <a:pt x="3714" y="348818"/>
                  </a:cubicBezTo>
                  <a:lnTo>
                    <a:pt x="294037" y="1075766"/>
                  </a:lnTo>
                  <a:cubicBezTo>
                    <a:pt x="309943" y="1059193"/>
                    <a:pt x="326612" y="1043190"/>
                    <a:pt x="343662" y="1028141"/>
                  </a:cubicBezTo>
                  <a:lnTo>
                    <a:pt x="350139" y="1022426"/>
                  </a:lnTo>
                  <a:lnTo>
                    <a:pt x="434340" y="955275"/>
                  </a:lnTo>
                  <a:cubicBezTo>
                    <a:pt x="436530" y="953656"/>
                    <a:pt x="438626" y="952132"/>
                    <a:pt x="440912" y="950607"/>
                  </a:cubicBezTo>
                  <a:cubicBezTo>
                    <a:pt x="448722" y="945083"/>
                    <a:pt x="456533" y="939749"/>
                    <a:pt x="464439" y="934510"/>
                  </a:cubicBezTo>
                  <a:lnTo>
                    <a:pt x="471106" y="930129"/>
                  </a:lnTo>
                  <a:cubicBezTo>
                    <a:pt x="500224" y="911155"/>
                    <a:pt x="530295" y="893705"/>
                    <a:pt x="561213" y="877837"/>
                  </a:cubicBezTo>
                  <a:lnTo>
                    <a:pt x="568547" y="874122"/>
                  </a:lnTo>
                  <a:cubicBezTo>
                    <a:pt x="576929" y="869931"/>
                    <a:pt x="585216" y="865835"/>
                    <a:pt x="593788" y="861835"/>
                  </a:cubicBezTo>
                  <a:lnTo>
                    <a:pt x="600456" y="858787"/>
                  </a:lnTo>
                  <a:cubicBezTo>
                    <a:pt x="631679" y="844442"/>
                    <a:pt x="663635" y="831716"/>
                    <a:pt x="696182" y="820687"/>
                  </a:cubicBezTo>
                  <a:lnTo>
                    <a:pt x="704278" y="817924"/>
                  </a:lnTo>
                  <a:cubicBezTo>
                    <a:pt x="713137" y="814972"/>
                    <a:pt x="721995" y="812209"/>
                    <a:pt x="730948" y="809542"/>
                  </a:cubicBezTo>
                  <a:lnTo>
                    <a:pt x="737711" y="807447"/>
                  </a:lnTo>
                  <a:cubicBezTo>
                    <a:pt x="771030" y="797608"/>
                    <a:pt x="804824" y="789473"/>
                    <a:pt x="838962" y="783063"/>
                  </a:cubicBezTo>
                  <a:lnTo>
                    <a:pt x="838962" y="783063"/>
                  </a:lnTo>
                  <a:lnTo>
                    <a:pt x="847820" y="781444"/>
                  </a:lnTo>
                  <a:lnTo>
                    <a:pt x="876395" y="776872"/>
                  </a:lnTo>
                  <a:lnTo>
                    <a:pt x="883253" y="775919"/>
                  </a:lnTo>
                  <a:lnTo>
                    <a:pt x="990505" y="766394"/>
                  </a:lnTo>
                  <a:lnTo>
                    <a:pt x="1000030" y="766394"/>
                  </a:lnTo>
                  <a:cubicBezTo>
                    <a:pt x="1008412" y="766394"/>
                    <a:pt x="1016889" y="766394"/>
                    <a:pt x="1025366" y="766394"/>
                  </a:cubicBezTo>
                  <a:lnTo>
                    <a:pt x="1078134" y="766394"/>
                  </a:lnTo>
                  <a:close/>
                </a:path>
              </a:pathLst>
            </a:custGeom>
            <a:solidFill>
              <a:srgbClr val="4D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0" name="Google Shape;1490;p4"/>
            <p:cNvSpPr/>
            <p:nvPr/>
          </p:nvSpPr>
          <p:spPr>
            <a:xfrm rot="-1304888">
              <a:off x="5625583" y="3074194"/>
              <a:ext cx="705654" cy="171206"/>
            </a:xfrm>
            <a:custGeom>
              <a:avLst/>
              <a:gdLst/>
              <a:ahLst/>
              <a:cxnLst/>
              <a:rect l="l" t="t" r="r" b="b"/>
              <a:pathLst>
                <a:path w="706659" h="171450" extrusionOk="0">
                  <a:moveTo>
                    <a:pt x="-296" y="-391"/>
                  </a:moveTo>
                  <a:lnTo>
                    <a:pt x="706364" y="-391"/>
                  </a:lnTo>
                  <a:lnTo>
                    <a:pt x="706364" y="171060"/>
                  </a:lnTo>
                  <a:lnTo>
                    <a:pt x="-296" y="17106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1" name="Google Shape;1491;p4"/>
            <p:cNvSpPr/>
            <p:nvPr/>
          </p:nvSpPr>
          <p:spPr>
            <a:xfrm rot="-1304888">
              <a:off x="5634988" y="3085943"/>
              <a:ext cx="686726" cy="148093"/>
            </a:xfrm>
            <a:custGeom>
              <a:avLst/>
              <a:gdLst/>
              <a:ahLst/>
              <a:cxnLst/>
              <a:rect l="l" t="t" r="r" b="b"/>
              <a:pathLst>
                <a:path w="687705" h="148304" extrusionOk="0">
                  <a:moveTo>
                    <a:pt x="-296" y="-390"/>
                  </a:moveTo>
                  <a:lnTo>
                    <a:pt x="687410" y="-390"/>
                  </a:lnTo>
                  <a:lnTo>
                    <a:pt x="687410" y="147914"/>
                  </a:lnTo>
                  <a:lnTo>
                    <a:pt x="-296" y="14791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2" name="Google Shape;1492;p4"/>
            <p:cNvSpPr/>
            <p:nvPr/>
          </p:nvSpPr>
          <p:spPr>
            <a:xfrm rot="-1304888">
              <a:off x="5719793" y="339259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3" name="Google Shape;1493;p4"/>
            <p:cNvSpPr/>
            <p:nvPr/>
          </p:nvSpPr>
          <p:spPr>
            <a:xfrm rot="-1304888">
              <a:off x="5856183" y="3338104"/>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4" name="Google Shape;1494;p4"/>
            <p:cNvSpPr/>
            <p:nvPr/>
          </p:nvSpPr>
          <p:spPr>
            <a:xfrm rot="-1304888">
              <a:off x="5992661" y="3283670"/>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5" name="Google Shape;1495;p4"/>
            <p:cNvSpPr/>
            <p:nvPr/>
          </p:nvSpPr>
          <p:spPr>
            <a:xfrm rot="-1304888">
              <a:off x="6129050" y="3229175"/>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6" name="Google Shape;1496;p4"/>
            <p:cNvSpPr/>
            <p:nvPr/>
          </p:nvSpPr>
          <p:spPr>
            <a:xfrm rot="-1304888">
              <a:off x="6265528" y="317464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7" name="Google Shape;1497;p4"/>
            <p:cNvSpPr/>
            <p:nvPr/>
          </p:nvSpPr>
          <p:spPr>
            <a:xfrm rot="-1304888">
              <a:off x="5777346" y="3536825"/>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8" name="Google Shape;1498;p4"/>
            <p:cNvSpPr/>
            <p:nvPr/>
          </p:nvSpPr>
          <p:spPr>
            <a:xfrm rot="-1304888">
              <a:off x="5913824" y="348229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9" name="Google Shape;1499;p4"/>
            <p:cNvSpPr/>
            <p:nvPr/>
          </p:nvSpPr>
          <p:spPr>
            <a:xfrm rot="-1304888">
              <a:off x="6050249" y="34279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0" name="Google Shape;1500;p4"/>
            <p:cNvSpPr/>
            <p:nvPr/>
          </p:nvSpPr>
          <p:spPr>
            <a:xfrm rot="-1304888">
              <a:off x="6186727" y="337345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1" name="Google Shape;1501;p4"/>
            <p:cNvSpPr/>
            <p:nvPr/>
          </p:nvSpPr>
          <p:spPr>
            <a:xfrm rot="-1304888">
              <a:off x="6323117" y="3318963"/>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2" name="Google Shape;1502;p4"/>
            <p:cNvSpPr/>
            <p:nvPr/>
          </p:nvSpPr>
          <p:spPr>
            <a:xfrm rot="-1304888">
              <a:off x="5834928" y="368110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3" name="Google Shape;1503;p4"/>
            <p:cNvSpPr/>
            <p:nvPr/>
          </p:nvSpPr>
          <p:spPr>
            <a:xfrm rot="-1304888">
              <a:off x="5971317" y="3626613"/>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4" name="Google Shape;1504;p4"/>
            <p:cNvSpPr/>
            <p:nvPr/>
          </p:nvSpPr>
          <p:spPr>
            <a:xfrm rot="-1304888">
              <a:off x="6107795" y="3572179"/>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5" name="Google Shape;1505;p4"/>
            <p:cNvSpPr/>
            <p:nvPr/>
          </p:nvSpPr>
          <p:spPr>
            <a:xfrm rot="-1304888">
              <a:off x="6244185" y="35176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6" name="Google Shape;1506;p4"/>
            <p:cNvSpPr/>
            <p:nvPr/>
          </p:nvSpPr>
          <p:spPr>
            <a:xfrm rot="-1304888">
              <a:off x="6380758" y="346315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7" name="Google Shape;1507;p4"/>
            <p:cNvSpPr/>
            <p:nvPr/>
          </p:nvSpPr>
          <p:spPr>
            <a:xfrm>
              <a:off x="5874733" y="3807332"/>
              <a:ext cx="124396" cy="112204"/>
            </a:xfrm>
            <a:custGeom>
              <a:avLst/>
              <a:gdLst/>
              <a:ahLst/>
              <a:cxnLst/>
              <a:rect l="l" t="t" r="r" b="b"/>
              <a:pathLst>
                <a:path w="124396" h="112204" extrusionOk="0">
                  <a:moveTo>
                    <a:pt x="124101" y="34280"/>
                  </a:moveTo>
                  <a:cubicBezTo>
                    <a:pt x="121815" y="35804"/>
                    <a:pt x="119719" y="37328"/>
                    <a:pt x="117529" y="38948"/>
                  </a:cubicBezTo>
                  <a:lnTo>
                    <a:pt x="33328" y="106099"/>
                  </a:lnTo>
                  <a:lnTo>
                    <a:pt x="26850" y="111814"/>
                  </a:lnTo>
                  <a:lnTo>
                    <a:pt x="-296" y="43710"/>
                  </a:lnTo>
                  <a:lnTo>
                    <a:pt x="7229" y="40662"/>
                  </a:lnTo>
                  <a:lnTo>
                    <a:pt x="110194"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8" name="Google Shape;1508;p4"/>
            <p:cNvSpPr/>
            <p:nvPr/>
          </p:nvSpPr>
          <p:spPr>
            <a:xfrm>
              <a:off x="6010750" y="3753135"/>
              <a:ext cx="115633" cy="72580"/>
            </a:xfrm>
            <a:custGeom>
              <a:avLst/>
              <a:gdLst/>
              <a:ahLst/>
              <a:cxnLst/>
              <a:rect l="l" t="t" r="r" b="b"/>
              <a:pathLst>
                <a:path w="115633" h="72580" extrusionOk="0">
                  <a:moveTo>
                    <a:pt x="110289" y="-390"/>
                  </a:moveTo>
                  <a:lnTo>
                    <a:pt x="102669" y="2658"/>
                  </a:lnTo>
                  <a:lnTo>
                    <a:pt x="6943" y="40758"/>
                  </a:lnTo>
                  <a:lnTo>
                    <a:pt x="-296" y="43615"/>
                  </a:lnTo>
                  <a:lnTo>
                    <a:pt x="11229" y="72190"/>
                  </a:lnTo>
                  <a:lnTo>
                    <a:pt x="17897" y="67809"/>
                  </a:lnTo>
                  <a:cubicBezTo>
                    <a:pt x="47015" y="48835"/>
                    <a:pt x="77085" y="31385"/>
                    <a:pt x="108003" y="15516"/>
                  </a:cubicBezTo>
                  <a:lnTo>
                    <a:pt x="115338" y="1180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9" name="Google Shape;1509;p4"/>
            <p:cNvSpPr/>
            <p:nvPr/>
          </p:nvSpPr>
          <p:spPr>
            <a:xfrm>
              <a:off x="6147625" y="3698366"/>
              <a:ext cx="114871" cy="54673"/>
            </a:xfrm>
            <a:custGeom>
              <a:avLst/>
              <a:gdLst/>
              <a:ahLst/>
              <a:cxnLst/>
              <a:rect l="l" t="t" r="r" b="b"/>
              <a:pathLst>
                <a:path w="114871" h="54673" extrusionOk="0">
                  <a:moveTo>
                    <a:pt x="110289" y="-390"/>
                  </a:moveTo>
                  <a:lnTo>
                    <a:pt x="102384" y="2753"/>
                  </a:lnTo>
                  <a:lnTo>
                    <a:pt x="6562" y="40853"/>
                  </a:lnTo>
                  <a:lnTo>
                    <a:pt x="-296" y="43615"/>
                  </a:lnTo>
                  <a:lnTo>
                    <a:pt x="4086" y="54283"/>
                  </a:lnTo>
                  <a:lnTo>
                    <a:pt x="10753" y="51235"/>
                  </a:lnTo>
                  <a:cubicBezTo>
                    <a:pt x="41976" y="36890"/>
                    <a:pt x="73932" y="24165"/>
                    <a:pt x="106479" y="13135"/>
                  </a:cubicBezTo>
                  <a:lnTo>
                    <a:pt x="114576" y="10373"/>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0" name="Google Shape;1510;p4"/>
            <p:cNvSpPr/>
            <p:nvPr/>
          </p:nvSpPr>
          <p:spPr>
            <a:xfrm>
              <a:off x="6284118" y="3643883"/>
              <a:ext cx="122300" cy="56768"/>
            </a:xfrm>
            <a:custGeom>
              <a:avLst/>
              <a:gdLst/>
              <a:ahLst/>
              <a:cxnLst/>
              <a:rect l="l" t="t" r="r" b="b"/>
              <a:pathLst>
                <a:path w="122300" h="56768" extrusionOk="0">
                  <a:moveTo>
                    <a:pt x="110194" y="-390"/>
                  </a:moveTo>
                  <a:lnTo>
                    <a:pt x="102003" y="2943"/>
                  </a:lnTo>
                  <a:lnTo>
                    <a:pt x="6276" y="41043"/>
                  </a:lnTo>
                  <a:lnTo>
                    <a:pt x="-296" y="43710"/>
                  </a:lnTo>
                  <a:lnTo>
                    <a:pt x="4752" y="56378"/>
                  </a:lnTo>
                  <a:lnTo>
                    <a:pt x="11515" y="54283"/>
                  </a:lnTo>
                  <a:cubicBezTo>
                    <a:pt x="44958" y="44529"/>
                    <a:pt x="78886" y="36490"/>
                    <a:pt x="113147" y="30185"/>
                  </a:cubicBezTo>
                  <a:lnTo>
                    <a:pt x="113147" y="30185"/>
                  </a:lnTo>
                  <a:lnTo>
                    <a:pt x="122005" y="28566"/>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1" name="Google Shape;1511;p4"/>
            <p:cNvSpPr/>
            <p:nvPr/>
          </p:nvSpPr>
          <p:spPr>
            <a:xfrm>
              <a:off x="6420802" y="3589590"/>
              <a:ext cx="137541" cy="78771"/>
            </a:xfrm>
            <a:custGeom>
              <a:avLst/>
              <a:gdLst/>
              <a:ahLst/>
              <a:cxnLst/>
              <a:rect l="l" t="t" r="r" b="b"/>
              <a:pathLst>
                <a:path w="137541" h="78771" extrusionOk="0">
                  <a:moveTo>
                    <a:pt x="137245" y="67904"/>
                  </a:moveTo>
                  <a:lnTo>
                    <a:pt x="127720" y="67904"/>
                  </a:lnTo>
                  <a:lnTo>
                    <a:pt x="20469" y="77429"/>
                  </a:lnTo>
                  <a:lnTo>
                    <a:pt x="13611" y="78381"/>
                  </a:lnTo>
                  <a:lnTo>
                    <a:pt x="-296" y="43710"/>
                  </a:lnTo>
                  <a:lnTo>
                    <a:pt x="5991" y="41139"/>
                  </a:lnTo>
                  <a:lnTo>
                    <a:pt x="101717" y="3039"/>
                  </a:lnTo>
                  <a:lnTo>
                    <a:pt x="110289"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2" name="Google Shape;1512;p4"/>
            <p:cNvSpPr/>
            <p:nvPr/>
          </p:nvSpPr>
          <p:spPr>
            <a:xfrm rot="-1301707">
              <a:off x="5726680" y="3400118"/>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3" name="Google Shape;1513;p4"/>
            <p:cNvSpPr/>
            <p:nvPr/>
          </p:nvSpPr>
          <p:spPr>
            <a:xfrm rot="-1304888">
              <a:off x="5862197" y="3338346"/>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4" name="Google Shape;1514;p4"/>
            <p:cNvSpPr/>
            <p:nvPr/>
          </p:nvSpPr>
          <p:spPr>
            <a:xfrm rot="-1304888">
              <a:off x="5998296" y="3284040"/>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5" name="Google Shape;1515;p4"/>
            <p:cNvSpPr/>
            <p:nvPr/>
          </p:nvSpPr>
          <p:spPr>
            <a:xfrm rot="-1304888">
              <a:off x="6134456" y="3229645"/>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6" name="Google Shape;1516;p4"/>
            <p:cNvSpPr/>
            <p:nvPr/>
          </p:nvSpPr>
          <p:spPr>
            <a:xfrm rot="-1304888">
              <a:off x="6270520" y="3175251"/>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7" name="Google Shape;1517;p4"/>
            <p:cNvSpPr/>
            <p:nvPr/>
          </p:nvSpPr>
          <p:spPr>
            <a:xfrm rot="-1304888">
              <a:off x="5783590" y="35368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8" name="Google Shape;1518;p4"/>
            <p:cNvSpPr/>
            <p:nvPr/>
          </p:nvSpPr>
          <p:spPr>
            <a:xfrm rot="-1304888">
              <a:off x="5919655" y="34825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9" name="Google Shape;1519;p4"/>
            <p:cNvSpPr/>
            <p:nvPr/>
          </p:nvSpPr>
          <p:spPr>
            <a:xfrm rot="-1304888">
              <a:off x="6055849" y="3428268"/>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0" name="Google Shape;1520;p4"/>
            <p:cNvSpPr/>
            <p:nvPr/>
          </p:nvSpPr>
          <p:spPr>
            <a:xfrm rot="-1301707">
              <a:off x="6193332" y="3381587"/>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1" name="Google Shape;1521;p4"/>
            <p:cNvSpPr/>
            <p:nvPr/>
          </p:nvSpPr>
          <p:spPr>
            <a:xfrm rot="-1304888">
              <a:off x="6328197" y="3319532"/>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2" name="Google Shape;1522;p4"/>
            <p:cNvSpPr/>
            <p:nvPr/>
          </p:nvSpPr>
          <p:spPr>
            <a:xfrm rot="-1304888">
              <a:off x="5839973" y="3681587"/>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3" name="Google Shape;1523;p4"/>
            <p:cNvSpPr/>
            <p:nvPr/>
          </p:nvSpPr>
          <p:spPr>
            <a:xfrm rot="-1304888">
              <a:off x="5976161" y="3627341"/>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4" name="Google Shape;1524;p4"/>
            <p:cNvSpPr/>
            <p:nvPr/>
          </p:nvSpPr>
          <p:spPr>
            <a:xfrm rot="-1304888">
              <a:off x="6112320" y="3572946"/>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5" name="Google Shape;1525;p4"/>
            <p:cNvSpPr/>
            <p:nvPr/>
          </p:nvSpPr>
          <p:spPr>
            <a:xfrm rot="-1301707">
              <a:off x="6249681" y="3526522"/>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6" name="Google Shape;1526;p4"/>
            <p:cNvSpPr/>
            <p:nvPr/>
          </p:nvSpPr>
          <p:spPr>
            <a:xfrm rot="-1304888">
              <a:off x="6384668" y="3464210"/>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7" name="Google Shape;1527;p4"/>
            <p:cNvSpPr/>
            <p:nvPr/>
          </p:nvSpPr>
          <p:spPr>
            <a:xfrm>
              <a:off x="5882258" y="3810285"/>
              <a:ext cx="110299" cy="103536"/>
            </a:xfrm>
            <a:custGeom>
              <a:avLst/>
              <a:gdLst/>
              <a:ahLst/>
              <a:cxnLst/>
              <a:rect l="l" t="t" r="r" b="b"/>
              <a:pathLst>
                <a:path w="110299" h="103536" extrusionOk="0">
                  <a:moveTo>
                    <a:pt x="110299" y="36385"/>
                  </a:moveTo>
                  <a:lnTo>
                    <a:pt x="26098" y="103537"/>
                  </a:lnTo>
                  <a:lnTo>
                    <a:pt x="0" y="38100"/>
                  </a:lnTo>
                  <a:lnTo>
                    <a:pt x="95821" y="0"/>
                  </a:lnTo>
                  <a:lnTo>
                    <a:pt x="110299" y="3638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8" name="Google Shape;1528;p4"/>
            <p:cNvSpPr/>
            <p:nvPr/>
          </p:nvSpPr>
          <p:spPr>
            <a:xfrm>
              <a:off x="6018370" y="3755992"/>
              <a:ext cx="101060" cy="65532"/>
            </a:xfrm>
            <a:custGeom>
              <a:avLst/>
              <a:gdLst/>
              <a:ahLst/>
              <a:cxnLst/>
              <a:rect l="l" t="t" r="r" b="b"/>
              <a:pathLst>
                <a:path w="101060" h="65532" extrusionOk="0">
                  <a:moveTo>
                    <a:pt x="100764" y="12849"/>
                  </a:moveTo>
                  <a:cubicBezTo>
                    <a:pt x="69846" y="28718"/>
                    <a:pt x="39776" y="46168"/>
                    <a:pt x="10658" y="65142"/>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9" name="Google Shape;1529;p4"/>
            <p:cNvSpPr/>
            <p:nvPr/>
          </p:nvSpPr>
          <p:spPr>
            <a:xfrm>
              <a:off x="6154768" y="3701509"/>
              <a:ext cx="99917" cy="48482"/>
            </a:xfrm>
            <a:custGeom>
              <a:avLst/>
              <a:gdLst/>
              <a:ahLst/>
              <a:cxnLst/>
              <a:rect l="l" t="t" r="r" b="b"/>
              <a:pathLst>
                <a:path w="99917" h="48482" extrusionOk="0">
                  <a:moveTo>
                    <a:pt x="99621" y="9992"/>
                  </a:moveTo>
                  <a:cubicBezTo>
                    <a:pt x="67074" y="21022"/>
                    <a:pt x="35118" y="33747"/>
                    <a:pt x="3895" y="48092"/>
                  </a:cubicBezTo>
                  <a:lnTo>
                    <a:pt x="-296" y="37710"/>
                  </a:lnTo>
                  <a:lnTo>
                    <a:pt x="95526"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0" name="Google Shape;1530;p4"/>
            <p:cNvSpPr/>
            <p:nvPr/>
          </p:nvSpPr>
          <p:spPr>
            <a:xfrm>
              <a:off x="6290976" y="3647312"/>
              <a:ext cx="106584" cy="51339"/>
            </a:xfrm>
            <a:custGeom>
              <a:avLst/>
              <a:gdLst/>
              <a:ahLst/>
              <a:cxnLst/>
              <a:rect l="l" t="t" r="r" b="b"/>
              <a:pathLst>
                <a:path w="106584" h="51339" extrusionOk="0">
                  <a:moveTo>
                    <a:pt x="106289" y="26756"/>
                  </a:moveTo>
                  <a:cubicBezTo>
                    <a:pt x="72123" y="33099"/>
                    <a:pt x="38290" y="41176"/>
                    <a:pt x="4943" y="50949"/>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1" name="Google Shape;1531;p4"/>
            <p:cNvSpPr/>
            <p:nvPr/>
          </p:nvSpPr>
          <p:spPr>
            <a:xfrm>
              <a:off x="6426802" y="3592829"/>
              <a:ext cx="121824" cy="74485"/>
            </a:xfrm>
            <a:custGeom>
              <a:avLst/>
              <a:gdLst/>
              <a:ahLst/>
              <a:cxnLst/>
              <a:rect l="l" t="t" r="r" b="b"/>
              <a:pathLst>
                <a:path w="121824" h="74485" extrusionOk="0">
                  <a:moveTo>
                    <a:pt x="121825" y="65151"/>
                  </a:moveTo>
                  <a:lnTo>
                    <a:pt x="14478" y="74486"/>
                  </a:lnTo>
                  <a:lnTo>
                    <a:pt x="0" y="38195"/>
                  </a:lnTo>
                  <a:lnTo>
                    <a:pt x="95726" y="0"/>
                  </a:lnTo>
                  <a:lnTo>
                    <a:pt x="121825" y="6515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2" name="Google Shape;1532;p4"/>
            <p:cNvSpPr/>
            <p:nvPr/>
          </p:nvSpPr>
          <p:spPr>
            <a:xfrm>
              <a:off x="6019894" y="2963131"/>
              <a:ext cx="306228" cy="259937"/>
            </a:xfrm>
            <a:custGeom>
              <a:avLst/>
              <a:gdLst/>
              <a:ahLst/>
              <a:cxnLst/>
              <a:rect l="l" t="t" r="r" b="b"/>
              <a:pathLst>
                <a:path w="306228" h="259937" extrusionOk="0">
                  <a:moveTo>
                    <a:pt x="46482" y="81725"/>
                  </a:moveTo>
                  <a:lnTo>
                    <a:pt x="251270" y="0"/>
                  </a:lnTo>
                  <a:lnTo>
                    <a:pt x="306229" y="137731"/>
                  </a:lnTo>
                  <a:lnTo>
                    <a:pt x="0" y="259937"/>
                  </a:lnTo>
                  <a:lnTo>
                    <a:pt x="46482" y="81725"/>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33" name="Google Shape;1533;p4"/>
          <p:cNvGrpSpPr/>
          <p:nvPr/>
        </p:nvGrpSpPr>
        <p:grpSpPr>
          <a:xfrm>
            <a:off x="467272" y="5550439"/>
            <a:ext cx="895829" cy="1206173"/>
            <a:chOff x="9306019" y="3257883"/>
            <a:chExt cx="2111311" cy="2842736"/>
          </a:xfrm>
        </p:grpSpPr>
        <p:sp>
          <p:nvSpPr>
            <p:cNvPr id="1534" name="Google Shape;1534;p4"/>
            <p:cNvSpPr/>
            <p:nvPr/>
          </p:nvSpPr>
          <p:spPr>
            <a:xfrm>
              <a:off x="9308115" y="3476672"/>
              <a:ext cx="2106929" cy="2623946"/>
            </a:xfrm>
            <a:custGeom>
              <a:avLst/>
              <a:gdLst/>
              <a:ahLst/>
              <a:cxnLst/>
              <a:rect l="l" t="t" r="r" b="b"/>
              <a:pathLst>
                <a:path w="2106929" h="2623946" extrusionOk="0">
                  <a:moveTo>
                    <a:pt x="1053465" y="0"/>
                  </a:moveTo>
                  <a:lnTo>
                    <a:pt x="1053465" y="0"/>
                  </a:lnTo>
                  <a:cubicBezTo>
                    <a:pt x="1635281" y="0"/>
                    <a:pt x="2106930" y="471652"/>
                    <a:pt x="2106930" y="1053465"/>
                  </a:cubicBezTo>
                  <a:lnTo>
                    <a:pt x="2106930" y="2486501"/>
                  </a:lnTo>
                  <a:cubicBezTo>
                    <a:pt x="2106930" y="2562406"/>
                    <a:pt x="2045389" y="2623947"/>
                    <a:pt x="1969484" y="2623947"/>
                  </a:cubicBezTo>
                  <a:lnTo>
                    <a:pt x="137446" y="2623947"/>
                  </a:lnTo>
                  <a:cubicBezTo>
                    <a:pt x="61536" y="2623947"/>
                    <a:pt x="0" y="2562406"/>
                    <a:pt x="0" y="2486501"/>
                  </a:cubicBezTo>
                  <a:lnTo>
                    <a:pt x="0" y="1053560"/>
                  </a:lnTo>
                  <a:cubicBezTo>
                    <a:pt x="-52" y="471748"/>
                    <a:pt x="471554" y="52"/>
                    <a:pt x="1053370" y="0"/>
                  </a:cubicBezTo>
                  <a:cubicBezTo>
                    <a:pt x="1053398" y="0"/>
                    <a:pt x="1053436" y="0"/>
                    <a:pt x="1053465"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5" name="Google Shape;1535;p4"/>
            <p:cNvSpPr/>
            <p:nvPr/>
          </p:nvSpPr>
          <p:spPr>
            <a:xfrm>
              <a:off x="9306019" y="3476672"/>
              <a:ext cx="1114520" cy="2623947"/>
            </a:xfrm>
            <a:custGeom>
              <a:avLst/>
              <a:gdLst/>
              <a:ahLst/>
              <a:cxnLst/>
              <a:rect l="l" t="t" r="r" b="b"/>
              <a:pathLst>
                <a:path w="1114520" h="2623947" extrusionOk="0">
                  <a:moveTo>
                    <a:pt x="121772" y="1053115"/>
                  </a:moveTo>
                  <a:lnTo>
                    <a:pt x="121772" y="2486056"/>
                  </a:lnTo>
                  <a:cubicBezTo>
                    <a:pt x="121772" y="2561932"/>
                    <a:pt x="183247" y="2623454"/>
                    <a:pt x="259123" y="2623501"/>
                  </a:cubicBezTo>
                  <a:lnTo>
                    <a:pt x="137203" y="2623501"/>
                  </a:lnTo>
                  <a:cubicBezTo>
                    <a:pt x="61346" y="2623558"/>
                    <a:pt x="-186" y="2562103"/>
                    <a:pt x="-243" y="2486246"/>
                  </a:cubicBezTo>
                  <a:cubicBezTo>
                    <a:pt x="-243" y="2486179"/>
                    <a:pt x="-243" y="2486122"/>
                    <a:pt x="-243" y="2486056"/>
                  </a:cubicBezTo>
                  <a:lnTo>
                    <a:pt x="-243" y="1053115"/>
                  </a:lnTo>
                  <a:cubicBezTo>
                    <a:pt x="-243" y="473613"/>
                    <a:pt x="473817" y="-446"/>
                    <a:pt x="1053222" y="-446"/>
                  </a:cubicBezTo>
                  <a:cubicBezTo>
                    <a:pt x="1073701" y="-446"/>
                    <a:pt x="1093989" y="126"/>
                    <a:pt x="1114278" y="1364"/>
                  </a:cubicBezTo>
                  <a:cubicBezTo>
                    <a:pt x="562970" y="33177"/>
                    <a:pt x="121772" y="494092"/>
                    <a:pt x="121772" y="1053115"/>
                  </a:cubicBezTo>
                  <a:close/>
                </a:path>
              </a:pathLst>
            </a:custGeom>
            <a:solidFill>
              <a:srgbClr val="FFFFFF">
                <a:alpha val="1607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6" name="Google Shape;1536;p4"/>
            <p:cNvSpPr/>
            <p:nvPr/>
          </p:nvSpPr>
          <p:spPr>
            <a:xfrm>
              <a:off x="10302810" y="3476672"/>
              <a:ext cx="1114520" cy="2623947"/>
            </a:xfrm>
            <a:custGeom>
              <a:avLst/>
              <a:gdLst/>
              <a:ahLst/>
              <a:cxnLst/>
              <a:rect l="l" t="t" r="r" b="b"/>
              <a:pathLst>
                <a:path w="1114520" h="2623947" extrusionOk="0">
                  <a:moveTo>
                    <a:pt x="1114278" y="1053115"/>
                  </a:moveTo>
                  <a:lnTo>
                    <a:pt x="1114278" y="2486056"/>
                  </a:lnTo>
                  <a:cubicBezTo>
                    <a:pt x="1114278" y="2561960"/>
                    <a:pt x="1052737" y="2623501"/>
                    <a:pt x="976832" y="2623501"/>
                  </a:cubicBezTo>
                  <a:lnTo>
                    <a:pt x="854817" y="2623501"/>
                  </a:lnTo>
                  <a:cubicBezTo>
                    <a:pt x="930693" y="2623454"/>
                    <a:pt x="992167" y="2561932"/>
                    <a:pt x="992167" y="2486056"/>
                  </a:cubicBezTo>
                  <a:lnTo>
                    <a:pt x="992167" y="1053115"/>
                  </a:lnTo>
                  <a:cubicBezTo>
                    <a:pt x="992167" y="494188"/>
                    <a:pt x="551064" y="33273"/>
                    <a:pt x="-243" y="1364"/>
                  </a:cubicBezTo>
                  <a:cubicBezTo>
                    <a:pt x="19855" y="126"/>
                    <a:pt x="40238" y="-446"/>
                    <a:pt x="60717" y="-446"/>
                  </a:cubicBezTo>
                  <a:cubicBezTo>
                    <a:pt x="640123" y="-446"/>
                    <a:pt x="1114278" y="473613"/>
                    <a:pt x="1114278" y="105311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7" name="Google Shape;1537;p4"/>
            <p:cNvSpPr/>
            <p:nvPr/>
          </p:nvSpPr>
          <p:spPr>
            <a:xfrm>
              <a:off x="9580816" y="4611957"/>
              <a:ext cx="1518000" cy="1269300"/>
            </a:xfrm>
            <a:prstGeom prst="roundRect">
              <a:avLst>
                <a:gd name="adj" fmla="val 1302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8" name="Google Shape;1538;p4"/>
            <p:cNvSpPr/>
            <p:nvPr/>
          </p:nvSpPr>
          <p:spPr>
            <a:xfrm>
              <a:off x="9600913" y="4622816"/>
              <a:ext cx="1504188" cy="1257871"/>
            </a:xfrm>
            <a:custGeom>
              <a:avLst/>
              <a:gdLst/>
              <a:ahLst/>
              <a:cxnLst/>
              <a:rect l="l" t="t" r="r" b="b"/>
              <a:pathLst>
                <a:path w="1504188" h="1257871" extrusionOk="0">
                  <a:moveTo>
                    <a:pt x="1503945" y="141572"/>
                  </a:moveTo>
                  <a:lnTo>
                    <a:pt x="1503945" y="1103597"/>
                  </a:lnTo>
                  <a:cubicBezTo>
                    <a:pt x="1503736" y="1188427"/>
                    <a:pt x="1435041" y="1257169"/>
                    <a:pt x="1350212" y="1257426"/>
                  </a:cubicBezTo>
                  <a:lnTo>
                    <a:pt x="139679" y="1257426"/>
                  </a:lnTo>
                  <a:cubicBezTo>
                    <a:pt x="79424" y="1257255"/>
                    <a:pt x="24789" y="1222031"/>
                    <a:pt x="-243" y="1167224"/>
                  </a:cubicBezTo>
                  <a:cubicBezTo>
                    <a:pt x="18359" y="1174939"/>
                    <a:pt x="38295" y="1178883"/>
                    <a:pt x="58431" y="1178844"/>
                  </a:cubicBezTo>
                  <a:lnTo>
                    <a:pt x="1268963" y="1178844"/>
                  </a:lnTo>
                  <a:cubicBezTo>
                    <a:pt x="1353784" y="1178635"/>
                    <a:pt x="1422487" y="1109931"/>
                    <a:pt x="1422697" y="1025111"/>
                  </a:cubicBezTo>
                  <a:lnTo>
                    <a:pt x="1422697" y="63086"/>
                  </a:lnTo>
                  <a:cubicBezTo>
                    <a:pt x="1422716" y="41160"/>
                    <a:pt x="1418001" y="19490"/>
                    <a:pt x="1408886" y="-446"/>
                  </a:cubicBezTo>
                  <a:cubicBezTo>
                    <a:pt x="1466303" y="23405"/>
                    <a:pt x="1503783" y="79402"/>
                    <a:pt x="1503945" y="141572"/>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9" name="Google Shape;1539;p4"/>
            <p:cNvSpPr/>
            <p:nvPr/>
          </p:nvSpPr>
          <p:spPr>
            <a:xfrm>
              <a:off x="9587674" y="4610338"/>
              <a:ext cx="1504378" cy="1257871"/>
            </a:xfrm>
            <a:custGeom>
              <a:avLst/>
              <a:gdLst/>
              <a:ahLst/>
              <a:cxnLst/>
              <a:rect l="l" t="t" r="r" b="b"/>
              <a:pathLst>
                <a:path w="1504378" h="1257871" extrusionOk="0">
                  <a:moveTo>
                    <a:pt x="1504136" y="89661"/>
                  </a:moveTo>
                  <a:cubicBezTo>
                    <a:pt x="1485543" y="81917"/>
                    <a:pt x="1465598" y="77935"/>
                    <a:pt x="1445462" y="77945"/>
                  </a:cubicBezTo>
                  <a:lnTo>
                    <a:pt x="234929" y="77945"/>
                  </a:lnTo>
                  <a:cubicBezTo>
                    <a:pt x="150100" y="78202"/>
                    <a:pt x="81405" y="146944"/>
                    <a:pt x="81196" y="231774"/>
                  </a:cubicBezTo>
                  <a:lnTo>
                    <a:pt x="81196" y="1193799"/>
                  </a:lnTo>
                  <a:cubicBezTo>
                    <a:pt x="81177" y="1215754"/>
                    <a:pt x="85892" y="1237452"/>
                    <a:pt x="95007" y="1257426"/>
                  </a:cubicBezTo>
                  <a:cubicBezTo>
                    <a:pt x="37514" y="1233585"/>
                    <a:pt x="-33" y="1177549"/>
                    <a:pt x="-243" y="1115313"/>
                  </a:cubicBezTo>
                  <a:lnTo>
                    <a:pt x="-243" y="153288"/>
                  </a:lnTo>
                  <a:cubicBezTo>
                    <a:pt x="-33" y="68468"/>
                    <a:pt x="68670" y="-236"/>
                    <a:pt x="153490" y="-446"/>
                  </a:cubicBezTo>
                  <a:lnTo>
                    <a:pt x="1364213" y="-446"/>
                  </a:lnTo>
                  <a:cubicBezTo>
                    <a:pt x="1424440" y="-293"/>
                    <a:pt x="1479075" y="34892"/>
                    <a:pt x="1504136" y="89661"/>
                  </a:cubicBezTo>
                  <a:close/>
                </a:path>
              </a:pathLst>
            </a:custGeom>
            <a:solidFill>
              <a:srgbClr val="FFFFFF">
                <a:alpha val="268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0" name="Google Shape;1540;p4"/>
            <p:cNvSpPr/>
            <p:nvPr/>
          </p:nvSpPr>
          <p:spPr>
            <a:xfrm>
              <a:off x="9577577" y="4955524"/>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E6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1" name="Google Shape;1541;p4"/>
            <p:cNvSpPr/>
            <p:nvPr/>
          </p:nvSpPr>
          <p:spPr>
            <a:xfrm>
              <a:off x="9577577" y="5021818"/>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2" name="Google Shape;1542;p4"/>
            <p:cNvSpPr/>
            <p:nvPr/>
          </p:nvSpPr>
          <p:spPr>
            <a:xfrm>
              <a:off x="9561766" y="5029724"/>
              <a:ext cx="48006" cy="105822"/>
            </a:xfrm>
            <a:custGeom>
              <a:avLst/>
              <a:gdLst/>
              <a:ahLst/>
              <a:cxnLst/>
              <a:rect l="l" t="t" r="r" b="b"/>
              <a:pathLst>
                <a:path w="48006" h="105822" extrusionOk="0">
                  <a:moveTo>
                    <a:pt x="24003" y="0"/>
                  </a:moveTo>
                  <a:cubicBezTo>
                    <a:pt x="37259" y="0"/>
                    <a:pt x="48006" y="0"/>
                    <a:pt x="48006" y="0"/>
                  </a:cubicBezTo>
                  <a:lnTo>
                    <a:pt x="48006" y="105823"/>
                  </a:lnTo>
                  <a:cubicBezTo>
                    <a:pt x="48006" y="105823"/>
                    <a:pt x="37259"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3" name="Google Shape;1543;p4"/>
            <p:cNvSpPr/>
            <p:nvPr/>
          </p:nvSpPr>
          <p:spPr>
            <a:xfrm>
              <a:off x="9554431" y="5023931"/>
              <a:ext cx="62769" cy="118854"/>
            </a:xfrm>
            <a:custGeom>
              <a:avLst/>
              <a:gdLst/>
              <a:ahLst/>
              <a:cxnLst/>
              <a:rect l="l" t="t" r="r" b="b"/>
              <a:pathLst>
                <a:path w="62769" h="118854" extrusionOk="0">
                  <a:moveTo>
                    <a:pt x="31094" y="118409"/>
                  </a:moveTo>
                  <a:cubicBezTo>
                    <a:pt x="13787" y="118409"/>
                    <a:pt x="-243" y="104378"/>
                    <a:pt x="-243" y="87072"/>
                  </a:cubicBezTo>
                  <a:lnTo>
                    <a:pt x="-243" y="29255"/>
                  </a:lnTo>
                  <a:cubicBezTo>
                    <a:pt x="709" y="11919"/>
                    <a:pt x="15540" y="-1358"/>
                    <a:pt x="32875" y="-397"/>
                  </a:cubicBezTo>
                  <a:cubicBezTo>
                    <a:pt x="48868" y="480"/>
                    <a:pt x="61641" y="13253"/>
                    <a:pt x="62527" y="29255"/>
                  </a:cubicBezTo>
                  <a:lnTo>
                    <a:pt x="62527" y="87072"/>
                  </a:lnTo>
                  <a:cubicBezTo>
                    <a:pt x="62527" y="104378"/>
                    <a:pt x="48496" y="118409"/>
                    <a:pt x="31189" y="118409"/>
                  </a:cubicBezTo>
                  <a:cubicBezTo>
                    <a:pt x="31161" y="118409"/>
                    <a:pt x="31123" y="118409"/>
                    <a:pt x="31094" y="118409"/>
                  </a:cubicBezTo>
                  <a:close/>
                  <a:moveTo>
                    <a:pt x="31094" y="12681"/>
                  </a:moveTo>
                  <a:cubicBezTo>
                    <a:pt x="21941" y="12681"/>
                    <a:pt x="14521" y="20101"/>
                    <a:pt x="14521" y="29255"/>
                  </a:cubicBezTo>
                  <a:lnTo>
                    <a:pt x="14521" y="87072"/>
                  </a:lnTo>
                  <a:cubicBezTo>
                    <a:pt x="13825" y="96254"/>
                    <a:pt x="20702" y="104254"/>
                    <a:pt x="29885" y="104950"/>
                  </a:cubicBezTo>
                  <a:cubicBezTo>
                    <a:pt x="39067" y="105645"/>
                    <a:pt x="47068" y="98768"/>
                    <a:pt x="47763" y="89586"/>
                  </a:cubicBezTo>
                  <a:cubicBezTo>
                    <a:pt x="47830" y="88748"/>
                    <a:pt x="47830" y="87909"/>
                    <a:pt x="47763" y="87072"/>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4" name="Google Shape;1544;p4"/>
            <p:cNvSpPr/>
            <p:nvPr/>
          </p:nvSpPr>
          <p:spPr>
            <a:xfrm>
              <a:off x="9561766" y="5138785"/>
              <a:ext cx="48006" cy="213740"/>
            </a:xfrm>
            <a:custGeom>
              <a:avLst/>
              <a:gdLst/>
              <a:ahLst/>
              <a:cxnLst/>
              <a:rect l="l" t="t" r="r" b="b"/>
              <a:pathLst>
                <a:path w="48006" h="213740" extrusionOk="0">
                  <a:moveTo>
                    <a:pt x="24003" y="0"/>
                  </a:moveTo>
                  <a:cubicBezTo>
                    <a:pt x="37259" y="0"/>
                    <a:pt x="48006" y="0"/>
                    <a:pt x="48006" y="0"/>
                  </a:cubicBezTo>
                  <a:lnTo>
                    <a:pt x="48006" y="213741"/>
                  </a:lnTo>
                  <a:cubicBezTo>
                    <a:pt x="48006" y="213741"/>
                    <a:pt x="37259"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5" name="Google Shape;1545;p4"/>
            <p:cNvSpPr/>
            <p:nvPr/>
          </p:nvSpPr>
          <p:spPr>
            <a:xfrm>
              <a:off x="9554431" y="5132992"/>
              <a:ext cx="62769" cy="226867"/>
            </a:xfrm>
            <a:custGeom>
              <a:avLst/>
              <a:gdLst/>
              <a:ahLst/>
              <a:cxnLst/>
              <a:rect l="l" t="t" r="r" b="b"/>
              <a:pathLst>
                <a:path w="62769" h="226867" extrusionOk="0">
                  <a:moveTo>
                    <a:pt x="31094" y="226422"/>
                  </a:moveTo>
                  <a:cubicBezTo>
                    <a:pt x="13806" y="226365"/>
                    <a:pt x="-196" y="212373"/>
                    <a:pt x="-243" y="195085"/>
                  </a:cubicBezTo>
                  <a:lnTo>
                    <a:pt x="-243" y="29255"/>
                  </a:lnTo>
                  <a:cubicBezTo>
                    <a:pt x="709" y="11919"/>
                    <a:pt x="15540" y="-1359"/>
                    <a:pt x="32875" y="-397"/>
                  </a:cubicBezTo>
                  <a:cubicBezTo>
                    <a:pt x="48868" y="479"/>
                    <a:pt x="61641" y="13252"/>
                    <a:pt x="62527" y="29255"/>
                  </a:cubicBezTo>
                  <a:lnTo>
                    <a:pt x="62527" y="195085"/>
                  </a:lnTo>
                  <a:cubicBezTo>
                    <a:pt x="62470" y="212411"/>
                    <a:pt x="48420" y="226422"/>
                    <a:pt x="31094" y="226422"/>
                  </a:cubicBezTo>
                  <a:close/>
                  <a:moveTo>
                    <a:pt x="31094" y="12681"/>
                  </a:moveTo>
                  <a:cubicBezTo>
                    <a:pt x="21941" y="12681"/>
                    <a:pt x="14521" y="20101"/>
                    <a:pt x="14521" y="29255"/>
                  </a:cubicBezTo>
                  <a:lnTo>
                    <a:pt x="14521" y="195085"/>
                  </a:lnTo>
                  <a:cubicBezTo>
                    <a:pt x="15216" y="204267"/>
                    <a:pt x="23217" y="211144"/>
                    <a:pt x="32399" y="210449"/>
                  </a:cubicBezTo>
                  <a:cubicBezTo>
                    <a:pt x="40610" y="209820"/>
                    <a:pt x="47144" y="203295"/>
                    <a:pt x="47763" y="195085"/>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6" name="Google Shape;1546;p4"/>
            <p:cNvSpPr/>
            <p:nvPr/>
          </p:nvSpPr>
          <p:spPr>
            <a:xfrm>
              <a:off x="10361675" y="5671995"/>
              <a:ext cx="8667" cy="9525"/>
            </a:xfrm>
            <a:custGeom>
              <a:avLst/>
              <a:gdLst/>
              <a:ahLst/>
              <a:cxnLst/>
              <a:rect l="l" t="t" r="r" b="b"/>
              <a:pathLst>
                <a:path w="8667" h="9525" extrusionOk="0">
                  <a:moveTo>
                    <a:pt x="-243" y="-446"/>
                  </a:moveTo>
                  <a:lnTo>
                    <a:pt x="8425" y="-446"/>
                  </a:lnTo>
                  <a:lnTo>
                    <a:pt x="8425"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7" name="Google Shape;1547;p4"/>
            <p:cNvSpPr/>
            <p:nvPr/>
          </p:nvSpPr>
          <p:spPr>
            <a:xfrm>
              <a:off x="10353007" y="5671328"/>
              <a:ext cx="8667" cy="9525"/>
            </a:xfrm>
            <a:custGeom>
              <a:avLst/>
              <a:gdLst/>
              <a:ahLst/>
              <a:cxnLst/>
              <a:rect l="l" t="t" r="r" b="b"/>
              <a:pathLst>
                <a:path w="8667" h="9525" extrusionOk="0">
                  <a:moveTo>
                    <a:pt x="-243" y="-446"/>
                  </a:moveTo>
                  <a:lnTo>
                    <a:pt x="8425" y="-446"/>
                  </a:lnTo>
                  <a:lnTo>
                    <a:pt x="-243"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8" name="Google Shape;1548;p4"/>
            <p:cNvSpPr/>
            <p:nvPr/>
          </p:nvSpPr>
          <p:spPr>
            <a:xfrm>
              <a:off x="9396611" y="3257883"/>
              <a:ext cx="1930679" cy="674465"/>
            </a:xfrm>
            <a:custGeom>
              <a:avLst/>
              <a:gdLst/>
              <a:ahLst/>
              <a:cxnLst/>
              <a:rect l="l" t="t" r="r" b="b"/>
              <a:pathLst>
                <a:path w="1930679" h="674465" extrusionOk="0">
                  <a:moveTo>
                    <a:pt x="1911606" y="657827"/>
                  </a:moveTo>
                  <a:cubicBezTo>
                    <a:pt x="1895718" y="665218"/>
                    <a:pt x="1876859" y="658332"/>
                    <a:pt x="1869467" y="642444"/>
                  </a:cubicBezTo>
                  <a:cubicBezTo>
                    <a:pt x="1869420" y="642339"/>
                    <a:pt x="1869363" y="642225"/>
                    <a:pt x="1869315" y="642111"/>
                  </a:cubicBezTo>
                  <a:cubicBezTo>
                    <a:pt x="1707295" y="289876"/>
                    <a:pt x="1355384" y="63886"/>
                    <a:pt x="967678" y="63086"/>
                  </a:cubicBezTo>
                  <a:lnTo>
                    <a:pt x="964821" y="63086"/>
                  </a:lnTo>
                  <a:cubicBezTo>
                    <a:pt x="797314" y="63600"/>
                    <a:pt x="632684" y="106663"/>
                    <a:pt x="486380" y="188244"/>
                  </a:cubicBezTo>
                  <a:lnTo>
                    <a:pt x="486380" y="188244"/>
                  </a:lnTo>
                  <a:cubicBezTo>
                    <a:pt x="297537" y="293400"/>
                    <a:pt x="148128" y="457249"/>
                    <a:pt x="60803" y="654969"/>
                  </a:cubicBezTo>
                  <a:cubicBezTo>
                    <a:pt x="55755" y="666562"/>
                    <a:pt x="44296" y="674048"/>
                    <a:pt x="31657" y="674019"/>
                  </a:cubicBezTo>
                  <a:cubicBezTo>
                    <a:pt x="14083" y="674067"/>
                    <a:pt x="-195" y="659866"/>
                    <a:pt x="-243" y="642292"/>
                  </a:cubicBezTo>
                  <a:cubicBezTo>
                    <a:pt x="-262" y="637805"/>
                    <a:pt x="681" y="633357"/>
                    <a:pt x="2510" y="629252"/>
                  </a:cubicBezTo>
                  <a:cubicBezTo>
                    <a:pt x="171131" y="247899"/>
                    <a:pt x="548140" y="1278"/>
                    <a:pt x="965107" y="-446"/>
                  </a:cubicBezTo>
                  <a:lnTo>
                    <a:pt x="968059" y="-446"/>
                  </a:lnTo>
                  <a:cubicBezTo>
                    <a:pt x="1380701" y="430"/>
                    <a:pt x="1755243" y="240946"/>
                    <a:pt x="1927703" y="615822"/>
                  </a:cubicBezTo>
                  <a:cubicBezTo>
                    <a:pt x="1934799" y="631871"/>
                    <a:pt x="1927608" y="650636"/>
                    <a:pt x="1911606" y="65782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9" name="Google Shape;1549;p4"/>
            <p:cNvSpPr/>
            <p:nvPr/>
          </p:nvSpPr>
          <p:spPr>
            <a:xfrm>
              <a:off x="10323289" y="3617643"/>
              <a:ext cx="9525" cy="1904"/>
            </a:xfrm>
            <a:custGeom>
              <a:avLst/>
              <a:gdLst/>
              <a:ahLst/>
              <a:cxnLst/>
              <a:rect l="l" t="t" r="r" b="b"/>
              <a:pathLst>
                <a:path w="9525" h="1904" extrusionOk="0">
                  <a:moveTo>
                    <a:pt x="-243" y="-65"/>
                  </a:moveTo>
                  <a:lnTo>
                    <a:pt x="-243" y="-65"/>
                  </a:lnTo>
                  <a:cubicBezTo>
                    <a:pt x="-243" y="411"/>
                    <a:pt x="-243" y="983"/>
                    <a:pt x="-243" y="1459"/>
                  </a:cubicBezTo>
                  <a:lnTo>
                    <a:pt x="-243" y="-446"/>
                  </a:lnTo>
                  <a:lnTo>
                    <a:pt x="-243" y="-4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0" name="Google Shape;1550;p4"/>
            <p:cNvSpPr/>
            <p:nvPr/>
          </p:nvSpPr>
          <p:spPr>
            <a:xfrm>
              <a:off x="10414824" y="3640598"/>
              <a:ext cx="42" cy="666"/>
            </a:xfrm>
            <a:custGeom>
              <a:avLst/>
              <a:gdLst/>
              <a:ahLst/>
              <a:cxnLst/>
              <a:rect l="l" t="t" r="r" b="b"/>
              <a:pathLst>
                <a:path w="42" h="666" extrusionOk="0">
                  <a:moveTo>
                    <a:pt x="-243" y="-446"/>
                  </a:moveTo>
                  <a:cubicBezTo>
                    <a:pt x="-186" y="-227"/>
                    <a:pt x="-186" y="2"/>
                    <a:pt x="-243" y="221"/>
                  </a:cubicBezTo>
                  <a:lnTo>
                    <a:pt x="-243" y="22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1" name="Google Shape;1551;p4"/>
            <p:cNvSpPr/>
            <p:nvPr/>
          </p:nvSpPr>
          <p:spPr>
            <a:xfrm>
              <a:off x="10413777" y="3641264"/>
              <a:ext cx="952" cy="2000"/>
            </a:xfrm>
            <a:custGeom>
              <a:avLst/>
              <a:gdLst/>
              <a:ahLst/>
              <a:cxnLst/>
              <a:rect l="l" t="t" r="r" b="b"/>
              <a:pathLst>
                <a:path w="952" h="2000" extrusionOk="0">
                  <a:moveTo>
                    <a:pt x="709" y="-446"/>
                  </a:moveTo>
                  <a:lnTo>
                    <a:pt x="709" y="-446"/>
                  </a:lnTo>
                  <a:lnTo>
                    <a:pt x="-243" y="15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2" name="Google Shape;1552;p4"/>
            <p:cNvSpPr/>
            <p:nvPr/>
          </p:nvSpPr>
          <p:spPr>
            <a:xfrm>
              <a:off x="10414824" y="3639169"/>
              <a:ext cx="666" cy="1428"/>
            </a:xfrm>
            <a:custGeom>
              <a:avLst/>
              <a:gdLst/>
              <a:ahLst/>
              <a:cxnLst/>
              <a:rect l="l" t="t" r="r" b="b"/>
              <a:pathLst>
                <a:path w="666" h="1428" extrusionOk="0">
                  <a:moveTo>
                    <a:pt x="424" y="-351"/>
                  </a:moveTo>
                  <a:lnTo>
                    <a:pt x="-243" y="983"/>
                  </a:lnTo>
                  <a:lnTo>
                    <a:pt x="-243" y="316"/>
                  </a:lnTo>
                  <a:cubicBezTo>
                    <a:pt x="-243" y="316"/>
                    <a:pt x="-243" y="-255"/>
                    <a:pt x="-243" y="-44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3" name="Google Shape;1553;p4"/>
            <p:cNvSpPr/>
            <p:nvPr/>
          </p:nvSpPr>
          <p:spPr>
            <a:xfrm>
              <a:off x="9731596" y="3773472"/>
              <a:ext cx="857" cy="1714"/>
            </a:xfrm>
            <a:custGeom>
              <a:avLst/>
              <a:gdLst/>
              <a:ahLst/>
              <a:cxnLst/>
              <a:rect l="l" t="t" r="r" b="b"/>
              <a:pathLst>
                <a:path w="857" h="1714" extrusionOk="0">
                  <a:moveTo>
                    <a:pt x="857" y="1715"/>
                  </a:moveTo>
                  <a:lnTo>
                    <a:pt x="286" y="952"/>
                  </a:lnTo>
                  <a:lnTo>
                    <a:pt x="0" y="0"/>
                  </a:lnTo>
                  <a:lnTo>
                    <a:pt x="571" y="762"/>
                  </a:lnTo>
                  <a:lnTo>
                    <a:pt x="857" y="17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4" name="Google Shape;1554;p4"/>
            <p:cNvSpPr/>
            <p:nvPr/>
          </p:nvSpPr>
          <p:spPr>
            <a:xfrm>
              <a:off x="11275408" y="3868245"/>
              <a:ext cx="48006" cy="105822"/>
            </a:xfrm>
            <a:custGeom>
              <a:avLst/>
              <a:gdLst/>
              <a:ahLst/>
              <a:cxnLst/>
              <a:rect l="l" t="t" r="r" b="b"/>
              <a:pathLst>
                <a:path w="48006" h="105822" extrusionOk="0">
                  <a:moveTo>
                    <a:pt x="24003" y="0"/>
                  </a:moveTo>
                  <a:cubicBezTo>
                    <a:pt x="37260" y="0"/>
                    <a:pt x="48006" y="0"/>
                    <a:pt x="48006" y="0"/>
                  </a:cubicBezTo>
                  <a:lnTo>
                    <a:pt x="48006" y="105823"/>
                  </a:lnTo>
                  <a:cubicBezTo>
                    <a:pt x="48006" y="105823"/>
                    <a:pt x="37260"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5" name="Google Shape;1555;p4"/>
            <p:cNvSpPr/>
            <p:nvPr/>
          </p:nvSpPr>
          <p:spPr>
            <a:xfrm>
              <a:off x="11268169" y="3860911"/>
              <a:ext cx="62674" cy="120491"/>
            </a:xfrm>
            <a:custGeom>
              <a:avLst/>
              <a:gdLst/>
              <a:ahLst/>
              <a:cxnLst/>
              <a:rect l="l" t="t" r="r" b="b"/>
              <a:pathLst>
                <a:path w="62674" h="120491" extrusionOk="0">
                  <a:moveTo>
                    <a:pt x="31094" y="120046"/>
                  </a:moveTo>
                  <a:cubicBezTo>
                    <a:pt x="13787" y="120046"/>
                    <a:pt x="-243" y="106015"/>
                    <a:pt x="-243" y="88708"/>
                  </a:cubicBezTo>
                  <a:cubicBezTo>
                    <a:pt x="-243" y="88679"/>
                    <a:pt x="-243" y="88642"/>
                    <a:pt x="-243" y="88613"/>
                  </a:cubicBezTo>
                  <a:lnTo>
                    <a:pt x="-243" y="30892"/>
                  </a:lnTo>
                  <a:cubicBezTo>
                    <a:pt x="-243" y="13585"/>
                    <a:pt x="13787" y="-446"/>
                    <a:pt x="31094" y="-446"/>
                  </a:cubicBezTo>
                  <a:cubicBezTo>
                    <a:pt x="48401" y="-446"/>
                    <a:pt x="62432" y="13585"/>
                    <a:pt x="62432" y="30892"/>
                  </a:cubicBezTo>
                  <a:lnTo>
                    <a:pt x="62432" y="88613"/>
                  </a:lnTo>
                  <a:cubicBezTo>
                    <a:pt x="62432" y="105939"/>
                    <a:pt x="48420" y="119998"/>
                    <a:pt x="31094" y="120046"/>
                  </a:cubicBezTo>
                  <a:close/>
                  <a:moveTo>
                    <a:pt x="31094" y="14223"/>
                  </a:moveTo>
                  <a:cubicBezTo>
                    <a:pt x="21893" y="14223"/>
                    <a:pt x="14426" y="21691"/>
                    <a:pt x="14426" y="30892"/>
                  </a:cubicBezTo>
                  <a:lnTo>
                    <a:pt x="14426" y="88613"/>
                  </a:lnTo>
                  <a:cubicBezTo>
                    <a:pt x="13730" y="97795"/>
                    <a:pt x="20607" y="105796"/>
                    <a:pt x="29790" y="106491"/>
                  </a:cubicBezTo>
                  <a:cubicBezTo>
                    <a:pt x="38972" y="107186"/>
                    <a:pt x="46973" y="100310"/>
                    <a:pt x="47668" y="91128"/>
                  </a:cubicBezTo>
                  <a:cubicBezTo>
                    <a:pt x="47735" y="90289"/>
                    <a:pt x="47735" y="89451"/>
                    <a:pt x="47668" y="88613"/>
                  </a:cubicBezTo>
                  <a:lnTo>
                    <a:pt x="47668" y="30892"/>
                  </a:lnTo>
                  <a:cubicBezTo>
                    <a:pt x="47725" y="21738"/>
                    <a:pt x="40343" y="14280"/>
                    <a:pt x="31190" y="14223"/>
                  </a:cubicBezTo>
                  <a:cubicBezTo>
                    <a:pt x="31161" y="14223"/>
                    <a:pt x="31123" y="14223"/>
                    <a:pt x="31094" y="14223"/>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6" name="Google Shape;1556;p4"/>
            <p:cNvSpPr/>
            <p:nvPr/>
          </p:nvSpPr>
          <p:spPr>
            <a:xfrm>
              <a:off x="11275408" y="3977307"/>
              <a:ext cx="48006" cy="213740"/>
            </a:xfrm>
            <a:custGeom>
              <a:avLst/>
              <a:gdLst/>
              <a:ahLst/>
              <a:cxnLst/>
              <a:rect l="l" t="t" r="r" b="b"/>
              <a:pathLst>
                <a:path w="48006" h="213740" extrusionOk="0">
                  <a:moveTo>
                    <a:pt x="24003" y="0"/>
                  </a:moveTo>
                  <a:cubicBezTo>
                    <a:pt x="37260" y="0"/>
                    <a:pt x="48006" y="0"/>
                    <a:pt x="48006" y="0"/>
                  </a:cubicBezTo>
                  <a:lnTo>
                    <a:pt x="48006" y="213741"/>
                  </a:lnTo>
                  <a:cubicBezTo>
                    <a:pt x="48006" y="213741"/>
                    <a:pt x="37260"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7" name="Google Shape;1557;p4"/>
            <p:cNvSpPr/>
            <p:nvPr/>
          </p:nvSpPr>
          <p:spPr>
            <a:xfrm>
              <a:off x="11268169" y="3969877"/>
              <a:ext cx="62674" cy="228504"/>
            </a:xfrm>
            <a:custGeom>
              <a:avLst/>
              <a:gdLst/>
              <a:ahLst/>
              <a:cxnLst/>
              <a:rect l="l" t="t" r="r" b="b"/>
              <a:pathLst>
                <a:path w="62674" h="228504" extrusionOk="0">
                  <a:moveTo>
                    <a:pt x="31094" y="228059"/>
                  </a:moveTo>
                  <a:cubicBezTo>
                    <a:pt x="13787" y="228059"/>
                    <a:pt x="-243" y="214029"/>
                    <a:pt x="-243" y="196722"/>
                  </a:cubicBezTo>
                  <a:lnTo>
                    <a:pt x="-243" y="30892"/>
                  </a:lnTo>
                  <a:cubicBezTo>
                    <a:pt x="-243" y="13585"/>
                    <a:pt x="13787" y="-446"/>
                    <a:pt x="31094" y="-446"/>
                  </a:cubicBezTo>
                  <a:cubicBezTo>
                    <a:pt x="48401" y="-446"/>
                    <a:pt x="62432" y="13585"/>
                    <a:pt x="62432" y="30892"/>
                  </a:cubicBezTo>
                  <a:lnTo>
                    <a:pt x="62432" y="196722"/>
                  </a:lnTo>
                  <a:cubicBezTo>
                    <a:pt x="62384" y="214010"/>
                    <a:pt x="48382" y="228002"/>
                    <a:pt x="31094" y="228059"/>
                  </a:cubicBezTo>
                  <a:close/>
                  <a:moveTo>
                    <a:pt x="31094" y="14318"/>
                  </a:moveTo>
                  <a:cubicBezTo>
                    <a:pt x="21922" y="14318"/>
                    <a:pt x="14473" y="21719"/>
                    <a:pt x="14426" y="30892"/>
                  </a:cubicBezTo>
                  <a:lnTo>
                    <a:pt x="14426" y="196722"/>
                  </a:lnTo>
                  <a:cubicBezTo>
                    <a:pt x="15121" y="205904"/>
                    <a:pt x="23122" y="212781"/>
                    <a:pt x="32304" y="212085"/>
                  </a:cubicBezTo>
                  <a:cubicBezTo>
                    <a:pt x="40515" y="211457"/>
                    <a:pt x="47049" y="204932"/>
                    <a:pt x="47668" y="196722"/>
                  </a:cubicBezTo>
                  <a:lnTo>
                    <a:pt x="47668" y="30892"/>
                  </a:lnTo>
                  <a:cubicBezTo>
                    <a:pt x="47668" y="21738"/>
                    <a:pt x="40248" y="14318"/>
                    <a:pt x="31094" y="1431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58" name="Google Shape;1558;p4"/>
          <p:cNvGrpSpPr/>
          <p:nvPr/>
        </p:nvGrpSpPr>
        <p:grpSpPr>
          <a:xfrm rot="10800000" flipH="1">
            <a:off x="7555399" y="-19250"/>
            <a:ext cx="4636607" cy="1301974"/>
            <a:chOff x="7622268" y="5719681"/>
            <a:chExt cx="4636607" cy="1301974"/>
          </a:xfrm>
        </p:grpSpPr>
        <p:grpSp>
          <p:nvGrpSpPr>
            <p:cNvPr id="1559" name="Google Shape;1559;p4"/>
            <p:cNvGrpSpPr/>
            <p:nvPr/>
          </p:nvGrpSpPr>
          <p:grpSpPr>
            <a:xfrm>
              <a:off x="9381189" y="5719681"/>
              <a:ext cx="2707325" cy="1299722"/>
              <a:chOff x="6723350" y="566875"/>
              <a:chExt cx="1552188" cy="1732500"/>
            </a:xfrm>
          </p:grpSpPr>
          <p:cxnSp>
            <p:nvCxnSpPr>
              <p:cNvPr id="1560" name="Google Shape;1560;p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1" name="Google Shape;1561;p4"/>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2" name="Google Shape;1562;p4"/>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3" name="Google Shape;1563;p4"/>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4" name="Google Shape;1564;p4"/>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5" name="Google Shape;1565;p4"/>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6" name="Google Shape;1566;p4"/>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7" name="Google Shape;1567;p4"/>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1568" name="Google Shape;1568;p4"/>
            <p:cNvGrpSpPr/>
            <p:nvPr/>
          </p:nvGrpSpPr>
          <p:grpSpPr>
            <a:xfrm rot="5400000">
              <a:off x="9545961" y="3953195"/>
              <a:ext cx="789219" cy="4636607"/>
              <a:chOff x="6723350" y="566875"/>
              <a:chExt cx="452482" cy="2658300"/>
            </a:xfrm>
          </p:grpSpPr>
          <p:cxnSp>
            <p:nvCxnSpPr>
              <p:cNvPr id="1569" name="Google Shape;1569;p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70" name="Google Shape;1570;p4"/>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1571" name="Google Shape;1571;p4"/>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grpSp>
        <p:cxnSp>
          <p:nvCxnSpPr>
            <p:cNvPr id="1572" name="Google Shape;1572;p4"/>
            <p:cNvCxnSpPr/>
            <p:nvPr/>
          </p:nvCxnSpPr>
          <p:spPr>
            <a:xfrm>
              <a:off x="8969752" y="6014907"/>
              <a:ext cx="0" cy="1004400"/>
            </a:xfrm>
            <a:prstGeom prst="straightConnector1">
              <a:avLst/>
            </a:prstGeom>
            <a:noFill/>
            <a:ln w="9525" cap="flat" cmpd="sng">
              <a:solidFill>
                <a:schemeClr val="lt1"/>
              </a:solidFill>
              <a:prstDash val="solid"/>
              <a:round/>
              <a:headEnd type="none" w="med" len="med"/>
              <a:tailEnd type="none" w="med" len="med"/>
            </a:ln>
          </p:spPr>
        </p:cxnSp>
        <p:cxnSp>
          <p:nvCxnSpPr>
            <p:cNvPr id="1573" name="Google Shape;1573;p4"/>
            <p:cNvCxnSpPr/>
            <p:nvPr/>
          </p:nvCxnSpPr>
          <p:spPr>
            <a:xfrm>
              <a:off x="8577276" y="6236398"/>
              <a:ext cx="600" cy="782700"/>
            </a:xfrm>
            <a:prstGeom prst="straightConnector1">
              <a:avLst/>
            </a:prstGeom>
            <a:noFill/>
            <a:ln w="9525" cap="flat" cmpd="sng">
              <a:solidFill>
                <a:schemeClr val="lt1"/>
              </a:solidFill>
              <a:prstDash val="solid"/>
              <a:round/>
              <a:headEnd type="none" w="med" len="med"/>
              <a:tailEnd type="none" w="med" len="med"/>
            </a:ln>
          </p:spPr>
        </p:cxnSp>
        <p:cxnSp>
          <p:nvCxnSpPr>
            <p:cNvPr id="1574" name="Google Shape;1574;p4"/>
            <p:cNvCxnSpPr/>
            <p:nvPr/>
          </p:nvCxnSpPr>
          <p:spPr>
            <a:xfrm>
              <a:off x="8185942" y="6400655"/>
              <a:ext cx="0" cy="621000"/>
            </a:xfrm>
            <a:prstGeom prst="straightConnector1">
              <a:avLst/>
            </a:prstGeom>
            <a:noFill/>
            <a:ln w="9525" cap="flat" cmpd="sng">
              <a:solidFill>
                <a:schemeClr val="lt1"/>
              </a:solidFill>
              <a:prstDash val="solid"/>
              <a:round/>
              <a:headEnd type="none" w="med" len="med"/>
              <a:tailEnd type="none" w="med" len="med"/>
            </a:ln>
          </p:spPr>
        </p:cxnSp>
        <p:cxnSp>
          <p:nvCxnSpPr>
            <p:cNvPr id="1575" name="Google Shape;1575;p4"/>
            <p:cNvCxnSpPr/>
            <p:nvPr/>
          </p:nvCxnSpPr>
          <p:spPr>
            <a:xfrm>
              <a:off x="7794050" y="6238225"/>
              <a:ext cx="9600" cy="768900"/>
            </a:xfrm>
            <a:prstGeom prst="straightConnector1">
              <a:avLst/>
            </a:prstGeom>
            <a:noFill/>
            <a:ln w="9525" cap="flat"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3641568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noProof="1"/>
              <a:t>Click to edit Master title style</a:t>
            </a:r>
            <a:endParaRPr lang="vi-VN" noProof="1"/>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endParaRPr lang="vi-VN" noProof="1"/>
          </a:p>
        </p:txBody>
      </p:sp>
      <p:sp>
        <p:nvSpPr>
          <p:cNvPr id="4" name="Date Placeholder 3">
            <a:extLst>
              <a:ext uri="{FF2B5EF4-FFF2-40B4-BE49-F238E27FC236}">
                <a16:creationId xmlns:a16="http://schemas.microsoft.com/office/drawing/2014/main" xmlns="" id="{5994FD08-1F87-18E8-2292-AE09034534F6}"/>
              </a:ext>
            </a:extLst>
          </p:cNvPr>
          <p:cNvSpPr>
            <a:spLocks noGrp="1"/>
          </p:cNvSpPr>
          <p:nvPr>
            <p:ph type="dt" sz="half" idx="10"/>
          </p:nvPr>
        </p:nvSpPr>
        <p:spPr/>
        <p:txBody>
          <a:bodyPr/>
          <a:lstStyle>
            <a:lvl1pPr>
              <a:defRPr/>
            </a:lvl1pPr>
          </a:lstStyle>
          <a:p>
            <a:pPr>
              <a:defRPr/>
            </a:pPr>
            <a:fld id="{B44B7BA6-FE7B-4540-AE9B-96D2D72E3FA3}" type="datetimeFigureOut">
              <a:rPr lang="vi-VN"/>
              <a:pPr>
                <a:defRPr/>
              </a:pPr>
              <a:t>24/02/2025</a:t>
            </a:fld>
            <a:endParaRPr lang="vi-VN"/>
          </a:p>
        </p:txBody>
      </p:sp>
      <p:sp>
        <p:nvSpPr>
          <p:cNvPr id="5" name="Footer Placeholder 4">
            <a:extLst>
              <a:ext uri="{FF2B5EF4-FFF2-40B4-BE49-F238E27FC236}">
                <a16:creationId xmlns:a16="http://schemas.microsoft.com/office/drawing/2014/main" xmlns="" id="{BFC89A4F-512E-6093-B522-BC4C7D0FAF0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AB49A48A-9BFD-4407-73F1-1C8FABCFA546}"/>
              </a:ext>
            </a:extLst>
          </p:cNvPr>
          <p:cNvSpPr>
            <a:spLocks noGrp="1"/>
          </p:cNvSpPr>
          <p:nvPr>
            <p:ph type="sldNum" sz="quarter" idx="12"/>
          </p:nvPr>
        </p:nvSpPr>
        <p:spPr/>
        <p:txBody>
          <a:bodyPr/>
          <a:lstStyle>
            <a:lvl1pPr>
              <a:defRPr/>
            </a:lvl1pPr>
          </a:lstStyle>
          <a:p>
            <a:pPr>
              <a:defRPr/>
            </a:pPr>
            <a:fld id="{6F1C9F8E-E629-45EF-B706-581D4EBCEFE6}"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4090250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Date Placeholder 3">
            <a:extLst>
              <a:ext uri="{FF2B5EF4-FFF2-40B4-BE49-F238E27FC236}">
                <a16:creationId xmlns:a16="http://schemas.microsoft.com/office/drawing/2014/main" xmlns="" id="{B0D9B06D-DA45-66FD-3EBA-F1C25DF62423}"/>
              </a:ext>
            </a:extLst>
          </p:cNvPr>
          <p:cNvSpPr>
            <a:spLocks noGrp="1"/>
          </p:cNvSpPr>
          <p:nvPr>
            <p:ph type="dt" sz="half" idx="10"/>
          </p:nvPr>
        </p:nvSpPr>
        <p:spPr/>
        <p:txBody>
          <a:bodyPr/>
          <a:lstStyle>
            <a:lvl1pPr>
              <a:defRPr/>
            </a:lvl1pPr>
          </a:lstStyle>
          <a:p>
            <a:pPr>
              <a:defRPr/>
            </a:pPr>
            <a:fld id="{753FEAB8-04F3-4AAA-BE17-9243D1893D45}" type="datetimeFigureOut">
              <a:rPr lang="vi-VN"/>
              <a:pPr>
                <a:defRPr/>
              </a:pPr>
              <a:t>24/02/2025</a:t>
            </a:fld>
            <a:endParaRPr lang="vi-VN"/>
          </a:p>
        </p:txBody>
      </p:sp>
      <p:sp>
        <p:nvSpPr>
          <p:cNvPr id="5" name="Footer Placeholder 4">
            <a:extLst>
              <a:ext uri="{FF2B5EF4-FFF2-40B4-BE49-F238E27FC236}">
                <a16:creationId xmlns:a16="http://schemas.microsoft.com/office/drawing/2014/main" xmlns="" id="{9E3B0C48-11B8-AE18-2CBE-BE9B9E15D53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C12BFD7B-15DD-DDE1-96C4-5DE1BCAC08A8}"/>
              </a:ext>
            </a:extLst>
          </p:cNvPr>
          <p:cNvSpPr>
            <a:spLocks noGrp="1"/>
          </p:cNvSpPr>
          <p:nvPr>
            <p:ph type="sldNum" sz="quarter" idx="12"/>
          </p:nvPr>
        </p:nvSpPr>
        <p:spPr/>
        <p:txBody>
          <a:bodyPr/>
          <a:lstStyle>
            <a:lvl1pPr>
              <a:defRPr/>
            </a:lvl1pPr>
          </a:lstStyle>
          <a:p>
            <a:pPr>
              <a:defRPr/>
            </a:pPr>
            <a:fld id="{9CE59077-CA2B-4E52-B142-FCF89796EA2C}"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514569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noProof="1"/>
              <a:t>Click to edit Master title style</a:t>
            </a:r>
            <a:endParaRPr lang="vi-VN" noProof="1"/>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xmlns="" id="{DDEE8EBE-0C71-056C-9766-1F5CA719A5BC}"/>
              </a:ext>
            </a:extLst>
          </p:cNvPr>
          <p:cNvSpPr>
            <a:spLocks noGrp="1"/>
          </p:cNvSpPr>
          <p:nvPr>
            <p:ph type="dt" sz="half" idx="10"/>
          </p:nvPr>
        </p:nvSpPr>
        <p:spPr/>
        <p:txBody>
          <a:bodyPr/>
          <a:lstStyle>
            <a:lvl1pPr>
              <a:defRPr/>
            </a:lvl1pPr>
          </a:lstStyle>
          <a:p>
            <a:pPr>
              <a:defRPr/>
            </a:pPr>
            <a:fld id="{2A718804-45BD-49F1-97A3-A8BC640016C8}" type="datetimeFigureOut">
              <a:rPr lang="vi-VN"/>
              <a:pPr>
                <a:defRPr/>
              </a:pPr>
              <a:t>24/02/2025</a:t>
            </a:fld>
            <a:endParaRPr lang="vi-VN"/>
          </a:p>
        </p:txBody>
      </p:sp>
      <p:sp>
        <p:nvSpPr>
          <p:cNvPr id="5" name="Footer Placeholder 4">
            <a:extLst>
              <a:ext uri="{FF2B5EF4-FFF2-40B4-BE49-F238E27FC236}">
                <a16:creationId xmlns:a16="http://schemas.microsoft.com/office/drawing/2014/main" xmlns="" id="{73BDBF03-C244-DE78-A8B4-300DD9021BA4}"/>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71E6BA59-6873-7D6F-4EE5-EB0E2D2088E3}"/>
              </a:ext>
            </a:extLst>
          </p:cNvPr>
          <p:cNvSpPr>
            <a:spLocks noGrp="1"/>
          </p:cNvSpPr>
          <p:nvPr>
            <p:ph type="sldNum" sz="quarter" idx="12"/>
          </p:nvPr>
        </p:nvSpPr>
        <p:spPr/>
        <p:txBody>
          <a:bodyPr/>
          <a:lstStyle>
            <a:lvl1pPr>
              <a:defRPr/>
            </a:lvl1pPr>
          </a:lstStyle>
          <a:p>
            <a:pPr>
              <a:defRPr/>
            </a:pPr>
            <a:fld id="{FEEF40A9-F50C-4E83-AA16-18D95E53B1D5}"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33953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Date Placeholder 3">
            <a:extLst>
              <a:ext uri="{FF2B5EF4-FFF2-40B4-BE49-F238E27FC236}">
                <a16:creationId xmlns:a16="http://schemas.microsoft.com/office/drawing/2014/main" xmlns="" id="{AC5E0C53-10A7-CFB5-528C-FFF2D31EA485}"/>
              </a:ext>
            </a:extLst>
          </p:cNvPr>
          <p:cNvSpPr>
            <a:spLocks noGrp="1"/>
          </p:cNvSpPr>
          <p:nvPr>
            <p:ph type="dt" sz="half" idx="10"/>
          </p:nvPr>
        </p:nvSpPr>
        <p:spPr/>
        <p:txBody>
          <a:bodyPr/>
          <a:lstStyle>
            <a:lvl1pPr>
              <a:defRPr/>
            </a:lvl1pPr>
          </a:lstStyle>
          <a:p>
            <a:pPr>
              <a:defRPr/>
            </a:pPr>
            <a:fld id="{E7EF47DE-7B82-4BD9-A0B3-CEE093705DEE}" type="datetimeFigureOut">
              <a:rPr lang="vi-VN"/>
              <a:pPr>
                <a:defRPr/>
              </a:pPr>
              <a:t>24/02/2025</a:t>
            </a:fld>
            <a:endParaRPr lang="vi-VN"/>
          </a:p>
        </p:txBody>
      </p:sp>
      <p:sp>
        <p:nvSpPr>
          <p:cNvPr id="6" name="Footer Placeholder 4">
            <a:extLst>
              <a:ext uri="{FF2B5EF4-FFF2-40B4-BE49-F238E27FC236}">
                <a16:creationId xmlns:a16="http://schemas.microsoft.com/office/drawing/2014/main" xmlns="" id="{412A15D7-C0A9-0ACC-B9EE-DCD63FDB969D}"/>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xmlns="" id="{5383349F-7B13-57E2-DB28-FC9E966BC61D}"/>
              </a:ext>
            </a:extLst>
          </p:cNvPr>
          <p:cNvSpPr>
            <a:spLocks noGrp="1"/>
          </p:cNvSpPr>
          <p:nvPr>
            <p:ph type="sldNum" sz="quarter" idx="12"/>
          </p:nvPr>
        </p:nvSpPr>
        <p:spPr/>
        <p:txBody>
          <a:bodyPr/>
          <a:lstStyle>
            <a:lvl1pPr>
              <a:defRPr/>
            </a:lvl1pPr>
          </a:lstStyle>
          <a:p>
            <a:pPr>
              <a:defRPr/>
            </a:pPr>
            <a:fld id="{E4A38724-B852-4828-B363-4985F7CC023B}"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40505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ED6966-ABFF-4934-8C75-873B5B7899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A8DA13-5E88-41C5-9FBF-C4D9BD1A18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ED9DD1-507C-4AD1-B548-725FBE1E07C1}"/>
              </a:ext>
            </a:extLst>
          </p:cNvPr>
          <p:cNvSpPr>
            <a:spLocks noGrp="1"/>
          </p:cNvSpPr>
          <p:nvPr>
            <p:ph type="dt" sz="half" idx="10"/>
          </p:nvPr>
        </p:nvSpPr>
        <p:spPr/>
        <p:txBody>
          <a:bodyPr/>
          <a:lstStyle/>
          <a:p>
            <a:fld id="{52AF0958-3581-4731-A504-41B78F778FED}" type="datetimeFigureOut">
              <a:rPr lang="en-US" smtClean="0"/>
              <a:t>2/24/2025</a:t>
            </a:fld>
            <a:endParaRPr lang="en-US"/>
          </a:p>
        </p:txBody>
      </p:sp>
      <p:sp>
        <p:nvSpPr>
          <p:cNvPr id="5" name="Footer Placeholder 4">
            <a:extLst>
              <a:ext uri="{FF2B5EF4-FFF2-40B4-BE49-F238E27FC236}">
                <a16:creationId xmlns:a16="http://schemas.microsoft.com/office/drawing/2014/main" xmlns="" id="{CE6972B0-C16D-410F-92D5-6BE56511C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5AA9C1-DF6F-4781-970F-A507D989593E}"/>
              </a:ext>
            </a:extLst>
          </p:cNvPr>
          <p:cNvSpPr>
            <a:spLocks noGrp="1"/>
          </p:cNvSpPr>
          <p:nvPr>
            <p:ph type="sldNum" sz="quarter" idx="12"/>
          </p:nvPr>
        </p:nvSpPr>
        <p:spPr/>
        <p:txBody>
          <a:bodyPr/>
          <a:lstStyle/>
          <a:p>
            <a:fld id="{A336516E-73C3-4538-A905-649D82A06280}" type="slidenum">
              <a:rPr lang="en-US" smtClean="0"/>
              <a:t>‹#›</a:t>
            </a:fld>
            <a:endParaRPr lang="en-US"/>
          </a:p>
        </p:txBody>
      </p:sp>
    </p:spTree>
    <p:extLst>
      <p:ext uri="{BB962C8B-B14F-4D97-AF65-F5344CB8AC3E}">
        <p14:creationId xmlns:p14="http://schemas.microsoft.com/office/powerpoint/2010/main" val="1143815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endParaRPr lang="vi-VN" noProof="1"/>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7" name="Date Placeholder 3">
            <a:extLst>
              <a:ext uri="{FF2B5EF4-FFF2-40B4-BE49-F238E27FC236}">
                <a16:creationId xmlns:a16="http://schemas.microsoft.com/office/drawing/2014/main" xmlns="" id="{918D161F-1D1A-DAE9-854C-3FD1D1789F77}"/>
              </a:ext>
            </a:extLst>
          </p:cNvPr>
          <p:cNvSpPr>
            <a:spLocks noGrp="1"/>
          </p:cNvSpPr>
          <p:nvPr>
            <p:ph type="dt" sz="half" idx="10"/>
          </p:nvPr>
        </p:nvSpPr>
        <p:spPr/>
        <p:txBody>
          <a:bodyPr/>
          <a:lstStyle>
            <a:lvl1pPr>
              <a:defRPr/>
            </a:lvl1pPr>
          </a:lstStyle>
          <a:p>
            <a:pPr>
              <a:defRPr/>
            </a:pPr>
            <a:fld id="{D3896AF2-512C-4DE0-AA02-65288BA2E103}" type="datetimeFigureOut">
              <a:rPr lang="vi-VN"/>
              <a:pPr>
                <a:defRPr/>
              </a:pPr>
              <a:t>24/02/2025</a:t>
            </a:fld>
            <a:endParaRPr lang="vi-VN"/>
          </a:p>
        </p:txBody>
      </p:sp>
      <p:sp>
        <p:nvSpPr>
          <p:cNvPr id="8" name="Footer Placeholder 4">
            <a:extLst>
              <a:ext uri="{FF2B5EF4-FFF2-40B4-BE49-F238E27FC236}">
                <a16:creationId xmlns:a16="http://schemas.microsoft.com/office/drawing/2014/main" xmlns="" id="{00FE8864-5A47-752C-5405-3A384F4FD5C2}"/>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xmlns="" id="{CBA70F14-AFD4-7061-E6AF-53BB2E3B1721}"/>
              </a:ext>
            </a:extLst>
          </p:cNvPr>
          <p:cNvSpPr>
            <a:spLocks noGrp="1"/>
          </p:cNvSpPr>
          <p:nvPr>
            <p:ph type="sldNum" sz="quarter" idx="12"/>
          </p:nvPr>
        </p:nvSpPr>
        <p:spPr/>
        <p:txBody>
          <a:bodyPr/>
          <a:lstStyle>
            <a:lvl1pPr>
              <a:defRPr/>
            </a:lvl1pPr>
          </a:lstStyle>
          <a:p>
            <a:pPr>
              <a:defRPr/>
            </a:pPr>
            <a:fld id="{F7F45233-381C-4D87-B9F7-584E7355D989}"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66199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Date Placeholder 3">
            <a:extLst>
              <a:ext uri="{FF2B5EF4-FFF2-40B4-BE49-F238E27FC236}">
                <a16:creationId xmlns:a16="http://schemas.microsoft.com/office/drawing/2014/main" xmlns="" id="{0BF34A6D-B43F-9AAF-E940-63EE2964119E}"/>
              </a:ext>
            </a:extLst>
          </p:cNvPr>
          <p:cNvSpPr>
            <a:spLocks noGrp="1"/>
          </p:cNvSpPr>
          <p:nvPr>
            <p:ph type="dt" sz="half" idx="10"/>
          </p:nvPr>
        </p:nvSpPr>
        <p:spPr/>
        <p:txBody>
          <a:bodyPr/>
          <a:lstStyle>
            <a:lvl1pPr>
              <a:defRPr/>
            </a:lvl1pPr>
          </a:lstStyle>
          <a:p>
            <a:pPr>
              <a:defRPr/>
            </a:pPr>
            <a:fld id="{39078BAD-616D-4738-857C-61BFAA4AD362}" type="datetimeFigureOut">
              <a:rPr lang="vi-VN"/>
              <a:pPr>
                <a:defRPr/>
              </a:pPr>
              <a:t>24/02/2025</a:t>
            </a:fld>
            <a:endParaRPr lang="vi-VN"/>
          </a:p>
        </p:txBody>
      </p:sp>
      <p:sp>
        <p:nvSpPr>
          <p:cNvPr id="4" name="Footer Placeholder 4">
            <a:extLst>
              <a:ext uri="{FF2B5EF4-FFF2-40B4-BE49-F238E27FC236}">
                <a16:creationId xmlns:a16="http://schemas.microsoft.com/office/drawing/2014/main" xmlns="" id="{FD73B94B-3687-71CC-FCF6-C9A6195DEA43}"/>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xmlns="" id="{1F850F5D-A335-1DE0-AED7-8025C1D9DA44}"/>
              </a:ext>
            </a:extLst>
          </p:cNvPr>
          <p:cNvSpPr>
            <a:spLocks noGrp="1"/>
          </p:cNvSpPr>
          <p:nvPr>
            <p:ph type="sldNum" sz="quarter" idx="12"/>
          </p:nvPr>
        </p:nvSpPr>
        <p:spPr/>
        <p:txBody>
          <a:bodyPr/>
          <a:lstStyle>
            <a:lvl1pPr>
              <a:defRPr/>
            </a:lvl1pPr>
          </a:lstStyle>
          <a:p>
            <a:pPr>
              <a:defRPr/>
            </a:pPr>
            <a:fld id="{AAF73BEC-DEB6-40B6-87B6-5B957F733B3E}"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2885381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B31D80E-3B73-6AB5-B197-C1677FD215C9}"/>
              </a:ext>
            </a:extLst>
          </p:cNvPr>
          <p:cNvSpPr>
            <a:spLocks noGrp="1"/>
          </p:cNvSpPr>
          <p:nvPr>
            <p:ph type="dt" sz="half" idx="10"/>
          </p:nvPr>
        </p:nvSpPr>
        <p:spPr/>
        <p:txBody>
          <a:bodyPr/>
          <a:lstStyle>
            <a:lvl1pPr>
              <a:defRPr/>
            </a:lvl1pPr>
          </a:lstStyle>
          <a:p>
            <a:pPr>
              <a:defRPr/>
            </a:pPr>
            <a:fld id="{040F223C-3E0E-4FB2-9464-1FFB6D1217FB}" type="datetimeFigureOut">
              <a:rPr lang="vi-VN"/>
              <a:pPr>
                <a:defRPr/>
              </a:pPr>
              <a:t>24/02/2025</a:t>
            </a:fld>
            <a:endParaRPr lang="vi-VN"/>
          </a:p>
        </p:txBody>
      </p:sp>
      <p:sp>
        <p:nvSpPr>
          <p:cNvPr id="3" name="Footer Placeholder 4">
            <a:extLst>
              <a:ext uri="{FF2B5EF4-FFF2-40B4-BE49-F238E27FC236}">
                <a16:creationId xmlns:a16="http://schemas.microsoft.com/office/drawing/2014/main" xmlns="" id="{D45C120D-DEBE-2517-3FC5-1E6F078F1E68}"/>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xmlns="" id="{174D574B-28DE-62B4-09B7-5AFDC315CD6B}"/>
              </a:ext>
            </a:extLst>
          </p:cNvPr>
          <p:cNvSpPr>
            <a:spLocks noGrp="1"/>
          </p:cNvSpPr>
          <p:nvPr>
            <p:ph type="sldNum" sz="quarter" idx="12"/>
          </p:nvPr>
        </p:nvSpPr>
        <p:spPr/>
        <p:txBody>
          <a:bodyPr/>
          <a:lstStyle>
            <a:lvl1pPr>
              <a:defRPr/>
            </a:lvl1pPr>
          </a:lstStyle>
          <a:p>
            <a:pPr>
              <a:defRPr/>
            </a:pPr>
            <a:fld id="{ACE69FCE-B8B9-464C-816E-56E626681624}"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457538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noProof="1"/>
              <a:t>Click to edit Master title style</a:t>
            </a:r>
            <a:endParaRPr lang="vi-VN" noProof="1"/>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xmlns="" id="{124500E2-EC40-A667-B474-5816F2323D50}"/>
              </a:ext>
            </a:extLst>
          </p:cNvPr>
          <p:cNvSpPr>
            <a:spLocks noGrp="1"/>
          </p:cNvSpPr>
          <p:nvPr>
            <p:ph type="dt" sz="half" idx="10"/>
          </p:nvPr>
        </p:nvSpPr>
        <p:spPr/>
        <p:txBody>
          <a:bodyPr/>
          <a:lstStyle>
            <a:lvl1pPr>
              <a:defRPr/>
            </a:lvl1pPr>
          </a:lstStyle>
          <a:p>
            <a:pPr>
              <a:defRPr/>
            </a:pPr>
            <a:fld id="{E76B40BE-96A1-4C9E-BCF6-8A09545B1A19}" type="datetimeFigureOut">
              <a:rPr lang="vi-VN"/>
              <a:pPr>
                <a:defRPr/>
              </a:pPr>
              <a:t>24/02/2025</a:t>
            </a:fld>
            <a:endParaRPr lang="vi-VN"/>
          </a:p>
        </p:txBody>
      </p:sp>
      <p:sp>
        <p:nvSpPr>
          <p:cNvPr id="6" name="Footer Placeholder 4">
            <a:extLst>
              <a:ext uri="{FF2B5EF4-FFF2-40B4-BE49-F238E27FC236}">
                <a16:creationId xmlns:a16="http://schemas.microsoft.com/office/drawing/2014/main" xmlns="" id="{CF25946E-57AA-9AD2-DC03-F27622176304}"/>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xmlns="" id="{EAE8FC5D-7879-5BB1-BCF5-59396B37A5D0}"/>
              </a:ext>
            </a:extLst>
          </p:cNvPr>
          <p:cNvSpPr>
            <a:spLocks noGrp="1"/>
          </p:cNvSpPr>
          <p:nvPr>
            <p:ph type="sldNum" sz="quarter" idx="12"/>
          </p:nvPr>
        </p:nvSpPr>
        <p:spPr/>
        <p:txBody>
          <a:bodyPr/>
          <a:lstStyle>
            <a:lvl1pPr>
              <a:defRPr/>
            </a:lvl1pPr>
          </a:lstStyle>
          <a:p>
            <a:pPr>
              <a:defRPr/>
            </a:pPr>
            <a:fld id="{64FA1A1D-0F86-4183-A4AB-6BE239936574}"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965887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endParaRPr lang="vi-VN" noProof="1"/>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xmlns="" id="{A4D64975-E59E-603D-14DE-3998AD5FC683}"/>
              </a:ext>
            </a:extLst>
          </p:cNvPr>
          <p:cNvSpPr>
            <a:spLocks noGrp="1"/>
          </p:cNvSpPr>
          <p:nvPr>
            <p:ph type="dt" sz="half" idx="10"/>
          </p:nvPr>
        </p:nvSpPr>
        <p:spPr/>
        <p:txBody>
          <a:bodyPr/>
          <a:lstStyle>
            <a:lvl1pPr>
              <a:defRPr/>
            </a:lvl1pPr>
          </a:lstStyle>
          <a:p>
            <a:pPr>
              <a:defRPr/>
            </a:pPr>
            <a:fld id="{1FB66964-BDD7-4F0B-8DB9-D8A1D5787B89}" type="datetimeFigureOut">
              <a:rPr lang="vi-VN"/>
              <a:pPr>
                <a:defRPr/>
              </a:pPr>
              <a:t>24/02/2025</a:t>
            </a:fld>
            <a:endParaRPr lang="vi-VN"/>
          </a:p>
        </p:txBody>
      </p:sp>
      <p:sp>
        <p:nvSpPr>
          <p:cNvPr id="6" name="Footer Placeholder 4">
            <a:extLst>
              <a:ext uri="{FF2B5EF4-FFF2-40B4-BE49-F238E27FC236}">
                <a16:creationId xmlns:a16="http://schemas.microsoft.com/office/drawing/2014/main" xmlns="" id="{9E226740-D5E9-B147-900D-A41BA0D69DBE}"/>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xmlns="" id="{1AEE0F50-6A8D-3AFC-514B-27AA9C3751E2}"/>
              </a:ext>
            </a:extLst>
          </p:cNvPr>
          <p:cNvSpPr>
            <a:spLocks noGrp="1"/>
          </p:cNvSpPr>
          <p:nvPr>
            <p:ph type="sldNum" sz="quarter" idx="12"/>
          </p:nvPr>
        </p:nvSpPr>
        <p:spPr/>
        <p:txBody>
          <a:bodyPr/>
          <a:lstStyle>
            <a:lvl1pPr>
              <a:defRPr/>
            </a:lvl1pPr>
          </a:lstStyle>
          <a:p>
            <a:pPr>
              <a:defRPr/>
            </a:pPr>
            <a:fld id="{361A57E1-66D4-4A3D-B040-634F312F274E}"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2140020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Date Placeholder 3">
            <a:extLst>
              <a:ext uri="{FF2B5EF4-FFF2-40B4-BE49-F238E27FC236}">
                <a16:creationId xmlns:a16="http://schemas.microsoft.com/office/drawing/2014/main" xmlns="" id="{90E6854A-B236-B5F6-D690-CF5948B55059}"/>
              </a:ext>
            </a:extLst>
          </p:cNvPr>
          <p:cNvSpPr>
            <a:spLocks noGrp="1"/>
          </p:cNvSpPr>
          <p:nvPr>
            <p:ph type="dt" sz="half" idx="10"/>
          </p:nvPr>
        </p:nvSpPr>
        <p:spPr/>
        <p:txBody>
          <a:bodyPr/>
          <a:lstStyle>
            <a:lvl1pPr>
              <a:defRPr/>
            </a:lvl1pPr>
          </a:lstStyle>
          <a:p>
            <a:pPr>
              <a:defRPr/>
            </a:pPr>
            <a:fld id="{92ED15DE-F544-415B-881F-9715E624E59A}" type="datetimeFigureOut">
              <a:rPr lang="vi-VN"/>
              <a:pPr>
                <a:defRPr/>
              </a:pPr>
              <a:t>24/02/2025</a:t>
            </a:fld>
            <a:endParaRPr lang="vi-VN"/>
          </a:p>
        </p:txBody>
      </p:sp>
      <p:sp>
        <p:nvSpPr>
          <p:cNvPr id="5" name="Footer Placeholder 4">
            <a:extLst>
              <a:ext uri="{FF2B5EF4-FFF2-40B4-BE49-F238E27FC236}">
                <a16:creationId xmlns:a16="http://schemas.microsoft.com/office/drawing/2014/main" xmlns="" id="{238E786A-0228-90AD-6F5F-E993A08131CC}"/>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21A37B21-A86B-48B9-35EA-198BC6EAF97C}"/>
              </a:ext>
            </a:extLst>
          </p:cNvPr>
          <p:cNvSpPr>
            <a:spLocks noGrp="1"/>
          </p:cNvSpPr>
          <p:nvPr>
            <p:ph type="sldNum" sz="quarter" idx="12"/>
          </p:nvPr>
        </p:nvSpPr>
        <p:spPr/>
        <p:txBody>
          <a:bodyPr/>
          <a:lstStyle>
            <a:lvl1pPr>
              <a:defRPr/>
            </a:lvl1pPr>
          </a:lstStyle>
          <a:p>
            <a:pPr>
              <a:defRPr/>
            </a:pPr>
            <a:fld id="{B7104F24-29C5-4FAB-8BF8-B7C968EA57EF}"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965274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endParaRPr lang="vi-VN" noProof="1"/>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Date Placeholder 3">
            <a:extLst>
              <a:ext uri="{FF2B5EF4-FFF2-40B4-BE49-F238E27FC236}">
                <a16:creationId xmlns:a16="http://schemas.microsoft.com/office/drawing/2014/main" xmlns="" id="{2C4C1586-91D5-BA38-56E6-F3A812A43E62}"/>
              </a:ext>
            </a:extLst>
          </p:cNvPr>
          <p:cNvSpPr>
            <a:spLocks noGrp="1"/>
          </p:cNvSpPr>
          <p:nvPr>
            <p:ph type="dt" sz="half" idx="10"/>
          </p:nvPr>
        </p:nvSpPr>
        <p:spPr/>
        <p:txBody>
          <a:bodyPr/>
          <a:lstStyle>
            <a:lvl1pPr>
              <a:defRPr/>
            </a:lvl1pPr>
          </a:lstStyle>
          <a:p>
            <a:pPr>
              <a:defRPr/>
            </a:pPr>
            <a:fld id="{A6AB4A2F-5720-4FC0-B3CD-5CAAF357BC83}" type="datetimeFigureOut">
              <a:rPr lang="vi-VN"/>
              <a:pPr>
                <a:defRPr/>
              </a:pPr>
              <a:t>24/02/2025</a:t>
            </a:fld>
            <a:endParaRPr lang="vi-VN"/>
          </a:p>
        </p:txBody>
      </p:sp>
      <p:sp>
        <p:nvSpPr>
          <p:cNvPr id="5" name="Footer Placeholder 4">
            <a:extLst>
              <a:ext uri="{FF2B5EF4-FFF2-40B4-BE49-F238E27FC236}">
                <a16:creationId xmlns:a16="http://schemas.microsoft.com/office/drawing/2014/main" xmlns="" id="{20FA434C-1796-B08C-4CA2-13EBBBCD8FC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6CCFFDF9-9993-B9A8-C272-3010A79AB6C9}"/>
              </a:ext>
            </a:extLst>
          </p:cNvPr>
          <p:cNvSpPr>
            <a:spLocks noGrp="1"/>
          </p:cNvSpPr>
          <p:nvPr>
            <p:ph type="sldNum" sz="quarter" idx="12"/>
          </p:nvPr>
        </p:nvSpPr>
        <p:spPr/>
        <p:txBody>
          <a:bodyPr/>
          <a:lstStyle>
            <a:lvl1pPr>
              <a:defRPr/>
            </a:lvl1pPr>
          </a:lstStyle>
          <a:p>
            <a:pPr>
              <a:defRPr/>
            </a:pPr>
            <a:fld id="{E27F9013-CB03-4F5E-AAE7-84DABD80C791}"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1064256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noProof="1"/>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xmlns="" id="{795E72DF-4ED7-A0D4-7B97-8DB5B2D0FA05}"/>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8640EB12-F613-2F92-E06B-74C3A21C5F40}"/>
              </a:ext>
            </a:extLst>
          </p:cNvPr>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xmlns="" id="{92ED2AF5-28CD-BA0A-AE30-DD27B52745A7}"/>
              </a:ext>
            </a:extLst>
          </p:cNvPr>
          <p:cNvSpPr>
            <a:spLocks noGrp="1" noChangeArrowheads="1"/>
          </p:cNvSpPr>
          <p:nvPr>
            <p:ph type="sldNum" sz="quarter" idx="12"/>
          </p:nvPr>
        </p:nvSpPr>
        <p:spPr/>
        <p:txBody>
          <a:bodyPr/>
          <a:lstStyle>
            <a:lvl1pPr>
              <a:defRPr/>
            </a:lvl1pPr>
          </a:lstStyle>
          <a:p>
            <a:pPr>
              <a:defRPr/>
            </a:pPr>
            <a:fld id="{8634AC6D-7EE0-40BA-8E09-96DBD7DC8E3E}" type="slidenum">
              <a:rPr lang="en-US" altLang="en-US"/>
              <a:pPr>
                <a:defRPr/>
              </a:pPr>
              <a:t>‹#›</a:t>
            </a:fld>
            <a:endParaRPr lang="en-US" altLang="en-US"/>
          </a:p>
        </p:txBody>
      </p:sp>
    </p:spTree>
    <p:extLst>
      <p:ext uri="{BB962C8B-B14F-4D97-AF65-F5344CB8AC3E}">
        <p14:creationId xmlns:p14="http://schemas.microsoft.com/office/powerpoint/2010/main" val="235157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FCE568-C22C-4CC2-BAAE-DB66201121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90987EB-D217-435B-B429-2ACE56DBDA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E7F0DBB-697B-4BE1-9D6F-7566DF67026D}"/>
              </a:ext>
            </a:extLst>
          </p:cNvPr>
          <p:cNvSpPr>
            <a:spLocks noGrp="1"/>
          </p:cNvSpPr>
          <p:nvPr>
            <p:ph type="dt" sz="half" idx="10"/>
          </p:nvPr>
        </p:nvSpPr>
        <p:spPr/>
        <p:txBody>
          <a:bodyPr/>
          <a:lstStyle/>
          <a:p>
            <a:fld id="{52AF0958-3581-4731-A504-41B78F778FED}" type="datetimeFigureOut">
              <a:rPr lang="en-US" smtClean="0"/>
              <a:t>2/24/2025</a:t>
            </a:fld>
            <a:endParaRPr lang="en-US"/>
          </a:p>
        </p:txBody>
      </p:sp>
      <p:sp>
        <p:nvSpPr>
          <p:cNvPr id="5" name="Footer Placeholder 4">
            <a:extLst>
              <a:ext uri="{FF2B5EF4-FFF2-40B4-BE49-F238E27FC236}">
                <a16:creationId xmlns:a16="http://schemas.microsoft.com/office/drawing/2014/main" xmlns="" id="{69B4ED4C-7577-44C0-8A1F-3C209BCBA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5A85AD-3BD2-475B-8420-2CC8EA9B5C30}"/>
              </a:ext>
            </a:extLst>
          </p:cNvPr>
          <p:cNvSpPr>
            <a:spLocks noGrp="1"/>
          </p:cNvSpPr>
          <p:nvPr>
            <p:ph type="sldNum" sz="quarter" idx="12"/>
          </p:nvPr>
        </p:nvSpPr>
        <p:spPr/>
        <p:txBody>
          <a:bodyPr/>
          <a:lstStyle/>
          <a:p>
            <a:fld id="{A336516E-73C3-4538-A905-649D82A06280}" type="slidenum">
              <a:rPr lang="en-US" smtClean="0"/>
              <a:t>‹#›</a:t>
            </a:fld>
            <a:endParaRPr lang="en-US"/>
          </a:p>
        </p:txBody>
      </p:sp>
    </p:spTree>
    <p:extLst>
      <p:ext uri="{BB962C8B-B14F-4D97-AF65-F5344CB8AC3E}">
        <p14:creationId xmlns:p14="http://schemas.microsoft.com/office/powerpoint/2010/main" val="75485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1C93-D688-4801-86AD-69289E8256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2FB3D9E-42EA-43BD-B1DB-A8BB89DF90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5526B7C-7DA3-4B0A-87B5-A38E41FBB2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6BB2FBE-8B30-49B5-A15F-823A17644A66}"/>
              </a:ext>
            </a:extLst>
          </p:cNvPr>
          <p:cNvSpPr>
            <a:spLocks noGrp="1"/>
          </p:cNvSpPr>
          <p:nvPr>
            <p:ph type="dt" sz="half" idx="10"/>
          </p:nvPr>
        </p:nvSpPr>
        <p:spPr/>
        <p:txBody>
          <a:bodyPr/>
          <a:lstStyle/>
          <a:p>
            <a:fld id="{52AF0958-3581-4731-A504-41B78F778FED}" type="datetimeFigureOut">
              <a:rPr lang="en-US" smtClean="0"/>
              <a:t>2/24/2025</a:t>
            </a:fld>
            <a:endParaRPr lang="en-US"/>
          </a:p>
        </p:txBody>
      </p:sp>
      <p:sp>
        <p:nvSpPr>
          <p:cNvPr id="6" name="Footer Placeholder 5">
            <a:extLst>
              <a:ext uri="{FF2B5EF4-FFF2-40B4-BE49-F238E27FC236}">
                <a16:creationId xmlns:a16="http://schemas.microsoft.com/office/drawing/2014/main" xmlns="" id="{145BB1F5-A238-4486-AE30-F6574C7A00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8733916-FC8E-45F3-A1E3-914CDB9718CD}"/>
              </a:ext>
            </a:extLst>
          </p:cNvPr>
          <p:cNvSpPr>
            <a:spLocks noGrp="1"/>
          </p:cNvSpPr>
          <p:nvPr>
            <p:ph type="sldNum" sz="quarter" idx="12"/>
          </p:nvPr>
        </p:nvSpPr>
        <p:spPr/>
        <p:txBody>
          <a:bodyPr/>
          <a:lstStyle/>
          <a:p>
            <a:fld id="{A336516E-73C3-4538-A905-649D82A06280}" type="slidenum">
              <a:rPr lang="en-US" smtClean="0"/>
              <a:t>‹#›</a:t>
            </a:fld>
            <a:endParaRPr lang="en-US"/>
          </a:p>
        </p:txBody>
      </p:sp>
    </p:spTree>
    <p:extLst>
      <p:ext uri="{BB962C8B-B14F-4D97-AF65-F5344CB8AC3E}">
        <p14:creationId xmlns:p14="http://schemas.microsoft.com/office/powerpoint/2010/main" val="8633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C7673F-0D8B-441D-8FCB-A1C3A48F2D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40FA77D-2186-43E4-8AE4-71534D766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5B818ED-2FD6-45AC-885C-58C1B715E4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23A9C41-62D8-4C79-85A7-C5A9155992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7DD4753-3F1A-4753-9113-0424CFC460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EC5C5AE-82C8-4A8E-873A-94AC436F27B5}"/>
              </a:ext>
            </a:extLst>
          </p:cNvPr>
          <p:cNvSpPr>
            <a:spLocks noGrp="1"/>
          </p:cNvSpPr>
          <p:nvPr>
            <p:ph type="dt" sz="half" idx="10"/>
          </p:nvPr>
        </p:nvSpPr>
        <p:spPr/>
        <p:txBody>
          <a:bodyPr/>
          <a:lstStyle/>
          <a:p>
            <a:fld id="{52AF0958-3581-4731-A504-41B78F778FED}" type="datetimeFigureOut">
              <a:rPr lang="en-US" smtClean="0"/>
              <a:t>2/24/2025</a:t>
            </a:fld>
            <a:endParaRPr lang="en-US"/>
          </a:p>
        </p:txBody>
      </p:sp>
      <p:sp>
        <p:nvSpPr>
          <p:cNvPr id="8" name="Footer Placeholder 7">
            <a:extLst>
              <a:ext uri="{FF2B5EF4-FFF2-40B4-BE49-F238E27FC236}">
                <a16:creationId xmlns:a16="http://schemas.microsoft.com/office/drawing/2014/main" xmlns="" id="{C1076EA9-87AF-4705-92B4-D1F78739B0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B5534D9-1D3D-42FA-9700-A688FDA5E012}"/>
              </a:ext>
            </a:extLst>
          </p:cNvPr>
          <p:cNvSpPr>
            <a:spLocks noGrp="1"/>
          </p:cNvSpPr>
          <p:nvPr>
            <p:ph type="sldNum" sz="quarter" idx="12"/>
          </p:nvPr>
        </p:nvSpPr>
        <p:spPr/>
        <p:txBody>
          <a:bodyPr/>
          <a:lstStyle/>
          <a:p>
            <a:fld id="{A336516E-73C3-4538-A905-649D82A06280}" type="slidenum">
              <a:rPr lang="en-US" smtClean="0"/>
              <a:t>‹#›</a:t>
            </a:fld>
            <a:endParaRPr lang="en-US"/>
          </a:p>
        </p:txBody>
      </p:sp>
    </p:spTree>
    <p:extLst>
      <p:ext uri="{BB962C8B-B14F-4D97-AF65-F5344CB8AC3E}">
        <p14:creationId xmlns:p14="http://schemas.microsoft.com/office/powerpoint/2010/main" val="306433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B06BB1-DAE1-49AA-969F-D47980BE73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D5719D0-29B2-4F76-825E-80EC82A0A51E}"/>
              </a:ext>
            </a:extLst>
          </p:cNvPr>
          <p:cNvSpPr>
            <a:spLocks noGrp="1"/>
          </p:cNvSpPr>
          <p:nvPr>
            <p:ph type="dt" sz="half" idx="10"/>
          </p:nvPr>
        </p:nvSpPr>
        <p:spPr/>
        <p:txBody>
          <a:bodyPr/>
          <a:lstStyle/>
          <a:p>
            <a:fld id="{52AF0958-3581-4731-A504-41B78F778FED}" type="datetimeFigureOut">
              <a:rPr lang="en-US" smtClean="0"/>
              <a:t>2/24/2025</a:t>
            </a:fld>
            <a:endParaRPr lang="en-US"/>
          </a:p>
        </p:txBody>
      </p:sp>
      <p:sp>
        <p:nvSpPr>
          <p:cNvPr id="4" name="Footer Placeholder 3">
            <a:extLst>
              <a:ext uri="{FF2B5EF4-FFF2-40B4-BE49-F238E27FC236}">
                <a16:creationId xmlns:a16="http://schemas.microsoft.com/office/drawing/2014/main" xmlns="" id="{888E9F6F-CCB0-4674-B661-608BC79431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4596D6D-F7AC-49DE-A67C-B86DA7222CDD}"/>
              </a:ext>
            </a:extLst>
          </p:cNvPr>
          <p:cNvSpPr>
            <a:spLocks noGrp="1"/>
          </p:cNvSpPr>
          <p:nvPr>
            <p:ph type="sldNum" sz="quarter" idx="12"/>
          </p:nvPr>
        </p:nvSpPr>
        <p:spPr/>
        <p:txBody>
          <a:bodyPr/>
          <a:lstStyle/>
          <a:p>
            <a:fld id="{A336516E-73C3-4538-A905-649D82A06280}" type="slidenum">
              <a:rPr lang="en-US" smtClean="0"/>
              <a:t>‹#›</a:t>
            </a:fld>
            <a:endParaRPr lang="en-US"/>
          </a:p>
        </p:txBody>
      </p:sp>
    </p:spTree>
    <p:extLst>
      <p:ext uri="{BB962C8B-B14F-4D97-AF65-F5344CB8AC3E}">
        <p14:creationId xmlns:p14="http://schemas.microsoft.com/office/powerpoint/2010/main" val="426582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3402CFD-941F-4797-B96C-5467FE0C1104}"/>
              </a:ext>
            </a:extLst>
          </p:cNvPr>
          <p:cNvSpPr>
            <a:spLocks noGrp="1"/>
          </p:cNvSpPr>
          <p:nvPr>
            <p:ph type="dt" sz="half" idx="10"/>
          </p:nvPr>
        </p:nvSpPr>
        <p:spPr/>
        <p:txBody>
          <a:bodyPr/>
          <a:lstStyle/>
          <a:p>
            <a:fld id="{52AF0958-3581-4731-A504-41B78F778FED}" type="datetimeFigureOut">
              <a:rPr lang="en-US" smtClean="0"/>
              <a:t>2/24/2025</a:t>
            </a:fld>
            <a:endParaRPr lang="en-US"/>
          </a:p>
        </p:txBody>
      </p:sp>
      <p:sp>
        <p:nvSpPr>
          <p:cNvPr id="3" name="Footer Placeholder 2">
            <a:extLst>
              <a:ext uri="{FF2B5EF4-FFF2-40B4-BE49-F238E27FC236}">
                <a16:creationId xmlns:a16="http://schemas.microsoft.com/office/drawing/2014/main" xmlns="" id="{58CFC101-7917-41FE-BCE7-EE008B124F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2F7DC01-7889-43EF-821F-B68CF4249833}"/>
              </a:ext>
            </a:extLst>
          </p:cNvPr>
          <p:cNvSpPr>
            <a:spLocks noGrp="1"/>
          </p:cNvSpPr>
          <p:nvPr>
            <p:ph type="sldNum" sz="quarter" idx="12"/>
          </p:nvPr>
        </p:nvSpPr>
        <p:spPr/>
        <p:txBody>
          <a:bodyPr/>
          <a:lstStyle/>
          <a:p>
            <a:fld id="{A336516E-73C3-4538-A905-649D82A06280}" type="slidenum">
              <a:rPr lang="en-US" smtClean="0"/>
              <a:t>‹#›</a:t>
            </a:fld>
            <a:endParaRPr lang="en-US"/>
          </a:p>
        </p:txBody>
      </p:sp>
    </p:spTree>
    <p:extLst>
      <p:ext uri="{BB962C8B-B14F-4D97-AF65-F5344CB8AC3E}">
        <p14:creationId xmlns:p14="http://schemas.microsoft.com/office/powerpoint/2010/main" val="182781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22CB61-A40A-4FC0-8F1B-D6AFE76BE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89E87E8-372A-44F4-B9EF-B3A49ADA0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7596DBE-6A03-4828-81D7-2512D600B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3973375-60DB-41CB-8525-EA68E5F6EAD8}"/>
              </a:ext>
            </a:extLst>
          </p:cNvPr>
          <p:cNvSpPr>
            <a:spLocks noGrp="1"/>
          </p:cNvSpPr>
          <p:nvPr>
            <p:ph type="dt" sz="half" idx="10"/>
          </p:nvPr>
        </p:nvSpPr>
        <p:spPr/>
        <p:txBody>
          <a:bodyPr/>
          <a:lstStyle/>
          <a:p>
            <a:fld id="{52AF0958-3581-4731-A504-41B78F778FED}" type="datetimeFigureOut">
              <a:rPr lang="en-US" smtClean="0"/>
              <a:t>2/24/2025</a:t>
            </a:fld>
            <a:endParaRPr lang="en-US"/>
          </a:p>
        </p:txBody>
      </p:sp>
      <p:sp>
        <p:nvSpPr>
          <p:cNvPr id="6" name="Footer Placeholder 5">
            <a:extLst>
              <a:ext uri="{FF2B5EF4-FFF2-40B4-BE49-F238E27FC236}">
                <a16:creationId xmlns:a16="http://schemas.microsoft.com/office/drawing/2014/main" xmlns="" id="{C3B6A252-65E2-41A4-9325-609458186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B560665-C309-4EE0-ABCB-7BE3CD2530CA}"/>
              </a:ext>
            </a:extLst>
          </p:cNvPr>
          <p:cNvSpPr>
            <a:spLocks noGrp="1"/>
          </p:cNvSpPr>
          <p:nvPr>
            <p:ph type="sldNum" sz="quarter" idx="12"/>
          </p:nvPr>
        </p:nvSpPr>
        <p:spPr/>
        <p:txBody>
          <a:bodyPr/>
          <a:lstStyle/>
          <a:p>
            <a:fld id="{A336516E-73C3-4538-A905-649D82A06280}" type="slidenum">
              <a:rPr lang="en-US" smtClean="0"/>
              <a:t>‹#›</a:t>
            </a:fld>
            <a:endParaRPr lang="en-US"/>
          </a:p>
        </p:txBody>
      </p:sp>
    </p:spTree>
    <p:extLst>
      <p:ext uri="{BB962C8B-B14F-4D97-AF65-F5344CB8AC3E}">
        <p14:creationId xmlns:p14="http://schemas.microsoft.com/office/powerpoint/2010/main" val="3643523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EED56C-5510-4FD4-9EC6-B83AE5DD4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5BDC4D3-05E7-4161-803B-F5D9E92C1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DF6AC60-E93A-4E3E-887C-473371A1B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0949A3F-82E6-4A30-8FF2-673BDA40968E}"/>
              </a:ext>
            </a:extLst>
          </p:cNvPr>
          <p:cNvSpPr>
            <a:spLocks noGrp="1"/>
          </p:cNvSpPr>
          <p:nvPr>
            <p:ph type="dt" sz="half" idx="10"/>
          </p:nvPr>
        </p:nvSpPr>
        <p:spPr/>
        <p:txBody>
          <a:bodyPr/>
          <a:lstStyle/>
          <a:p>
            <a:fld id="{52AF0958-3581-4731-A504-41B78F778FED}" type="datetimeFigureOut">
              <a:rPr lang="en-US" smtClean="0"/>
              <a:t>2/24/2025</a:t>
            </a:fld>
            <a:endParaRPr lang="en-US"/>
          </a:p>
        </p:txBody>
      </p:sp>
      <p:sp>
        <p:nvSpPr>
          <p:cNvPr id="6" name="Footer Placeholder 5">
            <a:extLst>
              <a:ext uri="{FF2B5EF4-FFF2-40B4-BE49-F238E27FC236}">
                <a16:creationId xmlns:a16="http://schemas.microsoft.com/office/drawing/2014/main" xmlns="" id="{CD1AAE00-C260-4A83-95CA-1E6D6B6EE0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EA396CD-F923-4510-AC03-665FB28CBC23}"/>
              </a:ext>
            </a:extLst>
          </p:cNvPr>
          <p:cNvSpPr>
            <a:spLocks noGrp="1"/>
          </p:cNvSpPr>
          <p:nvPr>
            <p:ph type="sldNum" sz="quarter" idx="12"/>
          </p:nvPr>
        </p:nvSpPr>
        <p:spPr/>
        <p:txBody>
          <a:bodyPr/>
          <a:lstStyle/>
          <a:p>
            <a:fld id="{A336516E-73C3-4538-A905-649D82A06280}" type="slidenum">
              <a:rPr lang="en-US" smtClean="0"/>
              <a:t>‹#›</a:t>
            </a:fld>
            <a:endParaRPr lang="en-US"/>
          </a:p>
        </p:txBody>
      </p:sp>
    </p:spTree>
    <p:extLst>
      <p:ext uri="{BB962C8B-B14F-4D97-AF65-F5344CB8AC3E}">
        <p14:creationId xmlns:p14="http://schemas.microsoft.com/office/powerpoint/2010/main" val="183507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37B23DC-74FD-4191-A7C3-9C481A154C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ED84750-E28E-4150-9105-921341F355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CC534EE-3660-408E-8730-49C5C24716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F0958-3581-4731-A504-41B78F778FED}" type="datetimeFigureOut">
              <a:rPr lang="en-US" smtClean="0"/>
              <a:t>2/24/2025</a:t>
            </a:fld>
            <a:endParaRPr lang="en-US"/>
          </a:p>
        </p:txBody>
      </p:sp>
      <p:sp>
        <p:nvSpPr>
          <p:cNvPr id="5" name="Footer Placeholder 4">
            <a:extLst>
              <a:ext uri="{FF2B5EF4-FFF2-40B4-BE49-F238E27FC236}">
                <a16:creationId xmlns:a16="http://schemas.microsoft.com/office/drawing/2014/main" xmlns="" id="{0E06203E-3CC1-4B5A-96FC-AB7309C260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357B861-14B5-439C-A4A5-8E10F36ED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6516E-73C3-4538-A905-649D82A06280}" type="slidenum">
              <a:rPr lang="en-US" smtClean="0"/>
              <a:t>‹#›</a:t>
            </a:fld>
            <a:endParaRPr lang="en-US"/>
          </a:p>
        </p:txBody>
      </p:sp>
    </p:spTree>
    <p:extLst>
      <p:ext uri="{BB962C8B-B14F-4D97-AF65-F5344CB8AC3E}">
        <p14:creationId xmlns:p14="http://schemas.microsoft.com/office/powerpoint/2010/main" val="1958831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4561C793-E85E-F169-727E-0CB63A4E04A7}"/>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a:extLst>
              <a:ext uri="{FF2B5EF4-FFF2-40B4-BE49-F238E27FC236}">
                <a16:creationId xmlns:a16="http://schemas.microsoft.com/office/drawing/2014/main" xmlns="" id="{916F0A68-E549-5D6E-5E3F-4C33A56474FA}"/>
              </a:ext>
            </a:extLst>
          </p:cNvPr>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xmlns="" id="{0B9B4BFB-D34B-5F8F-338B-F6D112F7DD3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8AA643D-6622-409B-8787-55E729FAC988}" type="datetimeFigureOut">
              <a:rPr lang="vi-VN"/>
              <a:pPr>
                <a:defRPr/>
              </a:pPr>
              <a:t>24/02/2025</a:t>
            </a:fld>
            <a:endParaRPr lang="vi-VN"/>
          </a:p>
        </p:txBody>
      </p:sp>
      <p:sp>
        <p:nvSpPr>
          <p:cNvPr id="5" name="Footer Placeholder 4">
            <a:extLst>
              <a:ext uri="{FF2B5EF4-FFF2-40B4-BE49-F238E27FC236}">
                <a16:creationId xmlns:a16="http://schemas.microsoft.com/office/drawing/2014/main" xmlns="" id="{4FF5A38A-96E1-F108-BC7F-907128B41EE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a:extLst>
              <a:ext uri="{FF2B5EF4-FFF2-40B4-BE49-F238E27FC236}">
                <a16:creationId xmlns:a16="http://schemas.microsoft.com/office/drawing/2014/main" xmlns="" id="{761DE9CD-9125-7355-493C-A5AFC65953A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pPr>
              <a:defRPr/>
            </a:pPr>
            <a:fld id="{08BC6B13-751E-4CCD-A8A3-D21BC1BABDD9}"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6838757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defRPr>
      </a:lvl5pPr>
      <a:lvl6pPr marL="457200" algn="ctr" rtl="0" fontAlgn="base">
        <a:spcBef>
          <a:spcPct val="0"/>
        </a:spcBef>
        <a:spcAft>
          <a:spcPct val="0"/>
        </a:spcAft>
        <a:defRPr sz="4400">
          <a:solidFill>
            <a:schemeClr val="tx1"/>
          </a:solidFill>
          <a:latin typeface="Times New Roman" panose="02020603050405020304" pitchFamily="18" charset="0"/>
        </a:defRPr>
      </a:lvl6pPr>
      <a:lvl7pPr marL="914400" algn="ctr" rtl="0" fontAlgn="base">
        <a:spcBef>
          <a:spcPct val="0"/>
        </a:spcBef>
        <a:spcAft>
          <a:spcPct val="0"/>
        </a:spcAft>
        <a:defRPr sz="4400">
          <a:solidFill>
            <a:schemeClr val="tx1"/>
          </a:solidFill>
          <a:latin typeface="Times New Roman" panose="02020603050405020304" pitchFamily="18" charset="0"/>
        </a:defRPr>
      </a:lvl7pPr>
      <a:lvl8pPr marL="1371600" algn="ctr" rtl="0" fontAlgn="base">
        <a:spcBef>
          <a:spcPct val="0"/>
        </a:spcBef>
        <a:spcAft>
          <a:spcPct val="0"/>
        </a:spcAft>
        <a:defRPr sz="4400">
          <a:solidFill>
            <a:schemeClr val="tx1"/>
          </a:solidFill>
          <a:latin typeface="Times New Roman" panose="02020603050405020304" pitchFamily="18" charset="0"/>
        </a:defRPr>
      </a:lvl8pPr>
      <a:lvl9pPr marL="1828800" algn="ctr" rtl="0" fontAlgn="base">
        <a:spcBef>
          <a:spcPct val="0"/>
        </a:spcBef>
        <a:spcAft>
          <a:spcPct val="0"/>
        </a:spcAft>
        <a:defRPr sz="4400">
          <a:solidFill>
            <a:schemeClr val="tx1"/>
          </a:solidFill>
          <a:latin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jpe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0.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7.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7.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6816701227344806">
            <a:extLst>
              <a:ext uri="{FF2B5EF4-FFF2-40B4-BE49-F238E27FC236}">
                <a16:creationId xmlns:a16="http://schemas.microsoft.com/office/drawing/2014/main" xmlns="" id="{1842883C-847C-DF50-B565-D40708187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3">
            <a:extLst>
              <a:ext uri="{FF2B5EF4-FFF2-40B4-BE49-F238E27FC236}">
                <a16:creationId xmlns:a16="http://schemas.microsoft.com/office/drawing/2014/main" xmlns="" id="{00A50F72-9DE1-7FE5-5E97-E2C89D24622A}"/>
              </a:ext>
            </a:extLst>
          </p:cNvPr>
          <p:cNvSpPr>
            <a:spLocks noChangeArrowheads="1" noChangeShapeType="1" noTextEdit="1"/>
          </p:cNvSpPr>
          <p:nvPr/>
        </p:nvSpPr>
        <p:spPr bwMode="auto">
          <a:xfrm>
            <a:off x="2667001" y="152401"/>
            <a:ext cx="6867525" cy="523875"/>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TRƯỜNG TIỂU HỌC BÁT TRANG </a:t>
            </a:r>
            <a:endParaRPr kumimoji="0" lang="en-US"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8436" name="WordArt 4">
            <a:extLst>
              <a:ext uri="{FF2B5EF4-FFF2-40B4-BE49-F238E27FC236}">
                <a16:creationId xmlns:a16="http://schemas.microsoft.com/office/drawing/2014/main" xmlns="" id="{F0E892D4-3084-AA7C-8971-38F5946411AB}"/>
              </a:ext>
            </a:extLst>
          </p:cNvPr>
          <p:cNvSpPr>
            <a:spLocks noChangeArrowheads="1" noChangeShapeType="1" noTextEdit="1"/>
          </p:cNvSpPr>
          <p:nvPr/>
        </p:nvSpPr>
        <p:spPr bwMode="auto">
          <a:xfrm>
            <a:off x="5086351" y="1857375"/>
            <a:ext cx="3979863" cy="992188"/>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8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MÔN TOÁN.</a:t>
            </a:r>
          </a:p>
        </p:txBody>
      </p:sp>
      <p:grpSp>
        <p:nvGrpSpPr>
          <p:cNvPr id="18437" name="Group 18">
            <a:extLst>
              <a:ext uri="{FF2B5EF4-FFF2-40B4-BE49-F238E27FC236}">
                <a16:creationId xmlns:a16="http://schemas.microsoft.com/office/drawing/2014/main" xmlns="" id="{5F6FFA1E-7F99-97C4-6601-F4B20AC43009}"/>
              </a:ext>
            </a:extLst>
          </p:cNvPr>
          <p:cNvGrpSpPr>
            <a:grpSpLocks/>
          </p:cNvGrpSpPr>
          <p:nvPr/>
        </p:nvGrpSpPr>
        <p:grpSpPr bwMode="auto">
          <a:xfrm>
            <a:off x="2362200" y="1143000"/>
            <a:ext cx="2438400" cy="1752600"/>
            <a:chOff x="5225" y="9335"/>
            <a:chExt cx="2520" cy="1750"/>
          </a:xfrm>
        </p:grpSpPr>
        <p:sp>
          <p:nvSpPr>
            <p:cNvPr id="22" name="AutoShape 27" descr="2">
              <a:extLst>
                <a:ext uri="{FF2B5EF4-FFF2-40B4-BE49-F238E27FC236}">
                  <a16:creationId xmlns:a16="http://schemas.microsoft.com/office/drawing/2014/main" xmlns="" id="{897E84D3-E2B2-2285-4045-2A02DBDC7ECD}"/>
                </a:ext>
              </a:extLst>
            </p:cNvPr>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p:spPr>
          <p:txBody>
            <a:bodyPr lIns="91435" tIns="45718" rIns="91435" bIns="45718"/>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18443" name="Picture 26" descr="cosmoS">
              <a:extLst>
                <a:ext uri="{FF2B5EF4-FFF2-40B4-BE49-F238E27FC236}">
                  <a16:creationId xmlns:a16="http://schemas.microsoft.com/office/drawing/2014/main" xmlns="" id="{594B7847-4BC0-0930-FD9C-32DDFC5D55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25" descr="BOOK2">
              <a:extLst>
                <a:ext uri="{FF2B5EF4-FFF2-40B4-BE49-F238E27FC236}">
                  <a16:creationId xmlns:a16="http://schemas.microsoft.com/office/drawing/2014/main" xmlns="" id="{88513AE3-432D-1C81-F3A8-A4AF9DB964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4" descr="BOOK1">
              <a:extLst>
                <a:ext uri="{FF2B5EF4-FFF2-40B4-BE49-F238E27FC236}">
                  <a16:creationId xmlns:a16="http://schemas.microsoft.com/office/drawing/2014/main" xmlns="" id="{B4D06DF0-0B1B-E0CF-8E18-39357D2E75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23" descr="QUILLPEN">
              <a:extLst>
                <a:ext uri="{FF2B5EF4-FFF2-40B4-BE49-F238E27FC236}">
                  <a16:creationId xmlns:a16="http://schemas.microsoft.com/office/drawing/2014/main" xmlns="" id="{8EBC9163-84CC-B5C2-9963-575768A2DA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 Box 22">
              <a:extLst>
                <a:ext uri="{FF2B5EF4-FFF2-40B4-BE49-F238E27FC236}">
                  <a16:creationId xmlns:a16="http://schemas.microsoft.com/office/drawing/2014/main" xmlns="" id="{8696466B-D4EE-7866-F14F-432161AD39FF}"/>
                </a:ext>
              </a:extLst>
            </p:cNvPr>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800" b="1" i="0" u="none" strike="noStrike" kern="1200" cap="none" spc="0" normalizeH="0" baseline="0" noProof="0">
                  <a:ln>
                    <a:noFill/>
                  </a:ln>
                  <a:solidFill>
                    <a:prstClr val="black"/>
                  </a:solidFill>
                  <a:effectLst/>
                  <a:uLnTx/>
                  <a:uFillTx/>
                  <a:latin typeface="VnBangkok"/>
                  <a:ea typeface="+mn-ea"/>
                  <a:cs typeface="+mn-cs"/>
                </a:rPr>
                <a:t> </a:t>
              </a: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sp>
          <p:nvSpPr>
            <p:cNvPr id="18448" name="Text Box 21">
              <a:extLst>
                <a:ext uri="{FF2B5EF4-FFF2-40B4-BE49-F238E27FC236}">
                  <a16:creationId xmlns:a16="http://schemas.microsoft.com/office/drawing/2014/main" xmlns="" id="{931E3322-8034-2E4A-A35D-4AFA396B92D7}"/>
                </a:ext>
              </a:extLst>
            </p:cNvPr>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8449" name="WordArt 20">
              <a:extLst>
                <a:ext uri="{FF2B5EF4-FFF2-40B4-BE49-F238E27FC236}">
                  <a16:creationId xmlns:a16="http://schemas.microsoft.com/office/drawing/2014/main" xmlns="" id="{68E42D0F-4F23-824B-3AD2-DF07B784535A}"/>
                </a:ext>
              </a:extLst>
            </p:cNvPr>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a:ln>
                    <a:noFill/>
                  </a:ln>
                  <a:solidFill>
                    <a:srgbClr val="FFFFFF"/>
                  </a:solidFill>
                  <a:effectLst/>
                  <a:uLnTx/>
                  <a:uFillTx/>
                  <a:latin typeface="VNbritannic"/>
                  <a:ea typeface="+mn-ea"/>
                  <a:cs typeface="+mn-cs"/>
                </a:rPr>
                <a:t>NÀM </a:t>
              </a:r>
            </a:p>
          </p:txBody>
        </p:sp>
        <p:sp>
          <p:nvSpPr>
            <p:cNvPr id="18450" name="Text Box 19">
              <a:extLst>
                <a:ext uri="{FF2B5EF4-FFF2-40B4-BE49-F238E27FC236}">
                  <a16:creationId xmlns:a16="http://schemas.microsoft.com/office/drawing/2014/main" xmlns="" id="{CE62CACE-AF1E-C0FD-D90F-98843623FE6B}"/>
                </a:ext>
              </a:extLst>
            </p:cNvPr>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pic>
        <p:nvPicPr>
          <p:cNvPr id="18438" name="Picture 6" descr="Gio hoa">
            <a:extLst>
              <a:ext uri="{FF2B5EF4-FFF2-40B4-BE49-F238E27FC236}">
                <a16:creationId xmlns:a16="http://schemas.microsoft.com/office/drawing/2014/main" xmlns="" id="{A85237F5-8DD1-14A6-A14E-895D05663D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741864"/>
            <a:ext cx="21336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WordArt 3">
            <a:extLst>
              <a:ext uri="{FF2B5EF4-FFF2-40B4-BE49-F238E27FC236}">
                <a16:creationId xmlns:a16="http://schemas.microsoft.com/office/drawing/2014/main" xmlns="" id="{C9B20C4C-FB05-3451-C6C4-155C87E24C52}"/>
              </a:ext>
            </a:extLst>
          </p:cNvPr>
          <p:cNvSpPr>
            <a:spLocks noChangeArrowheads="1" noChangeShapeType="1" noTextEdit="1"/>
          </p:cNvSpPr>
          <p:nvPr/>
        </p:nvSpPr>
        <p:spPr bwMode="auto">
          <a:xfrm>
            <a:off x="1919288" y="3625851"/>
            <a:ext cx="8208962" cy="1268413"/>
          </a:xfrm>
          <a:prstGeom prst="rect">
            <a:avLst/>
          </a:prstGeom>
        </p:spPr>
        <p:txBody>
          <a:bodyPr wrap="none" fromWordArt="1">
            <a:prstTxWarp prst="textPlain">
              <a:avLst>
                <a:gd name="adj" fmla="val 5012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Bài</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47: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Bài</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toán</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liên</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quan</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đến</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rút</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về</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đơn</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vị</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Tiết</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GV: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Nguyễn</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Thị</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Trang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p>
        </p:txBody>
      </p:sp>
      <p:sp>
        <p:nvSpPr>
          <p:cNvPr id="18440" name="TextBox 1">
            <a:extLst>
              <a:ext uri="{FF2B5EF4-FFF2-40B4-BE49-F238E27FC236}">
                <a16:creationId xmlns:a16="http://schemas.microsoft.com/office/drawing/2014/main" xmlns="" id="{1928E957-CEBA-C5F0-FA38-BC45DB065EE2}"/>
              </a:ext>
            </a:extLst>
          </p:cNvPr>
          <p:cNvSpPr txBox="1">
            <a:spLocks noChangeArrowheads="1"/>
          </p:cNvSpPr>
          <p:nvPr/>
        </p:nvSpPr>
        <p:spPr bwMode="auto">
          <a:xfrm>
            <a:off x="4313239" y="5602289"/>
            <a:ext cx="5037137"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dirty="0" err="1">
                <a:ln>
                  <a:noFill/>
                </a:ln>
                <a:solidFill>
                  <a:prstClr val="black"/>
                </a:solidFill>
                <a:effectLst/>
                <a:uLnTx/>
                <a:uFillTx/>
                <a:latin typeface="VNI-Times" pitchFamily="2" charset="0"/>
                <a:ea typeface="+mn-ea"/>
                <a:cs typeface="+mn-cs"/>
              </a:rPr>
              <a:t>Năm</a:t>
            </a:r>
            <a:r>
              <a:rPr kumimoji="0" lang="en-US" altLang="en-US" sz="4000" b="1" i="0" u="none" strike="noStrike" kern="1200" cap="none" spc="0" normalizeH="0" baseline="0" noProof="0" dirty="0">
                <a:ln>
                  <a:noFill/>
                </a:ln>
                <a:solidFill>
                  <a:prstClr val="black"/>
                </a:solidFill>
                <a:effectLst/>
                <a:uLnTx/>
                <a:uFillTx/>
                <a:latin typeface="VNI-Times" pitchFamily="2" charset="0"/>
                <a:ea typeface="+mn-ea"/>
                <a:cs typeface="+mn-cs"/>
              </a:rPr>
              <a:t> </a:t>
            </a:r>
            <a:r>
              <a:rPr kumimoji="0" lang="en-US" altLang="en-US" sz="4000" b="1" i="0" u="none" strike="noStrike" kern="1200" cap="none" spc="0" normalizeH="0" baseline="0" noProof="0" dirty="0" err="1">
                <a:ln>
                  <a:noFill/>
                </a:ln>
                <a:solidFill>
                  <a:prstClr val="black"/>
                </a:solidFill>
                <a:effectLst/>
                <a:uLnTx/>
                <a:uFillTx/>
                <a:latin typeface="VNI-Times" pitchFamily="2" charset="0"/>
                <a:ea typeface="+mn-ea"/>
                <a:cs typeface="+mn-cs"/>
              </a:rPr>
              <a:t>học</a:t>
            </a:r>
            <a:r>
              <a:rPr kumimoji="0" lang="en-US" altLang="en-US" sz="4000" b="1" i="0" u="none" strike="noStrike" kern="1200" cap="none" spc="0" normalizeH="0" baseline="0" noProof="0" dirty="0">
                <a:ln>
                  <a:noFill/>
                </a:ln>
                <a:solidFill>
                  <a:prstClr val="black"/>
                </a:solidFill>
                <a:effectLst/>
                <a:uLnTx/>
                <a:uFillTx/>
                <a:latin typeface="VNI-Times" pitchFamily="2" charset="0"/>
                <a:ea typeface="+mn-ea"/>
                <a:cs typeface="+mn-cs"/>
              </a:rPr>
              <a:t>: 2024-2025</a:t>
            </a:r>
          </a:p>
        </p:txBody>
      </p:sp>
      <p:sp>
        <p:nvSpPr>
          <p:cNvPr id="18441" name="TextBox 1">
            <a:extLst>
              <a:ext uri="{FF2B5EF4-FFF2-40B4-BE49-F238E27FC236}">
                <a16:creationId xmlns:a16="http://schemas.microsoft.com/office/drawing/2014/main" xmlns="" id="{9603FB8E-89F8-54C4-C556-39C0DAC02725}"/>
              </a:ext>
            </a:extLst>
          </p:cNvPr>
          <p:cNvSpPr txBox="1">
            <a:spLocks noChangeArrowheads="1"/>
          </p:cNvSpPr>
          <p:nvPr/>
        </p:nvSpPr>
        <p:spPr bwMode="auto">
          <a:xfrm>
            <a:off x="6891338" y="4799014"/>
            <a:ext cx="2036762"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vi-VN" altLang="en-US" sz="4000" b="1" i="0" u="none" strike="noStrike" kern="1200" cap="none" spc="0" normalizeH="0" baseline="0" noProof="0" dirty="0">
                <a:ln>
                  <a:noFill/>
                </a:ln>
                <a:solidFill>
                  <a:prstClr val="black"/>
                </a:solidFill>
                <a:effectLst/>
                <a:uLnTx/>
                <a:uFillTx/>
                <a:latin typeface="VNI-Times" pitchFamily="2" charset="0"/>
                <a:ea typeface="+mn-ea"/>
                <a:cs typeface="+mn-cs"/>
              </a:rPr>
              <a:t>Lớp </a:t>
            </a:r>
            <a:r>
              <a:rPr kumimoji="0" lang="en-US" altLang="en-US" sz="4000" b="1" i="0" u="none" strike="noStrike" kern="1200" cap="none" spc="0" normalizeH="0" baseline="0" noProof="0" dirty="0">
                <a:ln>
                  <a:noFill/>
                </a:ln>
                <a:solidFill>
                  <a:prstClr val="black"/>
                </a:solidFill>
                <a:effectLst/>
                <a:uLnTx/>
                <a:uFillTx/>
                <a:latin typeface="VNI-Times" pitchFamily="2" charset="0"/>
                <a:ea typeface="+mn-ea"/>
                <a:cs typeface="+mn-cs"/>
              </a:rPr>
              <a:t>4A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xmlns="" id="{C4FB5201-2526-6CDA-1A81-1625A77CEA35}"/>
              </a:ext>
            </a:extLst>
          </p:cNvPr>
          <p:cNvSpPr txBox="1"/>
          <p:nvPr/>
        </p:nvSpPr>
        <p:spPr>
          <a:xfrm>
            <a:off x="1622573" y="257611"/>
            <a:ext cx="983600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3200" b="1" i="0" u="none" strike="noStrike" kern="1200" cap="none" spc="0" normalizeH="0" baseline="0" noProof="0" dirty="0">
                <a:ln>
                  <a:noFill/>
                </a:ln>
                <a:solidFill>
                  <a:srgbClr val="002060"/>
                </a:solidFill>
                <a:effectLst/>
                <a:highlight>
                  <a:srgbClr val="FFFF00"/>
                </a:highlight>
                <a:uLnTx/>
                <a:uFillTx/>
                <a:latin typeface="Calibri" panose="020F0502020204030204" pitchFamily="34" charset="0"/>
                <a:ea typeface="+mn-ea"/>
                <a:cs typeface="Calibri" panose="020F0502020204030204" pitchFamily="34" charset="0"/>
              </a:rPr>
              <a:t>24 hộp sữa chua đóng đều được vào 6 vỉ. Hỏi 16 hộp sữa chua cùng loại sẽ đóng được mấy vỉ như vậy?</a:t>
            </a:r>
          </a:p>
        </p:txBody>
      </p:sp>
      <p:sp>
        <p:nvSpPr>
          <p:cNvPr id="13" name="Oval 12">
            <a:extLst>
              <a:ext uri="{FF2B5EF4-FFF2-40B4-BE49-F238E27FC236}">
                <a16:creationId xmlns:a16="http://schemas.microsoft.com/office/drawing/2014/main" xmlns="" id="{C9D04219-D831-D6F1-6EC8-54F6B4A934B4}"/>
              </a:ext>
            </a:extLst>
          </p:cNvPr>
          <p:cNvSpPr/>
          <p:nvPr/>
        </p:nvSpPr>
        <p:spPr>
          <a:xfrm>
            <a:off x="904875" y="332105"/>
            <a:ext cx="721995" cy="74422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2</a:t>
            </a:r>
          </a:p>
        </p:txBody>
      </p:sp>
      <p:sp>
        <p:nvSpPr>
          <p:cNvPr id="15" name="TextBox 14">
            <a:extLst>
              <a:ext uri="{FF2B5EF4-FFF2-40B4-BE49-F238E27FC236}">
                <a16:creationId xmlns:a16="http://schemas.microsoft.com/office/drawing/2014/main" xmlns="" id="{B6C7E055-8D01-6126-1942-43C9912FD500}"/>
              </a:ext>
            </a:extLst>
          </p:cNvPr>
          <p:cNvSpPr txBox="1"/>
          <p:nvPr/>
        </p:nvSpPr>
        <p:spPr>
          <a:xfrm>
            <a:off x="542925" y="1843385"/>
            <a:ext cx="60960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cs typeface="Calibri" panose="020F0502020204030204" pitchFamily="34" charset="0"/>
              </a:rPr>
              <a:t>Tóm tắt</a:t>
            </a:r>
            <a:r>
              <a:rPr kumimoji="0" lang="en-US" sz="36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cs typeface="Calibri" panose="020F0502020204030204" pitchFamily="34" charset="0"/>
              </a:rPr>
              <a:t>:</a:t>
            </a:r>
            <a:endParaRPr kumimoji="0" lang="vi-VN" sz="36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cs typeface="Calibri" panose="020F0502020204030204" pitchFamily="34" charset="0"/>
            </a:endParaRPr>
          </a:p>
          <a:p>
            <a:pPr lvl="0" algn="just"/>
            <a:r>
              <a:rPr lang="vi-VN" sz="3600" dirty="0">
                <a:solidFill>
                  <a:srgbClr val="000000"/>
                </a:solidFill>
                <a:highlight>
                  <a:srgbClr val="FFFF00"/>
                </a:highlight>
                <a:latin typeface="Calibri" panose="020F0502020204030204" pitchFamily="34" charset="0"/>
                <a:cs typeface="Calibri" panose="020F0502020204030204" pitchFamily="34" charset="0"/>
              </a:rPr>
              <a:t>24 hộp: 6 vỉ</a:t>
            </a:r>
          </a:p>
          <a:p>
            <a:pPr lvl="0" algn="just"/>
            <a:r>
              <a:rPr lang="vi-VN" sz="3600" dirty="0">
                <a:solidFill>
                  <a:srgbClr val="000000"/>
                </a:solidFill>
                <a:highlight>
                  <a:srgbClr val="FFFF00"/>
                </a:highlight>
                <a:latin typeface="Calibri" panose="020F0502020204030204" pitchFamily="34" charset="0"/>
                <a:cs typeface="Calibri" panose="020F0502020204030204" pitchFamily="34" charset="0"/>
              </a:rPr>
              <a:t>16 hộp: ... vỉ</a:t>
            </a:r>
            <a:r>
              <a:rPr lang="en-US" sz="3600" dirty="0">
                <a:solidFill>
                  <a:srgbClr val="000000"/>
                </a:solidFill>
                <a:highlight>
                  <a:srgbClr val="FFFF00"/>
                </a:highlight>
                <a:latin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xmlns="" id="{6FA32836-CA50-E81C-EC71-1C6521D0B1C4}"/>
              </a:ext>
            </a:extLst>
          </p:cNvPr>
          <p:cNvSpPr txBox="1"/>
          <p:nvPr/>
        </p:nvSpPr>
        <p:spPr>
          <a:xfrm>
            <a:off x="2228850" y="3310235"/>
            <a:ext cx="8705850" cy="3416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6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cs typeface="Calibri" panose="020F0502020204030204" pitchFamily="34" charset="0"/>
              </a:rPr>
              <a:t>Bài giải</a:t>
            </a:r>
            <a:r>
              <a:rPr kumimoji="0" lang="en-US" sz="36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cs typeface="Calibri" panose="020F0502020204030204" pitchFamily="34" charset="0"/>
              </a:rPr>
              <a:t>:</a:t>
            </a:r>
            <a:endParaRPr kumimoji="0" lang="vi-VN" sz="36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cs typeface="Calibri" panose="020F0502020204030204" pitchFamily="34" charset="0"/>
            </a:endParaRPr>
          </a:p>
          <a:p>
            <a:pPr lvl="0" algn="ctr"/>
            <a:r>
              <a:rPr lang="vi-VN" sz="3600" dirty="0">
                <a:solidFill>
                  <a:srgbClr val="FF0000"/>
                </a:solidFill>
                <a:highlight>
                  <a:srgbClr val="FFFF00"/>
                </a:highlight>
                <a:latin typeface="Calibri" panose="020F0502020204030204" pitchFamily="34" charset="0"/>
                <a:cs typeface="Calibri" panose="020F0502020204030204" pitchFamily="34" charset="0"/>
              </a:rPr>
              <a:t>Số hộp sữa đựng trong 1 vỉ là: </a:t>
            </a:r>
          </a:p>
          <a:p>
            <a:pPr lvl="0" algn="ctr"/>
            <a:r>
              <a:rPr lang="vi-VN" sz="3600" dirty="0">
                <a:solidFill>
                  <a:srgbClr val="FF0000"/>
                </a:solidFill>
                <a:highlight>
                  <a:srgbClr val="FFFF00"/>
                </a:highlight>
                <a:latin typeface="Calibri" panose="020F0502020204030204" pitchFamily="34" charset="0"/>
                <a:cs typeface="Calibri" panose="020F0502020204030204" pitchFamily="34" charset="0"/>
              </a:rPr>
              <a:t>24 : 6 = 4 (hộp)</a:t>
            </a:r>
          </a:p>
          <a:p>
            <a:pPr lvl="0" algn="ctr"/>
            <a:r>
              <a:rPr lang="vi-VN" sz="3600" dirty="0">
                <a:solidFill>
                  <a:srgbClr val="FF0000"/>
                </a:solidFill>
                <a:highlight>
                  <a:srgbClr val="FFFF00"/>
                </a:highlight>
                <a:latin typeface="Calibri" panose="020F0502020204030204" pitchFamily="34" charset="0"/>
                <a:cs typeface="Calibri" panose="020F0502020204030204" pitchFamily="34" charset="0"/>
              </a:rPr>
              <a:t>        16 hộp </a:t>
            </a:r>
            <a:r>
              <a:rPr lang="en-US" sz="3600" dirty="0" err="1">
                <a:solidFill>
                  <a:srgbClr val="FF0000"/>
                </a:solidFill>
                <a:highlight>
                  <a:srgbClr val="FFFF00"/>
                </a:highlight>
                <a:latin typeface="Calibri" panose="020F0502020204030204" pitchFamily="34" charset="0"/>
                <a:cs typeface="Calibri" panose="020F0502020204030204" pitchFamily="34" charset="0"/>
              </a:rPr>
              <a:t>sữa</a:t>
            </a:r>
            <a:r>
              <a:rPr lang="en-US" sz="3600" dirty="0">
                <a:solidFill>
                  <a:srgbClr val="FF0000"/>
                </a:solidFill>
                <a:highlight>
                  <a:srgbClr val="FFFF00"/>
                </a:highlight>
                <a:latin typeface="Calibri" panose="020F0502020204030204" pitchFamily="34" charset="0"/>
                <a:cs typeface="Calibri" panose="020F0502020204030204" pitchFamily="34" charset="0"/>
              </a:rPr>
              <a:t> </a:t>
            </a:r>
            <a:r>
              <a:rPr lang="en-US" sz="3600" dirty="0" err="1">
                <a:solidFill>
                  <a:srgbClr val="FF0000"/>
                </a:solidFill>
                <a:highlight>
                  <a:srgbClr val="FFFF00"/>
                </a:highlight>
                <a:latin typeface="Calibri" panose="020F0502020204030204" pitchFamily="34" charset="0"/>
                <a:cs typeface="Calibri" panose="020F0502020204030204" pitchFamily="34" charset="0"/>
              </a:rPr>
              <a:t>chua</a:t>
            </a:r>
            <a:r>
              <a:rPr lang="en-US" sz="3600" dirty="0">
                <a:solidFill>
                  <a:srgbClr val="FF0000"/>
                </a:solidFill>
                <a:highlight>
                  <a:srgbClr val="FFFF00"/>
                </a:highlight>
                <a:latin typeface="Calibri" panose="020F0502020204030204" pitchFamily="34" charset="0"/>
                <a:cs typeface="Calibri" panose="020F0502020204030204" pitchFamily="34" charset="0"/>
              </a:rPr>
              <a:t> </a:t>
            </a:r>
            <a:r>
              <a:rPr lang="vi-VN" sz="3600" dirty="0">
                <a:solidFill>
                  <a:srgbClr val="FF0000"/>
                </a:solidFill>
                <a:highlight>
                  <a:srgbClr val="FFFF00"/>
                </a:highlight>
                <a:latin typeface="Calibri" panose="020F0502020204030204" pitchFamily="34" charset="0"/>
                <a:cs typeface="Calibri" panose="020F0502020204030204" pitchFamily="34" charset="0"/>
              </a:rPr>
              <a:t>đóng được vào số vỉ là:</a:t>
            </a:r>
          </a:p>
          <a:p>
            <a:pPr lvl="0" algn="ctr"/>
            <a:r>
              <a:rPr lang="vi-VN" sz="3600" dirty="0">
                <a:solidFill>
                  <a:srgbClr val="FF0000"/>
                </a:solidFill>
                <a:highlight>
                  <a:srgbClr val="FFFF00"/>
                </a:highlight>
                <a:latin typeface="Calibri" panose="020F0502020204030204" pitchFamily="34" charset="0"/>
                <a:cs typeface="Calibri" panose="020F0502020204030204" pitchFamily="34" charset="0"/>
              </a:rPr>
              <a:t>16 :</a:t>
            </a:r>
            <a:r>
              <a:rPr lang="en-US" sz="3600" dirty="0">
                <a:solidFill>
                  <a:srgbClr val="FF0000"/>
                </a:solidFill>
                <a:highlight>
                  <a:srgbClr val="FFFF00"/>
                </a:highlight>
                <a:latin typeface="Calibri" panose="020F0502020204030204" pitchFamily="34" charset="0"/>
                <a:cs typeface="Calibri" panose="020F0502020204030204" pitchFamily="34" charset="0"/>
              </a:rPr>
              <a:t> </a:t>
            </a:r>
            <a:r>
              <a:rPr lang="vi-VN" sz="3600" dirty="0">
                <a:solidFill>
                  <a:srgbClr val="FF0000"/>
                </a:solidFill>
                <a:highlight>
                  <a:srgbClr val="FFFF00"/>
                </a:highlight>
                <a:latin typeface="Calibri" panose="020F0502020204030204" pitchFamily="34" charset="0"/>
                <a:cs typeface="Calibri" panose="020F0502020204030204" pitchFamily="34" charset="0"/>
              </a:rPr>
              <a:t>4 =  4</a:t>
            </a:r>
            <a:r>
              <a:rPr lang="en-US" sz="3600" dirty="0">
                <a:solidFill>
                  <a:srgbClr val="FF0000"/>
                </a:solidFill>
                <a:highlight>
                  <a:srgbClr val="FFFF00"/>
                </a:highlight>
                <a:latin typeface="Calibri" panose="020F0502020204030204" pitchFamily="34" charset="0"/>
                <a:cs typeface="Calibri" panose="020F0502020204030204" pitchFamily="34" charset="0"/>
              </a:rPr>
              <a:t> </a:t>
            </a:r>
            <a:r>
              <a:rPr lang="vi-VN" sz="3600" dirty="0">
                <a:solidFill>
                  <a:srgbClr val="FF0000"/>
                </a:solidFill>
                <a:highlight>
                  <a:srgbClr val="FFFF00"/>
                </a:highlight>
                <a:latin typeface="Calibri" panose="020F0502020204030204" pitchFamily="34" charset="0"/>
                <a:cs typeface="Calibri" panose="020F0502020204030204" pitchFamily="34" charset="0"/>
              </a:rPr>
              <a:t>(vỉ)</a:t>
            </a:r>
          </a:p>
          <a:p>
            <a:pPr lvl="0" algn="r"/>
            <a:r>
              <a:rPr lang="vi-VN" sz="3600" dirty="0">
                <a:solidFill>
                  <a:srgbClr val="FF0000"/>
                </a:solidFill>
                <a:highlight>
                  <a:srgbClr val="FFFF00"/>
                </a:highlight>
                <a:latin typeface="Calibri" panose="020F0502020204030204" pitchFamily="34" charset="0"/>
                <a:cs typeface="Calibri" panose="020F0502020204030204" pitchFamily="34" charset="0"/>
              </a:rPr>
              <a:t>Đáp số: 4 vỉ sữa</a:t>
            </a:r>
            <a:r>
              <a:rPr lang="en-US" sz="3600" dirty="0">
                <a:solidFill>
                  <a:srgbClr val="FF0000"/>
                </a:solidFill>
                <a:highlight>
                  <a:srgbClr val="FFFF00"/>
                </a:highlight>
                <a:latin typeface="Calibri" panose="020F0502020204030204" pitchFamily="34" charset="0"/>
                <a:cs typeface="Calibri" panose="020F0502020204030204" pitchFamily="34" charset="0"/>
              </a:rPr>
              <a:t> </a:t>
            </a:r>
            <a:r>
              <a:rPr lang="en-US" sz="3600" dirty="0" err="1">
                <a:solidFill>
                  <a:srgbClr val="FF0000"/>
                </a:solidFill>
                <a:highlight>
                  <a:srgbClr val="FFFF00"/>
                </a:highlight>
                <a:latin typeface="Calibri" panose="020F0502020204030204" pitchFamily="34" charset="0"/>
                <a:cs typeface="Calibri" panose="020F0502020204030204" pitchFamily="34" charset="0"/>
              </a:rPr>
              <a:t>chua</a:t>
            </a:r>
            <a:endParaRPr lang="vi-VN" sz="3600" dirty="0">
              <a:solidFill>
                <a:srgbClr val="FF0000"/>
              </a:solidFill>
              <a:highlight>
                <a:srgbClr val="FFFF00"/>
              </a:highlight>
              <a:latin typeface="Calibri" panose="020F0502020204030204" pitchFamily="34" charset="0"/>
              <a:cs typeface="Calibri" panose="020F0502020204030204" pitchFamily="34" charset="0"/>
            </a:endParaRPr>
          </a:p>
        </p:txBody>
      </p:sp>
      <p:pic>
        <p:nvPicPr>
          <p:cNvPr id="3074" name="Picture 2" descr="Lốc 4 hộp sữa chua Vinamilk không đường 100g">
            <a:extLst>
              <a:ext uri="{FF2B5EF4-FFF2-40B4-BE49-F238E27FC236}">
                <a16:creationId xmlns:a16="http://schemas.microsoft.com/office/drawing/2014/main" xmlns="" id="{DD475FA8-634D-4F98-F955-DF3B88ECDF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4349" y="1331119"/>
            <a:ext cx="3114675" cy="233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597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down)">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wipe(down)">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wipe(down)">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xEl>
                                              <p:pRg st="3" end="3"/>
                                            </p:txEl>
                                          </p:spTgt>
                                        </p:tgtEl>
                                        <p:attrNameLst>
                                          <p:attrName>style.visibility</p:attrName>
                                        </p:attrNameLst>
                                      </p:cBhvr>
                                      <p:to>
                                        <p:strVal val="visible"/>
                                      </p:to>
                                    </p:set>
                                    <p:animEffect transition="in" filter="wipe(down)">
                                      <p:cBhvr>
                                        <p:cTn id="38" dur="500"/>
                                        <p:tgtEl>
                                          <p:spTgt spid="1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xEl>
                                              <p:pRg st="4" end="4"/>
                                            </p:txEl>
                                          </p:spTgt>
                                        </p:tgtEl>
                                        <p:attrNameLst>
                                          <p:attrName>style.visibility</p:attrName>
                                        </p:attrNameLst>
                                      </p:cBhvr>
                                      <p:to>
                                        <p:strVal val="visible"/>
                                      </p:to>
                                    </p:set>
                                    <p:animEffect transition="in" filter="wipe(down)">
                                      <p:cBhvr>
                                        <p:cTn id="43" dur="500"/>
                                        <p:tgtEl>
                                          <p:spTgt spid="1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xEl>
                                              <p:pRg st="5" end="5"/>
                                            </p:txEl>
                                          </p:spTgt>
                                        </p:tgtEl>
                                        <p:attrNameLst>
                                          <p:attrName>style.visibility</p:attrName>
                                        </p:attrNameLst>
                                      </p:cBhvr>
                                      <p:to>
                                        <p:strVal val="visible"/>
                                      </p:to>
                                    </p:set>
                                    <p:animEffect transition="in" filter="wipe(down)">
                                      <p:cBhvr>
                                        <p:cTn id="48"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8" name="TextBox 7">
            <a:extLst>
              <a:ext uri="{FF2B5EF4-FFF2-40B4-BE49-F238E27FC236}">
                <a16:creationId xmlns:a16="http://schemas.microsoft.com/office/drawing/2014/main" xmlns="" id="{7387BF87-F2CF-4A62-A5DB-B6C78D87FA56}"/>
              </a:ext>
            </a:extLst>
          </p:cNvPr>
          <p:cNvSpPr txBox="1"/>
          <p:nvPr/>
        </p:nvSpPr>
        <p:spPr>
          <a:xfrm>
            <a:off x="10501901" y="204959"/>
            <a:ext cx="696883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4400" b="1" i="0" u="none" strike="noStrike" kern="0" cap="none" spc="0" normalizeH="0" baseline="0" noProof="0" dirty="0">
                <a:ln>
                  <a:solidFill>
                    <a:srgbClr val="002060"/>
                  </a:solidFill>
                </a:ln>
                <a:solidFill>
                  <a:srgbClr val="FFFF66"/>
                </a:solidFill>
                <a:effectLst/>
                <a:uLnTx/>
                <a:uFillTx/>
                <a:latin typeface="SVN-Wallington" panose="00000500000000000000" pitchFamily="2" charset="0"/>
                <a:ea typeface="+mn-ea"/>
                <a:cs typeface="Arial"/>
                <a:sym typeface="Gochi Hand"/>
              </a:rPr>
              <a:t>Toán</a:t>
            </a:r>
            <a:endParaRPr kumimoji="0" lang="en-US" sz="4400" b="1" i="0" u="none" strike="noStrike" kern="0" cap="none" spc="0" normalizeH="0" baseline="0" noProof="0" dirty="0">
              <a:ln>
                <a:solidFill>
                  <a:srgbClr val="002060"/>
                </a:solidFill>
              </a:ln>
              <a:solidFill>
                <a:srgbClr val="FFFF66"/>
              </a:solidFill>
              <a:effectLst/>
              <a:uLnTx/>
              <a:uFillTx/>
              <a:latin typeface="SVN-Wallington" panose="00000500000000000000" pitchFamily="2" charset="0"/>
              <a:ea typeface="+mn-ea"/>
              <a:cs typeface="Arial"/>
              <a:sym typeface="Arial"/>
            </a:endParaRPr>
          </a:p>
        </p:txBody>
      </p:sp>
      <p:pic>
        <p:nvPicPr>
          <p:cNvPr id="12" name="Picture 11" descr="A picture containing toy, doll&#10;&#10;Description automatically generated">
            <a:extLst>
              <a:ext uri="{FF2B5EF4-FFF2-40B4-BE49-F238E27FC236}">
                <a16:creationId xmlns:a16="http://schemas.microsoft.com/office/drawing/2014/main" xmlns="" id="{7F20AD43-C14B-4D53-BF83-39D4D5D2766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85" b="94149" l="9985" r="89998">
                        <a14:foregroundMark x1="43024" y1="25438" x2="40840" y2="33206"/>
                        <a14:foregroundMark x1="53359" y1="24621" x2="54442" y2="32922"/>
                        <a14:foregroundMark x1="54442" y1="32922" x2="54442" y2="32922"/>
                        <a14:foregroundMark x1="40840" y1="27205" x2="40840" y2="27205"/>
                        <a14:foregroundMark x1="42607" y1="26538" x2="41107" y2="32522"/>
                        <a14:foregroundMark x1="55126" y1="26938" x2="55676" y2="30755"/>
                        <a14:foregroundMark x1="36206" y1="51292" x2="43291" y2="50075"/>
                        <a14:foregroundMark x1="43291" y1="50075" x2="43291" y2="50075"/>
                        <a14:foregroundMark x1="40423" y1="26804" x2="38940" y2="31839"/>
                        <a14:foregroundMark x1="46691" y1="33606" x2="48591" y2="35639"/>
                        <a14:foregroundMark x1="48591" y1="50075" x2="48325" y2="54292"/>
                        <a14:foregroundMark x1="48812" y1="92124" x2="55093" y2="94149"/>
                        <a14:foregroundMark x1="47095" y1="91571" x2="48104" y2="91896"/>
                        <a14:foregroundMark x1="39890" y1="89248" x2="46676" y2="91436"/>
                        <a14:foregroundMark x1="55093" y1="94149" x2="55393" y2="94149"/>
                        <a14:backgroundMark x1="47775" y1="91699" x2="47908" y2="92782"/>
                        <a14:backgroundMark x1="48458" y1="91432" x2="48458" y2="92932"/>
                        <a14:backgroundMark x1="46691" y1="91432" x2="47091" y2="92932"/>
                        <a14:backgroundMark x1="55393" y1="93882" x2="55393" y2="93882"/>
                      </a14:backgroundRemoval>
                    </a14:imgEffect>
                  </a14:imgLayer>
                </a14:imgProps>
              </a:ext>
            </a:extLst>
          </a:blip>
          <a:stretch>
            <a:fillRect/>
          </a:stretch>
        </p:blipFill>
        <p:spPr>
          <a:xfrm>
            <a:off x="7987181" y="974400"/>
            <a:ext cx="5999138" cy="5999138"/>
          </a:xfrm>
          <a:prstGeom prst="rect">
            <a:avLst/>
          </a:prstGeom>
        </p:spPr>
      </p:pic>
      <p:pic>
        <p:nvPicPr>
          <p:cNvPr id="3" name="Picture 2">
            <a:extLst>
              <a:ext uri="{FF2B5EF4-FFF2-40B4-BE49-F238E27FC236}">
                <a16:creationId xmlns:a16="http://schemas.microsoft.com/office/drawing/2014/main" xmlns="" id="{E4E217CB-2394-3B40-F070-17BC21837382}"/>
              </a:ext>
            </a:extLst>
          </p:cNvPr>
          <p:cNvPicPr>
            <a:picLocks noChangeAspect="1"/>
          </p:cNvPicPr>
          <p:nvPr/>
        </p:nvPicPr>
        <p:blipFill>
          <a:blip r:embed="rId5"/>
          <a:stretch>
            <a:fillRect/>
          </a:stretch>
        </p:blipFill>
        <p:spPr>
          <a:xfrm>
            <a:off x="3575085" y="1327552"/>
            <a:ext cx="5041829" cy="4517528"/>
          </a:xfrm>
          <a:prstGeom prst="rect">
            <a:avLst/>
          </a:prstGeom>
        </p:spPr>
      </p:pic>
    </p:spTree>
    <p:extLst>
      <p:ext uri="{BB962C8B-B14F-4D97-AF65-F5344CB8AC3E}">
        <p14:creationId xmlns:p14="http://schemas.microsoft.com/office/powerpoint/2010/main" val="78276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xmlns="" id="{C4FB5201-2526-6CDA-1A81-1625A77CEA35}"/>
              </a:ext>
            </a:extLst>
          </p:cNvPr>
          <p:cNvSpPr txBox="1"/>
          <p:nvPr/>
        </p:nvSpPr>
        <p:spPr>
          <a:xfrm>
            <a:off x="1622573" y="257611"/>
            <a:ext cx="9836002" cy="1569660"/>
          </a:xfrm>
          <a:prstGeom prst="rect">
            <a:avLst/>
          </a:prstGeom>
          <a:noFill/>
        </p:spPr>
        <p:txBody>
          <a:bodyPr wrap="square" rtlCol="0">
            <a:spAutoFit/>
          </a:bodyPr>
          <a:lstStyle/>
          <a:p>
            <a:pPr lvl="0" algn="just">
              <a:spcBef>
                <a:spcPts val="600"/>
              </a:spcBef>
              <a:spcAft>
                <a:spcPts val="600"/>
              </a:spcAft>
              <a:defRPr/>
            </a:pPr>
            <a:r>
              <a:rPr lang="vi-VN" sz="3200" b="1" dirty="0">
                <a:solidFill>
                  <a:srgbClr val="002060"/>
                </a:solidFill>
                <a:highlight>
                  <a:srgbClr val="FFFF00"/>
                </a:highlight>
                <a:latin typeface="Calibri" panose="020F0502020204030204" pitchFamily="34" charset="0"/>
                <a:cs typeface="Calibri" panose="020F0502020204030204" pitchFamily="34" charset="0"/>
              </a:rPr>
              <a:t>Trong phong trào "Đổi giấy lấy cây xanh", Việt đã đổi 9 kg giấy để được 3 cây. Hỏi Mai đổi 12 kg giấy cùng loại đó thì được mấy cây như vậy?</a:t>
            </a:r>
            <a:endParaRPr kumimoji="0" lang="vi-VN" sz="3200" b="1" i="0" u="none" strike="noStrike" kern="1200" cap="none" spc="0" normalizeH="0" baseline="0" noProof="0" dirty="0">
              <a:ln>
                <a:noFill/>
              </a:ln>
              <a:solidFill>
                <a:srgbClr val="002060"/>
              </a:solidFill>
              <a:effectLst/>
              <a:highlight>
                <a:srgbClr val="FFFF00"/>
              </a:highlight>
              <a:uLnTx/>
              <a:uFillTx/>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xmlns="" id="{C9D04219-D831-D6F1-6EC8-54F6B4A934B4}"/>
              </a:ext>
            </a:extLst>
          </p:cNvPr>
          <p:cNvSpPr/>
          <p:nvPr/>
        </p:nvSpPr>
        <p:spPr>
          <a:xfrm>
            <a:off x="904875" y="332105"/>
            <a:ext cx="721995" cy="74422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1</a:t>
            </a:r>
          </a:p>
        </p:txBody>
      </p:sp>
      <p:pic>
        <p:nvPicPr>
          <p:cNvPr id="4098" name="Picture 2" descr="Đổi giấy lấy... cây xanh">
            <a:extLst>
              <a:ext uri="{FF2B5EF4-FFF2-40B4-BE49-F238E27FC236}">
                <a16:creationId xmlns:a16="http://schemas.microsoft.com/office/drawing/2014/main" xmlns="" id="{0A471590-D4F9-6BA0-E5A4-94B1773A6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0978" y="1400175"/>
            <a:ext cx="2634735" cy="34813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9B46A84D-96BD-33B8-CD5C-3B07AB74E083}"/>
              </a:ext>
            </a:extLst>
          </p:cNvPr>
          <p:cNvSpPr txBox="1"/>
          <p:nvPr/>
        </p:nvSpPr>
        <p:spPr>
          <a:xfrm>
            <a:off x="542925" y="1843385"/>
            <a:ext cx="6096000" cy="1754326"/>
          </a:xfrm>
          <a:prstGeom prst="rect">
            <a:avLst/>
          </a:prstGeom>
          <a:noFill/>
        </p:spPr>
        <p:txBody>
          <a:bodyPr wrap="square">
            <a:spAutoFit/>
          </a:bodyPr>
          <a:lstStyle/>
          <a:p>
            <a:pPr algn="ctr" latinLnBrk="0"/>
            <a:r>
              <a:rPr lang="vi-VN" sz="3600" b="1" i="0" dirty="0">
                <a:solidFill>
                  <a:srgbClr val="000000"/>
                </a:solidFill>
                <a:effectLst/>
                <a:highlight>
                  <a:srgbClr val="FFFF00"/>
                </a:highlight>
                <a:latin typeface="Calibri" panose="020F0502020204030204" pitchFamily="34" charset="0"/>
                <a:cs typeface="Calibri" panose="020F0502020204030204" pitchFamily="34" charset="0"/>
              </a:rPr>
              <a:t>Tóm tắt</a:t>
            </a:r>
            <a:r>
              <a:rPr lang="en-US" sz="3600" b="1" i="0" dirty="0">
                <a:solidFill>
                  <a:srgbClr val="000000"/>
                </a:solidFill>
                <a:effectLst/>
                <a:highlight>
                  <a:srgbClr val="FFFF00"/>
                </a:highlight>
                <a:latin typeface="Calibri" panose="020F0502020204030204" pitchFamily="34" charset="0"/>
                <a:cs typeface="Calibri" panose="020F0502020204030204" pitchFamily="34" charset="0"/>
              </a:rPr>
              <a:t>:</a:t>
            </a:r>
            <a:endParaRPr lang="vi-VN" sz="3600" dirty="0">
              <a:solidFill>
                <a:srgbClr val="000000"/>
              </a:solidFill>
              <a:highlight>
                <a:srgbClr val="FFFF00"/>
              </a:highlight>
              <a:latin typeface="Calibri" panose="020F0502020204030204" pitchFamily="34" charset="0"/>
              <a:cs typeface="Calibri" panose="020F0502020204030204" pitchFamily="34" charset="0"/>
            </a:endParaRPr>
          </a:p>
          <a:p>
            <a:pPr algn="just"/>
            <a:r>
              <a:rPr lang="vi-VN" sz="3600" dirty="0">
                <a:solidFill>
                  <a:srgbClr val="000000"/>
                </a:solidFill>
                <a:highlight>
                  <a:srgbClr val="FFFF00"/>
                </a:highlight>
                <a:latin typeface="Calibri" panose="020F0502020204030204" pitchFamily="34" charset="0"/>
                <a:cs typeface="Calibri" panose="020F0502020204030204" pitchFamily="34" charset="0"/>
              </a:rPr>
              <a:t>9 kg giấy: 3 cây</a:t>
            </a:r>
          </a:p>
          <a:p>
            <a:pPr algn="just"/>
            <a:r>
              <a:rPr lang="vi-VN" sz="3600" dirty="0">
                <a:solidFill>
                  <a:srgbClr val="000000"/>
                </a:solidFill>
                <a:highlight>
                  <a:srgbClr val="FFFF00"/>
                </a:highlight>
                <a:latin typeface="Calibri" panose="020F0502020204030204" pitchFamily="34" charset="0"/>
                <a:cs typeface="Calibri" panose="020F0502020204030204" pitchFamily="34" charset="0"/>
              </a:rPr>
              <a:t>12 kg giấy</a:t>
            </a:r>
            <a:r>
              <a:rPr lang="en-US" sz="3600" dirty="0">
                <a:solidFill>
                  <a:srgbClr val="000000"/>
                </a:solidFill>
                <a:highlight>
                  <a:srgbClr val="FFFF00"/>
                </a:highlight>
                <a:latin typeface="Calibri" panose="020F0502020204030204" pitchFamily="34" charset="0"/>
                <a:cs typeface="Calibri" panose="020F0502020204030204" pitchFamily="34" charset="0"/>
              </a:rPr>
              <a:t>:…</a:t>
            </a:r>
            <a:r>
              <a:rPr lang="vi-VN" sz="3600" dirty="0">
                <a:solidFill>
                  <a:srgbClr val="000000"/>
                </a:solidFill>
                <a:highlight>
                  <a:srgbClr val="FFFF00"/>
                </a:highlight>
                <a:latin typeface="Calibri" panose="020F0502020204030204" pitchFamily="34" charset="0"/>
                <a:cs typeface="Calibri" panose="020F0502020204030204" pitchFamily="34" charset="0"/>
              </a:rPr>
              <a:t>cây</a:t>
            </a:r>
            <a:r>
              <a:rPr lang="en-US" sz="3600" dirty="0">
                <a:solidFill>
                  <a:srgbClr val="000000"/>
                </a:solidFill>
                <a:highlight>
                  <a:srgbClr val="FFFF00"/>
                </a:highlight>
                <a:latin typeface="Calibri" panose="020F0502020204030204" pitchFamily="34" charset="0"/>
                <a:cs typeface="Calibri" panose="020F0502020204030204" pitchFamily="34" charset="0"/>
              </a:rPr>
              <a:t>?</a:t>
            </a:r>
            <a:endParaRPr lang="vi-VN" sz="3600" b="0" i="0" dirty="0">
              <a:solidFill>
                <a:srgbClr val="000000"/>
              </a:solidFill>
              <a:effectLst/>
              <a:highlight>
                <a:srgbClr val="FFFF00"/>
              </a:highligh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184F6736-52F5-9F30-BAC1-8A45FD115542}"/>
              </a:ext>
            </a:extLst>
          </p:cNvPr>
          <p:cNvSpPr txBox="1"/>
          <p:nvPr/>
        </p:nvSpPr>
        <p:spPr>
          <a:xfrm>
            <a:off x="790575" y="3310235"/>
            <a:ext cx="9410700" cy="3416320"/>
          </a:xfrm>
          <a:prstGeom prst="rect">
            <a:avLst/>
          </a:prstGeom>
          <a:noFill/>
        </p:spPr>
        <p:txBody>
          <a:bodyPr wrap="square">
            <a:spAutoFit/>
          </a:bodyPr>
          <a:lstStyle/>
          <a:p>
            <a:pPr algn="ctr"/>
            <a:r>
              <a:rPr lang="vi-VN"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highlight>
                  <a:srgbClr val="FFFF00"/>
                </a:highlight>
                <a:latin typeface="Calibri" panose="020F0502020204030204" pitchFamily="34" charset="0"/>
                <a:cs typeface="Calibri" panose="020F0502020204030204" pitchFamily="34" charset="0"/>
              </a:rPr>
              <a:t>Bài giải</a:t>
            </a:r>
            <a:r>
              <a:rPr lang="en-US" sz="3600" b="1" dirty="0">
                <a:solidFill>
                  <a:srgbClr val="FF0000"/>
                </a:solidFill>
                <a:highlight>
                  <a:srgbClr val="FFFF00"/>
                </a:highlight>
                <a:latin typeface="Calibri" panose="020F0502020204030204" pitchFamily="34" charset="0"/>
                <a:cs typeface="Calibri" panose="020F0502020204030204" pitchFamily="34" charset="0"/>
              </a:rPr>
              <a:t>:</a:t>
            </a:r>
            <a:endParaRPr lang="vi-VN" sz="3600" b="1" dirty="0">
              <a:solidFill>
                <a:srgbClr val="FF0000"/>
              </a:solidFill>
              <a:highlight>
                <a:srgbClr val="FFFF00"/>
              </a:highlight>
              <a:latin typeface="Calibri" panose="020F0502020204030204" pitchFamily="34" charset="0"/>
              <a:cs typeface="Calibri" panose="020F0502020204030204" pitchFamily="34" charset="0"/>
            </a:endParaRPr>
          </a:p>
          <a:p>
            <a:pPr algn="ctr"/>
            <a:r>
              <a:rPr lang="vi-VN" sz="3600" b="1" dirty="0">
                <a:solidFill>
                  <a:srgbClr val="FF0000"/>
                </a:solidFill>
                <a:highlight>
                  <a:srgbClr val="FFFF00"/>
                </a:highlight>
                <a:latin typeface="Calibri" panose="020F0502020204030204" pitchFamily="34" charset="0"/>
                <a:cs typeface="Calibri" panose="020F0502020204030204" pitchFamily="34" charset="0"/>
              </a:rPr>
              <a:t>         </a:t>
            </a:r>
            <a:r>
              <a:rPr lang="vi-VN" sz="3600" dirty="0">
                <a:solidFill>
                  <a:srgbClr val="FF0000"/>
                </a:solidFill>
                <a:highlight>
                  <a:srgbClr val="FFFF00"/>
                </a:highlight>
                <a:latin typeface="Calibri" panose="020F0502020204030204" pitchFamily="34" charset="0"/>
                <a:cs typeface="Calibri" panose="020F0502020204030204" pitchFamily="34" charset="0"/>
              </a:rPr>
              <a:t>Số ki-lô-gam giấy đổi  1 cây xanh  là:</a:t>
            </a:r>
          </a:p>
          <a:p>
            <a:pPr algn="ctr"/>
            <a:r>
              <a:rPr lang="vi-VN" sz="3600" dirty="0">
                <a:solidFill>
                  <a:srgbClr val="FF0000"/>
                </a:solidFill>
                <a:highlight>
                  <a:srgbClr val="FFFF00"/>
                </a:highlight>
                <a:latin typeface="Calibri" panose="020F0502020204030204" pitchFamily="34" charset="0"/>
                <a:cs typeface="Calibri" panose="020F0502020204030204" pitchFamily="34" charset="0"/>
              </a:rPr>
              <a:t>                  9 : 3 = 3 (kg)</a:t>
            </a:r>
          </a:p>
          <a:p>
            <a:pPr algn="ctr"/>
            <a:r>
              <a:rPr lang="vi-VN" sz="3600" dirty="0">
                <a:solidFill>
                  <a:srgbClr val="FF0000"/>
                </a:solidFill>
                <a:highlight>
                  <a:srgbClr val="FFFF00"/>
                </a:highlight>
                <a:latin typeface="Calibri" panose="020F0502020204030204" pitchFamily="34" charset="0"/>
                <a:cs typeface="Calibri" panose="020F0502020204030204" pitchFamily="34" charset="0"/>
              </a:rPr>
              <a:t>   12 kg giấy đổi được số cây xanh là:</a:t>
            </a:r>
          </a:p>
          <a:p>
            <a:pPr algn="ctr"/>
            <a:r>
              <a:rPr lang="vi-VN" sz="3600" dirty="0">
                <a:solidFill>
                  <a:srgbClr val="FF0000"/>
                </a:solidFill>
                <a:highlight>
                  <a:srgbClr val="FFFF00"/>
                </a:highlight>
                <a:latin typeface="Calibri" panose="020F0502020204030204" pitchFamily="34" charset="0"/>
                <a:cs typeface="Calibri" panose="020F0502020204030204" pitchFamily="34" charset="0"/>
              </a:rPr>
              <a:t>                 12 : 3 = 4 ( cây)</a:t>
            </a:r>
          </a:p>
          <a:p>
            <a:pPr algn="ctr"/>
            <a:r>
              <a:rPr lang="vi-VN" sz="3600" dirty="0">
                <a:solidFill>
                  <a:srgbClr val="FF0000"/>
                </a:solidFill>
                <a:highlight>
                  <a:srgbClr val="FFFF00"/>
                </a:highlight>
                <a:latin typeface="Calibri" panose="020F0502020204030204" pitchFamily="34" charset="0"/>
                <a:cs typeface="Calibri" panose="020F0502020204030204" pitchFamily="34" charset="0"/>
              </a:rPr>
              <a:t>                         Đáp số:</a:t>
            </a:r>
            <a:r>
              <a:rPr lang="en-US" sz="3600" dirty="0">
                <a:solidFill>
                  <a:srgbClr val="FF0000"/>
                </a:solidFill>
                <a:highlight>
                  <a:srgbClr val="FFFF00"/>
                </a:highlight>
                <a:latin typeface="Calibri" panose="020F0502020204030204" pitchFamily="34" charset="0"/>
                <a:cs typeface="Calibri" panose="020F0502020204030204" pitchFamily="34" charset="0"/>
              </a:rPr>
              <a:t> </a:t>
            </a:r>
            <a:r>
              <a:rPr lang="vi-VN" sz="3600" dirty="0">
                <a:solidFill>
                  <a:srgbClr val="FF0000"/>
                </a:solidFill>
                <a:highlight>
                  <a:srgbClr val="FFFF00"/>
                </a:highlight>
                <a:latin typeface="Calibri" panose="020F0502020204030204" pitchFamily="34" charset="0"/>
                <a:cs typeface="Calibri" panose="020F0502020204030204" pitchFamily="34" charset="0"/>
              </a:rPr>
              <a:t>4 cây xanh</a:t>
            </a:r>
          </a:p>
        </p:txBody>
      </p:sp>
    </p:spTree>
    <p:extLst>
      <p:ext uri="{BB962C8B-B14F-4D97-AF65-F5344CB8AC3E}">
        <p14:creationId xmlns:p14="http://schemas.microsoft.com/office/powerpoint/2010/main" val="1632520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down)">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down)">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wipe(down)">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down)">
                                      <p:cBhvr>
                                        <p:cTn id="43" dur="500"/>
                                        <p:tgtEl>
                                          <p:spTgt spid="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wipe(down)">
                                      <p:cBhvr>
                                        <p:cTn id="4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3"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xmlns="" id="{C4FB5201-2526-6CDA-1A81-1625A77CEA35}"/>
              </a:ext>
            </a:extLst>
          </p:cNvPr>
          <p:cNvSpPr txBox="1"/>
          <p:nvPr/>
        </p:nvSpPr>
        <p:spPr>
          <a:xfrm>
            <a:off x="1622573" y="257611"/>
            <a:ext cx="9836002" cy="1200329"/>
          </a:xfrm>
          <a:prstGeom prst="rect">
            <a:avLst/>
          </a:prstGeom>
          <a:noFill/>
        </p:spPr>
        <p:txBody>
          <a:bodyPr wrap="square" rtlCol="0">
            <a:spAutoFit/>
          </a:bodyPr>
          <a:lstStyle/>
          <a:p>
            <a:pPr lvl="0" algn="just">
              <a:spcBef>
                <a:spcPts val="600"/>
              </a:spcBef>
              <a:spcAft>
                <a:spcPts val="600"/>
              </a:spcAft>
              <a:defRPr/>
            </a:pPr>
            <a:r>
              <a:rPr lang="vi-VN" sz="2400" b="1" dirty="0">
                <a:solidFill>
                  <a:srgbClr val="002060"/>
                </a:solidFill>
                <a:highlight>
                  <a:srgbClr val="FFFF00"/>
                </a:highlight>
                <a:latin typeface="Calibri" panose="020F0502020204030204" pitchFamily="34" charset="0"/>
                <a:cs typeface="Calibri" panose="020F0502020204030204" pitchFamily="34" charset="0"/>
              </a:rPr>
              <a:t>Bạn Việt xếp 4 que tính để được một hình vuông có chu vi 60 cm. Dùng các que tính loại đó, bạn Mai xếp được các hình dưới đây (khoảng cách giữa các que tính là không đáng kể). Hỏi chu vi mỗi hình đó là bao nhiêu xăng-ti-mét?</a:t>
            </a:r>
            <a:endParaRPr kumimoji="0" lang="vi-VN" sz="2400" b="1" i="0" u="none" strike="noStrike" kern="1200" cap="none" spc="0" normalizeH="0" baseline="0" noProof="0" dirty="0">
              <a:ln>
                <a:noFill/>
              </a:ln>
              <a:solidFill>
                <a:srgbClr val="002060"/>
              </a:solidFill>
              <a:effectLst/>
              <a:highlight>
                <a:srgbClr val="FFFF00"/>
              </a:highlight>
              <a:uLnTx/>
              <a:uFillTx/>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xmlns="" id="{C9D04219-D831-D6F1-6EC8-54F6B4A934B4}"/>
              </a:ext>
            </a:extLst>
          </p:cNvPr>
          <p:cNvSpPr/>
          <p:nvPr/>
        </p:nvSpPr>
        <p:spPr>
          <a:xfrm>
            <a:off x="904875" y="332105"/>
            <a:ext cx="721995" cy="74422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2</a:t>
            </a:r>
          </a:p>
        </p:txBody>
      </p:sp>
      <p:pic>
        <p:nvPicPr>
          <p:cNvPr id="6" name="Picture 5">
            <a:extLst>
              <a:ext uri="{FF2B5EF4-FFF2-40B4-BE49-F238E27FC236}">
                <a16:creationId xmlns:a16="http://schemas.microsoft.com/office/drawing/2014/main" xmlns="" id="{189F06BD-02B8-329E-24C0-7F0505076F1D}"/>
              </a:ext>
            </a:extLst>
          </p:cNvPr>
          <p:cNvPicPr>
            <a:picLocks noChangeAspect="1"/>
          </p:cNvPicPr>
          <p:nvPr/>
        </p:nvPicPr>
        <p:blipFill>
          <a:blip r:embed="rId2"/>
          <a:stretch>
            <a:fillRect/>
          </a:stretch>
        </p:blipFill>
        <p:spPr>
          <a:xfrm>
            <a:off x="1900237" y="1557337"/>
            <a:ext cx="8367075" cy="1462088"/>
          </a:xfrm>
          <a:prstGeom prst="rect">
            <a:avLst/>
          </a:prstGeom>
        </p:spPr>
      </p:pic>
      <p:sp>
        <p:nvSpPr>
          <p:cNvPr id="7" name="TextBox 6">
            <a:extLst>
              <a:ext uri="{FF2B5EF4-FFF2-40B4-BE49-F238E27FC236}">
                <a16:creationId xmlns:a16="http://schemas.microsoft.com/office/drawing/2014/main" xmlns="" id="{61A07CB7-3E75-7E11-DE14-7FD010396316}"/>
              </a:ext>
            </a:extLst>
          </p:cNvPr>
          <p:cNvSpPr txBox="1"/>
          <p:nvPr/>
        </p:nvSpPr>
        <p:spPr>
          <a:xfrm>
            <a:off x="733425" y="3209925"/>
            <a:ext cx="10401300" cy="3477875"/>
          </a:xfrm>
          <a:prstGeom prst="rect">
            <a:avLst/>
          </a:prstGeom>
          <a:noFill/>
        </p:spPr>
        <p:txBody>
          <a:bodyPr wrap="square" rtlCol="0">
            <a:spAutoFit/>
          </a:bodyPr>
          <a:lstStyle/>
          <a:p>
            <a:pPr algn="ctr"/>
            <a:r>
              <a:rPr lang="en-US" sz="2200" b="1" dirty="0" err="1">
                <a:solidFill>
                  <a:srgbClr val="FF0000"/>
                </a:solidFill>
                <a:highlight>
                  <a:srgbClr val="FFFF00"/>
                </a:highlight>
              </a:rPr>
              <a:t>Bài</a:t>
            </a:r>
            <a:r>
              <a:rPr lang="en-US" sz="2200" b="1" dirty="0">
                <a:solidFill>
                  <a:srgbClr val="FF0000"/>
                </a:solidFill>
                <a:highlight>
                  <a:srgbClr val="FFFF00"/>
                </a:highlight>
              </a:rPr>
              <a:t> </a:t>
            </a:r>
            <a:r>
              <a:rPr lang="en-US" sz="2200" b="1" dirty="0" err="1">
                <a:solidFill>
                  <a:srgbClr val="FF0000"/>
                </a:solidFill>
                <a:highlight>
                  <a:srgbClr val="FFFF00"/>
                </a:highlight>
              </a:rPr>
              <a:t>giải</a:t>
            </a:r>
            <a:r>
              <a:rPr lang="en-US" sz="2200" b="1" dirty="0">
                <a:solidFill>
                  <a:srgbClr val="FF0000"/>
                </a:solidFill>
                <a:highlight>
                  <a:srgbClr val="FFFF00"/>
                </a:highlight>
              </a:rPr>
              <a:t>:</a:t>
            </a:r>
          </a:p>
          <a:p>
            <a:pPr algn="ctr"/>
            <a:r>
              <a:rPr lang="en-US" sz="2200" dirty="0">
                <a:solidFill>
                  <a:srgbClr val="FF0000"/>
                </a:solidFill>
                <a:highlight>
                  <a:srgbClr val="FFFF00"/>
                </a:highlight>
              </a:rPr>
              <a:t> </a:t>
            </a:r>
            <a:r>
              <a:rPr lang="en-US" sz="2200" dirty="0" err="1">
                <a:solidFill>
                  <a:srgbClr val="FF0000"/>
                </a:solidFill>
                <a:highlight>
                  <a:srgbClr val="FFFF00"/>
                </a:highlight>
              </a:rPr>
              <a:t>Độ</a:t>
            </a:r>
            <a:r>
              <a:rPr lang="en-US" sz="2200" dirty="0">
                <a:solidFill>
                  <a:srgbClr val="FF0000"/>
                </a:solidFill>
                <a:highlight>
                  <a:srgbClr val="FFFF00"/>
                </a:highlight>
              </a:rPr>
              <a:t> </a:t>
            </a:r>
            <a:r>
              <a:rPr lang="en-US" sz="2200" dirty="0" err="1">
                <a:solidFill>
                  <a:srgbClr val="FF0000"/>
                </a:solidFill>
                <a:highlight>
                  <a:srgbClr val="FFFF00"/>
                </a:highlight>
              </a:rPr>
              <a:t>dài</a:t>
            </a:r>
            <a:r>
              <a:rPr lang="en-US" sz="2200" dirty="0">
                <a:solidFill>
                  <a:srgbClr val="FF0000"/>
                </a:solidFill>
                <a:highlight>
                  <a:srgbClr val="FFFF00"/>
                </a:highlight>
              </a:rPr>
              <a:t> 1 que </a:t>
            </a:r>
            <a:r>
              <a:rPr lang="en-US" sz="2200" dirty="0" err="1">
                <a:solidFill>
                  <a:srgbClr val="FF0000"/>
                </a:solidFill>
                <a:highlight>
                  <a:srgbClr val="FFFF00"/>
                </a:highlight>
              </a:rPr>
              <a:t>tính</a:t>
            </a:r>
            <a:r>
              <a:rPr lang="en-US" sz="2200" dirty="0">
                <a:solidFill>
                  <a:srgbClr val="FF0000"/>
                </a:solidFill>
                <a:highlight>
                  <a:srgbClr val="FFFF00"/>
                </a:highlight>
              </a:rPr>
              <a:t> </a:t>
            </a:r>
            <a:r>
              <a:rPr lang="en-US" sz="2200" dirty="0" err="1">
                <a:solidFill>
                  <a:srgbClr val="FF0000"/>
                </a:solidFill>
                <a:highlight>
                  <a:srgbClr val="FFFF00"/>
                </a:highlight>
              </a:rPr>
              <a:t>là</a:t>
            </a:r>
            <a:r>
              <a:rPr lang="en-US" sz="2200" dirty="0">
                <a:solidFill>
                  <a:srgbClr val="FF0000"/>
                </a:solidFill>
                <a:highlight>
                  <a:srgbClr val="FFFF00"/>
                </a:highlight>
              </a:rPr>
              <a:t>:</a:t>
            </a:r>
          </a:p>
          <a:p>
            <a:pPr algn="ctr"/>
            <a:r>
              <a:rPr lang="en-US" sz="2200" dirty="0">
                <a:solidFill>
                  <a:srgbClr val="FF0000"/>
                </a:solidFill>
                <a:highlight>
                  <a:srgbClr val="FFFF00"/>
                </a:highlight>
              </a:rPr>
              <a:t>60 : 4 = 15 (cm)</a:t>
            </a:r>
          </a:p>
          <a:p>
            <a:pPr algn="ctr"/>
            <a:r>
              <a:rPr lang="en-US" sz="2200" dirty="0">
                <a:solidFill>
                  <a:srgbClr val="FF0000"/>
                </a:solidFill>
                <a:highlight>
                  <a:srgbClr val="FFFF00"/>
                </a:highlight>
              </a:rPr>
              <a:t>Chu vi </a:t>
            </a:r>
            <a:r>
              <a:rPr lang="en-US" sz="2200" dirty="0" err="1">
                <a:solidFill>
                  <a:srgbClr val="FF0000"/>
                </a:solidFill>
                <a:highlight>
                  <a:srgbClr val="FFFF00"/>
                </a:highlight>
              </a:rPr>
              <a:t>hình</a:t>
            </a:r>
            <a:r>
              <a:rPr lang="en-US" sz="2200" dirty="0">
                <a:solidFill>
                  <a:srgbClr val="FF0000"/>
                </a:solidFill>
                <a:highlight>
                  <a:srgbClr val="FFFF00"/>
                </a:highlight>
              </a:rPr>
              <a:t> tam </a:t>
            </a:r>
            <a:r>
              <a:rPr lang="en-US" sz="2200" dirty="0" err="1">
                <a:solidFill>
                  <a:srgbClr val="FF0000"/>
                </a:solidFill>
                <a:highlight>
                  <a:srgbClr val="FFFF00"/>
                </a:highlight>
              </a:rPr>
              <a:t>giác</a:t>
            </a:r>
            <a:r>
              <a:rPr lang="en-US" sz="2200" dirty="0">
                <a:solidFill>
                  <a:srgbClr val="FF0000"/>
                </a:solidFill>
                <a:highlight>
                  <a:srgbClr val="FFFF00"/>
                </a:highlight>
              </a:rPr>
              <a:t> </a:t>
            </a:r>
            <a:r>
              <a:rPr lang="en-US" sz="2200" dirty="0" err="1">
                <a:solidFill>
                  <a:srgbClr val="FF0000"/>
                </a:solidFill>
                <a:highlight>
                  <a:srgbClr val="FFFF00"/>
                </a:highlight>
              </a:rPr>
              <a:t>là</a:t>
            </a:r>
            <a:r>
              <a:rPr lang="en-US" sz="2200" dirty="0">
                <a:solidFill>
                  <a:srgbClr val="FF0000"/>
                </a:solidFill>
                <a:highlight>
                  <a:srgbClr val="FFFF00"/>
                </a:highlight>
              </a:rPr>
              <a:t>:</a:t>
            </a:r>
          </a:p>
          <a:p>
            <a:pPr algn="ctr"/>
            <a:r>
              <a:rPr lang="en-US" sz="2200" dirty="0">
                <a:solidFill>
                  <a:srgbClr val="FF0000"/>
                </a:solidFill>
                <a:highlight>
                  <a:srgbClr val="FFFF00"/>
                </a:highlight>
              </a:rPr>
              <a:t>15 x 3 = 45 (cm)</a:t>
            </a:r>
          </a:p>
          <a:p>
            <a:pPr algn="ctr"/>
            <a:r>
              <a:rPr lang="en-US" sz="2200" dirty="0">
                <a:solidFill>
                  <a:srgbClr val="FF0000"/>
                </a:solidFill>
                <a:highlight>
                  <a:srgbClr val="FFFF00"/>
                </a:highlight>
              </a:rPr>
              <a:t>Chu vi </a:t>
            </a:r>
            <a:r>
              <a:rPr lang="en-US" sz="2200" dirty="0" err="1">
                <a:solidFill>
                  <a:srgbClr val="FF0000"/>
                </a:solidFill>
                <a:highlight>
                  <a:srgbClr val="FFFF00"/>
                </a:highlight>
              </a:rPr>
              <a:t>hình</a:t>
            </a:r>
            <a:r>
              <a:rPr lang="en-US" sz="2200" dirty="0">
                <a:solidFill>
                  <a:srgbClr val="FF0000"/>
                </a:solidFill>
                <a:highlight>
                  <a:srgbClr val="FFFF00"/>
                </a:highlight>
              </a:rPr>
              <a:t> </a:t>
            </a:r>
            <a:r>
              <a:rPr lang="en-US" sz="2200" dirty="0" err="1">
                <a:solidFill>
                  <a:srgbClr val="FF0000"/>
                </a:solidFill>
                <a:highlight>
                  <a:srgbClr val="FFFF00"/>
                </a:highlight>
              </a:rPr>
              <a:t>chữ</a:t>
            </a:r>
            <a:r>
              <a:rPr lang="en-US" sz="2200" dirty="0">
                <a:solidFill>
                  <a:srgbClr val="FF0000"/>
                </a:solidFill>
                <a:highlight>
                  <a:srgbClr val="FFFF00"/>
                </a:highlight>
              </a:rPr>
              <a:t> </a:t>
            </a:r>
            <a:r>
              <a:rPr lang="en-US" sz="2200" dirty="0" err="1">
                <a:solidFill>
                  <a:srgbClr val="FF0000"/>
                </a:solidFill>
                <a:highlight>
                  <a:srgbClr val="FFFF00"/>
                </a:highlight>
              </a:rPr>
              <a:t>nhật</a:t>
            </a:r>
            <a:r>
              <a:rPr lang="en-US" sz="2200" dirty="0">
                <a:solidFill>
                  <a:srgbClr val="FF0000"/>
                </a:solidFill>
                <a:highlight>
                  <a:srgbClr val="FFFF00"/>
                </a:highlight>
              </a:rPr>
              <a:t> </a:t>
            </a:r>
            <a:r>
              <a:rPr lang="en-US" sz="2200" dirty="0" err="1">
                <a:solidFill>
                  <a:srgbClr val="FF0000"/>
                </a:solidFill>
                <a:highlight>
                  <a:srgbClr val="FFFF00"/>
                </a:highlight>
              </a:rPr>
              <a:t>gồm</a:t>
            </a:r>
            <a:r>
              <a:rPr lang="en-US" sz="2200" dirty="0">
                <a:solidFill>
                  <a:srgbClr val="FF0000"/>
                </a:solidFill>
                <a:highlight>
                  <a:srgbClr val="FFFF00"/>
                </a:highlight>
              </a:rPr>
              <a:t> 6 que </a:t>
            </a:r>
            <a:r>
              <a:rPr lang="en-US" sz="2200" dirty="0" err="1">
                <a:solidFill>
                  <a:srgbClr val="FF0000"/>
                </a:solidFill>
                <a:highlight>
                  <a:srgbClr val="FFFF00"/>
                </a:highlight>
              </a:rPr>
              <a:t>tính</a:t>
            </a:r>
            <a:r>
              <a:rPr lang="en-US" sz="2200" dirty="0">
                <a:solidFill>
                  <a:srgbClr val="FF0000"/>
                </a:solidFill>
                <a:highlight>
                  <a:srgbClr val="FFFF00"/>
                </a:highlight>
              </a:rPr>
              <a:t> </a:t>
            </a:r>
            <a:r>
              <a:rPr lang="en-US" sz="2200" dirty="0" err="1">
                <a:solidFill>
                  <a:srgbClr val="FF0000"/>
                </a:solidFill>
                <a:highlight>
                  <a:srgbClr val="FFFF00"/>
                </a:highlight>
              </a:rPr>
              <a:t>là</a:t>
            </a:r>
            <a:r>
              <a:rPr lang="en-US" sz="2200" dirty="0">
                <a:solidFill>
                  <a:srgbClr val="FF0000"/>
                </a:solidFill>
                <a:highlight>
                  <a:srgbClr val="FFFF00"/>
                </a:highlight>
              </a:rPr>
              <a:t>:</a:t>
            </a:r>
          </a:p>
          <a:p>
            <a:pPr algn="ctr"/>
            <a:r>
              <a:rPr lang="en-US" sz="2200" dirty="0">
                <a:solidFill>
                  <a:srgbClr val="FF0000"/>
                </a:solidFill>
                <a:highlight>
                  <a:srgbClr val="FFFF00"/>
                </a:highlight>
              </a:rPr>
              <a:t>15 x 6 = 90 (cm)</a:t>
            </a:r>
          </a:p>
          <a:p>
            <a:pPr algn="ctr"/>
            <a:r>
              <a:rPr lang="en-US" sz="2200" dirty="0">
                <a:solidFill>
                  <a:srgbClr val="FF0000"/>
                </a:solidFill>
                <a:highlight>
                  <a:srgbClr val="FFFF00"/>
                </a:highlight>
              </a:rPr>
              <a:t>Chu vi </a:t>
            </a:r>
            <a:r>
              <a:rPr lang="en-US" sz="2200" dirty="0" err="1">
                <a:solidFill>
                  <a:srgbClr val="FF0000"/>
                </a:solidFill>
                <a:highlight>
                  <a:srgbClr val="FFFF00"/>
                </a:highlight>
              </a:rPr>
              <a:t>hình</a:t>
            </a:r>
            <a:r>
              <a:rPr lang="en-US" sz="2200" dirty="0">
                <a:solidFill>
                  <a:srgbClr val="FF0000"/>
                </a:solidFill>
                <a:highlight>
                  <a:srgbClr val="FFFF00"/>
                </a:highlight>
              </a:rPr>
              <a:t> </a:t>
            </a:r>
            <a:r>
              <a:rPr lang="en-US" sz="2200" dirty="0" err="1">
                <a:solidFill>
                  <a:srgbClr val="FF0000"/>
                </a:solidFill>
                <a:highlight>
                  <a:srgbClr val="FFFF00"/>
                </a:highlight>
              </a:rPr>
              <a:t>tứ</a:t>
            </a:r>
            <a:r>
              <a:rPr lang="en-US" sz="2200" dirty="0">
                <a:solidFill>
                  <a:srgbClr val="FF0000"/>
                </a:solidFill>
                <a:highlight>
                  <a:srgbClr val="FFFF00"/>
                </a:highlight>
              </a:rPr>
              <a:t> </a:t>
            </a:r>
            <a:r>
              <a:rPr lang="en-US" sz="2200" dirty="0" err="1">
                <a:solidFill>
                  <a:srgbClr val="FF0000"/>
                </a:solidFill>
                <a:highlight>
                  <a:srgbClr val="FFFF00"/>
                </a:highlight>
              </a:rPr>
              <a:t>giác</a:t>
            </a:r>
            <a:r>
              <a:rPr lang="en-US" sz="2200" dirty="0">
                <a:solidFill>
                  <a:srgbClr val="FF0000"/>
                </a:solidFill>
                <a:highlight>
                  <a:srgbClr val="FFFF00"/>
                </a:highlight>
              </a:rPr>
              <a:t> </a:t>
            </a:r>
            <a:r>
              <a:rPr lang="en-US" sz="2200" dirty="0" err="1">
                <a:solidFill>
                  <a:srgbClr val="FF0000"/>
                </a:solidFill>
                <a:highlight>
                  <a:srgbClr val="FFFF00"/>
                </a:highlight>
              </a:rPr>
              <a:t>gồm</a:t>
            </a:r>
            <a:r>
              <a:rPr lang="en-US" sz="2200" dirty="0">
                <a:solidFill>
                  <a:srgbClr val="FF0000"/>
                </a:solidFill>
                <a:highlight>
                  <a:srgbClr val="FFFF00"/>
                </a:highlight>
              </a:rPr>
              <a:t> 7 que </a:t>
            </a:r>
            <a:r>
              <a:rPr lang="en-US" sz="2200" dirty="0" err="1">
                <a:solidFill>
                  <a:srgbClr val="FF0000"/>
                </a:solidFill>
                <a:highlight>
                  <a:srgbClr val="FFFF00"/>
                </a:highlight>
              </a:rPr>
              <a:t>tính</a:t>
            </a:r>
            <a:r>
              <a:rPr lang="en-US" sz="2200" dirty="0">
                <a:solidFill>
                  <a:srgbClr val="FF0000"/>
                </a:solidFill>
                <a:highlight>
                  <a:srgbClr val="FFFF00"/>
                </a:highlight>
              </a:rPr>
              <a:t> </a:t>
            </a:r>
            <a:r>
              <a:rPr lang="en-US" sz="2200" dirty="0" err="1">
                <a:solidFill>
                  <a:srgbClr val="FF0000"/>
                </a:solidFill>
                <a:highlight>
                  <a:srgbClr val="FFFF00"/>
                </a:highlight>
              </a:rPr>
              <a:t>là</a:t>
            </a:r>
            <a:r>
              <a:rPr lang="en-US" sz="2200" dirty="0">
                <a:solidFill>
                  <a:srgbClr val="FF0000"/>
                </a:solidFill>
                <a:highlight>
                  <a:srgbClr val="FFFF00"/>
                </a:highlight>
              </a:rPr>
              <a:t>:</a:t>
            </a:r>
          </a:p>
          <a:p>
            <a:pPr algn="ctr"/>
            <a:r>
              <a:rPr lang="en-US" sz="2200" dirty="0">
                <a:solidFill>
                  <a:srgbClr val="FF0000"/>
                </a:solidFill>
                <a:highlight>
                  <a:srgbClr val="FFFF00"/>
                </a:highlight>
              </a:rPr>
              <a:t>15 x7 = 105 (cm)</a:t>
            </a:r>
          </a:p>
          <a:p>
            <a:pPr algn="r"/>
            <a:r>
              <a:rPr lang="en-US" sz="2200" dirty="0" err="1">
                <a:solidFill>
                  <a:srgbClr val="FF0000"/>
                </a:solidFill>
                <a:highlight>
                  <a:srgbClr val="FFFF00"/>
                </a:highlight>
              </a:rPr>
              <a:t>Đáp</a:t>
            </a:r>
            <a:r>
              <a:rPr lang="en-US" sz="2200" dirty="0">
                <a:solidFill>
                  <a:srgbClr val="FF0000"/>
                </a:solidFill>
                <a:highlight>
                  <a:srgbClr val="FFFF00"/>
                </a:highlight>
              </a:rPr>
              <a:t> </a:t>
            </a:r>
            <a:r>
              <a:rPr lang="en-US" sz="2200" dirty="0" err="1">
                <a:solidFill>
                  <a:srgbClr val="FF0000"/>
                </a:solidFill>
                <a:highlight>
                  <a:srgbClr val="FFFF00"/>
                </a:highlight>
              </a:rPr>
              <a:t>số</a:t>
            </a:r>
            <a:r>
              <a:rPr lang="en-US" sz="2200" dirty="0">
                <a:solidFill>
                  <a:srgbClr val="FF0000"/>
                </a:solidFill>
                <a:highlight>
                  <a:srgbClr val="FFFF00"/>
                </a:highlight>
              </a:rPr>
              <a:t>: 45 cm, 90 cm, 105 cm</a:t>
            </a:r>
          </a:p>
        </p:txBody>
      </p:sp>
    </p:spTree>
    <p:extLst>
      <p:ext uri="{BB962C8B-B14F-4D97-AF65-F5344CB8AC3E}">
        <p14:creationId xmlns:p14="http://schemas.microsoft.com/office/powerpoint/2010/main" val="431845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down)">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down)">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wipe(down)">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wipe(down)">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wipe(down)">
                                      <p:cBhvr>
                                        <p:cTn id="43" dur="500"/>
                                        <p:tgtEl>
                                          <p:spTgt spid="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wipe(down)">
                                      <p:cBhvr>
                                        <p:cTn id="48" dur="500"/>
                                        <p:tgtEl>
                                          <p:spTgt spid="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7">
                                            <p:txEl>
                                              <p:pRg st="7" end="7"/>
                                            </p:txEl>
                                          </p:spTgt>
                                        </p:tgtEl>
                                        <p:attrNameLst>
                                          <p:attrName>style.visibility</p:attrName>
                                        </p:attrNameLst>
                                      </p:cBhvr>
                                      <p:to>
                                        <p:strVal val="visible"/>
                                      </p:to>
                                    </p:set>
                                    <p:animEffect transition="in" filter="wipe(down)">
                                      <p:cBhvr>
                                        <p:cTn id="53" dur="500"/>
                                        <p:tgtEl>
                                          <p:spTgt spid="7">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7">
                                            <p:txEl>
                                              <p:pRg st="8" end="8"/>
                                            </p:txEl>
                                          </p:spTgt>
                                        </p:tgtEl>
                                        <p:attrNameLst>
                                          <p:attrName>style.visibility</p:attrName>
                                        </p:attrNameLst>
                                      </p:cBhvr>
                                      <p:to>
                                        <p:strVal val="visible"/>
                                      </p:to>
                                    </p:set>
                                    <p:animEffect transition="in" filter="wipe(down)">
                                      <p:cBhvr>
                                        <p:cTn id="58" dur="500"/>
                                        <p:tgtEl>
                                          <p:spTgt spid="7">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7">
                                            <p:txEl>
                                              <p:pRg st="9" end="9"/>
                                            </p:txEl>
                                          </p:spTgt>
                                        </p:tgtEl>
                                        <p:attrNameLst>
                                          <p:attrName>style.visibility</p:attrName>
                                        </p:attrNameLst>
                                      </p:cBhvr>
                                      <p:to>
                                        <p:strVal val="visible"/>
                                      </p:to>
                                    </p:set>
                                    <p:animEffect transition="in" filter="wipe(down)">
                                      <p:cBhvr>
                                        <p:cTn id="63"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1"/>
        <p:cNvGrpSpPr/>
        <p:nvPr/>
      </p:nvGrpSpPr>
      <p:grpSpPr>
        <a:xfrm>
          <a:off x="0" y="0"/>
          <a:ext cx="0" cy="0"/>
          <a:chOff x="0" y="0"/>
          <a:chExt cx="0" cy="0"/>
        </a:xfrm>
      </p:grpSpPr>
      <p:pic>
        <p:nvPicPr>
          <p:cNvPr id="7" name="Picture 6">
            <a:extLst>
              <a:ext uri="{FF2B5EF4-FFF2-40B4-BE49-F238E27FC236}">
                <a16:creationId xmlns:a16="http://schemas.microsoft.com/office/drawing/2014/main" xmlns="" id="{C767F0D3-81E8-435A-B319-C1C2ED895BD6}"/>
              </a:ext>
            </a:extLst>
          </p:cNvPr>
          <p:cNvPicPr>
            <a:picLocks noChangeAspect="1"/>
          </p:cNvPicPr>
          <p:nvPr/>
        </p:nvPicPr>
        <p:blipFill>
          <a:blip r:embed="rId3"/>
          <a:stretch>
            <a:fillRect/>
          </a:stretch>
        </p:blipFill>
        <p:spPr>
          <a:xfrm>
            <a:off x="3069182" y="4945067"/>
            <a:ext cx="994555" cy="1691259"/>
          </a:xfrm>
          <a:prstGeom prst="rect">
            <a:avLst/>
          </a:prstGeom>
        </p:spPr>
      </p:pic>
      <p:pic>
        <p:nvPicPr>
          <p:cNvPr id="2" name="Picture 1">
            <a:extLst>
              <a:ext uri="{FF2B5EF4-FFF2-40B4-BE49-F238E27FC236}">
                <a16:creationId xmlns:a16="http://schemas.microsoft.com/office/drawing/2014/main" xmlns="" id="{8EDE4A73-AC44-42A9-8CE6-D94F9D469345}"/>
              </a:ext>
            </a:extLst>
          </p:cNvPr>
          <p:cNvPicPr>
            <a:picLocks noChangeAspect="1"/>
          </p:cNvPicPr>
          <p:nvPr/>
        </p:nvPicPr>
        <p:blipFill>
          <a:blip r:embed="rId4"/>
          <a:stretch>
            <a:fillRect/>
          </a:stretch>
        </p:blipFill>
        <p:spPr>
          <a:xfrm>
            <a:off x="5188336" y="2644887"/>
            <a:ext cx="6681795" cy="3145809"/>
          </a:xfrm>
          <a:prstGeom prst="rect">
            <a:avLst/>
          </a:prstGeom>
        </p:spPr>
      </p:pic>
    </p:spTree>
    <p:extLst>
      <p:ext uri="{BB962C8B-B14F-4D97-AF65-F5344CB8AC3E}">
        <p14:creationId xmlns:p14="http://schemas.microsoft.com/office/powerpoint/2010/main" val="171958808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xmlns="" id="{C4FB5201-2526-6CDA-1A81-1625A77CEA35}"/>
              </a:ext>
            </a:extLst>
          </p:cNvPr>
          <p:cNvSpPr txBox="1"/>
          <p:nvPr/>
        </p:nvSpPr>
        <p:spPr>
          <a:xfrm>
            <a:off x="1095375" y="400486"/>
            <a:ext cx="10287000" cy="1077218"/>
          </a:xfrm>
          <a:prstGeom prst="rect">
            <a:avLst/>
          </a:prstGeom>
          <a:noFill/>
        </p:spPr>
        <p:txBody>
          <a:bodyPr wrap="square" rtlCol="0">
            <a:spAutoFit/>
          </a:bodyPr>
          <a:lstStyle/>
          <a:p>
            <a:pPr lvl="0" algn="just">
              <a:spcBef>
                <a:spcPts val="600"/>
              </a:spcBef>
              <a:spcAft>
                <a:spcPts val="600"/>
              </a:spcAft>
              <a:defRPr/>
            </a:pPr>
            <a:r>
              <a:rPr lang="vi-VN" sz="3200" b="1" dirty="0">
                <a:solidFill>
                  <a:srgbClr val="002060"/>
                </a:solidFill>
                <a:highlight>
                  <a:srgbClr val="FFFF00"/>
                </a:highlight>
                <a:latin typeface="Calibri" panose="020F0502020204030204" pitchFamily="34" charset="0"/>
                <a:cs typeface="Calibri" panose="020F0502020204030204" pitchFamily="34" charset="0"/>
              </a:rPr>
              <a:t>Có 9 thùng dầu như nhau chứa 414 lít. Hỏi 6 thùng dầu như thế chứa bao nhiêu lít dầu?</a:t>
            </a:r>
            <a:endParaRPr kumimoji="0" lang="vi-VN" sz="3200" b="1" i="0" u="none" strike="noStrike" kern="1200" cap="none" spc="0" normalizeH="0" baseline="0" noProof="0" dirty="0">
              <a:ln>
                <a:noFill/>
              </a:ln>
              <a:solidFill>
                <a:srgbClr val="002060"/>
              </a:solidFill>
              <a:effectLst/>
              <a:highlight>
                <a:srgbClr val="FFFF00"/>
              </a:highligh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11C0B023-CC73-07A3-5A5A-7B20DDCC38E4}"/>
              </a:ext>
            </a:extLst>
          </p:cNvPr>
          <p:cNvSpPr txBox="1"/>
          <p:nvPr/>
        </p:nvSpPr>
        <p:spPr>
          <a:xfrm>
            <a:off x="990600" y="1510010"/>
            <a:ext cx="6096000" cy="1754326"/>
          </a:xfrm>
          <a:prstGeom prst="rect">
            <a:avLst/>
          </a:prstGeom>
          <a:noFill/>
        </p:spPr>
        <p:txBody>
          <a:bodyPr wrap="square">
            <a:spAutoFit/>
          </a:bodyPr>
          <a:lstStyle/>
          <a:p>
            <a:pPr algn="ctr" latinLnBrk="0"/>
            <a:r>
              <a:rPr lang="vi-VN" sz="3600" b="1" i="0" dirty="0">
                <a:solidFill>
                  <a:srgbClr val="000000"/>
                </a:solidFill>
                <a:effectLst/>
                <a:highlight>
                  <a:srgbClr val="FFFF00"/>
                </a:highlight>
                <a:latin typeface="Calibri" panose="020F0502020204030204" pitchFamily="34" charset="0"/>
                <a:cs typeface="Calibri" panose="020F0502020204030204" pitchFamily="34" charset="0"/>
              </a:rPr>
              <a:t>Tóm tắt</a:t>
            </a:r>
            <a:r>
              <a:rPr lang="en-US" sz="3600" b="1" i="0" dirty="0">
                <a:solidFill>
                  <a:srgbClr val="000000"/>
                </a:solidFill>
                <a:effectLst/>
                <a:highlight>
                  <a:srgbClr val="FFFF00"/>
                </a:highlight>
                <a:latin typeface="Calibri" panose="020F0502020204030204" pitchFamily="34" charset="0"/>
                <a:cs typeface="Calibri" panose="020F0502020204030204" pitchFamily="34" charset="0"/>
              </a:rPr>
              <a:t>:</a:t>
            </a:r>
            <a:endParaRPr lang="vi-VN" sz="3600" dirty="0">
              <a:solidFill>
                <a:srgbClr val="000000"/>
              </a:solidFill>
              <a:highlight>
                <a:srgbClr val="FFFF00"/>
              </a:highlight>
              <a:latin typeface="Calibri" panose="020F0502020204030204" pitchFamily="34" charset="0"/>
              <a:cs typeface="Calibri" panose="020F0502020204030204" pitchFamily="34" charset="0"/>
            </a:endParaRPr>
          </a:p>
          <a:p>
            <a:pPr algn="just"/>
            <a:r>
              <a:rPr lang="vi-VN" sz="3600" dirty="0">
                <a:solidFill>
                  <a:srgbClr val="000000"/>
                </a:solidFill>
                <a:highlight>
                  <a:srgbClr val="FFFF00"/>
                </a:highlight>
                <a:latin typeface="Calibri" panose="020F0502020204030204" pitchFamily="34" charset="0"/>
                <a:cs typeface="Calibri" panose="020F0502020204030204" pitchFamily="34" charset="0"/>
              </a:rPr>
              <a:t>9 thùng: 414 lít</a:t>
            </a:r>
          </a:p>
          <a:p>
            <a:pPr algn="just"/>
            <a:r>
              <a:rPr lang="vi-VN" sz="3600" dirty="0">
                <a:solidFill>
                  <a:srgbClr val="000000"/>
                </a:solidFill>
                <a:highlight>
                  <a:srgbClr val="FFFF00"/>
                </a:highlight>
                <a:latin typeface="Calibri" panose="020F0502020204030204" pitchFamily="34" charset="0"/>
                <a:cs typeface="Calibri" panose="020F0502020204030204" pitchFamily="34" charset="0"/>
              </a:rPr>
              <a:t>6 thùng: </a:t>
            </a:r>
            <a:r>
              <a:rPr lang="en-US" sz="3600" dirty="0">
                <a:solidFill>
                  <a:srgbClr val="000000"/>
                </a:solidFill>
                <a:highlight>
                  <a:srgbClr val="FFFF00"/>
                </a:highlight>
                <a:latin typeface="Calibri" panose="020F0502020204030204" pitchFamily="34" charset="0"/>
                <a:cs typeface="Calibri" panose="020F0502020204030204" pitchFamily="34" charset="0"/>
              </a:rPr>
              <a:t>…</a:t>
            </a:r>
            <a:r>
              <a:rPr lang="vi-VN" sz="3600" dirty="0">
                <a:solidFill>
                  <a:srgbClr val="000000"/>
                </a:solidFill>
                <a:highlight>
                  <a:srgbClr val="FFFF00"/>
                </a:highlight>
                <a:latin typeface="Calibri" panose="020F0502020204030204" pitchFamily="34" charset="0"/>
                <a:cs typeface="Calibri" panose="020F0502020204030204" pitchFamily="34" charset="0"/>
              </a:rPr>
              <a:t>lít</a:t>
            </a:r>
            <a:r>
              <a:rPr lang="en-US" sz="3600" dirty="0">
                <a:solidFill>
                  <a:srgbClr val="000000"/>
                </a:solidFill>
                <a:highlight>
                  <a:srgbClr val="FFFF00"/>
                </a:highlight>
                <a:latin typeface="Calibri" panose="020F0502020204030204" pitchFamily="34" charset="0"/>
                <a:cs typeface="Calibri" panose="020F0502020204030204" pitchFamily="34" charset="0"/>
              </a:rPr>
              <a:t>?</a:t>
            </a:r>
            <a:endParaRPr lang="vi-VN" sz="3600" dirty="0">
              <a:solidFill>
                <a:srgbClr val="000000"/>
              </a:solidFill>
              <a:highlight>
                <a:srgbClr val="FFFF00"/>
              </a:highligh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0EEB921C-ED29-1622-525F-5453EA5A2AFE}"/>
              </a:ext>
            </a:extLst>
          </p:cNvPr>
          <p:cNvSpPr txBox="1"/>
          <p:nvPr/>
        </p:nvSpPr>
        <p:spPr>
          <a:xfrm>
            <a:off x="2124075" y="2967335"/>
            <a:ext cx="9410700" cy="3416320"/>
          </a:xfrm>
          <a:prstGeom prst="rect">
            <a:avLst/>
          </a:prstGeom>
          <a:noFill/>
        </p:spPr>
        <p:txBody>
          <a:bodyPr wrap="square">
            <a:spAutoFit/>
          </a:bodyPr>
          <a:lstStyle/>
          <a:p>
            <a:pPr algn="ctr"/>
            <a:r>
              <a:rPr lang="vi-VN" sz="3600" b="1" dirty="0">
                <a:solidFill>
                  <a:srgbClr val="FF0000"/>
                </a:solidFill>
                <a:highlight>
                  <a:srgbClr val="FFFF00"/>
                </a:highlight>
                <a:latin typeface="Calibri" panose="020F0502020204030204" pitchFamily="34" charset="0"/>
                <a:cs typeface="Calibri" panose="020F0502020204030204" pitchFamily="34" charset="0"/>
              </a:rPr>
              <a:t>Bài giải</a:t>
            </a:r>
            <a:r>
              <a:rPr lang="en-US" sz="3600" b="1" dirty="0">
                <a:solidFill>
                  <a:srgbClr val="FF0000"/>
                </a:solidFill>
                <a:highlight>
                  <a:srgbClr val="FFFF00"/>
                </a:highlight>
                <a:latin typeface="Calibri" panose="020F0502020204030204" pitchFamily="34" charset="0"/>
                <a:cs typeface="Calibri" panose="020F0502020204030204" pitchFamily="34" charset="0"/>
              </a:rPr>
              <a:t>:</a:t>
            </a:r>
            <a:endParaRPr lang="vi-VN" sz="3600" b="1" dirty="0">
              <a:solidFill>
                <a:srgbClr val="FF0000"/>
              </a:solidFill>
              <a:highlight>
                <a:srgbClr val="FFFF00"/>
              </a:highlight>
              <a:latin typeface="Calibri" panose="020F0502020204030204" pitchFamily="34" charset="0"/>
              <a:cs typeface="Calibri" panose="020F0502020204030204" pitchFamily="34" charset="0"/>
            </a:endParaRPr>
          </a:p>
          <a:p>
            <a:pPr algn="ctr"/>
            <a:r>
              <a:rPr lang="vi-VN" sz="3600" b="1" dirty="0">
                <a:solidFill>
                  <a:srgbClr val="FF0000"/>
                </a:solidFill>
                <a:highlight>
                  <a:srgbClr val="FFFF00"/>
                </a:highlight>
                <a:latin typeface="Calibri" panose="020F0502020204030204" pitchFamily="34" charset="0"/>
                <a:cs typeface="Calibri" panose="020F0502020204030204" pitchFamily="34" charset="0"/>
              </a:rPr>
              <a:t>Số lít dầu chứa trong một thùng là:</a:t>
            </a:r>
          </a:p>
          <a:p>
            <a:pPr algn="ctr"/>
            <a:r>
              <a:rPr lang="vi-VN" sz="3600" b="1" dirty="0">
                <a:solidFill>
                  <a:srgbClr val="FF0000"/>
                </a:solidFill>
                <a:highlight>
                  <a:srgbClr val="FFFF00"/>
                </a:highlight>
                <a:latin typeface="Calibri" panose="020F0502020204030204" pitchFamily="34" charset="0"/>
                <a:cs typeface="Calibri" panose="020F0502020204030204" pitchFamily="34" charset="0"/>
              </a:rPr>
              <a:t>414 : 9 = 46 (</a:t>
            </a:r>
            <a:r>
              <a:rPr lang="vi-VN" sz="3600" b="1" i="1" dirty="0">
                <a:solidFill>
                  <a:srgbClr val="FF0000"/>
                </a:solidFill>
                <a:highlight>
                  <a:srgbClr val="FFFF00"/>
                </a:highlight>
                <a:latin typeface="Calibri" panose="020F0502020204030204" pitchFamily="34" charset="0"/>
                <a:cs typeface="Calibri" panose="020F0502020204030204" pitchFamily="34" charset="0"/>
              </a:rPr>
              <a:t>l</a:t>
            </a:r>
            <a:r>
              <a:rPr lang="vi-VN" sz="3600" b="1" dirty="0">
                <a:solidFill>
                  <a:srgbClr val="FF0000"/>
                </a:solidFill>
                <a:highlight>
                  <a:srgbClr val="FFFF00"/>
                </a:highlight>
                <a:latin typeface="Calibri" panose="020F0502020204030204" pitchFamily="34" charset="0"/>
                <a:cs typeface="Calibri" panose="020F0502020204030204" pitchFamily="34" charset="0"/>
              </a:rPr>
              <a:t>)</a:t>
            </a:r>
          </a:p>
          <a:p>
            <a:pPr algn="ctr"/>
            <a:r>
              <a:rPr lang="vi-VN" sz="3600" b="1" dirty="0">
                <a:solidFill>
                  <a:srgbClr val="FF0000"/>
                </a:solidFill>
                <a:highlight>
                  <a:srgbClr val="FFFF00"/>
                </a:highlight>
                <a:latin typeface="Calibri" panose="020F0502020204030204" pitchFamily="34" charset="0"/>
                <a:cs typeface="Calibri" panose="020F0502020204030204" pitchFamily="34" charset="0"/>
              </a:rPr>
              <a:t>Số lít dầu chứa trong 6 thùng là:</a:t>
            </a:r>
          </a:p>
          <a:p>
            <a:pPr algn="ctr"/>
            <a:r>
              <a:rPr lang="vi-VN" sz="3600" b="1" dirty="0">
                <a:solidFill>
                  <a:srgbClr val="FF0000"/>
                </a:solidFill>
                <a:highlight>
                  <a:srgbClr val="FFFF00"/>
                </a:highlight>
                <a:latin typeface="Calibri" panose="020F0502020204030204" pitchFamily="34" charset="0"/>
                <a:cs typeface="Calibri" panose="020F0502020204030204" pitchFamily="34" charset="0"/>
              </a:rPr>
              <a:t>46 x 6 = 276 (</a:t>
            </a:r>
            <a:r>
              <a:rPr lang="vi-VN" sz="3600" b="1" i="1" dirty="0">
                <a:solidFill>
                  <a:srgbClr val="FF0000"/>
                </a:solidFill>
                <a:highlight>
                  <a:srgbClr val="FFFF00"/>
                </a:highlight>
                <a:latin typeface="Calibri" panose="020F0502020204030204" pitchFamily="34" charset="0"/>
                <a:cs typeface="Calibri" panose="020F0502020204030204" pitchFamily="34" charset="0"/>
              </a:rPr>
              <a:t>l</a:t>
            </a:r>
            <a:r>
              <a:rPr lang="vi-VN" sz="3600" b="1" dirty="0">
                <a:solidFill>
                  <a:srgbClr val="FF0000"/>
                </a:solidFill>
                <a:highlight>
                  <a:srgbClr val="FFFF00"/>
                </a:highlight>
                <a:latin typeface="Calibri" panose="020F0502020204030204" pitchFamily="34" charset="0"/>
                <a:cs typeface="Calibri" panose="020F0502020204030204" pitchFamily="34" charset="0"/>
              </a:rPr>
              <a:t>)</a:t>
            </a:r>
          </a:p>
          <a:p>
            <a:pPr algn="ctr"/>
            <a:r>
              <a:rPr lang="vi-VN" sz="3600" b="1" dirty="0">
                <a:solidFill>
                  <a:srgbClr val="FF0000"/>
                </a:solidFill>
                <a:highlight>
                  <a:srgbClr val="FFFF00"/>
                </a:highlight>
                <a:latin typeface="Calibri" panose="020F0502020204030204" pitchFamily="34" charset="0"/>
                <a:cs typeface="Calibri" panose="020F0502020204030204" pitchFamily="34" charset="0"/>
              </a:rPr>
              <a:t>                                   Đáp số: 276 lít</a:t>
            </a:r>
          </a:p>
        </p:txBody>
      </p:sp>
    </p:spTree>
    <p:extLst>
      <p:ext uri="{BB962C8B-B14F-4D97-AF65-F5344CB8AC3E}">
        <p14:creationId xmlns:p14="http://schemas.microsoft.com/office/powerpoint/2010/main" val="3196036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down)">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down)">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wipe(down)">
                                      <p:cBhvr>
                                        <p:cTn id="4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xmlns="" id="{C4FB5201-2526-6CDA-1A81-1625A77CEA35}"/>
              </a:ext>
            </a:extLst>
          </p:cNvPr>
          <p:cNvSpPr txBox="1"/>
          <p:nvPr/>
        </p:nvSpPr>
        <p:spPr>
          <a:xfrm>
            <a:off x="1095375" y="400486"/>
            <a:ext cx="10287000" cy="1077218"/>
          </a:xfrm>
          <a:prstGeom prst="rect">
            <a:avLst/>
          </a:prstGeom>
          <a:noFill/>
        </p:spPr>
        <p:txBody>
          <a:bodyPr wrap="square" rtlCol="0">
            <a:spAutoFit/>
          </a:bodyPr>
          <a:lstStyle/>
          <a:p>
            <a:pPr lvl="0" algn="just">
              <a:spcBef>
                <a:spcPts val="600"/>
              </a:spcBef>
              <a:spcAft>
                <a:spcPts val="600"/>
              </a:spcAft>
              <a:defRPr/>
            </a:pPr>
            <a:r>
              <a:rPr lang="vi-VN" sz="3200" b="1" dirty="0">
                <a:solidFill>
                  <a:srgbClr val="002060"/>
                </a:solidFill>
                <a:highlight>
                  <a:srgbClr val="FFFF00"/>
                </a:highlight>
                <a:latin typeface="Calibri" panose="020F0502020204030204" pitchFamily="34" charset="0"/>
                <a:cs typeface="Calibri" panose="020F0502020204030204" pitchFamily="34" charset="0"/>
              </a:rPr>
              <a:t>Có 72 kg gạo đ</a:t>
            </a:r>
            <a:r>
              <a:rPr lang="en-US" sz="3200" b="1" dirty="0">
                <a:solidFill>
                  <a:srgbClr val="002060"/>
                </a:solidFill>
                <a:highlight>
                  <a:srgbClr val="FFFF00"/>
                </a:highlight>
                <a:latin typeface="Calibri" panose="020F0502020204030204" pitchFamily="34" charset="0"/>
                <a:cs typeface="Calibri" panose="020F0502020204030204" pitchFamily="34" charset="0"/>
              </a:rPr>
              <a:t>ự</a:t>
            </a:r>
            <a:r>
              <a:rPr lang="vi-VN" sz="3200" b="1" dirty="0">
                <a:solidFill>
                  <a:srgbClr val="002060"/>
                </a:solidFill>
                <a:highlight>
                  <a:srgbClr val="FFFF00"/>
                </a:highlight>
                <a:latin typeface="Calibri" panose="020F0502020204030204" pitchFamily="34" charset="0"/>
                <a:cs typeface="Calibri" panose="020F0502020204030204" pitchFamily="34" charset="0"/>
              </a:rPr>
              <a:t>ng đều trong 8 bao. Hỏi 54 kg gạo đựng đều trong bao nhiêu bao như thế?</a:t>
            </a:r>
            <a:endParaRPr kumimoji="0" lang="vi-VN" sz="3200" b="1" i="0" u="none" strike="noStrike" kern="1200" cap="none" spc="0" normalizeH="0" baseline="0" noProof="0" dirty="0">
              <a:ln>
                <a:noFill/>
              </a:ln>
              <a:solidFill>
                <a:srgbClr val="002060"/>
              </a:solidFill>
              <a:effectLst/>
              <a:highlight>
                <a:srgbClr val="FFFF00"/>
              </a:highligh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11C0B023-CC73-07A3-5A5A-7B20DDCC38E4}"/>
              </a:ext>
            </a:extLst>
          </p:cNvPr>
          <p:cNvSpPr txBox="1"/>
          <p:nvPr/>
        </p:nvSpPr>
        <p:spPr>
          <a:xfrm>
            <a:off x="990600" y="1510010"/>
            <a:ext cx="60960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cs typeface="Calibri" panose="020F0502020204030204" pitchFamily="34" charset="0"/>
              </a:rPr>
              <a:t>Tóm tắt</a:t>
            </a:r>
            <a:r>
              <a:rPr kumimoji="0" lang="en-US" sz="36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cs typeface="Calibri" panose="020F0502020204030204" pitchFamily="34" charset="0"/>
            </a:endParaRPr>
          </a:p>
          <a:p>
            <a:pPr lvl="0" algn="just"/>
            <a:r>
              <a:rPr lang="vi-VN" sz="3600" dirty="0">
                <a:solidFill>
                  <a:srgbClr val="000000"/>
                </a:solidFill>
                <a:highlight>
                  <a:srgbClr val="FFFF00"/>
                </a:highlight>
                <a:latin typeface="Calibri" panose="020F0502020204030204" pitchFamily="34" charset="0"/>
                <a:cs typeface="Calibri" panose="020F0502020204030204" pitchFamily="34" charset="0"/>
              </a:rPr>
              <a:t>72 kg gạo: 8 bao</a:t>
            </a:r>
          </a:p>
          <a:p>
            <a:pPr lvl="0" algn="just"/>
            <a:r>
              <a:rPr lang="vi-VN" sz="3600" dirty="0">
                <a:solidFill>
                  <a:srgbClr val="000000"/>
                </a:solidFill>
                <a:highlight>
                  <a:srgbClr val="FFFF00"/>
                </a:highlight>
                <a:latin typeface="Calibri" panose="020F0502020204030204" pitchFamily="34" charset="0"/>
                <a:cs typeface="Calibri" panose="020F0502020204030204" pitchFamily="34" charset="0"/>
              </a:rPr>
              <a:t>54 kg gạo: </a:t>
            </a:r>
            <a:r>
              <a:rPr lang="en-US" sz="3600" dirty="0">
                <a:solidFill>
                  <a:srgbClr val="000000"/>
                </a:solidFill>
                <a:highlight>
                  <a:srgbClr val="FFFF00"/>
                </a:highlight>
                <a:latin typeface="Calibri" panose="020F0502020204030204" pitchFamily="34" charset="0"/>
                <a:cs typeface="Calibri" panose="020F0502020204030204" pitchFamily="34" charset="0"/>
              </a:rPr>
              <a:t>…</a:t>
            </a:r>
            <a:r>
              <a:rPr lang="vi-VN" sz="3600" dirty="0">
                <a:solidFill>
                  <a:srgbClr val="000000"/>
                </a:solidFill>
                <a:highlight>
                  <a:srgbClr val="FFFF00"/>
                </a:highlight>
                <a:latin typeface="Calibri" panose="020F0502020204030204" pitchFamily="34" charset="0"/>
                <a:cs typeface="Calibri" panose="020F0502020204030204" pitchFamily="34" charset="0"/>
              </a:rPr>
              <a:t>bao</a:t>
            </a:r>
            <a:r>
              <a:rPr lang="en-US" sz="3600" dirty="0">
                <a:solidFill>
                  <a:srgbClr val="000000"/>
                </a:solidFill>
                <a:highlight>
                  <a:srgbClr val="FFFF00"/>
                </a:highlight>
                <a:latin typeface="Calibri" panose="020F0502020204030204" pitchFamily="34" charset="0"/>
                <a:cs typeface="Calibri" panose="020F0502020204030204" pitchFamily="34" charset="0"/>
              </a:rPr>
              <a:t>?</a:t>
            </a:r>
            <a:endParaRPr lang="vi-VN" sz="3600" dirty="0">
              <a:solidFill>
                <a:srgbClr val="000000"/>
              </a:solidFill>
              <a:highlight>
                <a:srgbClr val="FFFF00"/>
              </a:highligh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0EEB921C-ED29-1622-525F-5453EA5A2AFE}"/>
              </a:ext>
            </a:extLst>
          </p:cNvPr>
          <p:cNvSpPr txBox="1"/>
          <p:nvPr/>
        </p:nvSpPr>
        <p:spPr>
          <a:xfrm>
            <a:off x="2609850" y="2948285"/>
            <a:ext cx="8362950" cy="3416320"/>
          </a:xfrm>
          <a:prstGeom prst="rect">
            <a:avLst/>
          </a:prstGeom>
          <a:noFill/>
        </p:spPr>
        <p:txBody>
          <a:bodyPr wrap="square">
            <a:spAutoFit/>
          </a:bodyPr>
          <a:lstStyle/>
          <a:p>
            <a:pPr lvl="0" algn="ctr"/>
            <a:r>
              <a:rPr lang="vi-VN" sz="3600" b="1" dirty="0">
                <a:solidFill>
                  <a:srgbClr val="FF0000"/>
                </a:solidFill>
                <a:highlight>
                  <a:srgbClr val="FFFF00"/>
                </a:highlight>
                <a:latin typeface="Calibri" panose="020F0502020204030204" pitchFamily="34" charset="0"/>
                <a:cs typeface="Calibri" panose="020F0502020204030204" pitchFamily="34" charset="0"/>
              </a:rPr>
              <a:t>Bài giải</a:t>
            </a:r>
            <a:r>
              <a:rPr lang="en-US" sz="3600" b="1" dirty="0">
                <a:solidFill>
                  <a:srgbClr val="FF0000"/>
                </a:solidFill>
                <a:highlight>
                  <a:srgbClr val="FFFF00"/>
                </a:highlight>
                <a:latin typeface="Calibri" panose="020F0502020204030204" pitchFamily="34" charset="0"/>
                <a:cs typeface="Calibri" panose="020F0502020204030204" pitchFamily="34" charset="0"/>
              </a:rPr>
              <a:t>:</a:t>
            </a:r>
            <a:endParaRPr lang="vi-VN" sz="3600" b="1" dirty="0">
              <a:solidFill>
                <a:srgbClr val="FF0000"/>
              </a:solidFill>
              <a:highlight>
                <a:srgbClr val="FFFF00"/>
              </a:highlight>
              <a:latin typeface="Calibri" panose="020F0502020204030204" pitchFamily="34" charset="0"/>
              <a:cs typeface="Calibri" panose="020F0502020204030204" pitchFamily="34" charset="0"/>
            </a:endParaRPr>
          </a:p>
          <a:p>
            <a:pPr lvl="0" algn="ctr"/>
            <a:r>
              <a:rPr lang="vi-VN" sz="3600" b="1" dirty="0">
                <a:solidFill>
                  <a:srgbClr val="FF0000"/>
                </a:solidFill>
                <a:highlight>
                  <a:srgbClr val="FFFF00"/>
                </a:highlight>
                <a:latin typeface="Calibri" panose="020F0502020204030204" pitchFamily="34" charset="0"/>
                <a:cs typeface="Calibri" panose="020F0502020204030204" pitchFamily="34" charset="0"/>
              </a:rPr>
              <a:t>Số gạo đựng trong mỗi bao là:</a:t>
            </a:r>
          </a:p>
          <a:p>
            <a:pPr lvl="0" algn="ctr"/>
            <a:r>
              <a:rPr lang="vi-VN" sz="3600" b="1" dirty="0">
                <a:solidFill>
                  <a:srgbClr val="FF0000"/>
                </a:solidFill>
                <a:highlight>
                  <a:srgbClr val="FFFF00"/>
                </a:highlight>
                <a:latin typeface="Calibri" panose="020F0502020204030204" pitchFamily="34" charset="0"/>
                <a:cs typeface="Calibri" panose="020F0502020204030204" pitchFamily="34" charset="0"/>
              </a:rPr>
              <a:t> 72 : 8 = 9 (kg)</a:t>
            </a:r>
          </a:p>
          <a:p>
            <a:pPr lvl="0" algn="ctr"/>
            <a:r>
              <a:rPr lang="vi-VN" sz="3600" b="1" dirty="0">
                <a:solidFill>
                  <a:srgbClr val="FF0000"/>
                </a:solidFill>
                <a:highlight>
                  <a:srgbClr val="FFFF00"/>
                </a:highlight>
                <a:latin typeface="Calibri" panose="020F0502020204030204" pitchFamily="34" charset="0"/>
                <a:cs typeface="Calibri" panose="020F0502020204030204" pitchFamily="34" charset="0"/>
              </a:rPr>
              <a:t>Số bao chứa 54 kg gạo là:</a:t>
            </a:r>
          </a:p>
          <a:p>
            <a:pPr lvl="0" algn="ctr"/>
            <a:r>
              <a:rPr lang="vi-VN" sz="3600" b="1" dirty="0">
                <a:solidFill>
                  <a:srgbClr val="FF0000"/>
                </a:solidFill>
                <a:highlight>
                  <a:srgbClr val="FFFF00"/>
                </a:highlight>
                <a:latin typeface="Calibri" panose="020F0502020204030204" pitchFamily="34" charset="0"/>
                <a:cs typeface="Calibri" panose="020F0502020204030204" pitchFamily="34" charset="0"/>
              </a:rPr>
              <a:t>54 : 9 = 6 (bao)</a:t>
            </a:r>
          </a:p>
          <a:p>
            <a:pPr lvl="0" algn="r"/>
            <a:r>
              <a:rPr lang="vi-VN" sz="3600" b="1" dirty="0">
                <a:solidFill>
                  <a:srgbClr val="FF0000"/>
                </a:solidFill>
                <a:highlight>
                  <a:srgbClr val="FFFF00"/>
                </a:highlight>
                <a:latin typeface="Calibri" panose="020F0502020204030204" pitchFamily="34" charset="0"/>
                <a:cs typeface="Calibri" panose="020F0502020204030204" pitchFamily="34" charset="0"/>
              </a:rPr>
              <a:t>Đáp số: 6 bao</a:t>
            </a:r>
          </a:p>
        </p:txBody>
      </p:sp>
    </p:spTree>
    <p:extLst>
      <p:ext uri="{BB962C8B-B14F-4D97-AF65-F5344CB8AC3E}">
        <p14:creationId xmlns:p14="http://schemas.microsoft.com/office/powerpoint/2010/main" val="3169619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down)">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down)">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wipe(down)">
                                      <p:cBhvr>
                                        <p:cTn id="4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62"/>
        <p:cNvGrpSpPr/>
        <p:nvPr/>
      </p:nvGrpSpPr>
      <p:grpSpPr>
        <a:xfrm>
          <a:off x="0" y="0"/>
          <a:ext cx="0" cy="0"/>
          <a:chOff x="0" y="0"/>
          <a:chExt cx="0" cy="0"/>
        </a:xfrm>
      </p:grpSpPr>
      <p:sp>
        <p:nvSpPr>
          <p:cNvPr id="16" name="Text Box 9">
            <a:extLst>
              <a:ext uri="{FF2B5EF4-FFF2-40B4-BE49-F238E27FC236}">
                <a16:creationId xmlns:a16="http://schemas.microsoft.com/office/drawing/2014/main" xmlns="" id="{F106F69A-5534-4327-B22B-96BF77DCB4A6}"/>
              </a:ext>
            </a:extLst>
          </p:cNvPr>
          <p:cNvSpPr txBox="1">
            <a:spLocks noChangeArrowheads="1"/>
          </p:cNvSpPr>
          <p:nvPr/>
        </p:nvSpPr>
        <p:spPr bwMode="auto">
          <a:xfrm>
            <a:off x="6048375" y="1988999"/>
            <a:ext cx="50630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lvl="0" algn="ctr">
              <a:spcBef>
                <a:spcPct val="50000"/>
              </a:spcBef>
              <a:buClrTx/>
              <a:buSzTx/>
              <a:buNone/>
            </a:pPr>
            <a:r>
              <a:rPr lang="en-US" altLang="en-US" sz="4400" b="1" kern="0" dirty="0" err="1">
                <a:solidFill>
                  <a:srgbClr val="FF0000"/>
                </a:solidFill>
                <a:latin typeface="Cambria" panose="02040503050406030204" pitchFamily="18" charset="0"/>
                <a:ea typeface="Cambria" panose="02040503050406030204" pitchFamily="18" charset="0"/>
                <a:cs typeface="Arial"/>
                <a:sym typeface="Arial"/>
              </a:rPr>
              <a:t>Em</a:t>
            </a:r>
            <a:r>
              <a:rPr lang="en-US" altLang="en-US" sz="44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0000"/>
                </a:solidFill>
                <a:latin typeface="Cambria" panose="02040503050406030204" pitchFamily="18" charset="0"/>
                <a:ea typeface="Cambria" panose="02040503050406030204" pitchFamily="18" charset="0"/>
                <a:cs typeface="Arial"/>
                <a:sym typeface="Arial"/>
              </a:rPr>
              <a:t>có</a:t>
            </a:r>
            <a:r>
              <a:rPr lang="en-US" altLang="en-US" sz="44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0000"/>
                </a:solidFill>
                <a:latin typeface="Cambria" panose="02040503050406030204" pitchFamily="18" charset="0"/>
                <a:ea typeface="Cambria" panose="02040503050406030204" pitchFamily="18" charset="0"/>
                <a:cs typeface="Arial"/>
                <a:sym typeface="Arial"/>
              </a:rPr>
              <a:t>nhận</a:t>
            </a:r>
            <a:r>
              <a:rPr lang="en-US" altLang="en-US" sz="44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0000"/>
                </a:solidFill>
                <a:latin typeface="Cambria" panose="02040503050406030204" pitchFamily="18" charset="0"/>
                <a:ea typeface="Cambria" panose="02040503050406030204" pitchFamily="18" charset="0"/>
                <a:cs typeface="Arial"/>
                <a:sym typeface="Arial"/>
              </a:rPr>
              <a:t>xét</a:t>
            </a:r>
            <a:r>
              <a:rPr lang="en-US" altLang="en-US" sz="44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0000"/>
                </a:solidFill>
                <a:latin typeface="Cambria" panose="02040503050406030204" pitchFamily="18" charset="0"/>
                <a:ea typeface="Cambria" panose="02040503050406030204" pitchFamily="18" charset="0"/>
                <a:cs typeface="Arial"/>
                <a:sym typeface="Arial"/>
              </a:rPr>
              <a:t>gì</a:t>
            </a:r>
            <a:r>
              <a:rPr lang="en-US" altLang="en-US" sz="44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0000"/>
                </a:solidFill>
                <a:latin typeface="Cambria" panose="02040503050406030204" pitchFamily="18" charset="0"/>
                <a:ea typeface="Cambria" panose="02040503050406030204" pitchFamily="18" charset="0"/>
                <a:cs typeface="Arial"/>
                <a:sym typeface="Arial"/>
              </a:rPr>
              <a:t>về</a:t>
            </a:r>
            <a:r>
              <a:rPr lang="en-US" altLang="en-US" sz="4400" b="1" kern="0" dirty="0">
                <a:solidFill>
                  <a:srgbClr val="FF0000"/>
                </a:solidFill>
                <a:latin typeface="Cambria" panose="02040503050406030204" pitchFamily="18" charset="0"/>
                <a:ea typeface="Cambria" panose="02040503050406030204" pitchFamily="18" charset="0"/>
                <a:cs typeface="Arial"/>
                <a:sym typeface="Arial"/>
              </a:rPr>
              <a:t> 2 </a:t>
            </a:r>
            <a:r>
              <a:rPr lang="en-US" altLang="en-US" sz="4400" b="1" kern="0" dirty="0" err="1">
                <a:solidFill>
                  <a:srgbClr val="FF0000"/>
                </a:solidFill>
                <a:latin typeface="Cambria" panose="02040503050406030204" pitchFamily="18" charset="0"/>
                <a:ea typeface="Cambria" panose="02040503050406030204" pitchFamily="18" charset="0"/>
                <a:cs typeface="Arial"/>
                <a:sym typeface="Arial"/>
              </a:rPr>
              <a:t>kiểu</a:t>
            </a:r>
            <a:r>
              <a:rPr lang="en-US" altLang="en-US" sz="44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0000"/>
                </a:solidFill>
                <a:latin typeface="Cambria" panose="02040503050406030204" pitchFamily="18" charset="0"/>
                <a:ea typeface="Cambria" panose="02040503050406030204" pitchFamily="18" charset="0"/>
                <a:cs typeface="Arial"/>
                <a:sym typeface="Arial"/>
              </a:rPr>
              <a:t>dạng</a:t>
            </a:r>
            <a:r>
              <a:rPr lang="en-US" altLang="en-US" sz="44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0000"/>
                </a:solidFill>
                <a:latin typeface="Cambria" panose="02040503050406030204" pitchFamily="18" charset="0"/>
                <a:ea typeface="Cambria" panose="02040503050406030204" pitchFamily="18" charset="0"/>
                <a:cs typeface="Arial"/>
                <a:sym typeface="Arial"/>
              </a:rPr>
              <a:t>bài</a:t>
            </a:r>
            <a:r>
              <a:rPr lang="en-US" altLang="en-US" sz="44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0000"/>
                </a:solidFill>
                <a:latin typeface="Cambria" panose="02040503050406030204" pitchFamily="18" charset="0"/>
                <a:ea typeface="Cambria" panose="02040503050406030204" pitchFamily="18" charset="0"/>
                <a:cs typeface="Arial"/>
                <a:sym typeface="Arial"/>
              </a:rPr>
              <a:t>chúng</a:t>
            </a:r>
            <a:r>
              <a:rPr lang="en-US" altLang="en-US" sz="4400" b="1" kern="0" dirty="0">
                <a:solidFill>
                  <a:srgbClr val="FF0000"/>
                </a:solidFill>
                <a:latin typeface="Cambria" panose="02040503050406030204" pitchFamily="18" charset="0"/>
                <a:ea typeface="Cambria" panose="02040503050406030204" pitchFamily="18" charset="0"/>
                <a:cs typeface="Arial"/>
                <a:sym typeface="Arial"/>
              </a:rPr>
              <a:t> ta </a:t>
            </a:r>
            <a:r>
              <a:rPr lang="en-US" altLang="en-US" sz="4400" b="1" kern="0" dirty="0" err="1">
                <a:solidFill>
                  <a:srgbClr val="FF0000"/>
                </a:solidFill>
                <a:latin typeface="Cambria" panose="02040503050406030204" pitchFamily="18" charset="0"/>
                <a:ea typeface="Cambria" panose="02040503050406030204" pitchFamily="18" charset="0"/>
                <a:cs typeface="Arial"/>
                <a:sym typeface="Arial"/>
              </a:rPr>
              <a:t>vừa</a:t>
            </a:r>
            <a:r>
              <a:rPr lang="en-US" altLang="en-US" sz="44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0000"/>
                </a:solidFill>
                <a:latin typeface="Cambria" panose="02040503050406030204" pitchFamily="18" charset="0"/>
                <a:ea typeface="Cambria" panose="02040503050406030204" pitchFamily="18" charset="0"/>
                <a:cs typeface="Arial"/>
                <a:sym typeface="Arial"/>
              </a:rPr>
              <a:t>giải</a:t>
            </a:r>
            <a:endParaRPr kumimoji="0" lang="en-US" altLang="en-US" sz="4400" b="1" i="0" u="none" strike="noStrike" kern="0" cap="none" spc="0" normalizeH="0" baseline="0" noProof="0" dirty="0">
              <a:ln>
                <a:noFill/>
              </a:ln>
              <a:solidFill>
                <a:srgbClr val="171717"/>
              </a:solidFill>
              <a:effectLst/>
              <a:uLnTx/>
              <a:uFillTx/>
              <a:latin typeface="Cambria" panose="02040503050406030204" pitchFamily="18" charset="0"/>
              <a:ea typeface="Cambria" panose="02040503050406030204" pitchFamily="18" charset="0"/>
              <a:cs typeface="Arial"/>
              <a:sym typeface="Arial"/>
            </a:endParaRPr>
          </a:p>
        </p:txBody>
      </p:sp>
      <p:pic>
        <p:nvPicPr>
          <p:cNvPr id="19" name="图片 26">
            <a:extLst>
              <a:ext uri="{FF2B5EF4-FFF2-40B4-BE49-F238E27FC236}">
                <a16:creationId xmlns:a16="http://schemas.microsoft.com/office/drawing/2014/main" xmlns="" id="{42A76854-B3E7-4CE0-B802-B49E9C1C4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03" y="3169433"/>
            <a:ext cx="6513576" cy="4261401"/>
          </a:xfrm>
          <a:prstGeom prst="rect">
            <a:avLst/>
          </a:prstGeom>
        </p:spPr>
      </p:pic>
    </p:spTree>
    <p:extLst>
      <p:ext uri="{BB962C8B-B14F-4D97-AF65-F5344CB8AC3E}">
        <p14:creationId xmlns:p14="http://schemas.microsoft.com/office/powerpoint/2010/main" val="4147217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cxnSp>
        <p:nvCxnSpPr>
          <p:cNvPr id="4" name="Straight Connector 3">
            <a:extLst>
              <a:ext uri="{FF2B5EF4-FFF2-40B4-BE49-F238E27FC236}">
                <a16:creationId xmlns:a16="http://schemas.microsoft.com/office/drawing/2014/main" xmlns="" id="{6A3C3C56-E209-FDFE-70DE-7FD2D228F443}"/>
              </a:ext>
            </a:extLst>
          </p:cNvPr>
          <p:cNvCxnSpPr>
            <a:cxnSpLocks/>
          </p:cNvCxnSpPr>
          <p:nvPr/>
        </p:nvCxnSpPr>
        <p:spPr>
          <a:xfrm>
            <a:off x="6257925" y="1038225"/>
            <a:ext cx="0" cy="269557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图片 1">
            <a:extLst>
              <a:ext uri="{FF2B5EF4-FFF2-40B4-BE49-F238E27FC236}">
                <a16:creationId xmlns:a16="http://schemas.microsoft.com/office/drawing/2014/main" xmlns="" id="{79460FEC-68F4-2C69-94A6-F84A2F5250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6" y="4171949"/>
            <a:ext cx="2161616" cy="2572135"/>
          </a:xfrm>
          <a:prstGeom prst="rect">
            <a:avLst/>
          </a:prstGeom>
        </p:spPr>
      </p:pic>
      <p:sp>
        <p:nvSpPr>
          <p:cNvPr id="8" name="TextBox 7">
            <a:extLst>
              <a:ext uri="{FF2B5EF4-FFF2-40B4-BE49-F238E27FC236}">
                <a16:creationId xmlns:a16="http://schemas.microsoft.com/office/drawing/2014/main" xmlns="" id="{B89E96D2-E1C0-37A8-B520-51825BDAE450}"/>
              </a:ext>
            </a:extLst>
          </p:cNvPr>
          <p:cNvSpPr txBox="1"/>
          <p:nvPr/>
        </p:nvSpPr>
        <p:spPr>
          <a:xfrm>
            <a:off x="581026" y="1096926"/>
            <a:ext cx="5648324" cy="2062103"/>
          </a:xfrm>
          <a:prstGeom prst="rect">
            <a:avLst/>
          </a:prstGeom>
          <a:noFill/>
        </p:spPr>
        <p:txBody>
          <a:bodyPr wrap="square" rtlCol="0">
            <a:spAutoFit/>
          </a:bodyPr>
          <a:lstStyle/>
          <a:p>
            <a:pPr algn="ctr"/>
            <a:r>
              <a:rPr lang="vi-VN" sz="3200" b="1" dirty="0">
                <a:solidFill>
                  <a:srgbClr val="002060"/>
                </a:solidFill>
                <a:highlight>
                  <a:srgbClr val="FFFF00"/>
                </a:highlight>
                <a:latin typeface="Cambria" panose="02040503050406030204" pitchFamily="18" charset="0"/>
                <a:ea typeface="Cambria" panose="02040503050406030204" pitchFamily="18" charset="0"/>
              </a:rPr>
              <a:t>Bài thứ nhấ</a:t>
            </a:r>
            <a:r>
              <a:rPr lang="en-US" sz="3200" b="1" dirty="0">
                <a:solidFill>
                  <a:srgbClr val="002060"/>
                </a:solidFill>
                <a:highlight>
                  <a:srgbClr val="FFFF00"/>
                </a:highlight>
                <a:latin typeface="Cambria" panose="02040503050406030204" pitchFamily="18" charset="0"/>
                <a:ea typeface="Cambria" panose="02040503050406030204" pitchFamily="18" charset="0"/>
              </a:rPr>
              <a:t>t:</a:t>
            </a:r>
            <a:endParaRPr lang="vi-VN" sz="3200" b="1" dirty="0">
              <a:solidFill>
                <a:srgbClr val="002060"/>
              </a:solidFill>
              <a:highlight>
                <a:srgbClr val="FFFF00"/>
              </a:highligh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200" b="1" i="1" dirty="0">
                <a:solidFill>
                  <a:srgbClr val="002060"/>
                </a:solidFill>
                <a:highlight>
                  <a:srgbClr val="FFFF00"/>
                </a:highlight>
                <a:latin typeface="Cambria" panose="02040503050406030204" pitchFamily="18" charset="0"/>
                <a:ea typeface="Cambria" panose="02040503050406030204" pitchFamily="18" charset="0"/>
              </a:rPr>
              <a:t>Rút về đơn vị - tức là tìm giá trị 1 phần</a:t>
            </a:r>
          </a:p>
          <a:p>
            <a:pPr marL="457200" indent="-457200" algn="just">
              <a:buFont typeface="Arial" panose="020B0604020202020204" pitchFamily="34" charset="0"/>
              <a:buChar char="•"/>
            </a:pPr>
            <a:r>
              <a:rPr lang="vi-VN" sz="3200" b="1" i="1" dirty="0">
                <a:solidFill>
                  <a:srgbClr val="002060"/>
                </a:solidFill>
                <a:highlight>
                  <a:srgbClr val="FFFF00"/>
                </a:highlight>
                <a:latin typeface="Cambria" panose="02040503050406030204" pitchFamily="18" charset="0"/>
                <a:ea typeface="Cambria" panose="02040503050406030204" pitchFamily="18" charset="0"/>
              </a:rPr>
              <a:t>Tìm giá trị nhiều phần</a:t>
            </a:r>
          </a:p>
        </p:txBody>
      </p:sp>
      <p:sp>
        <p:nvSpPr>
          <p:cNvPr id="9" name="TextBox 8">
            <a:extLst>
              <a:ext uri="{FF2B5EF4-FFF2-40B4-BE49-F238E27FC236}">
                <a16:creationId xmlns:a16="http://schemas.microsoft.com/office/drawing/2014/main" xmlns="" id="{59CC94EF-F049-B818-10AE-2B89AFF40758}"/>
              </a:ext>
            </a:extLst>
          </p:cNvPr>
          <p:cNvSpPr txBox="1"/>
          <p:nvPr/>
        </p:nvSpPr>
        <p:spPr>
          <a:xfrm>
            <a:off x="6372225" y="1096926"/>
            <a:ext cx="5334000" cy="2062103"/>
          </a:xfrm>
          <a:prstGeom prst="rect">
            <a:avLst/>
          </a:prstGeom>
          <a:noFill/>
        </p:spPr>
        <p:txBody>
          <a:bodyPr wrap="square" rtlCol="0">
            <a:spAutoFit/>
          </a:bodyPr>
          <a:lstStyle/>
          <a:p>
            <a:pPr algn="ctr"/>
            <a:r>
              <a:rPr lang="vi-VN" sz="3200" b="1" dirty="0">
                <a:solidFill>
                  <a:srgbClr val="002060"/>
                </a:solidFill>
                <a:highlight>
                  <a:srgbClr val="FFFF00"/>
                </a:highlight>
                <a:latin typeface="Cambria" panose="02040503050406030204" pitchFamily="18" charset="0"/>
                <a:ea typeface="Cambria" panose="02040503050406030204" pitchFamily="18" charset="0"/>
              </a:rPr>
              <a:t>Bài thứ hai</a:t>
            </a:r>
          </a:p>
          <a:p>
            <a:pPr marL="457200" indent="-457200" algn="just">
              <a:buFont typeface="Arial" panose="020B0604020202020204" pitchFamily="34" charset="0"/>
              <a:buChar char="•"/>
            </a:pPr>
            <a:r>
              <a:rPr lang="vi-VN" sz="3200" b="1" i="1" dirty="0">
                <a:solidFill>
                  <a:srgbClr val="002060"/>
                </a:solidFill>
                <a:highlight>
                  <a:srgbClr val="FFFF00"/>
                </a:highlight>
                <a:latin typeface="Cambria" panose="02040503050406030204" pitchFamily="18" charset="0"/>
                <a:ea typeface="Cambria" panose="02040503050406030204" pitchFamily="18" charset="0"/>
              </a:rPr>
              <a:t>Rút về đơn vị - tức là tìm giá trị 1 phần</a:t>
            </a:r>
            <a:endParaRPr lang="en-US" sz="3200" b="1" i="1" dirty="0">
              <a:solidFill>
                <a:srgbClr val="002060"/>
              </a:solidFill>
              <a:highlight>
                <a:srgbClr val="FFFF00"/>
              </a:highligh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200" b="1" i="1" dirty="0">
                <a:solidFill>
                  <a:srgbClr val="002060"/>
                </a:solidFill>
                <a:highlight>
                  <a:srgbClr val="FFFF00"/>
                </a:highlight>
                <a:latin typeface="Cambria" panose="02040503050406030204" pitchFamily="18" charset="0"/>
                <a:ea typeface="Cambria" panose="02040503050406030204" pitchFamily="18" charset="0"/>
              </a:rPr>
              <a:t>Tìm số phần</a:t>
            </a:r>
          </a:p>
        </p:txBody>
      </p:sp>
    </p:spTree>
    <p:extLst>
      <p:ext uri="{BB962C8B-B14F-4D97-AF65-F5344CB8AC3E}">
        <p14:creationId xmlns:p14="http://schemas.microsoft.com/office/powerpoint/2010/main" val="3619684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11"/>
        <p:cNvGrpSpPr/>
        <p:nvPr/>
      </p:nvGrpSpPr>
      <p:grpSpPr>
        <a:xfrm>
          <a:off x="0" y="0"/>
          <a:ext cx="0" cy="0"/>
          <a:chOff x="0" y="0"/>
          <a:chExt cx="0" cy="0"/>
        </a:xfrm>
      </p:grpSpPr>
      <p:grpSp>
        <p:nvGrpSpPr>
          <p:cNvPr id="49" name="Google Shape;4208;p38">
            <a:extLst>
              <a:ext uri="{FF2B5EF4-FFF2-40B4-BE49-F238E27FC236}">
                <a16:creationId xmlns:a16="http://schemas.microsoft.com/office/drawing/2014/main" xmlns="" id="{1ADDF268-3C8F-4A5D-841C-D63A319D20FC}"/>
              </a:ext>
            </a:extLst>
          </p:cNvPr>
          <p:cNvGrpSpPr/>
          <p:nvPr/>
        </p:nvGrpSpPr>
        <p:grpSpPr>
          <a:xfrm rot="8100000">
            <a:off x="8921399" y="2500495"/>
            <a:ext cx="4062899" cy="3068545"/>
            <a:chOff x="5102217" y="2695575"/>
            <a:chExt cx="1971523" cy="1489013"/>
          </a:xfrm>
        </p:grpSpPr>
        <p:sp>
          <p:nvSpPr>
            <p:cNvPr id="50" name="Google Shape;4209;p38">
              <a:extLst>
                <a:ext uri="{FF2B5EF4-FFF2-40B4-BE49-F238E27FC236}">
                  <a16:creationId xmlns:a16="http://schemas.microsoft.com/office/drawing/2014/main" xmlns="" id="{CFF1ADB8-49C8-43BE-8E5F-07550F1D5D8E}"/>
                </a:ext>
              </a:extLst>
            </p:cNvPr>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 name="Google Shape;4210;p38">
              <a:extLst>
                <a:ext uri="{FF2B5EF4-FFF2-40B4-BE49-F238E27FC236}">
                  <a16:creationId xmlns:a16="http://schemas.microsoft.com/office/drawing/2014/main" xmlns="" id="{708C59D8-DAD8-4DF7-93CE-6BFBE2D777D5}"/>
                </a:ext>
              </a:extLst>
            </p:cNvPr>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 name="Google Shape;4211;p38">
              <a:extLst>
                <a:ext uri="{FF2B5EF4-FFF2-40B4-BE49-F238E27FC236}">
                  <a16:creationId xmlns:a16="http://schemas.microsoft.com/office/drawing/2014/main" xmlns="" id="{FE857028-B8B3-4967-AAD5-4C77647388F2}"/>
                </a:ext>
              </a:extLst>
            </p:cNvPr>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 name="Google Shape;4212;p38">
              <a:extLst>
                <a:ext uri="{FF2B5EF4-FFF2-40B4-BE49-F238E27FC236}">
                  <a16:creationId xmlns:a16="http://schemas.microsoft.com/office/drawing/2014/main" xmlns="" id="{43EE489D-68BD-4CBA-BEED-9074A25C5734}"/>
                </a:ext>
              </a:extLst>
            </p:cNvPr>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 name="Google Shape;4213;p38">
              <a:extLst>
                <a:ext uri="{FF2B5EF4-FFF2-40B4-BE49-F238E27FC236}">
                  <a16:creationId xmlns:a16="http://schemas.microsoft.com/office/drawing/2014/main" xmlns="" id="{A458F0E2-CEEB-4132-910C-B0D07C77F803}"/>
                </a:ext>
              </a:extLst>
            </p:cNvPr>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 name="Google Shape;4214;p38">
              <a:extLst>
                <a:ext uri="{FF2B5EF4-FFF2-40B4-BE49-F238E27FC236}">
                  <a16:creationId xmlns:a16="http://schemas.microsoft.com/office/drawing/2014/main" xmlns="" id="{972F5905-A829-44EE-A071-0C0DA34C074B}"/>
                </a:ext>
              </a:extLst>
            </p:cNvPr>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 name="Google Shape;4215;p38">
              <a:extLst>
                <a:ext uri="{FF2B5EF4-FFF2-40B4-BE49-F238E27FC236}">
                  <a16:creationId xmlns:a16="http://schemas.microsoft.com/office/drawing/2014/main" xmlns="" id="{EA3701D3-0CC3-429A-BF19-BB078630B811}"/>
                </a:ext>
              </a:extLst>
            </p:cNvPr>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 name="Google Shape;4216;p38">
              <a:extLst>
                <a:ext uri="{FF2B5EF4-FFF2-40B4-BE49-F238E27FC236}">
                  <a16:creationId xmlns:a16="http://schemas.microsoft.com/office/drawing/2014/main" xmlns="" id="{EFEAECF1-5ACB-49CC-8F5F-9BE7AAB20B1F}"/>
                </a:ext>
              </a:extLst>
            </p:cNvPr>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 name="Google Shape;4217;p38">
              <a:extLst>
                <a:ext uri="{FF2B5EF4-FFF2-40B4-BE49-F238E27FC236}">
                  <a16:creationId xmlns:a16="http://schemas.microsoft.com/office/drawing/2014/main" xmlns="" id="{5A699440-C48B-4656-AE1E-B10D055F6EB1}"/>
                </a:ext>
              </a:extLst>
            </p:cNvPr>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 name="Google Shape;4218;p38">
              <a:extLst>
                <a:ext uri="{FF2B5EF4-FFF2-40B4-BE49-F238E27FC236}">
                  <a16:creationId xmlns:a16="http://schemas.microsoft.com/office/drawing/2014/main" xmlns="" id="{B5060FB3-371A-4706-AAD4-47CABE083BC4}"/>
                </a:ext>
              </a:extLst>
            </p:cNvPr>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 name="Google Shape;4219;p38">
              <a:extLst>
                <a:ext uri="{FF2B5EF4-FFF2-40B4-BE49-F238E27FC236}">
                  <a16:creationId xmlns:a16="http://schemas.microsoft.com/office/drawing/2014/main" xmlns="" id="{A49464FA-99FF-42F2-8627-213291774C0E}"/>
                </a:ext>
              </a:extLst>
            </p:cNvPr>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 name="Google Shape;4220;p38">
              <a:extLst>
                <a:ext uri="{FF2B5EF4-FFF2-40B4-BE49-F238E27FC236}">
                  <a16:creationId xmlns:a16="http://schemas.microsoft.com/office/drawing/2014/main" xmlns="" id="{809145FA-E610-4FC4-902B-F20EBDF274F7}"/>
                </a:ext>
              </a:extLst>
            </p:cNvPr>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 name="Google Shape;4221;p38">
              <a:extLst>
                <a:ext uri="{FF2B5EF4-FFF2-40B4-BE49-F238E27FC236}">
                  <a16:creationId xmlns:a16="http://schemas.microsoft.com/office/drawing/2014/main" xmlns="" id="{F3F527ED-CA86-42E4-AFAB-3416CFF31ECD}"/>
                </a:ext>
              </a:extLst>
            </p:cNvPr>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 name="Google Shape;4222;p38">
              <a:extLst>
                <a:ext uri="{FF2B5EF4-FFF2-40B4-BE49-F238E27FC236}">
                  <a16:creationId xmlns:a16="http://schemas.microsoft.com/office/drawing/2014/main" xmlns="" id="{2C2C678A-0C6F-4BDB-BF18-0B90DCC1F7B8}"/>
                </a:ext>
              </a:extLst>
            </p:cNvPr>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 name="Google Shape;4223;p38">
              <a:extLst>
                <a:ext uri="{FF2B5EF4-FFF2-40B4-BE49-F238E27FC236}">
                  <a16:creationId xmlns:a16="http://schemas.microsoft.com/office/drawing/2014/main" xmlns="" id="{DA6393D3-3F2E-4B2E-8AEF-74399393D2B1}"/>
                </a:ext>
              </a:extLst>
            </p:cNvPr>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65" name="Google Shape;4234;p38">
            <a:extLst>
              <a:ext uri="{FF2B5EF4-FFF2-40B4-BE49-F238E27FC236}">
                <a16:creationId xmlns:a16="http://schemas.microsoft.com/office/drawing/2014/main" xmlns="" id="{FCB2DD32-0FB3-4349-9782-A0CBD8FE5755}"/>
              </a:ext>
            </a:extLst>
          </p:cNvPr>
          <p:cNvGrpSpPr/>
          <p:nvPr/>
        </p:nvGrpSpPr>
        <p:grpSpPr>
          <a:xfrm>
            <a:off x="10143403" y="1958303"/>
            <a:ext cx="809446" cy="861588"/>
            <a:chOff x="5867114" y="3186397"/>
            <a:chExt cx="457961" cy="487489"/>
          </a:xfrm>
        </p:grpSpPr>
        <p:sp>
          <p:nvSpPr>
            <p:cNvPr id="66" name="Google Shape;4235;p38">
              <a:extLst>
                <a:ext uri="{FF2B5EF4-FFF2-40B4-BE49-F238E27FC236}">
                  <a16:creationId xmlns:a16="http://schemas.microsoft.com/office/drawing/2014/main" xmlns="" id="{96D8F42A-8F73-4F3D-AC9C-61A67E48F8F8}"/>
                </a:ext>
              </a:extLst>
            </p:cNvPr>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 name="Google Shape;4236;p38">
              <a:extLst>
                <a:ext uri="{FF2B5EF4-FFF2-40B4-BE49-F238E27FC236}">
                  <a16:creationId xmlns:a16="http://schemas.microsoft.com/office/drawing/2014/main" xmlns="" id="{F191D0F2-DB5F-4B9D-82C0-81248EA4674E}"/>
                </a:ext>
              </a:extLst>
            </p:cNvPr>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 name="Google Shape;4237;p38">
              <a:extLst>
                <a:ext uri="{FF2B5EF4-FFF2-40B4-BE49-F238E27FC236}">
                  <a16:creationId xmlns:a16="http://schemas.microsoft.com/office/drawing/2014/main" xmlns="" id="{76A727CB-CA7F-452B-B4C6-8A26C587F486}"/>
                </a:ext>
              </a:extLst>
            </p:cNvPr>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 name="Google Shape;4238;p38">
              <a:extLst>
                <a:ext uri="{FF2B5EF4-FFF2-40B4-BE49-F238E27FC236}">
                  <a16:creationId xmlns:a16="http://schemas.microsoft.com/office/drawing/2014/main" xmlns="" id="{11BDF6B7-0A10-4427-9D0A-24146EE90350}"/>
                </a:ext>
              </a:extLst>
            </p:cNvPr>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 name="Google Shape;4239;p38">
              <a:extLst>
                <a:ext uri="{FF2B5EF4-FFF2-40B4-BE49-F238E27FC236}">
                  <a16:creationId xmlns:a16="http://schemas.microsoft.com/office/drawing/2014/main" xmlns="" id="{939852C1-82FA-429C-8ABA-4F940EEAC6EF}"/>
                </a:ext>
              </a:extLst>
            </p:cNvPr>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71" name="Google Shape;4240;p38">
            <a:extLst>
              <a:ext uri="{FF2B5EF4-FFF2-40B4-BE49-F238E27FC236}">
                <a16:creationId xmlns:a16="http://schemas.microsoft.com/office/drawing/2014/main" xmlns="" id="{60D31B6A-60CC-4FFD-A2F1-201A16E3C4C3}"/>
              </a:ext>
            </a:extLst>
          </p:cNvPr>
          <p:cNvGrpSpPr/>
          <p:nvPr/>
        </p:nvGrpSpPr>
        <p:grpSpPr>
          <a:xfrm rot="3179054">
            <a:off x="9909337" y="1151810"/>
            <a:ext cx="501864" cy="859719"/>
            <a:chOff x="5953125" y="3186112"/>
            <a:chExt cx="283939" cy="486441"/>
          </a:xfrm>
        </p:grpSpPr>
        <p:sp>
          <p:nvSpPr>
            <p:cNvPr id="72" name="Google Shape;4241;p38">
              <a:extLst>
                <a:ext uri="{FF2B5EF4-FFF2-40B4-BE49-F238E27FC236}">
                  <a16:creationId xmlns:a16="http://schemas.microsoft.com/office/drawing/2014/main" xmlns="" id="{F61B1E3E-576B-408C-896E-DA27A3624334}"/>
                </a:ext>
              </a:extLst>
            </p:cNvPr>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 name="Google Shape;4242;p38">
              <a:extLst>
                <a:ext uri="{FF2B5EF4-FFF2-40B4-BE49-F238E27FC236}">
                  <a16:creationId xmlns:a16="http://schemas.microsoft.com/office/drawing/2014/main" xmlns="" id="{7BFBA2AE-157F-4619-B021-D9E605C08907}"/>
                </a:ext>
              </a:extLst>
            </p:cNvPr>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 name="Google Shape;4243;p38">
              <a:extLst>
                <a:ext uri="{FF2B5EF4-FFF2-40B4-BE49-F238E27FC236}">
                  <a16:creationId xmlns:a16="http://schemas.microsoft.com/office/drawing/2014/main" xmlns="" id="{B69DE2FD-6369-43B8-8996-C14A4ECA6593}"/>
                </a:ext>
              </a:extLst>
            </p:cNvPr>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76" name="Picture 75" descr="A picture containing toy, doll&#10;&#10;Description automatically generated">
            <a:extLst>
              <a:ext uri="{FF2B5EF4-FFF2-40B4-BE49-F238E27FC236}">
                <a16:creationId xmlns:a16="http://schemas.microsoft.com/office/drawing/2014/main" xmlns="" id="{83042D32-7BD1-44B4-9B8D-245E7344EA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85" b="94149" l="9985" r="89998">
                        <a14:foregroundMark x1="43024" y1="25438" x2="40840" y2="33206"/>
                        <a14:foregroundMark x1="53359" y1="24621" x2="54442" y2="32922"/>
                        <a14:foregroundMark x1="54442" y1="32922" x2="54442" y2="32922"/>
                        <a14:foregroundMark x1="40840" y1="27205" x2="40840" y2="27205"/>
                        <a14:foregroundMark x1="42607" y1="26538" x2="41107" y2="32522"/>
                        <a14:foregroundMark x1="55126" y1="26938" x2="55676" y2="30755"/>
                        <a14:foregroundMark x1="36206" y1="51292" x2="43291" y2="50075"/>
                        <a14:foregroundMark x1="43291" y1="50075" x2="43291" y2="50075"/>
                        <a14:foregroundMark x1="40423" y1="26804" x2="38940" y2="31839"/>
                        <a14:foregroundMark x1="46691" y1="33606" x2="48591" y2="35639"/>
                        <a14:foregroundMark x1="48591" y1="50075" x2="48325" y2="54292"/>
                        <a14:foregroundMark x1="48812" y1="92124" x2="55093" y2="94149"/>
                        <a14:foregroundMark x1="47095" y1="91571" x2="48104" y2="91896"/>
                        <a14:foregroundMark x1="39890" y1="89248" x2="46676" y2="91436"/>
                        <a14:foregroundMark x1="55093" y1="94149" x2="55393" y2="94149"/>
                        <a14:backgroundMark x1="47775" y1="91699" x2="47908" y2="92782"/>
                        <a14:backgroundMark x1="48458" y1="91432" x2="48458" y2="92932"/>
                        <a14:backgroundMark x1="46691" y1="91432" x2="47091" y2="92932"/>
                        <a14:backgroundMark x1="55393" y1="93882" x2="55393" y2="93882"/>
                      </a14:backgroundRemoval>
                    </a14:imgEffect>
                  </a14:imgLayer>
                </a14:imgProps>
              </a:ext>
            </a:extLst>
          </a:blip>
          <a:stretch>
            <a:fillRect/>
          </a:stretch>
        </p:blipFill>
        <p:spPr>
          <a:xfrm>
            <a:off x="324084" y="1070892"/>
            <a:ext cx="6192096" cy="6192096"/>
          </a:xfrm>
          <a:prstGeom prst="rect">
            <a:avLst/>
          </a:prstGeom>
        </p:spPr>
      </p:pic>
      <p:pic>
        <p:nvPicPr>
          <p:cNvPr id="2" name="Picture 1">
            <a:extLst>
              <a:ext uri="{FF2B5EF4-FFF2-40B4-BE49-F238E27FC236}">
                <a16:creationId xmlns:a16="http://schemas.microsoft.com/office/drawing/2014/main" xmlns="" id="{E9482524-F856-427D-94B1-E986A678940B}"/>
              </a:ext>
            </a:extLst>
          </p:cNvPr>
          <p:cNvPicPr>
            <a:picLocks noChangeAspect="1"/>
          </p:cNvPicPr>
          <p:nvPr/>
        </p:nvPicPr>
        <p:blipFill>
          <a:blip r:embed="rId5"/>
          <a:stretch>
            <a:fillRect/>
          </a:stretch>
        </p:blipFill>
        <p:spPr>
          <a:xfrm>
            <a:off x="3999701" y="2615824"/>
            <a:ext cx="7370703" cy="3267739"/>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41"/>
        <p:cNvGrpSpPr/>
        <p:nvPr/>
      </p:nvGrpSpPr>
      <p:grpSpPr>
        <a:xfrm>
          <a:off x="0" y="0"/>
          <a:ext cx="0" cy="0"/>
          <a:chOff x="0" y="0"/>
          <a:chExt cx="0" cy="0"/>
        </a:xfrm>
      </p:grpSpPr>
      <p:pic>
        <p:nvPicPr>
          <p:cNvPr id="2" name="Picture 1">
            <a:extLst>
              <a:ext uri="{FF2B5EF4-FFF2-40B4-BE49-F238E27FC236}">
                <a16:creationId xmlns:a16="http://schemas.microsoft.com/office/drawing/2014/main" xmlns="" id="{34CED96C-485B-4B9A-A6BA-8AE2F4708620}"/>
              </a:ext>
            </a:extLst>
          </p:cNvPr>
          <p:cNvPicPr>
            <a:picLocks noChangeAspect="1"/>
          </p:cNvPicPr>
          <p:nvPr/>
        </p:nvPicPr>
        <p:blipFill>
          <a:blip r:embed="rId3"/>
          <a:stretch>
            <a:fillRect/>
          </a:stretch>
        </p:blipFill>
        <p:spPr>
          <a:xfrm>
            <a:off x="5285704" y="2729347"/>
            <a:ext cx="6687892" cy="3151905"/>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40E50B5-4965-F595-0E38-F1E5DD428E60}"/>
              </a:ext>
            </a:extLst>
          </p:cNvPr>
          <p:cNvSpPr/>
          <p:nvPr/>
        </p:nvSpPr>
        <p:spPr>
          <a:xfrm>
            <a:off x="476250" y="485775"/>
            <a:ext cx="11420475" cy="5981699"/>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Arial"/>
              <a:ea typeface="+mn-ea"/>
              <a:cs typeface="+mn-cs"/>
            </a:endParaRPr>
          </a:p>
        </p:txBody>
      </p:sp>
      <p:pic>
        <p:nvPicPr>
          <p:cNvPr id="8" name="Picture 2" descr="Cartoon students Royalty Free Vector Image - VectorStock">
            <a:extLst>
              <a:ext uri="{FF2B5EF4-FFF2-40B4-BE49-F238E27FC236}">
                <a16:creationId xmlns:a16="http://schemas.microsoft.com/office/drawing/2014/main" xmlns="" id="{AA27A136-66B7-1E61-D841-99D359BD3A01}"/>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3704" b="81019" l="5000" r="48100">
                        <a14:foregroundMark x1="23400" y1="15000" x2="28200" y2="15000"/>
                        <a14:foregroundMark x1="16000" y1="13704" x2="16000" y2="13704"/>
                        <a14:foregroundMark x1="23400" y1="31481" x2="24800" y2="36574"/>
                        <a14:foregroundMark x1="33000" y1="29074" x2="36700" y2="29074"/>
                        <a14:foregroundMark x1="28200" y1="13704" x2="28200" y2="13704"/>
                        <a14:foregroundMark x1="27800" y1="37963" x2="32600" y2="37963"/>
                        <a14:foregroundMark x1="35900" y1="47870" x2="35500" y2="50278"/>
                        <a14:foregroundMark x1="48100" y1="43426" x2="48100" y2="43426"/>
                        <a14:foregroundMark x1="32200" y1="75926" x2="34100" y2="81019"/>
                        <a14:foregroundMark x1="24800" y1="78611" x2="27400" y2="78611"/>
                        <a14:foregroundMark x1="21200" y1="56019" x2="26700" y2="48889"/>
                        <a14:foregroundMark x1="27100" y1="77593" x2="27400" y2="75556"/>
                        <a14:foregroundMark x1="33700" y1="78611" x2="35900" y2="78981"/>
                      </a14:backgroundRemoval>
                    </a14:imgEffect>
                  </a14:imgLayer>
                </a14:imgProps>
              </a:ext>
              <a:ext uri="{28A0092B-C50C-407E-A947-70E740481C1C}">
                <a14:useLocalDpi xmlns:a14="http://schemas.microsoft.com/office/drawing/2010/main" val="0"/>
              </a:ext>
            </a:extLst>
          </a:blip>
          <a:srcRect t="9160" r="50000" b="18251"/>
          <a:stretch/>
        </p:blipFill>
        <p:spPr bwMode="auto">
          <a:xfrm>
            <a:off x="227171" y="3674558"/>
            <a:ext cx="2030384" cy="31834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xmlns="" id="{8A9AE8ED-6C39-13F7-FD95-47162672DF15}"/>
              </a:ext>
            </a:extLst>
          </p:cNvPr>
          <p:cNvGraphicFramePr>
            <a:graphicFrameLocks noGrp="1"/>
          </p:cNvGraphicFramePr>
          <p:nvPr>
            <p:extLst>
              <p:ext uri="{D42A27DB-BD31-4B8C-83A1-F6EECF244321}">
                <p14:modId xmlns:p14="http://schemas.microsoft.com/office/powerpoint/2010/main" val="106477542"/>
              </p:ext>
            </p:extLst>
          </p:nvPr>
        </p:nvGraphicFramePr>
        <p:xfrm>
          <a:off x="1943100" y="2114551"/>
          <a:ext cx="9077325" cy="1566671"/>
        </p:xfrm>
        <a:graphic>
          <a:graphicData uri="http://schemas.openxmlformats.org/drawingml/2006/table">
            <a:tbl>
              <a:tblPr firstRow="1" firstCol="1" bandRow="1">
                <a:tableStyleId>{93296810-A885-4BE3-A3E7-6D5BEEA58F35}</a:tableStyleId>
              </a:tblPr>
              <a:tblGrid>
                <a:gridCol w="3246777">
                  <a:extLst>
                    <a:ext uri="{9D8B030D-6E8A-4147-A177-3AD203B41FA5}">
                      <a16:colId xmlns:a16="http://schemas.microsoft.com/office/drawing/2014/main" xmlns="" val="947353440"/>
                    </a:ext>
                  </a:extLst>
                </a:gridCol>
                <a:gridCol w="1807981">
                  <a:extLst>
                    <a:ext uri="{9D8B030D-6E8A-4147-A177-3AD203B41FA5}">
                      <a16:colId xmlns:a16="http://schemas.microsoft.com/office/drawing/2014/main" xmlns="" val="3643828625"/>
                    </a:ext>
                  </a:extLst>
                </a:gridCol>
                <a:gridCol w="2112826">
                  <a:extLst>
                    <a:ext uri="{9D8B030D-6E8A-4147-A177-3AD203B41FA5}">
                      <a16:colId xmlns:a16="http://schemas.microsoft.com/office/drawing/2014/main" xmlns="" val="2878764728"/>
                    </a:ext>
                  </a:extLst>
                </a:gridCol>
                <a:gridCol w="1909741">
                  <a:extLst>
                    <a:ext uri="{9D8B030D-6E8A-4147-A177-3AD203B41FA5}">
                      <a16:colId xmlns:a16="http://schemas.microsoft.com/office/drawing/2014/main" xmlns="" val="3446464214"/>
                    </a:ext>
                  </a:extLst>
                </a:gridCol>
              </a:tblGrid>
              <a:tr h="501850">
                <a:tc>
                  <a:txBody>
                    <a:bodyPr/>
                    <a:lstStyle/>
                    <a:p>
                      <a:pPr marL="0" marR="0">
                        <a:lnSpc>
                          <a:spcPct val="107000"/>
                        </a:lnSpc>
                        <a:spcBef>
                          <a:spcPts val="0"/>
                        </a:spcBef>
                        <a:spcAft>
                          <a:spcPts val="0"/>
                        </a:spcAft>
                      </a:pPr>
                      <a:r>
                        <a:rPr lang="en-US" sz="2400">
                          <a:solidFill>
                            <a:schemeClr val="tx2"/>
                          </a:solidFill>
                          <a:effectLst/>
                          <a:highlight>
                            <a:srgbClr val="00FF00"/>
                          </a:highlight>
                        </a:rPr>
                        <a:t>Số túi kẹo mua</a:t>
                      </a:r>
                      <a:endParaRPr lang="en-US" sz="2000">
                        <a:solidFill>
                          <a:schemeClr val="tx2"/>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600" dirty="0">
                          <a:solidFill>
                            <a:srgbClr val="002060"/>
                          </a:solidFill>
                          <a:effectLst/>
                          <a:highlight>
                            <a:srgbClr val="00FF00"/>
                          </a:highlight>
                        </a:rPr>
                        <a:t>2</a:t>
                      </a:r>
                      <a:endParaRPr lang="en-US" sz="2800" dirty="0">
                        <a:solidFill>
                          <a:srgbClr val="00206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3600" dirty="0">
                          <a:solidFill>
                            <a:srgbClr val="00206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t>3</a:t>
                      </a:r>
                      <a:endParaRPr lang="en-US" sz="2800" dirty="0">
                        <a:solidFill>
                          <a:srgbClr val="00206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3600">
                          <a:solidFill>
                            <a:srgbClr val="002060"/>
                          </a:solidFill>
                          <a:effectLst/>
                          <a:highlight>
                            <a:srgbClr val="00FF00"/>
                          </a:highlight>
                        </a:rPr>
                        <a:t>5</a:t>
                      </a:r>
                      <a:endParaRPr lang="en-US" sz="2800">
                        <a:solidFill>
                          <a:srgbClr val="00206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3650579977"/>
                  </a:ext>
                </a:extLst>
              </a:tr>
              <a:tr h="979613">
                <a:tc>
                  <a:txBody>
                    <a:bodyPr/>
                    <a:lstStyle/>
                    <a:p>
                      <a:pPr marL="0" marR="0">
                        <a:lnSpc>
                          <a:spcPct val="107000"/>
                        </a:lnSpc>
                        <a:spcBef>
                          <a:spcPts val="0"/>
                        </a:spcBef>
                        <a:spcAft>
                          <a:spcPts val="0"/>
                        </a:spcAft>
                      </a:pPr>
                      <a:r>
                        <a:rPr lang="vi-VN" sz="2400" dirty="0">
                          <a:solidFill>
                            <a:schemeClr val="tx2"/>
                          </a:solidFill>
                          <a:effectLst/>
                          <a:highlight>
                            <a:srgbClr val="00FF00"/>
                          </a:highlight>
                        </a:rPr>
                        <a:t>Số tiền tương ứng (đồng)</a:t>
                      </a:r>
                      <a:endParaRPr lang="en-US" sz="2000" dirty="0">
                        <a:solidFill>
                          <a:schemeClr val="tx2"/>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vi-VN" sz="3600" dirty="0">
                          <a:solidFill>
                            <a:srgbClr val="002060"/>
                          </a:solidFill>
                          <a:effectLst/>
                          <a:highlight>
                            <a:srgbClr val="00FF00"/>
                          </a:highlight>
                        </a:rPr>
                        <a:t>10.000</a:t>
                      </a:r>
                      <a:endParaRPr lang="en-US" sz="2800" dirty="0">
                        <a:solidFill>
                          <a:srgbClr val="00206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3600" dirty="0">
                          <a:solidFill>
                            <a:srgbClr val="002060"/>
                          </a:solidFill>
                          <a:effectLst/>
                          <a:highlight>
                            <a:srgbClr val="00FF00"/>
                          </a:highlight>
                        </a:rPr>
                        <a:t>15 000</a:t>
                      </a:r>
                      <a:endParaRPr lang="en-US" sz="2800" dirty="0">
                        <a:solidFill>
                          <a:srgbClr val="00206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3600" dirty="0">
                          <a:solidFill>
                            <a:srgbClr val="002060"/>
                          </a:solidFill>
                          <a:effectLst/>
                          <a:highlight>
                            <a:srgbClr val="00FF00"/>
                          </a:highlight>
                        </a:rPr>
                        <a:t>25 000</a:t>
                      </a:r>
                      <a:endParaRPr lang="en-US" sz="2800" dirty="0">
                        <a:solidFill>
                          <a:srgbClr val="00206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3421643713"/>
                  </a:ext>
                </a:extLst>
              </a:tr>
            </a:tbl>
          </a:graphicData>
        </a:graphic>
      </p:graphicFrame>
      <p:pic>
        <p:nvPicPr>
          <p:cNvPr id="4" name="Picture 3">
            <a:extLst>
              <a:ext uri="{FF2B5EF4-FFF2-40B4-BE49-F238E27FC236}">
                <a16:creationId xmlns:a16="http://schemas.microsoft.com/office/drawing/2014/main" xmlns="" id="{8D5D11BE-2568-4FCE-C9D3-8D8F2490FED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152501">
            <a:off x="6301446" y="2360134"/>
            <a:ext cx="2852455" cy="2724214"/>
          </a:xfrm>
          <a:prstGeom prst="rect">
            <a:avLst/>
          </a:prstGeom>
        </p:spPr>
      </p:pic>
      <p:grpSp>
        <p:nvGrpSpPr>
          <p:cNvPr id="5" name="Group 4">
            <a:extLst>
              <a:ext uri="{FF2B5EF4-FFF2-40B4-BE49-F238E27FC236}">
                <a16:creationId xmlns:a16="http://schemas.microsoft.com/office/drawing/2014/main" xmlns="" id="{FE897B0C-0BDD-84ED-8CBE-E6A72CC3993B}"/>
              </a:ext>
            </a:extLst>
          </p:cNvPr>
          <p:cNvGrpSpPr/>
          <p:nvPr/>
        </p:nvGrpSpPr>
        <p:grpSpPr>
          <a:xfrm>
            <a:off x="8763000" y="2419350"/>
            <a:ext cx="2590800" cy="2247900"/>
            <a:chOff x="701322" y="2356540"/>
            <a:chExt cx="2365728" cy="2004453"/>
          </a:xfrm>
        </p:grpSpPr>
        <p:pic>
          <p:nvPicPr>
            <p:cNvPr id="6" name="Picture 5">
              <a:extLst>
                <a:ext uri="{FF2B5EF4-FFF2-40B4-BE49-F238E27FC236}">
                  <a16:creationId xmlns:a16="http://schemas.microsoft.com/office/drawing/2014/main" xmlns="" id="{52B84C1E-CE82-F8CF-B180-3A40559BECE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701322" y="2398843"/>
              <a:ext cx="1816806" cy="1962150"/>
            </a:xfrm>
            <a:prstGeom prst="rect">
              <a:avLst/>
            </a:prstGeom>
          </p:spPr>
        </p:pic>
        <p:pic>
          <p:nvPicPr>
            <p:cNvPr id="12" name="Picture 11">
              <a:extLst>
                <a:ext uri="{FF2B5EF4-FFF2-40B4-BE49-F238E27FC236}">
                  <a16:creationId xmlns:a16="http://schemas.microsoft.com/office/drawing/2014/main" xmlns="" id="{8CBF8314-1BBE-EEC1-8D1A-7DC271F74E2C}"/>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1250244" y="2356540"/>
              <a:ext cx="1816806" cy="1962150"/>
            </a:xfrm>
            <a:prstGeom prst="rect">
              <a:avLst/>
            </a:prstGeom>
          </p:spPr>
        </p:pic>
      </p:grpSp>
    </p:spTree>
    <p:extLst>
      <p:ext uri="{BB962C8B-B14F-4D97-AF65-F5344CB8AC3E}">
        <p14:creationId xmlns:p14="http://schemas.microsoft.com/office/powerpoint/2010/main" val="4274215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2000"/>
                                        <p:tgtEl>
                                          <p:spTgt spid="4"/>
                                        </p:tgtEl>
                                      </p:cBhvr>
                                    </p:animEffect>
                                    <p:set>
                                      <p:cBhvr>
                                        <p:cTn id="21" dur="1" fill="hold">
                                          <p:stCondLst>
                                            <p:cond delay="19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nodeType="clickEffect">
                                  <p:stCondLst>
                                    <p:cond delay="0"/>
                                  </p:stCondLst>
                                  <p:childTnLst>
                                    <p:animEffect transition="out" filter="circle(out)">
                                      <p:cBhvr>
                                        <p:cTn id="25" dur="2000"/>
                                        <p:tgtEl>
                                          <p:spTgt spid="5"/>
                                        </p:tgtEl>
                                      </p:cBhvr>
                                    </p:animEffect>
                                    <p:set>
                                      <p:cBhvr>
                                        <p:cTn id="26"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8" name="TextBox 7">
            <a:extLst>
              <a:ext uri="{FF2B5EF4-FFF2-40B4-BE49-F238E27FC236}">
                <a16:creationId xmlns:a16="http://schemas.microsoft.com/office/drawing/2014/main" xmlns="" id="{7387BF87-F2CF-4A62-A5DB-B6C78D87FA56}"/>
              </a:ext>
            </a:extLst>
          </p:cNvPr>
          <p:cNvSpPr txBox="1"/>
          <p:nvPr/>
        </p:nvSpPr>
        <p:spPr>
          <a:xfrm>
            <a:off x="10501901" y="204959"/>
            <a:ext cx="696883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4400" b="1" i="0" u="none" strike="noStrike" kern="0" cap="none" spc="0" normalizeH="0" baseline="0" noProof="0" dirty="0">
                <a:ln>
                  <a:solidFill>
                    <a:srgbClr val="002060"/>
                  </a:solidFill>
                </a:ln>
                <a:solidFill>
                  <a:srgbClr val="FFFF66"/>
                </a:solidFill>
                <a:effectLst/>
                <a:uLnTx/>
                <a:uFillTx/>
                <a:latin typeface="SVN-Wallington" panose="00000500000000000000" pitchFamily="2" charset="0"/>
                <a:ea typeface="+mn-ea"/>
                <a:cs typeface="Arial"/>
                <a:sym typeface="Gochi Hand"/>
              </a:rPr>
              <a:t>Toán</a:t>
            </a:r>
            <a:endParaRPr kumimoji="0" lang="en-US" sz="4400" b="1" i="0" u="none" strike="noStrike" kern="0" cap="none" spc="0" normalizeH="0" baseline="0" noProof="0" dirty="0">
              <a:ln>
                <a:solidFill>
                  <a:srgbClr val="002060"/>
                </a:solidFill>
              </a:ln>
              <a:solidFill>
                <a:srgbClr val="FFFF66"/>
              </a:solidFill>
              <a:effectLst/>
              <a:uLnTx/>
              <a:uFillTx/>
              <a:latin typeface="SVN-Wallington" panose="00000500000000000000" pitchFamily="2" charset="0"/>
              <a:ea typeface="+mn-ea"/>
              <a:cs typeface="Arial"/>
              <a:sym typeface="Arial"/>
            </a:endParaRPr>
          </a:p>
        </p:txBody>
      </p:sp>
      <p:pic>
        <p:nvPicPr>
          <p:cNvPr id="12" name="Picture 11" descr="A picture containing toy, doll&#10;&#10;Description automatically generated">
            <a:extLst>
              <a:ext uri="{FF2B5EF4-FFF2-40B4-BE49-F238E27FC236}">
                <a16:creationId xmlns:a16="http://schemas.microsoft.com/office/drawing/2014/main" xmlns="" id="{7F20AD43-C14B-4D53-BF83-39D4D5D2766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85" b="94149" l="9985" r="89998">
                        <a14:foregroundMark x1="43024" y1="25438" x2="40840" y2="33206"/>
                        <a14:foregroundMark x1="53359" y1="24621" x2="54442" y2="32922"/>
                        <a14:foregroundMark x1="54442" y1="32922" x2="54442" y2="32922"/>
                        <a14:foregroundMark x1="40840" y1="27205" x2="40840" y2="27205"/>
                        <a14:foregroundMark x1="42607" y1="26538" x2="41107" y2="32522"/>
                        <a14:foregroundMark x1="55126" y1="26938" x2="55676" y2="30755"/>
                        <a14:foregroundMark x1="36206" y1="51292" x2="43291" y2="50075"/>
                        <a14:foregroundMark x1="43291" y1="50075" x2="43291" y2="50075"/>
                        <a14:foregroundMark x1="40423" y1="26804" x2="38940" y2="31839"/>
                        <a14:foregroundMark x1="46691" y1="33606" x2="48591" y2="35639"/>
                        <a14:foregroundMark x1="48591" y1="50075" x2="48325" y2="54292"/>
                        <a14:foregroundMark x1="48812" y1="92124" x2="55093" y2="94149"/>
                        <a14:foregroundMark x1="47095" y1="91571" x2="48104" y2="91896"/>
                        <a14:foregroundMark x1="39890" y1="89248" x2="46676" y2="91436"/>
                        <a14:foregroundMark x1="55093" y1="94149" x2="55393" y2="94149"/>
                        <a14:backgroundMark x1="47775" y1="91699" x2="47908" y2="92782"/>
                        <a14:backgroundMark x1="48458" y1="91432" x2="48458" y2="92932"/>
                        <a14:backgroundMark x1="46691" y1="91432" x2="47091" y2="92932"/>
                        <a14:backgroundMark x1="55393" y1="93882" x2="55393" y2="93882"/>
                      </a14:backgroundRemoval>
                    </a14:imgEffect>
                  </a14:imgLayer>
                </a14:imgProps>
              </a:ext>
            </a:extLst>
          </a:blip>
          <a:stretch>
            <a:fillRect/>
          </a:stretch>
        </p:blipFill>
        <p:spPr>
          <a:xfrm>
            <a:off x="7987181" y="974400"/>
            <a:ext cx="5999138" cy="5999138"/>
          </a:xfrm>
          <a:prstGeom prst="rect">
            <a:avLst/>
          </a:prstGeom>
        </p:spPr>
      </p:pic>
      <p:sp>
        <p:nvSpPr>
          <p:cNvPr id="2" name="TextBox 1">
            <a:extLst>
              <a:ext uri="{FF2B5EF4-FFF2-40B4-BE49-F238E27FC236}">
                <a16:creationId xmlns:a16="http://schemas.microsoft.com/office/drawing/2014/main" xmlns="" id="{8D9BA128-AF9B-E0B9-1EA3-411F9AEAAC2E}"/>
              </a:ext>
            </a:extLst>
          </p:cNvPr>
          <p:cNvSpPr txBox="1"/>
          <p:nvPr/>
        </p:nvSpPr>
        <p:spPr>
          <a:xfrm rot="20811093">
            <a:off x="4385187" y="1951495"/>
            <a:ext cx="3687097" cy="2800767"/>
          </a:xfrm>
          <a:prstGeom prst="rect">
            <a:avLst/>
          </a:prstGeom>
          <a:noFill/>
        </p:spPr>
        <p:txBody>
          <a:bodyPr wrap="square" rtlCol="0">
            <a:spAutoFit/>
          </a:bodyPr>
          <a:lstStyle/>
          <a:p>
            <a:pPr algn="ctr"/>
            <a:r>
              <a:rPr lang="en-US" sz="8800" dirty="0">
                <a:latin typeface="UVN Banh Mi" pitchFamily="2" charset="0"/>
              </a:rPr>
              <a:t>KHÁM PHÁ</a:t>
            </a:r>
          </a:p>
        </p:txBody>
      </p:sp>
    </p:spTree>
    <p:extLst>
      <p:ext uri="{BB962C8B-B14F-4D97-AF65-F5344CB8AC3E}">
        <p14:creationId xmlns:p14="http://schemas.microsoft.com/office/powerpoint/2010/main" val="1483088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40E50B5-4965-F595-0E38-F1E5DD428E60}"/>
              </a:ext>
            </a:extLst>
          </p:cNvPr>
          <p:cNvSpPr/>
          <p:nvPr/>
        </p:nvSpPr>
        <p:spPr>
          <a:xfrm>
            <a:off x="390525" y="342900"/>
            <a:ext cx="11420475" cy="63055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Arial"/>
              <a:ea typeface="+mn-ea"/>
              <a:cs typeface="+mn-cs"/>
            </a:endParaRPr>
          </a:p>
        </p:txBody>
      </p:sp>
      <p:pic>
        <p:nvPicPr>
          <p:cNvPr id="7" name="Picture 6">
            <a:extLst>
              <a:ext uri="{FF2B5EF4-FFF2-40B4-BE49-F238E27FC236}">
                <a16:creationId xmlns:a16="http://schemas.microsoft.com/office/drawing/2014/main" xmlns="" id="{B569D0FD-430F-2717-4055-8524E3157CF6}"/>
              </a:ext>
            </a:extLst>
          </p:cNvPr>
          <p:cNvPicPr>
            <a:picLocks noChangeAspect="1"/>
          </p:cNvPicPr>
          <p:nvPr/>
        </p:nvPicPr>
        <p:blipFill>
          <a:blip r:embed="rId2"/>
          <a:stretch>
            <a:fillRect/>
          </a:stretch>
        </p:blipFill>
        <p:spPr>
          <a:xfrm>
            <a:off x="1223962" y="2800350"/>
            <a:ext cx="8566576" cy="1771650"/>
          </a:xfrm>
          <a:prstGeom prst="rect">
            <a:avLst/>
          </a:prstGeom>
        </p:spPr>
      </p:pic>
      <p:pic>
        <p:nvPicPr>
          <p:cNvPr id="8" name="Picture 7">
            <a:extLst>
              <a:ext uri="{FF2B5EF4-FFF2-40B4-BE49-F238E27FC236}">
                <a16:creationId xmlns:a16="http://schemas.microsoft.com/office/drawing/2014/main" xmlns="" id="{36C27E51-CF6F-72BA-1A23-C31C06CAD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2" y="-95250"/>
            <a:ext cx="2151418" cy="1075709"/>
          </a:xfrm>
          <a:prstGeom prst="rect">
            <a:avLst/>
          </a:prstGeom>
        </p:spPr>
      </p:pic>
      <p:sp>
        <p:nvSpPr>
          <p:cNvPr id="9" name="Speech Bubble: Rectangle with Corners Rounded 8">
            <a:extLst>
              <a:ext uri="{FF2B5EF4-FFF2-40B4-BE49-F238E27FC236}">
                <a16:creationId xmlns:a16="http://schemas.microsoft.com/office/drawing/2014/main" xmlns="" id="{CF26C1FA-9EBE-55C6-D5B3-ED5ABE2B6EE5}"/>
              </a:ext>
            </a:extLst>
          </p:cNvPr>
          <p:cNvSpPr/>
          <p:nvPr/>
        </p:nvSpPr>
        <p:spPr>
          <a:xfrm>
            <a:off x="1232043" y="1736761"/>
            <a:ext cx="2537717" cy="883577"/>
          </a:xfrm>
          <a:prstGeom prst="wedgeRoundRectCallout">
            <a:avLst>
              <a:gd name="adj1" fmla="val -10808"/>
              <a:gd name="adj2" fmla="val 76199"/>
              <a:gd name="adj3" fmla="val 16667"/>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highlight>
                  <a:srgbClr val="FFFF00"/>
                </a:highlight>
              </a:rPr>
              <a:t>Có</a:t>
            </a:r>
            <a:r>
              <a:rPr lang="en-US" sz="2000" dirty="0">
                <a:solidFill>
                  <a:srgbClr val="002060"/>
                </a:solidFill>
                <a:highlight>
                  <a:srgbClr val="FFFF00"/>
                </a:highlight>
              </a:rPr>
              <a:t> 18 </a:t>
            </a:r>
            <a:r>
              <a:rPr lang="en-US" sz="2000" i="1" dirty="0">
                <a:solidFill>
                  <a:srgbClr val="002060"/>
                </a:solidFill>
                <a:highlight>
                  <a:srgbClr val="FFFF00"/>
                </a:highlight>
              </a:rPr>
              <a:t>l </a:t>
            </a:r>
            <a:r>
              <a:rPr lang="en-US" sz="2000" dirty="0" err="1">
                <a:solidFill>
                  <a:srgbClr val="002060"/>
                </a:solidFill>
                <a:highlight>
                  <a:srgbClr val="FFFF00"/>
                </a:highlight>
              </a:rPr>
              <a:t>mật</a:t>
            </a:r>
            <a:r>
              <a:rPr lang="en-US" sz="2000" dirty="0">
                <a:solidFill>
                  <a:srgbClr val="002060"/>
                </a:solidFill>
                <a:highlight>
                  <a:srgbClr val="FFFF00"/>
                </a:highlight>
              </a:rPr>
              <a:t> </a:t>
            </a:r>
            <a:r>
              <a:rPr lang="en-US" sz="2000" dirty="0" err="1">
                <a:solidFill>
                  <a:srgbClr val="002060"/>
                </a:solidFill>
                <a:highlight>
                  <a:srgbClr val="FFFF00"/>
                </a:highlight>
              </a:rPr>
              <a:t>ong</a:t>
            </a:r>
            <a:r>
              <a:rPr lang="en-US" sz="2000" dirty="0">
                <a:solidFill>
                  <a:srgbClr val="002060"/>
                </a:solidFill>
                <a:highlight>
                  <a:srgbClr val="FFFF00"/>
                </a:highlight>
              </a:rPr>
              <a:t> </a:t>
            </a:r>
            <a:r>
              <a:rPr lang="en-US" sz="2000" dirty="0" err="1">
                <a:solidFill>
                  <a:srgbClr val="002060"/>
                </a:solidFill>
                <a:highlight>
                  <a:srgbClr val="FFFF00"/>
                </a:highlight>
              </a:rPr>
              <a:t>đựng</a:t>
            </a:r>
            <a:r>
              <a:rPr lang="en-US" sz="2000" dirty="0">
                <a:solidFill>
                  <a:srgbClr val="002060"/>
                </a:solidFill>
                <a:highlight>
                  <a:srgbClr val="FFFF00"/>
                </a:highlight>
              </a:rPr>
              <a:t> </a:t>
            </a:r>
            <a:r>
              <a:rPr lang="en-US" sz="2000" dirty="0" err="1">
                <a:solidFill>
                  <a:srgbClr val="002060"/>
                </a:solidFill>
                <a:highlight>
                  <a:srgbClr val="FFFF00"/>
                </a:highlight>
              </a:rPr>
              <a:t>đều</a:t>
            </a:r>
            <a:r>
              <a:rPr lang="en-US" sz="2000" dirty="0">
                <a:solidFill>
                  <a:srgbClr val="002060"/>
                </a:solidFill>
                <a:highlight>
                  <a:srgbClr val="FFFF00"/>
                </a:highlight>
              </a:rPr>
              <a:t> </a:t>
            </a:r>
            <a:r>
              <a:rPr lang="en-US" sz="2000" dirty="0" err="1">
                <a:solidFill>
                  <a:srgbClr val="002060"/>
                </a:solidFill>
                <a:highlight>
                  <a:srgbClr val="FFFF00"/>
                </a:highlight>
              </a:rPr>
              <a:t>vào</a:t>
            </a:r>
            <a:r>
              <a:rPr lang="en-US" sz="2000" dirty="0">
                <a:solidFill>
                  <a:srgbClr val="002060"/>
                </a:solidFill>
                <a:highlight>
                  <a:srgbClr val="FFFF00"/>
                </a:highlight>
              </a:rPr>
              <a:t> 6 can</a:t>
            </a:r>
          </a:p>
        </p:txBody>
      </p:sp>
      <p:sp>
        <p:nvSpPr>
          <p:cNvPr id="10" name="Speech Bubble: Rectangle with Corners Rounded 9">
            <a:extLst>
              <a:ext uri="{FF2B5EF4-FFF2-40B4-BE49-F238E27FC236}">
                <a16:creationId xmlns:a16="http://schemas.microsoft.com/office/drawing/2014/main" xmlns="" id="{3A574C3A-F374-6408-5713-E69189A13C66}"/>
              </a:ext>
            </a:extLst>
          </p:cNvPr>
          <p:cNvSpPr/>
          <p:nvPr/>
        </p:nvSpPr>
        <p:spPr>
          <a:xfrm>
            <a:off x="4171950" y="1647826"/>
            <a:ext cx="3105150" cy="1077288"/>
          </a:xfrm>
          <a:prstGeom prst="wedgeRoundRectCallout">
            <a:avLst>
              <a:gd name="adj1" fmla="val -10808"/>
              <a:gd name="adj2" fmla="val 76199"/>
              <a:gd name="adj3" fmla="val 16667"/>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highlight>
                  <a:srgbClr val="FFFF00"/>
                </a:highlight>
              </a:rPr>
              <a:t>Nếu</a:t>
            </a:r>
            <a:r>
              <a:rPr lang="en-US" sz="2000" dirty="0">
                <a:solidFill>
                  <a:srgbClr val="002060"/>
                </a:solidFill>
                <a:highlight>
                  <a:srgbClr val="FFFF00"/>
                </a:highlight>
              </a:rPr>
              <a:t> </a:t>
            </a:r>
            <a:r>
              <a:rPr lang="en-US" sz="2000" dirty="0" err="1">
                <a:solidFill>
                  <a:srgbClr val="002060"/>
                </a:solidFill>
                <a:highlight>
                  <a:srgbClr val="FFFF00"/>
                </a:highlight>
              </a:rPr>
              <a:t>có</a:t>
            </a:r>
            <a:r>
              <a:rPr lang="en-US" sz="2000" dirty="0">
                <a:solidFill>
                  <a:srgbClr val="002060"/>
                </a:solidFill>
                <a:highlight>
                  <a:srgbClr val="FFFF00"/>
                </a:highlight>
              </a:rPr>
              <a:t> 12 </a:t>
            </a:r>
            <a:r>
              <a:rPr lang="en-US" sz="2000" i="1" dirty="0">
                <a:solidFill>
                  <a:srgbClr val="002060"/>
                </a:solidFill>
                <a:highlight>
                  <a:srgbClr val="FFFF00"/>
                </a:highlight>
              </a:rPr>
              <a:t>l</a:t>
            </a:r>
            <a:r>
              <a:rPr lang="en-US" sz="2000" dirty="0">
                <a:solidFill>
                  <a:srgbClr val="002060"/>
                </a:solidFill>
                <a:highlight>
                  <a:srgbClr val="FFFF00"/>
                </a:highlight>
              </a:rPr>
              <a:t> </a:t>
            </a:r>
            <a:r>
              <a:rPr lang="en-US" sz="2000" dirty="0" err="1">
                <a:solidFill>
                  <a:srgbClr val="002060"/>
                </a:solidFill>
                <a:highlight>
                  <a:srgbClr val="FFFF00"/>
                </a:highlight>
              </a:rPr>
              <a:t>mật</a:t>
            </a:r>
            <a:r>
              <a:rPr lang="en-US" sz="2000" dirty="0">
                <a:solidFill>
                  <a:srgbClr val="002060"/>
                </a:solidFill>
                <a:highlight>
                  <a:srgbClr val="FFFF00"/>
                </a:highlight>
              </a:rPr>
              <a:t> </a:t>
            </a:r>
            <a:r>
              <a:rPr lang="en-US" sz="2000" dirty="0" err="1">
                <a:solidFill>
                  <a:srgbClr val="002060"/>
                </a:solidFill>
                <a:highlight>
                  <a:srgbClr val="FFFF00"/>
                </a:highlight>
              </a:rPr>
              <a:t>ong</a:t>
            </a:r>
            <a:r>
              <a:rPr lang="en-US" sz="2000" dirty="0">
                <a:solidFill>
                  <a:srgbClr val="002060"/>
                </a:solidFill>
                <a:highlight>
                  <a:srgbClr val="FFFF00"/>
                </a:highlight>
              </a:rPr>
              <a:t> </a:t>
            </a:r>
            <a:r>
              <a:rPr lang="en-US" sz="2000" dirty="0" err="1">
                <a:solidFill>
                  <a:srgbClr val="002060"/>
                </a:solidFill>
                <a:highlight>
                  <a:srgbClr val="FFFF00"/>
                </a:highlight>
              </a:rPr>
              <a:t>thì</a:t>
            </a:r>
            <a:r>
              <a:rPr lang="en-US" sz="2000" dirty="0">
                <a:solidFill>
                  <a:srgbClr val="002060"/>
                </a:solidFill>
                <a:highlight>
                  <a:srgbClr val="FFFF00"/>
                </a:highlight>
              </a:rPr>
              <a:t> </a:t>
            </a:r>
            <a:r>
              <a:rPr lang="en-US" sz="2000" dirty="0" err="1">
                <a:solidFill>
                  <a:srgbClr val="002060"/>
                </a:solidFill>
                <a:highlight>
                  <a:srgbClr val="FFFF00"/>
                </a:highlight>
              </a:rPr>
              <a:t>đựng</a:t>
            </a:r>
            <a:r>
              <a:rPr lang="en-US" sz="2000" dirty="0">
                <a:solidFill>
                  <a:srgbClr val="002060"/>
                </a:solidFill>
                <a:highlight>
                  <a:srgbClr val="FFFF00"/>
                </a:highlight>
              </a:rPr>
              <a:t> </a:t>
            </a:r>
            <a:r>
              <a:rPr lang="en-US" sz="2000" dirty="0" err="1">
                <a:solidFill>
                  <a:srgbClr val="002060"/>
                </a:solidFill>
                <a:highlight>
                  <a:srgbClr val="FFFF00"/>
                </a:highlight>
              </a:rPr>
              <a:t>đều</a:t>
            </a:r>
            <a:r>
              <a:rPr lang="en-US" sz="2000" dirty="0">
                <a:solidFill>
                  <a:srgbClr val="002060"/>
                </a:solidFill>
                <a:highlight>
                  <a:srgbClr val="FFFF00"/>
                </a:highlight>
              </a:rPr>
              <a:t> </a:t>
            </a:r>
            <a:r>
              <a:rPr lang="en-US" sz="2000" dirty="0" err="1">
                <a:solidFill>
                  <a:srgbClr val="002060"/>
                </a:solidFill>
                <a:highlight>
                  <a:srgbClr val="FFFF00"/>
                </a:highlight>
              </a:rPr>
              <a:t>vào</a:t>
            </a:r>
            <a:r>
              <a:rPr lang="en-US" sz="2000" dirty="0">
                <a:solidFill>
                  <a:srgbClr val="002060"/>
                </a:solidFill>
                <a:highlight>
                  <a:srgbClr val="FFFF00"/>
                </a:highlight>
              </a:rPr>
              <a:t> </a:t>
            </a:r>
            <a:r>
              <a:rPr lang="en-US" sz="2000" dirty="0" err="1">
                <a:solidFill>
                  <a:srgbClr val="002060"/>
                </a:solidFill>
                <a:highlight>
                  <a:srgbClr val="FFFF00"/>
                </a:highlight>
              </a:rPr>
              <a:t>được</a:t>
            </a:r>
            <a:r>
              <a:rPr lang="en-US" sz="2000" dirty="0">
                <a:solidFill>
                  <a:srgbClr val="002060"/>
                </a:solidFill>
                <a:highlight>
                  <a:srgbClr val="FFFF00"/>
                </a:highlight>
              </a:rPr>
              <a:t> </a:t>
            </a:r>
            <a:r>
              <a:rPr lang="en-US" sz="2000" dirty="0" err="1">
                <a:solidFill>
                  <a:srgbClr val="002060"/>
                </a:solidFill>
                <a:highlight>
                  <a:srgbClr val="FFFF00"/>
                </a:highlight>
              </a:rPr>
              <a:t>mấy</a:t>
            </a:r>
            <a:r>
              <a:rPr lang="en-US" sz="2000" dirty="0">
                <a:solidFill>
                  <a:srgbClr val="002060"/>
                </a:solidFill>
                <a:highlight>
                  <a:srgbClr val="FFFF00"/>
                </a:highlight>
              </a:rPr>
              <a:t> can </a:t>
            </a:r>
            <a:r>
              <a:rPr lang="en-US" sz="2000" dirty="0" err="1">
                <a:solidFill>
                  <a:srgbClr val="002060"/>
                </a:solidFill>
                <a:highlight>
                  <a:srgbClr val="FFFF00"/>
                </a:highlight>
              </a:rPr>
              <a:t>như</a:t>
            </a:r>
            <a:r>
              <a:rPr lang="en-US" sz="2000" dirty="0">
                <a:solidFill>
                  <a:srgbClr val="002060"/>
                </a:solidFill>
                <a:highlight>
                  <a:srgbClr val="FFFF00"/>
                </a:highlight>
              </a:rPr>
              <a:t> </a:t>
            </a:r>
            <a:r>
              <a:rPr lang="en-US" sz="2000" dirty="0" err="1">
                <a:solidFill>
                  <a:srgbClr val="002060"/>
                </a:solidFill>
                <a:highlight>
                  <a:srgbClr val="FFFF00"/>
                </a:highlight>
              </a:rPr>
              <a:t>vậy</a:t>
            </a:r>
            <a:r>
              <a:rPr lang="en-US" sz="2000" dirty="0">
                <a:solidFill>
                  <a:srgbClr val="002060"/>
                </a:solidFill>
                <a:highlight>
                  <a:srgbClr val="FFFF00"/>
                </a:highlight>
              </a:rPr>
              <a:t>?</a:t>
            </a:r>
          </a:p>
        </p:txBody>
      </p:sp>
      <p:sp>
        <p:nvSpPr>
          <p:cNvPr id="11" name="Speech Bubble: Rectangle with Corners Rounded 10">
            <a:extLst>
              <a:ext uri="{FF2B5EF4-FFF2-40B4-BE49-F238E27FC236}">
                <a16:creationId xmlns:a16="http://schemas.microsoft.com/office/drawing/2014/main" xmlns="" id="{82DF42E0-B719-4D6D-D941-29B7D466FE20}"/>
              </a:ext>
            </a:extLst>
          </p:cNvPr>
          <p:cNvSpPr/>
          <p:nvPr/>
        </p:nvSpPr>
        <p:spPr>
          <a:xfrm>
            <a:off x="7600949" y="1581151"/>
            <a:ext cx="3609975" cy="1077288"/>
          </a:xfrm>
          <a:prstGeom prst="wedgeRoundRectCallout">
            <a:avLst>
              <a:gd name="adj1" fmla="val -10808"/>
              <a:gd name="adj2" fmla="val 76199"/>
              <a:gd name="adj3" fmla="val 16667"/>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highlight>
                  <a:srgbClr val="FFFF00"/>
                </a:highlight>
              </a:rPr>
              <a:t>Trước</a:t>
            </a:r>
            <a:r>
              <a:rPr lang="en-US" sz="2000" dirty="0">
                <a:solidFill>
                  <a:srgbClr val="002060"/>
                </a:solidFill>
                <a:highlight>
                  <a:srgbClr val="FFFF00"/>
                </a:highlight>
              </a:rPr>
              <a:t> </a:t>
            </a:r>
            <a:r>
              <a:rPr lang="en-US" sz="2000" dirty="0" err="1">
                <a:solidFill>
                  <a:srgbClr val="002060"/>
                </a:solidFill>
                <a:highlight>
                  <a:srgbClr val="FFFF00"/>
                </a:highlight>
              </a:rPr>
              <a:t>tiên</a:t>
            </a:r>
            <a:r>
              <a:rPr lang="en-US" sz="2000" dirty="0">
                <a:solidFill>
                  <a:srgbClr val="002060"/>
                </a:solidFill>
                <a:highlight>
                  <a:srgbClr val="FFFF00"/>
                </a:highlight>
              </a:rPr>
              <a:t> </a:t>
            </a:r>
            <a:r>
              <a:rPr lang="en-US" sz="2000" dirty="0" err="1">
                <a:solidFill>
                  <a:srgbClr val="002060"/>
                </a:solidFill>
                <a:highlight>
                  <a:srgbClr val="FFFF00"/>
                </a:highlight>
              </a:rPr>
              <a:t>tìm</a:t>
            </a:r>
            <a:r>
              <a:rPr lang="en-US" sz="2000" dirty="0">
                <a:solidFill>
                  <a:srgbClr val="002060"/>
                </a:solidFill>
                <a:highlight>
                  <a:srgbClr val="FFFF00"/>
                </a:highlight>
              </a:rPr>
              <a:t> </a:t>
            </a:r>
            <a:r>
              <a:rPr lang="en-US" sz="2000" dirty="0" err="1">
                <a:solidFill>
                  <a:srgbClr val="002060"/>
                </a:solidFill>
                <a:highlight>
                  <a:srgbClr val="FFFF00"/>
                </a:highlight>
              </a:rPr>
              <a:t>số</a:t>
            </a:r>
            <a:r>
              <a:rPr lang="en-US" sz="2000" dirty="0">
                <a:solidFill>
                  <a:srgbClr val="002060"/>
                </a:solidFill>
                <a:highlight>
                  <a:srgbClr val="FFFF00"/>
                </a:highlight>
              </a:rPr>
              <a:t> </a:t>
            </a:r>
            <a:r>
              <a:rPr lang="en-US" sz="2000" dirty="0" err="1">
                <a:solidFill>
                  <a:srgbClr val="002060"/>
                </a:solidFill>
                <a:highlight>
                  <a:srgbClr val="FFFF00"/>
                </a:highlight>
              </a:rPr>
              <a:t>lít</a:t>
            </a:r>
            <a:r>
              <a:rPr lang="en-US" sz="2000" dirty="0">
                <a:solidFill>
                  <a:srgbClr val="002060"/>
                </a:solidFill>
                <a:highlight>
                  <a:srgbClr val="FFFF00"/>
                </a:highlight>
              </a:rPr>
              <a:t> </a:t>
            </a:r>
            <a:r>
              <a:rPr lang="en-US" sz="2000" dirty="0" err="1">
                <a:solidFill>
                  <a:srgbClr val="002060"/>
                </a:solidFill>
                <a:highlight>
                  <a:srgbClr val="FFFF00"/>
                </a:highlight>
              </a:rPr>
              <a:t>mật</a:t>
            </a:r>
            <a:r>
              <a:rPr lang="en-US" sz="2000" dirty="0">
                <a:solidFill>
                  <a:srgbClr val="002060"/>
                </a:solidFill>
                <a:highlight>
                  <a:srgbClr val="FFFF00"/>
                </a:highlight>
              </a:rPr>
              <a:t> </a:t>
            </a:r>
            <a:r>
              <a:rPr lang="en-US" sz="2000" dirty="0" err="1">
                <a:solidFill>
                  <a:srgbClr val="002060"/>
                </a:solidFill>
                <a:highlight>
                  <a:srgbClr val="FFFF00"/>
                </a:highlight>
              </a:rPr>
              <a:t>ong</a:t>
            </a:r>
            <a:r>
              <a:rPr lang="en-US" sz="2000" dirty="0">
                <a:solidFill>
                  <a:srgbClr val="002060"/>
                </a:solidFill>
                <a:highlight>
                  <a:srgbClr val="FFFF00"/>
                </a:highlight>
              </a:rPr>
              <a:t> </a:t>
            </a:r>
            <a:r>
              <a:rPr lang="en-US" sz="2000" dirty="0" err="1">
                <a:solidFill>
                  <a:srgbClr val="002060"/>
                </a:solidFill>
                <a:highlight>
                  <a:srgbClr val="FFFF00"/>
                </a:highlight>
              </a:rPr>
              <a:t>trong</a:t>
            </a:r>
            <a:r>
              <a:rPr lang="en-US" sz="2000" dirty="0">
                <a:solidFill>
                  <a:srgbClr val="002060"/>
                </a:solidFill>
                <a:highlight>
                  <a:srgbClr val="FFFF00"/>
                </a:highlight>
              </a:rPr>
              <a:t> 1 can </a:t>
            </a:r>
            <a:r>
              <a:rPr lang="en-US" sz="2000" dirty="0" err="1">
                <a:solidFill>
                  <a:srgbClr val="002060"/>
                </a:solidFill>
                <a:highlight>
                  <a:srgbClr val="FFFF00"/>
                </a:highlight>
              </a:rPr>
              <a:t>rồi</a:t>
            </a:r>
            <a:r>
              <a:rPr lang="en-US" sz="2000" dirty="0">
                <a:solidFill>
                  <a:srgbClr val="002060"/>
                </a:solidFill>
                <a:highlight>
                  <a:srgbClr val="FFFF00"/>
                </a:highlight>
              </a:rPr>
              <a:t> </a:t>
            </a:r>
            <a:r>
              <a:rPr lang="en-US" sz="2000" dirty="0" err="1">
                <a:solidFill>
                  <a:srgbClr val="002060"/>
                </a:solidFill>
                <a:highlight>
                  <a:srgbClr val="FFFF00"/>
                </a:highlight>
              </a:rPr>
              <a:t>tìm</a:t>
            </a:r>
            <a:r>
              <a:rPr lang="en-US" sz="2000" dirty="0">
                <a:solidFill>
                  <a:srgbClr val="002060"/>
                </a:solidFill>
                <a:highlight>
                  <a:srgbClr val="FFFF00"/>
                </a:highlight>
              </a:rPr>
              <a:t> </a:t>
            </a:r>
            <a:r>
              <a:rPr lang="en-US" sz="2000" dirty="0" err="1">
                <a:solidFill>
                  <a:srgbClr val="002060"/>
                </a:solidFill>
                <a:highlight>
                  <a:srgbClr val="FFFF00"/>
                </a:highlight>
              </a:rPr>
              <a:t>số</a:t>
            </a:r>
            <a:r>
              <a:rPr lang="en-US" sz="2000" dirty="0">
                <a:solidFill>
                  <a:srgbClr val="002060"/>
                </a:solidFill>
                <a:highlight>
                  <a:srgbClr val="FFFF00"/>
                </a:highlight>
              </a:rPr>
              <a:t> can </a:t>
            </a:r>
            <a:r>
              <a:rPr lang="en-US" sz="2000" dirty="0" err="1">
                <a:solidFill>
                  <a:srgbClr val="002060"/>
                </a:solidFill>
                <a:highlight>
                  <a:srgbClr val="FFFF00"/>
                </a:highlight>
              </a:rPr>
              <a:t>để</a:t>
            </a:r>
            <a:r>
              <a:rPr lang="en-US" sz="2000" dirty="0">
                <a:solidFill>
                  <a:srgbClr val="002060"/>
                </a:solidFill>
                <a:highlight>
                  <a:srgbClr val="FFFF00"/>
                </a:highlight>
              </a:rPr>
              <a:t> </a:t>
            </a:r>
            <a:r>
              <a:rPr lang="en-US" sz="2000" dirty="0" err="1">
                <a:solidFill>
                  <a:srgbClr val="002060"/>
                </a:solidFill>
                <a:highlight>
                  <a:srgbClr val="FFFF00"/>
                </a:highlight>
              </a:rPr>
              <a:t>đựng</a:t>
            </a:r>
            <a:r>
              <a:rPr lang="en-US" sz="2000" dirty="0">
                <a:solidFill>
                  <a:srgbClr val="002060"/>
                </a:solidFill>
                <a:highlight>
                  <a:srgbClr val="FFFF00"/>
                </a:highlight>
              </a:rPr>
              <a:t> 12 </a:t>
            </a:r>
            <a:r>
              <a:rPr lang="en-US" sz="2000" i="1" dirty="0">
                <a:solidFill>
                  <a:srgbClr val="002060"/>
                </a:solidFill>
                <a:highlight>
                  <a:srgbClr val="FFFF00"/>
                </a:highlight>
              </a:rPr>
              <a:t>l</a:t>
            </a:r>
            <a:r>
              <a:rPr lang="en-US" sz="2000" dirty="0">
                <a:solidFill>
                  <a:srgbClr val="002060"/>
                </a:solidFill>
                <a:highlight>
                  <a:srgbClr val="FFFF00"/>
                </a:highlight>
              </a:rPr>
              <a:t> </a:t>
            </a:r>
            <a:r>
              <a:rPr lang="en-US" sz="2000" dirty="0" err="1">
                <a:solidFill>
                  <a:srgbClr val="002060"/>
                </a:solidFill>
                <a:highlight>
                  <a:srgbClr val="FFFF00"/>
                </a:highlight>
              </a:rPr>
              <a:t>mật</a:t>
            </a:r>
            <a:r>
              <a:rPr lang="en-US" sz="2000" dirty="0">
                <a:solidFill>
                  <a:srgbClr val="002060"/>
                </a:solidFill>
                <a:highlight>
                  <a:srgbClr val="FFFF00"/>
                </a:highlight>
              </a:rPr>
              <a:t> </a:t>
            </a:r>
            <a:r>
              <a:rPr lang="en-US" sz="2000" dirty="0" err="1">
                <a:solidFill>
                  <a:srgbClr val="002060"/>
                </a:solidFill>
                <a:highlight>
                  <a:srgbClr val="FFFF00"/>
                </a:highlight>
              </a:rPr>
              <a:t>ong</a:t>
            </a:r>
            <a:r>
              <a:rPr lang="en-US" sz="2000" dirty="0">
                <a:solidFill>
                  <a:srgbClr val="002060"/>
                </a:solidFill>
                <a:highlight>
                  <a:srgbClr val="FFFF00"/>
                </a:highlight>
              </a:rPr>
              <a:t> </a:t>
            </a:r>
            <a:r>
              <a:rPr lang="en-US" sz="2000" dirty="0" err="1">
                <a:solidFill>
                  <a:srgbClr val="002060"/>
                </a:solidFill>
                <a:highlight>
                  <a:srgbClr val="FFFF00"/>
                </a:highlight>
              </a:rPr>
              <a:t>nhé</a:t>
            </a:r>
            <a:r>
              <a:rPr lang="en-US" sz="2000" dirty="0">
                <a:solidFill>
                  <a:srgbClr val="002060"/>
                </a:solidFill>
                <a:highlight>
                  <a:srgbClr val="FFFF00"/>
                </a:highlight>
              </a:rPr>
              <a:t>!</a:t>
            </a:r>
          </a:p>
        </p:txBody>
      </p:sp>
    </p:spTree>
    <p:extLst>
      <p:ext uri="{BB962C8B-B14F-4D97-AF65-F5344CB8AC3E}">
        <p14:creationId xmlns:p14="http://schemas.microsoft.com/office/powerpoint/2010/main" val="740575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xmlns="" id="{E1909FBC-BBD7-B413-CD80-5AE3671DDCB3}"/>
              </a:ext>
            </a:extLst>
          </p:cNvPr>
          <p:cNvSpPr txBox="1"/>
          <p:nvPr/>
        </p:nvSpPr>
        <p:spPr>
          <a:xfrm>
            <a:off x="667820" y="698643"/>
            <a:ext cx="5034337" cy="1938992"/>
          </a:xfrm>
          <a:prstGeom prst="rect">
            <a:avLst/>
          </a:prstGeom>
          <a:noFill/>
        </p:spPr>
        <p:txBody>
          <a:bodyPr wrap="square" rtlCol="0">
            <a:spAutoFit/>
          </a:bodyPr>
          <a:lstStyle/>
          <a:p>
            <a:pPr algn="ctr"/>
            <a:r>
              <a:rPr lang="en-US" sz="4000" i="1" dirty="0" err="1">
                <a:solidFill>
                  <a:srgbClr val="002060"/>
                </a:solidFill>
                <a:highlight>
                  <a:srgbClr val="FFFF00"/>
                </a:highlight>
              </a:rPr>
              <a:t>Tóm</a:t>
            </a:r>
            <a:r>
              <a:rPr lang="en-US" sz="4000" i="1" dirty="0">
                <a:solidFill>
                  <a:srgbClr val="002060"/>
                </a:solidFill>
                <a:highlight>
                  <a:srgbClr val="FFFF00"/>
                </a:highlight>
              </a:rPr>
              <a:t> </a:t>
            </a:r>
            <a:r>
              <a:rPr lang="en-US" sz="4000" i="1" dirty="0" err="1">
                <a:solidFill>
                  <a:srgbClr val="002060"/>
                </a:solidFill>
                <a:highlight>
                  <a:srgbClr val="FFFF00"/>
                </a:highlight>
              </a:rPr>
              <a:t>tắt</a:t>
            </a:r>
            <a:r>
              <a:rPr lang="en-US" sz="4000" i="1" dirty="0">
                <a:solidFill>
                  <a:srgbClr val="002060"/>
                </a:solidFill>
                <a:highlight>
                  <a:srgbClr val="FFFF00"/>
                </a:highlight>
              </a:rPr>
              <a:t>:</a:t>
            </a:r>
          </a:p>
          <a:p>
            <a:r>
              <a:rPr lang="en-US" sz="4000" dirty="0">
                <a:solidFill>
                  <a:srgbClr val="002060"/>
                </a:solidFill>
                <a:highlight>
                  <a:srgbClr val="FFFF00"/>
                </a:highlight>
              </a:rPr>
              <a:t>18 </a:t>
            </a:r>
            <a:r>
              <a:rPr lang="en-US" sz="4000" i="1" dirty="0">
                <a:solidFill>
                  <a:srgbClr val="002060"/>
                </a:solidFill>
                <a:highlight>
                  <a:srgbClr val="FFFF00"/>
                </a:highlight>
              </a:rPr>
              <a:t>l</a:t>
            </a:r>
            <a:r>
              <a:rPr lang="en-US" sz="4000" dirty="0">
                <a:solidFill>
                  <a:srgbClr val="002060"/>
                </a:solidFill>
                <a:highlight>
                  <a:srgbClr val="FFFF00"/>
                </a:highlight>
              </a:rPr>
              <a:t>: 6 can</a:t>
            </a:r>
          </a:p>
          <a:p>
            <a:r>
              <a:rPr lang="en-US" sz="4000" dirty="0">
                <a:solidFill>
                  <a:srgbClr val="002060"/>
                </a:solidFill>
                <a:highlight>
                  <a:srgbClr val="FFFF00"/>
                </a:highlight>
              </a:rPr>
              <a:t>12 </a:t>
            </a:r>
            <a:r>
              <a:rPr lang="en-US" sz="4000" i="1" dirty="0">
                <a:solidFill>
                  <a:srgbClr val="002060"/>
                </a:solidFill>
                <a:highlight>
                  <a:srgbClr val="FFFF00"/>
                </a:highlight>
              </a:rPr>
              <a:t>l</a:t>
            </a:r>
            <a:r>
              <a:rPr lang="en-US" sz="4000" dirty="0">
                <a:solidFill>
                  <a:srgbClr val="002060"/>
                </a:solidFill>
                <a:highlight>
                  <a:srgbClr val="FFFF00"/>
                </a:highlight>
              </a:rPr>
              <a:t>: …can?</a:t>
            </a:r>
          </a:p>
        </p:txBody>
      </p:sp>
      <p:sp>
        <p:nvSpPr>
          <p:cNvPr id="5" name="Rectangle 4">
            <a:extLst>
              <a:ext uri="{FF2B5EF4-FFF2-40B4-BE49-F238E27FC236}">
                <a16:creationId xmlns:a16="http://schemas.microsoft.com/office/drawing/2014/main" xmlns="" id="{32DD612B-136C-A619-285F-9D33BCFCABEF}"/>
              </a:ext>
            </a:extLst>
          </p:cNvPr>
          <p:cNvSpPr/>
          <p:nvPr/>
        </p:nvSpPr>
        <p:spPr>
          <a:xfrm>
            <a:off x="4633645" y="2671280"/>
            <a:ext cx="6852863" cy="32158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7F7F7F27-D349-7238-0B54-C6006CBA3953}"/>
              </a:ext>
            </a:extLst>
          </p:cNvPr>
          <p:cNvSpPr txBox="1"/>
          <p:nvPr/>
        </p:nvSpPr>
        <p:spPr>
          <a:xfrm>
            <a:off x="4095750" y="2674278"/>
            <a:ext cx="7324725" cy="3046988"/>
          </a:xfrm>
          <a:prstGeom prst="rect">
            <a:avLst/>
          </a:prstGeom>
          <a:noFill/>
        </p:spPr>
        <p:txBody>
          <a:bodyPr wrap="square" rtlCol="0">
            <a:spAutoFit/>
          </a:bodyPr>
          <a:lstStyle/>
          <a:p>
            <a:pPr algn="ctr"/>
            <a:r>
              <a:rPr lang="vi-VN" sz="3200" b="1" i="1" dirty="0">
                <a:solidFill>
                  <a:srgbClr val="002060"/>
                </a:solidFill>
                <a:effectLst/>
                <a:latin typeface="Calibri" panose="020F0502020204030204" pitchFamily="34" charset="0"/>
                <a:ea typeface="Arial" panose="020B0604020202020204" pitchFamily="34" charset="0"/>
                <a:cs typeface="Calibri" panose="020F0502020204030204" pitchFamily="34" charset="0"/>
              </a:rPr>
              <a:t> Bài giải</a:t>
            </a:r>
            <a:r>
              <a:rPr lang="en-US" sz="3200" b="1" i="1" dirty="0">
                <a:solidFill>
                  <a:srgbClr val="002060"/>
                </a:solidFill>
                <a:effectLst/>
                <a:latin typeface="Calibri" panose="020F0502020204030204" pitchFamily="34" charset="0"/>
                <a:ea typeface="Arial" panose="020B0604020202020204" pitchFamily="34" charset="0"/>
                <a:cs typeface="Calibri" panose="020F0502020204030204" pitchFamily="34" charset="0"/>
              </a:rPr>
              <a:t>:</a:t>
            </a:r>
          </a:p>
          <a:p>
            <a:pPr algn="ct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Số </a:t>
            </a:r>
            <a:r>
              <a:rPr lang="vi-VN" sz="3200" i="1" dirty="0">
                <a:solidFill>
                  <a:srgbClr val="002060"/>
                </a:solidFill>
                <a:latin typeface="Calibri" panose="020F0502020204030204" pitchFamily="34" charset="0"/>
                <a:ea typeface="Arial" panose="020B0604020202020204" pitchFamily="34" charset="0"/>
                <a:cs typeface="Calibri" panose="020F0502020204030204" pitchFamily="34" charset="0"/>
              </a:rPr>
              <a:t>l</a:t>
            </a: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 mật ong ở mỗi can là</a:t>
            </a:r>
            <a:endParaRPr lang="en-US" sz="3200" dirty="0">
              <a:solidFill>
                <a:srgbClr val="002060"/>
              </a:solidFill>
              <a:latin typeface="Calibri" panose="020F0502020204030204" pitchFamily="34" charset="0"/>
              <a:ea typeface="Arial" panose="020B0604020202020204" pitchFamily="34" charset="0"/>
              <a:cs typeface="Calibri" panose="020F0502020204030204" pitchFamily="34" charset="0"/>
            </a:endParaRPr>
          </a:p>
          <a:p>
            <a:pPr algn="ct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18 : 6 = 3 (</a:t>
            </a:r>
            <a:r>
              <a:rPr lang="vi-VN" sz="3200" i="1" dirty="0">
                <a:solidFill>
                  <a:srgbClr val="002060"/>
                </a:solidFill>
                <a:latin typeface="Calibri" panose="020F0502020204030204" pitchFamily="34" charset="0"/>
                <a:ea typeface="Arial" panose="020B0604020202020204" pitchFamily="34" charset="0"/>
                <a:cs typeface="Calibri" panose="020F0502020204030204" pitchFamily="34" charset="0"/>
              </a:rPr>
              <a:t>l</a:t>
            </a: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 </a:t>
            </a:r>
            <a:endParaRPr lang="en-US" sz="3200" dirty="0">
              <a:solidFill>
                <a:srgbClr val="002060"/>
              </a:solidFill>
              <a:latin typeface="Calibri" panose="020F0502020204030204" pitchFamily="34" charset="0"/>
              <a:ea typeface="Arial" panose="020B0604020202020204" pitchFamily="34" charset="0"/>
              <a:cs typeface="Calibri" panose="020F0502020204030204" pitchFamily="34" charset="0"/>
            </a:endParaRPr>
          </a:p>
          <a:p>
            <a:pPr algn="ct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12 </a:t>
            </a:r>
            <a:r>
              <a:rPr lang="vi-VN" sz="3200" i="1" dirty="0">
                <a:solidFill>
                  <a:srgbClr val="002060"/>
                </a:solidFill>
                <a:latin typeface="Calibri" panose="020F0502020204030204" pitchFamily="34" charset="0"/>
                <a:ea typeface="Arial" panose="020B0604020202020204" pitchFamily="34" charset="0"/>
                <a:cs typeface="Calibri" panose="020F0502020204030204" pitchFamily="34" charset="0"/>
              </a:rPr>
              <a:t>l</a:t>
            </a: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 mật ong đựng  đều vào số can là</a:t>
            </a:r>
            <a:r>
              <a:rPr lang="en-US" sz="3200" dirty="0">
                <a:solidFill>
                  <a:srgbClr val="002060"/>
                </a:solidFill>
                <a:latin typeface="Calibri" panose="020F0502020204030204" pitchFamily="34" charset="0"/>
                <a:ea typeface="Arial" panose="020B0604020202020204" pitchFamily="34" charset="0"/>
                <a:cs typeface="Calibri" panose="020F0502020204030204" pitchFamily="34" charset="0"/>
              </a:rPr>
              <a:t>:</a:t>
            </a:r>
            <a:endPar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endParaRPr>
          </a:p>
          <a:p>
            <a:pPr algn="ct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12 : 3 = 4 (can)</a:t>
            </a:r>
          </a:p>
          <a:p>
            <a:pPr algn="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Đáp số: 4 can</a:t>
            </a:r>
          </a:p>
        </p:txBody>
      </p:sp>
    </p:spTree>
    <p:extLst>
      <p:ext uri="{BB962C8B-B14F-4D97-AF65-F5344CB8AC3E}">
        <p14:creationId xmlns:p14="http://schemas.microsoft.com/office/powerpoint/2010/main" val="3964142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down)">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down)">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wipe(down)">
                                      <p:cBhvr>
                                        <p:cTn id="4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5" name="Rectangle 4">
            <a:extLst>
              <a:ext uri="{FF2B5EF4-FFF2-40B4-BE49-F238E27FC236}">
                <a16:creationId xmlns:a16="http://schemas.microsoft.com/office/drawing/2014/main" xmlns="" id="{315FA2FE-88B1-CA3A-CBB3-0C730FCB10D1}"/>
              </a:ext>
            </a:extLst>
          </p:cNvPr>
          <p:cNvSpPr/>
          <p:nvPr/>
        </p:nvSpPr>
        <p:spPr>
          <a:xfrm>
            <a:off x="446566" y="233916"/>
            <a:ext cx="11323673" cy="65283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C7C7C"/>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xmlns="" id="{F266A5E6-C90A-75A7-92A4-DA3D40675104}"/>
              </a:ext>
            </a:extLst>
          </p:cNvPr>
          <p:cNvSpPr/>
          <p:nvPr/>
        </p:nvSpPr>
        <p:spPr>
          <a:xfrm>
            <a:off x="6124352" y="400932"/>
            <a:ext cx="4735432" cy="10580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Bước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1: </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Phân tích đề</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Rounded Corners 2">
            <a:extLst>
              <a:ext uri="{FF2B5EF4-FFF2-40B4-BE49-F238E27FC236}">
                <a16:creationId xmlns:a16="http://schemas.microsoft.com/office/drawing/2014/main" xmlns="" id="{B2204EAA-A6E2-6068-00B8-5029C73A1DFC}"/>
              </a:ext>
            </a:extLst>
          </p:cNvPr>
          <p:cNvSpPr/>
          <p:nvPr/>
        </p:nvSpPr>
        <p:spPr>
          <a:xfrm>
            <a:off x="482885" y="2551544"/>
            <a:ext cx="3945278" cy="1712232"/>
          </a:xfrm>
          <a:custGeom>
            <a:avLst/>
            <a:gdLst>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5278" h="1712232" fill="none" extrusionOk="0">
                <a:moveTo>
                  <a:pt x="0" y="856116"/>
                </a:moveTo>
                <a:cubicBezTo>
                  <a:pt x="91324" y="502361"/>
                  <a:pt x="12467" y="-166855"/>
                  <a:pt x="287407" y="0"/>
                </a:cubicBezTo>
                <a:cubicBezTo>
                  <a:pt x="1494288" y="-386267"/>
                  <a:pt x="3172876" y="168505"/>
                  <a:pt x="3657867" y="0"/>
                </a:cubicBezTo>
                <a:cubicBezTo>
                  <a:pt x="3978122" y="-223828"/>
                  <a:pt x="3749576" y="364357"/>
                  <a:pt x="3945278" y="856116"/>
                </a:cubicBezTo>
                <a:lnTo>
                  <a:pt x="3945275" y="856116"/>
                </a:lnTo>
                <a:cubicBezTo>
                  <a:pt x="3944298" y="1260108"/>
                  <a:pt x="3738377" y="1668620"/>
                  <a:pt x="3657867" y="1712232"/>
                </a:cubicBezTo>
                <a:cubicBezTo>
                  <a:pt x="2368434" y="1595486"/>
                  <a:pt x="2114466" y="1388231"/>
                  <a:pt x="287407" y="1712232"/>
                </a:cubicBezTo>
                <a:cubicBezTo>
                  <a:pt x="281240" y="1735050"/>
                  <a:pt x="10540" y="1518220"/>
                  <a:pt x="0" y="856112"/>
                </a:cubicBezTo>
                <a:lnTo>
                  <a:pt x="0" y="856116"/>
                </a:lnTo>
                <a:close/>
              </a:path>
              <a:path w="3945278" h="1712232" stroke="0" extrusionOk="0">
                <a:moveTo>
                  <a:pt x="0" y="856116"/>
                </a:moveTo>
                <a:cubicBezTo>
                  <a:pt x="-31787" y="365922"/>
                  <a:pt x="162146" y="-79454"/>
                  <a:pt x="287407" y="0"/>
                </a:cubicBezTo>
                <a:cubicBezTo>
                  <a:pt x="1554780" y="59000"/>
                  <a:pt x="2889348" y="16082"/>
                  <a:pt x="3657867" y="0"/>
                </a:cubicBezTo>
                <a:cubicBezTo>
                  <a:pt x="3814093" y="137536"/>
                  <a:pt x="4080134" y="552428"/>
                  <a:pt x="3945278" y="856116"/>
                </a:cubicBezTo>
                <a:lnTo>
                  <a:pt x="3945275" y="856116"/>
                </a:lnTo>
                <a:cubicBezTo>
                  <a:pt x="3879851" y="1424321"/>
                  <a:pt x="3848869" y="1709620"/>
                  <a:pt x="3657867" y="1712232"/>
                </a:cubicBezTo>
                <a:cubicBezTo>
                  <a:pt x="2225985" y="1400686"/>
                  <a:pt x="1323587" y="2035178"/>
                  <a:pt x="287407" y="1712232"/>
                </a:cubicBezTo>
                <a:cubicBezTo>
                  <a:pt x="67674" y="1556400"/>
                  <a:pt x="-54845" y="1207945"/>
                  <a:pt x="0" y="856112"/>
                </a:cubicBezTo>
                <a:lnTo>
                  <a:pt x="0" y="856116"/>
                </a:lnTo>
                <a:close/>
              </a:path>
              <a:path w="3945278" h="1712232" fill="none" stroke="0" extrusionOk="0">
                <a:moveTo>
                  <a:pt x="0" y="856116"/>
                </a:moveTo>
                <a:cubicBezTo>
                  <a:pt x="-35238" y="423026"/>
                  <a:pt x="28703" y="-30610"/>
                  <a:pt x="287407" y="0"/>
                </a:cubicBezTo>
                <a:cubicBezTo>
                  <a:pt x="1555840" y="-3670"/>
                  <a:pt x="2949632" y="75102"/>
                  <a:pt x="3657867" y="0"/>
                </a:cubicBezTo>
                <a:cubicBezTo>
                  <a:pt x="3678278" y="7939"/>
                  <a:pt x="3885938" y="384783"/>
                  <a:pt x="3945278" y="856116"/>
                </a:cubicBezTo>
                <a:lnTo>
                  <a:pt x="3945275" y="856116"/>
                </a:lnTo>
                <a:cubicBezTo>
                  <a:pt x="3959253" y="1297726"/>
                  <a:pt x="3750242" y="1661837"/>
                  <a:pt x="3657867" y="1712232"/>
                </a:cubicBezTo>
                <a:cubicBezTo>
                  <a:pt x="2440444" y="1535263"/>
                  <a:pt x="2062580" y="1351745"/>
                  <a:pt x="287407" y="1712232"/>
                </a:cubicBezTo>
                <a:cubicBezTo>
                  <a:pt x="166103" y="1608187"/>
                  <a:pt x="66105" y="1524494"/>
                  <a:pt x="0" y="856112"/>
                </a:cubicBezTo>
                <a:lnTo>
                  <a:pt x="0" y="856116"/>
                </a:lnTo>
                <a:close/>
              </a:path>
              <a:path w="3945278" h="1712232" fill="none" stroke="0" extrusionOk="0">
                <a:moveTo>
                  <a:pt x="0" y="856116"/>
                </a:moveTo>
                <a:cubicBezTo>
                  <a:pt x="79593" y="450373"/>
                  <a:pt x="129249" y="-69756"/>
                  <a:pt x="287407" y="0"/>
                </a:cubicBezTo>
                <a:cubicBezTo>
                  <a:pt x="1652963" y="-394869"/>
                  <a:pt x="2991490" y="152976"/>
                  <a:pt x="3657867" y="0"/>
                </a:cubicBezTo>
                <a:cubicBezTo>
                  <a:pt x="3757639" y="100688"/>
                  <a:pt x="3866240" y="388929"/>
                  <a:pt x="3945278" y="856116"/>
                </a:cubicBezTo>
                <a:lnTo>
                  <a:pt x="3945275" y="856116"/>
                </a:lnTo>
                <a:cubicBezTo>
                  <a:pt x="3940559" y="1289299"/>
                  <a:pt x="3776601" y="1663168"/>
                  <a:pt x="3657867" y="1712232"/>
                </a:cubicBezTo>
                <a:cubicBezTo>
                  <a:pt x="2477647" y="1625570"/>
                  <a:pt x="2088247" y="1512618"/>
                  <a:pt x="287407" y="1712232"/>
                </a:cubicBezTo>
                <a:cubicBezTo>
                  <a:pt x="169783" y="1706858"/>
                  <a:pt x="13419" y="1476148"/>
                  <a:pt x="0" y="856112"/>
                </a:cubicBezTo>
                <a:lnTo>
                  <a:pt x="0" y="856116"/>
                </a:lnTo>
                <a:close/>
              </a:path>
              <a:path w="3945278" h="1712232" fill="none" stroke="0" extrusionOk="0">
                <a:moveTo>
                  <a:pt x="0" y="856116"/>
                </a:moveTo>
                <a:cubicBezTo>
                  <a:pt x="51191" y="504125"/>
                  <a:pt x="31675" y="-126543"/>
                  <a:pt x="287407" y="0"/>
                </a:cubicBezTo>
                <a:cubicBezTo>
                  <a:pt x="1500210" y="-357175"/>
                  <a:pt x="2967661" y="71309"/>
                  <a:pt x="3657867" y="0"/>
                </a:cubicBezTo>
                <a:cubicBezTo>
                  <a:pt x="3834499" y="23913"/>
                  <a:pt x="3912903" y="436911"/>
                  <a:pt x="3945278" y="856116"/>
                </a:cubicBezTo>
                <a:lnTo>
                  <a:pt x="3945275" y="856116"/>
                </a:lnTo>
                <a:cubicBezTo>
                  <a:pt x="3930146" y="1319392"/>
                  <a:pt x="3740547" y="1686927"/>
                  <a:pt x="3657867" y="1712232"/>
                </a:cubicBezTo>
                <a:cubicBezTo>
                  <a:pt x="2317009" y="1609278"/>
                  <a:pt x="2042644" y="1386722"/>
                  <a:pt x="287407" y="1712232"/>
                </a:cubicBezTo>
                <a:cubicBezTo>
                  <a:pt x="271953" y="1706659"/>
                  <a:pt x="103048" y="1498840"/>
                  <a:pt x="0" y="856112"/>
                </a:cubicBezTo>
                <a:lnTo>
                  <a:pt x="0" y="856116"/>
                </a:lnTo>
                <a:close/>
              </a:path>
              <a:path w="3945278" h="1712232" fill="none" stroke="0" extrusionOk="0">
                <a:moveTo>
                  <a:pt x="0" y="856116"/>
                </a:moveTo>
                <a:cubicBezTo>
                  <a:pt x="88293" y="481519"/>
                  <a:pt x="25061" y="-161634"/>
                  <a:pt x="287407" y="0"/>
                </a:cubicBezTo>
                <a:cubicBezTo>
                  <a:pt x="1469284" y="-369799"/>
                  <a:pt x="3092215" y="123846"/>
                  <a:pt x="3657867" y="0"/>
                </a:cubicBezTo>
                <a:cubicBezTo>
                  <a:pt x="3914188" y="-132228"/>
                  <a:pt x="3876093" y="416921"/>
                  <a:pt x="3945278" y="856116"/>
                </a:cubicBezTo>
                <a:lnTo>
                  <a:pt x="3945275" y="856116"/>
                </a:lnTo>
                <a:cubicBezTo>
                  <a:pt x="3941552" y="1294520"/>
                  <a:pt x="3741352" y="1677826"/>
                  <a:pt x="3657867" y="1712232"/>
                </a:cubicBezTo>
                <a:cubicBezTo>
                  <a:pt x="2352738" y="1590673"/>
                  <a:pt x="2111387" y="1395419"/>
                  <a:pt x="287407" y="1712232"/>
                </a:cubicBezTo>
                <a:cubicBezTo>
                  <a:pt x="267191" y="1704253"/>
                  <a:pt x="19378" y="1499521"/>
                  <a:pt x="0" y="856112"/>
                </a:cubicBezTo>
                <a:lnTo>
                  <a:pt x="0" y="856116"/>
                </a:lnTo>
                <a:close/>
              </a:path>
            </a:pathLst>
          </a:custGeom>
          <a:solidFill>
            <a:schemeClr val="bg1"/>
          </a:solidFill>
          <a:ln w="76200">
            <a:solidFill>
              <a:srgbClr val="FFB655"/>
            </a:solidFill>
            <a:extLst>
              <a:ext uri="{C807C97D-BFC1-408E-A445-0C87EB9F89A2}">
                <ask:lineSketchStyleProps xmlns:ask="http://schemas.microsoft.com/office/drawing/2018/sketchyshapes" xmlns="" sd="2214188587">
                  <a:custGeom>
                    <a:avLst/>
                    <a:gdLst>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5278" h="1712232" fill="none" extrusionOk="0">
                        <a:moveTo>
                          <a:pt x="0" y="856116"/>
                        </a:moveTo>
                        <a:cubicBezTo>
                          <a:pt x="66314" y="478909"/>
                          <a:pt x="48401" y="-130232"/>
                          <a:pt x="287407" y="0"/>
                        </a:cubicBezTo>
                        <a:cubicBezTo>
                          <a:pt x="1507009" y="-373767"/>
                          <a:pt x="3102119" y="86769"/>
                          <a:pt x="3657867" y="0"/>
                        </a:cubicBezTo>
                        <a:cubicBezTo>
                          <a:pt x="3921479" y="-153360"/>
                          <a:pt x="3804805" y="368498"/>
                          <a:pt x="3945278" y="856116"/>
                        </a:cubicBezTo>
                        <a:lnTo>
                          <a:pt x="3945275" y="856116"/>
                        </a:lnTo>
                        <a:cubicBezTo>
                          <a:pt x="3944655" y="1280637"/>
                          <a:pt x="3758572" y="1674955"/>
                          <a:pt x="3657867" y="1712232"/>
                        </a:cubicBezTo>
                        <a:cubicBezTo>
                          <a:pt x="2379811" y="1601570"/>
                          <a:pt x="2104494" y="1393844"/>
                          <a:pt x="287407" y="1712232"/>
                        </a:cubicBezTo>
                        <a:cubicBezTo>
                          <a:pt x="245363" y="1730468"/>
                          <a:pt x="8914" y="1498541"/>
                          <a:pt x="0" y="856112"/>
                        </a:cubicBezTo>
                        <a:lnTo>
                          <a:pt x="0" y="856116"/>
                        </a:lnTo>
                        <a:close/>
                      </a:path>
                      <a:path w="3945278" h="1712232" stroke="0" extrusionOk="0">
                        <a:moveTo>
                          <a:pt x="0" y="856116"/>
                        </a:moveTo>
                        <a:cubicBezTo>
                          <a:pt x="-3811" y="377870"/>
                          <a:pt x="149301" y="-71537"/>
                          <a:pt x="287407" y="0"/>
                        </a:cubicBezTo>
                        <a:cubicBezTo>
                          <a:pt x="1477210" y="-12248"/>
                          <a:pt x="2797032" y="51856"/>
                          <a:pt x="3657867" y="0"/>
                        </a:cubicBezTo>
                        <a:cubicBezTo>
                          <a:pt x="3814490" y="111287"/>
                          <a:pt x="4038575" y="508871"/>
                          <a:pt x="3945278" y="856116"/>
                        </a:cubicBezTo>
                        <a:lnTo>
                          <a:pt x="3945275" y="856116"/>
                        </a:lnTo>
                        <a:cubicBezTo>
                          <a:pt x="3895657" y="1408473"/>
                          <a:pt x="3821813" y="1717121"/>
                          <a:pt x="3657867" y="1712232"/>
                        </a:cubicBezTo>
                        <a:cubicBezTo>
                          <a:pt x="2204295" y="1511033"/>
                          <a:pt x="1261357" y="1897467"/>
                          <a:pt x="287407" y="1712232"/>
                        </a:cubicBezTo>
                        <a:cubicBezTo>
                          <a:pt x="98239" y="1592544"/>
                          <a:pt x="-24293" y="1263454"/>
                          <a:pt x="0" y="856112"/>
                        </a:cubicBezTo>
                        <a:lnTo>
                          <a:pt x="0" y="856116"/>
                        </a:lnTo>
                        <a:close/>
                      </a:path>
                      <a:path w="3945278" h="1712232" fill="none" stroke="0" extrusionOk="0">
                        <a:moveTo>
                          <a:pt x="0" y="856116"/>
                        </a:moveTo>
                        <a:cubicBezTo>
                          <a:pt x="-2604" y="426373"/>
                          <a:pt x="64953" y="-48815"/>
                          <a:pt x="287407" y="0"/>
                        </a:cubicBezTo>
                        <a:cubicBezTo>
                          <a:pt x="1567985" y="-66440"/>
                          <a:pt x="2905432" y="17540"/>
                          <a:pt x="3657867" y="0"/>
                        </a:cubicBezTo>
                        <a:cubicBezTo>
                          <a:pt x="3712915" y="6997"/>
                          <a:pt x="3892082" y="386042"/>
                          <a:pt x="3945278" y="856116"/>
                        </a:cubicBezTo>
                        <a:lnTo>
                          <a:pt x="3945275" y="856116"/>
                        </a:lnTo>
                        <a:cubicBezTo>
                          <a:pt x="3952444" y="1307937"/>
                          <a:pt x="3763043" y="1671206"/>
                          <a:pt x="3657867" y="1712232"/>
                        </a:cubicBezTo>
                        <a:cubicBezTo>
                          <a:pt x="2434246" y="1570163"/>
                          <a:pt x="2041028" y="1404512"/>
                          <a:pt x="287407" y="1712232"/>
                        </a:cubicBezTo>
                        <a:cubicBezTo>
                          <a:pt x="168268" y="1626135"/>
                          <a:pt x="64765" y="1501297"/>
                          <a:pt x="0" y="856112"/>
                        </a:cubicBezTo>
                        <a:lnTo>
                          <a:pt x="0" y="856116"/>
                        </a:lnTo>
                        <a:close/>
                      </a:path>
                      <a:path w="3945278" h="1712232" fill="none" stroke="0" extrusionOk="0">
                        <a:moveTo>
                          <a:pt x="0" y="856116"/>
                        </a:moveTo>
                        <a:cubicBezTo>
                          <a:pt x="73187" y="450509"/>
                          <a:pt x="103215" y="-83470"/>
                          <a:pt x="287407" y="0"/>
                        </a:cubicBezTo>
                        <a:cubicBezTo>
                          <a:pt x="1610173" y="-361288"/>
                          <a:pt x="2984299" y="134393"/>
                          <a:pt x="3657867" y="0"/>
                        </a:cubicBezTo>
                        <a:cubicBezTo>
                          <a:pt x="3779886" y="70738"/>
                          <a:pt x="3876835" y="390277"/>
                          <a:pt x="3945278" y="856116"/>
                        </a:cubicBezTo>
                        <a:lnTo>
                          <a:pt x="3945275" y="856116"/>
                        </a:lnTo>
                        <a:cubicBezTo>
                          <a:pt x="3940046" y="1308808"/>
                          <a:pt x="3771821" y="1670849"/>
                          <a:pt x="3657867" y="1712232"/>
                        </a:cubicBezTo>
                        <a:cubicBezTo>
                          <a:pt x="2441100" y="1629717"/>
                          <a:pt x="2046656" y="1496504"/>
                          <a:pt x="287407" y="1712232"/>
                        </a:cubicBezTo>
                        <a:cubicBezTo>
                          <a:pt x="195852" y="1698645"/>
                          <a:pt x="12761" y="1461442"/>
                          <a:pt x="0" y="856112"/>
                        </a:cubicBezTo>
                        <a:lnTo>
                          <a:pt x="0" y="856116"/>
                        </a:lnTo>
                        <a:close/>
                      </a:path>
                      <a:path w="3945278" h="1712232" fill="none" stroke="0" extrusionOk="0">
                        <a:moveTo>
                          <a:pt x="0" y="856116"/>
                        </a:moveTo>
                        <a:cubicBezTo>
                          <a:pt x="82284" y="465518"/>
                          <a:pt x="49678" y="-134316"/>
                          <a:pt x="287407" y="0"/>
                        </a:cubicBezTo>
                        <a:cubicBezTo>
                          <a:pt x="1519323" y="-297432"/>
                          <a:pt x="3036144" y="103246"/>
                          <a:pt x="3657867" y="0"/>
                        </a:cubicBezTo>
                        <a:cubicBezTo>
                          <a:pt x="3843552" y="-18093"/>
                          <a:pt x="3918419" y="420397"/>
                          <a:pt x="3945278" y="856116"/>
                        </a:cubicBezTo>
                        <a:lnTo>
                          <a:pt x="3945275" y="856116"/>
                        </a:lnTo>
                        <a:cubicBezTo>
                          <a:pt x="3940491" y="1311333"/>
                          <a:pt x="3750357" y="1681239"/>
                          <a:pt x="3657867" y="1712232"/>
                        </a:cubicBezTo>
                        <a:cubicBezTo>
                          <a:pt x="2381066" y="1611468"/>
                          <a:pt x="2054899" y="1431334"/>
                          <a:pt x="287407" y="1712232"/>
                        </a:cubicBezTo>
                        <a:cubicBezTo>
                          <a:pt x="243470" y="1701716"/>
                          <a:pt x="71522" y="1484771"/>
                          <a:pt x="0" y="856112"/>
                        </a:cubicBezTo>
                        <a:lnTo>
                          <a:pt x="0" y="856116"/>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Cách</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giải</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toán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rút</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về</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đơn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vị</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xmlns="" id="{110F2F5E-3E83-E256-64D3-E3A90B111998}"/>
              </a:ext>
            </a:extLst>
          </p:cNvPr>
          <p:cNvCxnSpPr>
            <a:cxnSpLocks/>
            <a:stCxn id="2" idx="3"/>
            <a:endCxn id="10" idx="1"/>
          </p:cNvCxnSpPr>
          <p:nvPr/>
        </p:nvCxnSpPr>
        <p:spPr>
          <a:xfrm flipV="1">
            <a:off x="4428163" y="929932"/>
            <a:ext cx="1696189" cy="247772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xmlns="" id="{457B9944-95A5-5910-4CCE-BEBB24660B2F}"/>
              </a:ext>
            </a:extLst>
          </p:cNvPr>
          <p:cNvSpPr/>
          <p:nvPr/>
        </p:nvSpPr>
        <p:spPr>
          <a:xfrm>
            <a:off x="6042158" y="1674688"/>
            <a:ext cx="5530717" cy="3236358"/>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Bước 2</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Tìm</a:t>
            </a:r>
            <a:r>
              <a:rPr kumimoji="0" lang="en-US" sz="2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cách</a:t>
            </a:r>
            <a:r>
              <a:rPr kumimoji="0" lang="en-US" sz="2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giải</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Tìm giá trị 1 đơn vị (giá trị 1 phần - đây là bước rút về đơn vị, thực hiện phép chia).</a:t>
            </a: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Tìm số phần (số đơn vị - phép chia).</a:t>
            </a:r>
          </a:p>
        </p:txBody>
      </p:sp>
      <p:cxnSp>
        <p:nvCxnSpPr>
          <p:cNvPr id="12" name="Straight Connector 11">
            <a:extLst>
              <a:ext uri="{FF2B5EF4-FFF2-40B4-BE49-F238E27FC236}">
                <a16:creationId xmlns:a16="http://schemas.microsoft.com/office/drawing/2014/main" xmlns="" id="{3C10D6E9-E51F-5F31-D5D0-07EB616705E0}"/>
              </a:ext>
            </a:extLst>
          </p:cNvPr>
          <p:cNvCxnSpPr>
            <a:cxnSpLocks/>
            <a:stCxn id="2" idx="3"/>
            <a:endCxn id="7" idx="1"/>
          </p:cNvCxnSpPr>
          <p:nvPr/>
        </p:nvCxnSpPr>
        <p:spPr>
          <a:xfrm flipV="1">
            <a:off x="4428163" y="3292867"/>
            <a:ext cx="1613995" cy="11479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xmlns="" id="{3D04174D-A933-4AF8-5BC5-71FC49284342}"/>
              </a:ext>
            </a:extLst>
          </p:cNvPr>
          <p:cNvSpPr/>
          <p:nvPr/>
        </p:nvSpPr>
        <p:spPr>
          <a:xfrm>
            <a:off x="6381206" y="5250334"/>
            <a:ext cx="5485674" cy="1333346"/>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Bước 3: </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Thực hiện các phép tính thích hợp và viết lời giải</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23" name="Straight Connector 22">
            <a:extLst>
              <a:ext uri="{FF2B5EF4-FFF2-40B4-BE49-F238E27FC236}">
                <a16:creationId xmlns:a16="http://schemas.microsoft.com/office/drawing/2014/main" xmlns="" id="{25679091-0BF8-9A7D-B2E8-D5F80A853866}"/>
              </a:ext>
            </a:extLst>
          </p:cNvPr>
          <p:cNvCxnSpPr>
            <a:cxnSpLocks/>
            <a:endCxn id="22" idx="1"/>
          </p:cNvCxnSpPr>
          <p:nvPr/>
        </p:nvCxnSpPr>
        <p:spPr>
          <a:xfrm>
            <a:off x="4470400" y="3444240"/>
            <a:ext cx="1910806" cy="247276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88351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7"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8" name="TextBox 7">
            <a:extLst>
              <a:ext uri="{FF2B5EF4-FFF2-40B4-BE49-F238E27FC236}">
                <a16:creationId xmlns:a16="http://schemas.microsoft.com/office/drawing/2014/main" xmlns="" id="{7387BF87-F2CF-4A62-A5DB-B6C78D87FA56}"/>
              </a:ext>
            </a:extLst>
          </p:cNvPr>
          <p:cNvSpPr txBox="1"/>
          <p:nvPr/>
        </p:nvSpPr>
        <p:spPr>
          <a:xfrm>
            <a:off x="10501901" y="204959"/>
            <a:ext cx="696883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4400" b="1" i="0" u="none" strike="noStrike" kern="0" cap="none" spc="0" normalizeH="0" baseline="0" noProof="0" dirty="0">
                <a:ln>
                  <a:solidFill>
                    <a:srgbClr val="002060"/>
                  </a:solidFill>
                </a:ln>
                <a:solidFill>
                  <a:srgbClr val="FFFF66"/>
                </a:solidFill>
                <a:effectLst/>
                <a:uLnTx/>
                <a:uFillTx/>
                <a:latin typeface="SVN-Wallington" panose="00000500000000000000" pitchFamily="2" charset="0"/>
                <a:ea typeface="+mn-ea"/>
                <a:cs typeface="Arial"/>
                <a:sym typeface="Gochi Hand"/>
              </a:rPr>
              <a:t>Toán</a:t>
            </a:r>
            <a:endParaRPr kumimoji="0" lang="en-US" sz="4400" b="1" i="0" u="none" strike="noStrike" kern="0" cap="none" spc="0" normalizeH="0" baseline="0" noProof="0" dirty="0">
              <a:ln>
                <a:solidFill>
                  <a:srgbClr val="002060"/>
                </a:solidFill>
              </a:ln>
              <a:solidFill>
                <a:srgbClr val="FFFF66"/>
              </a:solidFill>
              <a:effectLst/>
              <a:uLnTx/>
              <a:uFillTx/>
              <a:latin typeface="SVN-Wallington" panose="00000500000000000000" pitchFamily="2" charset="0"/>
              <a:ea typeface="+mn-ea"/>
              <a:cs typeface="Arial"/>
              <a:sym typeface="Arial"/>
            </a:endParaRPr>
          </a:p>
        </p:txBody>
      </p:sp>
      <p:pic>
        <p:nvPicPr>
          <p:cNvPr id="12" name="Picture 11" descr="A picture containing toy, doll&#10;&#10;Description automatically generated">
            <a:extLst>
              <a:ext uri="{FF2B5EF4-FFF2-40B4-BE49-F238E27FC236}">
                <a16:creationId xmlns:a16="http://schemas.microsoft.com/office/drawing/2014/main" xmlns="" id="{7F20AD43-C14B-4D53-BF83-39D4D5D2766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85" b="94149" l="9985" r="89998">
                        <a14:foregroundMark x1="43024" y1="25438" x2="40840" y2="33206"/>
                        <a14:foregroundMark x1="53359" y1="24621" x2="54442" y2="32922"/>
                        <a14:foregroundMark x1="54442" y1="32922" x2="54442" y2="32922"/>
                        <a14:foregroundMark x1="40840" y1="27205" x2="40840" y2="27205"/>
                        <a14:foregroundMark x1="42607" y1="26538" x2="41107" y2="32522"/>
                        <a14:foregroundMark x1="55126" y1="26938" x2="55676" y2="30755"/>
                        <a14:foregroundMark x1="36206" y1="51292" x2="43291" y2="50075"/>
                        <a14:foregroundMark x1="43291" y1="50075" x2="43291" y2="50075"/>
                        <a14:foregroundMark x1="40423" y1="26804" x2="38940" y2="31839"/>
                        <a14:foregroundMark x1="46691" y1="33606" x2="48591" y2="35639"/>
                        <a14:foregroundMark x1="48591" y1="50075" x2="48325" y2="54292"/>
                        <a14:foregroundMark x1="48812" y1="92124" x2="55093" y2="94149"/>
                        <a14:foregroundMark x1="47095" y1="91571" x2="48104" y2="91896"/>
                        <a14:foregroundMark x1="39890" y1="89248" x2="46676" y2="91436"/>
                        <a14:foregroundMark x1="55093" y1="94149" x2="55393" y2="94149"/>
                        <a14:backgroundMark x1="47775" y1="91699" x2="47908" y2="92782"/>
                        <a14:backgroundMark x1="48458" y1="91432" x2="48458" y2="92932"/>
                        <a14:backgroundMark x1="46691" y1="91432" x2="47091" y2="92932"/>
                        <a14:backgroundMark x1="55393" y1="93882" x2="55393" y2="93882"/>
                      </a14:backgroundRemoval>
                    </a14:imgEffect>
                  </a14:imgLayer>
                </a14:imgProps>
              </a:ext>
            </a:extLst>
          </a:blip>
          <a:stretch>
            <a:fillRect/>
          </a:stretch>
        </p:blipFill>
        <p:spPr>
          <a:xfrm>
            <a:off x="7987181" y="974400"/>
            <a:ext cx="5999138" cy="5999138"/>
          </a:xfrm>
          <a:prstGeom prst="rect">
            <a:avLst/>
          </a:prstGeom>
        </p:spPr>
      </p:pic>
      <p:pic>
        <p:nvPicPr>
          <p:cNvPr id="3" name="Picture 2">
            <a:extLst>
              <a:ext uri="{FF2B5EF4-FFF2-40B4-BE49-F238E27FC236}">
                <a16:creationId xmlns:a16="http://schemas.microsoft.com/office/drawing/2014/main" xmlns="" id="{0D9B8E66-C730-C210-7665-C419A969C23A}"/>
              </a:ext>
            </a:extLst>
          </p:cNvPr>
          <p:cNvPicPr>
            <a:picLocks noChangeAspect="1"/>
          </p:cNvPicPr>
          <p:nvPr/>
        </p:nvPicPr>
        <p:blipFill>
          <a:blip r:embed="rId5"/>
          <a:stretch>
            <a:fillRect/>
          </a:stretch>
        </p:blipFill>
        <p:spPr>
          <a:xfrm>
            <a:off x="3701348" y="1151946"/>
            <a:ext cx="4651651" cy="4554107"/>
          </a:xfrm>
          <a:prstGeom prst="rect">
            <a:avLst/>
          </a:prstGeom>
        </p:spPr>
      </p:pic>
    </p:spTree>
    <p:extLst>
      <p:ext uri="{BB962C8B-B14F-4D97-AF65-F5344CB8AC3E}">
        <p14:creationId xmlns:p14="http://schemas.microsoft.com/office/powerpoint/2010/main" val="11729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xmlns="" id="{C4FB5201-2526-6CDA-1A81-1625A77CEA35}"/>
              </a:ext>
            </a:extLst>
          </p:cNvPr>
          <p:cNvSpPr txBox="1"/>
          <p:nvPr/>
        </p:nvSpPr>
        <p:spPr>
          <a:xfrm>
            <a:off x="1622573" y="257611"/>
            <a:ext cx="9836002"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3200" b="1" i="0" u="none" strike="noStrike" kern="1200" cap="none" spc="0" normalizeH="0" baseline="0" noProof="0" dirty="0">
                <a:ln>
                  <a:noFill/>
                </a:ln>
                <a:solidFill>
                  <a:srgbClr val="002060"/>
                </a:solidFill>
                <a:effectLst/>
                <a:highlight>
                  <a:srgbClr val="FFFF00"/>
                </a:highlight>
                <a:uLnTx/>
                <a:uFillTx/>
                <a:latin typeface="Calibri" panose="020F0502020204030204" pitchFamily="34" charset="0"/>
                <a:ea typeface="+mn-ea"/>
                <a:cs typeface="Calibri" panose="020F0502020204030204" pitchFamily="34" charset="0"/>
              </a:rPr>
              <a:t>Việt mua 5 chiếc thước đo góc cùng loại phải trả 40 000 đồng. Hỏi Mai có 24 000 đồng thì mua được mấy chiếc thước đo góc loại đó?</a:t>
            </a:r>
          </a:p>
        </p:txBody>
      </p:sp>
      <p:sp>
        <p:nvSpPr>
          <p:cNvPr id="13" name="Oval 12">
            <a:extLst>
              <a:ext uri="{FF2B5EF4-FFF2-40B4-BE49-F238E27FC236}">
                <a16:creationId xmlns:a16="http://schemas.microsoft.com/office/drawing/2014/main" xmlns="" id="{C9D04219-D831-D6F1-6EC8-54F6B4A934B4}"/>
              </a:ext>
            </a:extLst>
          </p:cNvPr>
          <p:cNvSpPr/>
          <p:nvPr/>
        </p:nvSpPr>
        <p:spPr>
          <a:xfrm>
            <a:off x="904875" y="332105"/>
            <a:ext cx="721995" cy="74422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1</a:t>
            </a:r>
          </a:p>
        </p:txBody>
      </p:sp>
      <p:sp>
        <p:nvSpPr>
          <p:cNvPr id="15" name="TextBox 14">
            <a:extLst>
              <a:ext uri="{FF2B5EF4-FFF2-40B4-BE49-F238E27FC236}">
                <a16:creationId xmlns:a16="http://schemas.microsoft.com/office/drawing/2014/main" xmlns="" id="{B6C7E055-8D01-6126-1942-43C9912FD500}"/>
              </a:ext>
            </a:extLst>
          </p:cNvPr>
          <p:cNvSpPr txBox="1"/>
          <p:nvPr/>
        </p:nvSpPr>
        <p:spPr>
          <a:xfrm>
            <a:off x="542925" y="1843385"/>
            <a:ext cx="6096000" cy="1754326"/>
          </a:xfrm>
          <a:prstGeom prst="rect">
            <a:avLst/>
          </a:prstGeom>
          <a:noFill/>
        </p:spPr>
        <p:txBody>
          <a:bodyPr wrap="square">
            <a:spAutoFit/>
          </a:bodyPr>
          <a:lstStyle/>
          <a:p>
            <a:pPr algn="ctr" latinLnBrk="0"/>
            <a:r>
              <a:rPr lang="vi-VN" sz="3600" b="1" i="0" dirty="0">
                <a:solidFill>
                  <a:srgbClr val="000000"/>
                </a:solidFill>
                <a:effectLst/>
                <a:highlight>
                  <a:srgbClr val="FFFF00"/>
                </a:highlight>
                <a:latin typeface="Calibri" panose="020F0502020204030204" pitchFamily="34" charset="0"/>
                <a:cs typeface="Calibri" panose="020F0502020204030204" pitchFamily="34" charset="0"/>
              </a:rPr>
              <a:t>Tóm tắt</a:t>
            </a:r>
            <a:r>
              <a:rPr lang="en-US" sz="3600" b="1" i="0" dirty="0">
                <a:solidFill>
                  <a:srgbClr val="000000"/>
                </a:solidFill>
                <a:effectLst/>
                <a:highlight>
                  <a:srgbClr val="FFFF00"/>
                </a:highlight>
                <a:latin typeface="Calibri" panose="020F0502020204030204" pitchFamily="34" charset="0"/>
                <a:cs typeface="Calibri" panose="020F0502020204030204" pitchFamily="34" charset="0"/>
              </a:rPr>
              <a:t>:</a:t>
            </a:r>
            <a:endParaRPr lang="vi-VN" sz="3600" b="1" i="0" dirty="0">
              <a:solidFill>
                <a:srgbClr val="000000"/>
              </a:solidFill>
              <a:effectLst/>
              <a:highlight>
                <a:srgbClr val="FFFF00"/>
              </a:highlight>
              <a:latin typeface="Calibri" panose="020F0502020204030204" pitchFamily="34" charset="0"/>
              <a:cs typeface="Calibri" panose="020F0502020204030204" pitchFamily="34" charset="0"/>
            </a:endParaRPr>
          </a:p>
          <a:p>
            <a:pPr algn="just" latinLnBrk="0"/>
            <a:r>
              <a:rPr lang="vi-VN" sz="3600" b="0" i="0" dirty="0">
                <a:solidFill>
                  <a:srgbClr val="000000"/>
                </a:solidFill>
                <a:effectLst/>
                <a:highlight>
                  <a:srgbClr val="FFFF00"/>
                </a:highlight>
                <a:latin typeface="Calibri" panose="020F0502020204030204" pitchFamily="34" charset="0"/>
                <a:cs typeface="Calibri" panose="020F0502020204030204" pitchFamily="34" charset="0"/>
              </a:rPr>
              <a:t>40 000 đồng: 5 chiếc thước</a:t>
            </a:r>
          </a:p>
          <a:p>
            <a:pPr algn="just" latinLnBrk="0"/>
            <a:r>
              <a:rPr lang="vi-VN" sz="3600" b="0" i="0" dirty="0">
                <a:solidFill>
                  <a:srgbClr val="000000"/>
                </a:solidFill>
                <a:effectLst/>
                <a:highlight>
                  <a:srgbClr val="FFFF00"/>
                </a:highlight>
                <a:latin typeface="Calibri" panose="020F0502020204030204" pitchFamily="34" charset="0"/>
                <a:cs typeface="Calibri" panose="020F0502020204030204" pitchFamily="34" charset="0"/>
              </a:rPr>
              <a:t>24 000 đồng: </a:t>
            </a:r>
            <a:r>
              <a:rPr lang="en-US" sz="3600" b="0" i="0" dirty="0">
                <a:solidFill>
                  <a:srgbClr val="000000"/>
                </a:solidFill>
                <a:effectLst/>
                <a:highlight>
                  <a:srgbClr val="FFFF00"/>
                </a:highlight>
                <a:latin typeface="Calibri" panose="020F0502020204030204" pitchFamily="34" charset="0"/>
                <a:cs typeface="Calibri" panose="020F0502020204030204" pitchFamily="34" charset="0"/>
              </a:rPr>
              <a:t>…</a:t>
            </a:r>
            <a:r>
              <a:rPr lang="vi-VN" sz="3600" b="0" i="0" dirty="0">
                <a:solidFill>
                  <a:srgbClr val="000000"/>
                </a:solidFill>
                <a:effectLst/>
                <a:highlight>
                  <a:srgbClr val="FFFF00"/>
                </a:highlight>
                <a:latin typeface="Calibri" panose="020F0502020204030204" pitchFamily="34" charset="0"/>
                <a:cs typeface="Calibri" panose="020F0502020204030204" pitchFamily="34" charset="0"/>
              </a:rPr>
              <a:t>chiếc thước</a:t>
            </a:r>
            <a:r>
              <a:rPr lang="en-US" sz="3600" b="0" i="0" dirty="0">
                <a:solidFill>
                  <a:srgbClr val="000000"/>
                </a:solidFill>
                <a:effectLst/>
                <a:highlight>
                  <a:srgbClr val="FFFF00"/>
                </a:highlight>
                <a:latin typeface="Calibri" panose="020F0502020204030204" pitchFamily="34" charset="0"/>
                <a:cs typeface="Calibri" panose="020F0502020204030204" pitchFamily="34" charset="0"/>
              </a:rPr>
              <a:t>?</a:t>
            </a:r>
            <a:endParaRPr lang="vi-VN" sz="3600" b="0" i="0" dirty="0">
              <a:solidFill>
                <a:srgbClr val="000000"/>
              </a:solidFill>
              <a:effectLst/>
              <a:highlight>
                <a:srgbClr val="FFFF00"/>
              </a:highlight>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xmlns="" id="{6FA32836-CA50-E81C-EC71-1C6521D0B1C4}"/>
              </a:ext>
            </a:extLst>
          </p:cNvPr>
          <p:cNvSpPr txBox="1"/>
          <p:nvPr/>
        </p:nvSpPr>
        <p:spPr>
          <a:xfrm>
            <a:off x="2781300" y="3310235"/>
            <a:ext cx="9410700" cy="3416320"/>
          </a:xfrm>
          <a:prstGeom prst="rect">
            <a:avLst/>
          </a:prstGeom>
          <a:noFill/>
        </p:spPr>
        <p:txBody>
          <a:bodyPr wrap="square">
            <a:spAutoFit/>
          </a:bodyPr>
          <a:lstStyle/>
          <a:p>
            <a:pPr algn="ctr"/>
            <a:r>
              <a:rPr lang="vi-VN"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highlight>
                  <a:srgbClr val="FFFF00"/>
                </a:highlight>
                <a:latin typeface="Calibri" panose="020F0502020204030204" pitchFamily="34" charset="0"/>
                <a:cs typeface="Calibri" panose="020F0502020204030204" pitchFamily="34" charset="0"/>
              </a:rPr>
              <a:t>Bài giải</a:t>
            </a:r>
            <a:r>
              <a:rPr lang="en-US" sz="3600" b="1" dirty="0">
                <a:solidFill>
                  <a:srgbClr val="FF0000"/>
                </a:solidFill>
                <a:highlight>
                  <a:srgbClr val="FFFF00"/>
                </a:highlight>
                <a:latin typeface="Calibri" panose="020F0502020204030204" pitchFamily="34" charset="0"/>
                <a:cs typeface="Calibri" panose="020F0502020204030204" pitchFamily="34" charset="0"/>
              </a:rPr>
              <a:t>:</a:t>
            </a:r>
            <a:endParaRPr lang="vi-VN" sz="3600" b="1" dirty="0">
              <a:solidFill>
                <a:srgbClr val="FF0000"/>
              </a:solidFill>
              <a:highlight>
                <a:srgbClr val="FFFF00"/>
              </a:highlight>
              <a:latin typeface="Calibri" panose="020F0502020204030204" pitchFamily="34" charset="0"/>
              <a:cs typeface="Calibri" panose="020F0502020204030204" pitchFamily="34" charset="0"/>
            </a:endParaRPr>
          </a:p>
          <a:p>
            <a:pPr algn="ctr"/>
            <a:r>
              <a:rPr lang="vi-VN" sz="3600" b="1" dirty="0">
                <a:solidFill>
                  <a:srgbClr val="FF0000"/>
                </a:solidFill>
                <a:highlight>
                  <a:srgbClr val="FFFF00"/>
                </a:highlight>
                <a:latin typeface="Calibri" panose="020F0502020204030204" pitchFamily="34" charset="0"/>
                <a:cs typeface="Calibri" panose="020F0502020204030204" pitchFamily="34" charset="0"/>
              </a:rPr>
              <a:t>         </a:t>
            </a:r>
            <a:r>
              <a:rPr lang="vi-VN" sz="3600" dirty="0">
                <a:solidFill>
                  <a:srgbClr val="FF0000"/>
                </a:solidFill>
                <a:highlight>
                  <a:srgbClr val="FFFF00"/>
                </a:highlight>
                <a:latin typeface="Calibri" panose="020F0502020204030204" pitchFamily="34" charset="0"/>
                <a:cs typeface="Calibri" panose="020F0502020204030204" pitchFamily="34" charset="0"/>
              </a:rPr>
              <a:t>1 chiếc thước đo góc có số tiền là:</a:t>
            </a:r>
          </a:p>
          <a:p>
            <a:pPr algn="ctr"/>
            <a:r>
              <a:rPr lang="vi-VN" sz="3600" dirty="0">
                <a:solidFill>
                  <a:srgbClr val="FF0000"/>
                </a:solidFill>
                <a:highlight>
                  <a:srgbClr val="FFFF00"/>
                </a:highlight>
                <a:latin typeface="Calibri" panose="020F0502020204030204" pitchFamily="34" charset="0"/>
                <a:cs typeface="Calibri" panose="020F0502020204030204" pitchFamily="34" charset="0"/>
              </a:rPr>
              <a:t>                     40 000 : 5 = 8</a:t>
            </a:r>
            <a:r>
              <a:rPr lang="en-US" sz="3600" dirty="0">
                <a:solidFill>
                  <a:srgbClr val="FF0000"/>
                </a:solidFill>
                <a:highlight>
                  <a:srgbClr val="FFFF00"/>
                </a:highlight>
                <a:latin typeface="Calibri" panose="020F0502020204030204" pitchFamily="34" charset="0"/>
                <a:cs typeface="Calibri" panose="020F0502020204030204" pitchFamily="34" charset="0"/>
              </a:rPr>
              <a:t> </a:t>
            </a:r>
            <a:r>
              <a:rPr lang="vi-VN" sz="3600" dirty="0">
                <a:solidFill>
                  <a:srgbClr val="FF0000"/>
                </a:solidFill>
                <a:highlight>
                  <a:srgbClr val="FFFF00"/>
                </a:highlight>
                <a:latin typeface="Calibri" panose="020F0502020204030204" pitchFamily="34" charset="0"/>
                <a:cs typeface="Calibri" panose="020F0502020204030204" pitchFamily="34" charset="0"/>
              </a:rPr>
              <a:t>000 (đồng)</a:t>
            </a:r>
          </a:p>
          <a:p>
            <a:pPr algn="ctr"/>
            <a:r>
              <a:rPr lang="vi-VN" sz="3600" dirty="0">
                <a:solidFill>
                  <a:srgbClr val="FF0000"/>
                </a:solidFill>
                <a:highlight>
                  <a:srgbClr val="FFFF00"/>
                </a:highlight>
                <a:latin typeface="Calibri" panose="020F0502020204030204" pitchFamily="34" charset="0"/>
                <a:cs typeface="Calibri" panose="020F0502020204030204" pitchFamily="34" charset="0"/>
              </a:rPr>
              <a:t>        Mai mua được số thước đo góc là:</a:t>
            </a:r>
          </a:p>
          <a:p>
            <a:pPr algn="ctr"/>
            <a:r>
              <a:rPr lang="vi-VN" sz="3600" dirty="0">
                <a:solidFill>
                  <a:srgbClr val="FF0000"/>
                </a:solidFill>
                <a:highlight>
                  <a:srgbClr val="FFFF00"/>
                </a:highlight>
                <a:latin typeface="Calibri" panose="020F0502020204030204" pitchFamily="34" charset="0"/>
                <a:cs typeface="Calibri" panose="020F0502020204030204" pitchFamily="34" charset="0"/>
              </a:rPr>
              <a:t>                      24 000 : 8 = 3 (chiếc)</a:t>
            </a:r>
          </a:p>
          <a:p>
            <a:pPr algn="ctr"/>
            <a:r>
              <a:rPr lang="vi-VN" sz="3600" dirty="0">
                <a:solidFill>
                  <a:srgbClr val="FF0000"/>
                </a:solidFill>
                <a:highlight>
                  <a:srgbClr val="FFFF00"/>
                </a:highlight>
                <a:latin typeface="Calibri" panose="020F0502020204030204" pitchFamily="34" charset="0"/>
                <a:cs typeface="Calibri" panose="020F0502020204030204" pitchFamily="34" charset="0"/>
              </a:rPr>
              <a:t>                              Đáp số: 3 chiếc</a:t>
            </a:r>
            <a:endParaRPr lang="vi-VN" sz="3600" i="0" dirty="0">
              <a:solidFill>
                <a:srgbClr val="FF0000"/>
              </a:solidFill>
              <a:effectLst/>
              <a:highlight>
                <a:srgbClr val="FFFF00"/>
              </a:highlight>
              <a:latin typeface="Calibri" panose="020F0502020204030204" pitchFamily="34" charset="0"/>
              <a:cs typeface="Calibri" panose="020F0502020204030204" pitchFamily="34" charset="0"/>
            </a:endParaRPr>
          </a:p>
        </p:txBody>
      </p:sp>
      <p:pic>
        <p:nvPicPr>
          <p:cNvPr id="2052" name="Picture 4" descr="Cách sử dụng thước đo độ - Văn phòng phẩm Sơn Ca">
            <a:extLst>
              <a:ext uri="{FF2B5EF4-FFF2-40B4-BE49-F238E27FC236}">
                <a16:creationId xmlns:a16="http://schemas.microsoft.com/office/drawing/2014/main" xmlns="" id="{D0862E36-3921-80EA-7CA4-EFC0C07F0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271" y="1390650"/>
            <a:ext cx="3081742"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582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down)">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wipe(down)">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wipe(down)">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xEl>
                                              <p:pRg st="3" end="3"/>
                                            </p:txEl>
                                          </p:spTgt>
                                        </p:tgtEl>
                                        <p:attrNameLst>
                                          <p:attrName>style.visibility</p:attrName>
                                        </p:attrNameLst>
                                      </p:cBhvr>
                                      <p:to>
                                        <p:strVal val="visible"/>
                                      </p:to>
                                    </p:set>
                                    <p:animEffect transition="in" filter="wipe(down)">
                                      <p:cBhvr>
                                        <p:cTn id="38" dur="500"/>
                                        <p:tgtEl>
                                          <p:spTgt spid="1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xEl>
                                              <p:pRg st="4" end="4"/>
                                            </p:txEl>
                                          </p:spTgt>
                                        </p:tgtEl>
                                        <p:attrNameLst>
                                          <p:attrName>style.visibility</p:attrName>
                                        </p:attrNameLst>
                                      </p:cBhvr>
                                      <p:to>
                                        <p:strVal val="visible"/>
                                      </p:to>
                                    </p:set>
                                    <p:animEffect transition="in" filter="wipe(down)">
                                      <p:cBhvr>
                                        <p:cTn id="43" dur="500"/>
                                        <p:tgtEl>
                                          <p:spTgt spid="1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xEl>
                                              <p:pRg st="5" end="5"/>
                                            </p:txEl>
                                          </p:spTgt>
                                        </p:tgtEl>
                                        <p:attrNameLst>
                                          <p:attrName>style.visibility</p:attrName>
                                        </p:attrNameLst>
                                      </p:cBhvr>
                                      <p:to>
                                        <p:strVal val="visible"/>
                                      </p:to>
                                    </p:set>
                                    <p:animEffect transition="in" filter="wipe(down)">
                                      <p:cBhvr>
                                        <p:cTn id="48"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P spid="1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25.997"/>
  <p:tag name="ISPRING_CUSTOM_TIMING_USED" val="1"/>
  <p:tag name="GENSWF_SLIDE_TITLE" val="Trang bìa"/>
  <p:tag name="TIMING" val="|1.355|2.11|1.624|1.626|3.858|1.454|1.391|1.422|1.562|1.515"/>
  <p:tag name="ISPRING_SLIDE_ID_2" val="{80925AB4-089C-44E8-8CEE-EC25776BB75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886</Words>
  <Application>Microsoft Office PowerPoint</Application>
  <PresentationFormat>Custom</PresentationFormat>
  <Paragraphs>111</Paragraphs>
  <Slides>19</Slides>
  <Notes>8</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Admin</cp:lastModifiedBy>
  <cp:revision>3</cp:revision>
  <dcterms:created xsi:type="dcterms:W3CDTF">2025-02-24T14:32:54Z</dcterms:created>
  <dcterms:modified xsi:type="dcterms:W3CDTF">2025-02-24T16:29:35Z</dcterms:modified>
</cp:coreProperties>
</file>