
<file path=[Content_Types].xml><?xml version="1.0" encoding="utf-8"?>
<Types xmlns="http://schemas.openxmlformats.org/package/2006/content-types">
  <Default Extension="png" ContentType="image/png"/>
  <Default Extension="svg" ContentType="image/svg+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305" r:id="rId3"/>
    <p:sldId id="306" r:id="rId4"/>
    <p:sldId id="289" r:id="rId5"/>
    <p:sldId id="257" r:id="rId6"/>
    <p:sldId id="276" r:id="rId7"/>
    <p:sldId id="259" r:id="rId8"/>
    <p:sldId id="277" r:id="rId9"/>
    <p:sldId id="290" r:id="rId10"/>
    <p:sldId id="291" r:id="rId11"/>
    <p:sldId id="292" r:id="rId12"/>
    <p:sldId id="263" r:id="rId13"/>
    <p:sldId id="264" r:id="rId14"/>
    <p:sldId id="262" r:id="rId15"/>
    <p:sldId id="294" r:id="rId16"/>
    <p:sldId id="295" r:id="rId17"/>
    <p:sldId id="296" r:id="rId18"/>
    <p:sldId id="297" r:id="rId19"/>
    <p:sldId id="298"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1" d="100"/>
          <a:sy n="61" d="100"/>
        </p:scale>
        <p:origin x="-102"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BB268-C1DA-4BCA-96B7-C3B5F6061F7F}"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C6F9C2-4B60-4C12-9200-F45D85A2C594}" type="slidenum">
              <a:rPr lang="en-US" smtClean="0"/>
              <a:t>‹#›</a:t>
            </a:fld>
            <a:endParaRPr lang="en-US"/>
          </a:p>
        </p:txBody>
      </p:sp>
    </p:spTree>
    <p:extLst>
      <p:ext uri="{BB962C8B-B14F-4D97-AF65-F5344CB8AC3E}">
        <p14:creationId xmlns:p14="http://schemas.microsoft.com/office/powerpoint/2010/main" val="2340547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C6F9C2-4B60-4C12-9200-F45D85A2C594}" type="slidenum">
              <a:rPr lang="en-US" smtClean="0"/>
              <a:t>1</a:t>
            </a:fld>
            <a:endParaRPr lang="en-US"/>
          </a:p>
        </p:txBody>
      </p:sp>
    </p:spTree>
    <p:extLst>
      <p:ext uri="{BB962C8B-B14F-4D97-AF65-F5344CB8AC3E}">
        <p14:creationId xmlns:p14="http://schemas.microsoft.com/office/powerpoint/2010/main" val="3819574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hát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nói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vật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anh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chiến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đấu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vệ</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tổ</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quốc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anh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lịch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sử</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cùng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bằng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lập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dàn</a:t>
            </a:r>
            <a:r>
              <a:rPr lang="en-US" sz="1800" dirty="0">
                <a:effectLst/>
                <a:latin typeface="Times New Roman" panose="02020603050405020304" pitchFamily="18" charset="0"/>
                <a:ea typeface="Calibri" panose="020F0502020204030204" pitchFamily="34" charset="0"/>
              </a:rPr>
              <a:t> ý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đó</a:t>
            </a:r>
            <a:endParaRPr lang="en-US" dirty="0"/>
          </a:p>
        </p:txBody>
      </p:sp>
      <p:sp>
        <p:nvSpPr>
          <p:cNvPr id="4" name="Slide Number Placeholder 3"/>
          <p:cNvSpPr>
            <a:spLocks noGrp="1"/>
          </p:cNvSpPr>
          <p:nvPr>
            <p:ph type="sldNum" sz="quarter" idx="5"/>
          </p:nvPr>
        </p:nvSpPr>
        <p:spPr/>
        <p:txBody>
          <a:bodyPr/>
          <a:lstStyle/>
          <a:p>
            <a:fld id="{64690D1B-BC49-41BE-817E-541A5A6E44A8}" type="slidenum">
              <a:rPr lang="en-US" smtClean="0"/>
              <a:t>3</a:t>
            </a:fld>
            <a:endParaRPr lang="en-US"/>
          </a:p>
        </p:txBody>
      </p:sp>
    </p:spTree>
    <p:extLst>
      <p:ext uri="{BB962C8B-B14F-4D97-AF65-F5344CB8AC3E}">
        <p14:creationId xmlns:p14="http://schemas.microsoft.com/office/powerpoint/2010/main" val="84727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690D1B-BC49-41BE-817E-541A5A6E44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037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9C0B35-D66E-9C57-5614-1EEDB64936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54B2D32-95D2-83B5-7836-E5CF7E566B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DD6E78B-000E-D71D-EBEF-6973D4274113}"/>
              </a:ext>
            </a:extLst>
          </p:cNvPr>
          <p:cNvSpPr>
            <a:spLocks noGrp="1"/>
          </p:cNvSpPr>
          <p:nvPr>
            <p:ph type="dt" sz="half" idx="10"/>
          </p:nvPr>
        </p:nvSpPr>
        <p:spPr/>
        <p:txBody>
          <a:bodyPr/>
          <a:lstStyle/>
          <a:p>
            <a:fld id="{E713E53A-C01A-42CC-A3B5-341FFB95E8A3}" type="datetimeFigureOut">
              <a:rPr lang="en-US" smtClean="0"/>
              <a:t>2/24/2025</a:t>
            </a:fld>
            <a:endParaRPr lang="en-US"/>
          </a:p>
        </p:txBody>
      </p:sp>
      <p:sp>
        <p:nvSpPr>
          <p:cNvPr id="5" name="Footer Placeholder 4">
            <a:extLst>
              <a:ext uri="{FF2B5EF4-FFF2-40B4-BE49-F238E27FC236}">
                <a16:creationId xmlns:a16="http://schemas.microsoft.com/office/drawing/2014/main" xmlns="" id="{A90C7DE4-B35B-83C8-4879-61835A7B0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19305B-1891-59EB-4968-BDB43DDB0DA7}"/>
              </a:ext>
            </a:extLst>
          </p:cNvPr>
          <p:cNvSpPr>
            <a:spLocks noGrp="1"/>
          </p:cNvSpPr>
          <p:nvPr>
            <p:ph type="sldNum" sz="quarter" idx="12"/>
          </p:nvPr>
        </p:nvSpPr>
        <p:spPr/>
        <p:txBody>
          <a:bodyPr/>
          <a:lstStyle/>
          <a:p>
            <a:fld id="{F65450B3-FD5D-4F6D-B351-0CA5856E3B25}" type="slidenum">
              <a:rPr lang="en-US" smtClean="0"/>
              <a:t>‹#›</a:t>
            </a:fld>
            <a:endParaRPr lang="en-US"/>
          </a:p>
        </p:txBody>
      </p:sp>
    </p:spTree>
    <p:extLst>
      <p:ext uri="{BB962C8B-B14F-4D97-AF65-F5344CB8AC3E}">
        <p14:creationId xmlns:p14="http://schemas.microsoft.com/office/powerpoint/2010/main" val="609771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ED11FA-FF6A-696E-6E3B-3A1B7CED5F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B86D5B9-E1A7-A0E9-84EF-158A732A9C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2BDC3C1-6BF5-2207-7DB6-1D32B034734B}"/>
              </a:ext>
            </a:extLst>
          </p:cNvPr>
          <p:cNvSpPr>
            <a:spLocks noGrp="1"/>
          </p:cNvSpPr>
          <p:nvPr>
            <p:ph type="dt" sz="half" idx="10"/>
          </p:nvPr>
        </p:nvSpPr>
        <p:spPr/>
        <p:txBody>
          <a:bodyPr/>
          <a:lstStyle/>
          <a:p>
            <a:fld id="{E713E53A-C01A-42CC-A3B5-341FFB95E8A3}" type="datetimeFigureOut">
              <a:rPr lang="en-US" smtClean="0"/>
              <a:t>2/24/2025</a:t>
            </a:fld>
            <a:endParaRPr lang="en-US"/>
          </a:p>
        </p:txBody>
      </p:sp>
      <p:sp>
        <p:nvSpPr>
          <p:cNvPr id="5" name="Footer Placeholder 4">
            <a:extLst>
              <a:ext uri="{FF2B5EF4-FFF2-40B4-BE49-F238E27FC236}">
                <a16:creationId xmlns:a16="http://schemas.microsoft.com/office/drawing/2014/main" xmlns="" id="{1D951078-9244-7FA0-9B5D-831F5B0BE8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25E010B-B54B-A72B-266F-E63A7D2FDDD3}"/>
              </a:ext>
            </a:extLst>
          </p:cNvPr>
          <p:cNvSpPr>
            <a:spLocks noGrp="1"/>
          </p:cNvSpPr>
          <p:nvPr>
            <p:ph type="sldNum" sz="quarter" idx="12"/>
          </p:nvPr>
        </p:nvSpPr>
        <p:spPr/>
        <p:txBody>
          <a:bodyPr/>
          <a:lstStyle/>
          <a:p>
            <a:fld id="{F65450B3-FD5D-4F6D-B351-0CA5856E3B25}" type="slidenum">
              <a:rPr lang="en-US" smtClean="0"/>
              <a:t>‹#›</a:t>
            </a:fld>
            <a:endParaRPr lang="en-US"/>
          </a:p>
        </p:txBody>
      </p:sp>
    </p:spTree>
    <p:extLst>
      <p:ext uri="{BB962C8B-B14F-4D97-AF65-F5344CB8AC3E}">
        <p14:creationId xmlns:p14="http://schemas.microsoft.com/office/powerpoint/2010/main" val="355554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0447699-1408-EBF3-21D6-223BA81EE1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12E6D8A-4408-EB82-2E90-19436B1223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6B5608C-3522-638F-1D7A-1868EDD1B32F}"/>
              </a:ext>
            </a:extLst>
          </p:cNvPr>
          <p:cNvSpPr>
            <a:spLocks noGrp="1"/>
          </p:cNvSpPr>
          <p:nvPr>
            <p:ph type="dt" sz="half" idx="10"/>
          </p:nvPr>
        </p:nvSpPr>
        <p:spPr/>
        <p:txBody>
          <a:bodyPr/>
          <a:lstStyle/>
          <a:p>
            <a:fld id="{E713E53A-C01A-42CC-A3B5-341FFB95E8A3}" type="datetimeFigureOut">
              <a:rPr lang="en-US" smtClean="0"/>
              <a:t>2/24/2025</a:t>
            </a:fld>
            <a:endParaRPr lang="en-US"/>
          </a:p>
        </p:txBody>
      </p:sp>
      <p:sp>
        <p:nvSpPr>
          <p:cNvPr id="5" name="Footer Placeholder 4">
            <a:extLst>
              <a:ext uri="{FF2B5EF4-FFF2-40B4-BE49-F238E27FC236}">
                <a16:creationId xmlns:a16="http://schemas.microsoft.com/office/drawing/2014/main" xmlns="" id="{54748527-5D4E-7285-9F09-DED086F775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3ED8B6E-21B3-013A-8C5A-5F9A615D021F}"/>
              </a:ext>
            </a:extLst>
          </p:cNvPr>
          <p:cNvSpPr>
            <a:spLocks noGrp="1"/>
          </p:cNvSpPr>
          <p:nvPr>
            <p:ph type="sldNum" sz="quarter" idx="12"/>
          </p:nvPr>
        </p:nvSpPr>
        <p:spPr/>
        <p:txBody>
          <a:bodyPr/>
          <a:lstStyle/>
          <a:p>
            <a:fld id="{F65450B3-FD5D-4F6D-B351-0CA5856E3B25}" type="slidenum">
              <a:rPr lang="en-US" smtClean="0"/>
              <a:t>‹#›</a:t>
            </a:fld>
            <a:endParaRPr lang="en-US"/>
          </a:p>
        </p:txBody>
      </p:sp>
    </p:spTree>
    <p:extLst>
      <p:ext uri="{BB962C8B-B14F-4D97-AF65-F5344CB8AC3E}">
        <p14:creationId xmlns:p14="http://schemas.microsoft.com/office/powerpoint/2010/main" val="1017243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C2B46CAE-CBF6-FE5F-A463-9253BF86691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D9CBA502-8BA9-38B8-2211-161CBED7626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E1FD694B-714F-E34A-8FBF-F701E992890D}"/>
              </a:ext>
            </a:extLst>
          </p:cNvPr>
          <p:cNvSpPr>
            <a:spLocks noGrp="1"/>
          </p:cNvSpPr>
          <p:nvPr>
            <p:ph type="sldNum" sz="quarter" idx="12"/>
          </p:nvPr>
        </p:nvSpPr>
        <p:spPr/>
        <p:txBody>
          <a:bodyPr/>
          <a:lstStyle>
            <a:lvl1pPr>
              <a:defRPr/>
            </a:lvl1pPr>
          </a:lstStyle>
          <a:p>
            <a:pPr>
              <a:defRPr/>
            </a:pPr>
            <a:fld id="{A3CD95A7-EC58-4A11-AE6F-C6920581550E}" type="slidenum">
              <a:rPr lang="en-US" altLang="en-US"/>
              <a:pPr>
                <a:defRPr/>
              </a:pPr>
              <a:t>‹#›</a:t>
            </a:fld>
            <a:endParaRPr lang="en-US" altLang="en-US"/>
          </a:p>
        </p:txBody>
      </p:sp>
    </p:spTree>
    <p:extLst>
      <p:ext uri="{BB962C8B-B14F-4D97-AF65-F5344CB8AC3E}">
        <p14:creationId xmlns:p14="http://schemas.microsoft.com/office/powerpoint/2010/main" val="1027575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5E2E1B4-B0DD-4900-E831-FF9607CEF52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7E97F9F3-BE17-D5EB-F793-DA819D849CB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65A266ED-723D-A884-9EE7-5931274B3DB9}"/>
              </a:ext>
            </a:extLst>
          </p:cNvPr>
          <p:cNvSpPr>
            <a:spLocks noGrp="1"/>
          </p:cNvSpPr>
          <p:nvPr>
            <p:ph type="sldNum" sz="quarter" idx="12"/>
          </p:nvPr>
        </p:nvSpPr>
        <p:spPr/>
        <p:txBody>
          <a:bodyPr/>
          <a:lstStyle>
            <a:lvl1pPr>
              <a:defRPr/>
            </a:lvl1pPr>
          </a:lstStyle>
          <a:p>
            <a:pPr>
              <a:defRPr/>
            </a:pPr>
            <a:fld id="{46A46804-FF63-44B6-8530-EFFBB2C627BE}" type="slidenum">
              <a:rPr lang="en-US" altLang="en-US"/>
              <a:pPr>
                <a:defRPr/>
              </a:pPr>
              <a:t>‹#›</a:t>
            </a:fld>
            <a:endParaRPr lang="en-US" altLang="en-US"/>
          </a:p>
        </p:txBody>
      </p:sp>
    </p:spTree>
    <p:extLst>
      <p:ext uri="{BB962C8B-B14F-4D97-AF65-F5344CB8AC3E}">
        <p14:creationId xmlns:p14="http://schemas.microsoft.com/office/powerpoint/2010/main" val="1111559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D251FE4-9796-573A-CD10-BA4BF39768D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6A6118BB-9685-443B-B840-9D8A0CD3413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002A7D30-262D-4A2A-4478-9914E4EDA8E8}"/>
              </a:ext>
            </a:extLst>
          </p:cNvPr>
          <p:cNvSpPr>
            <a:spLocks noGrp="1"/>
          </p:cNvSpPr>
          <p:nvPr>
            <p:ph type="sldNum" sz="quarter" idx="12"/>
          </p:nvPr>
        </p:nvSpPr>
        <p:spPr/>
        <p:txBody>
          <a:bodyPr/>
          <a:lstStyle>
            <a:lvl1pPr>
              <a:defRPr/>
            </a:lvl1pPr>
          </a:lstStyle>
          <a:p>
            <a:pPr>
              <a:defRPr/>
            </a:pPr>
            <a:fld id="{8CC8C511-9C85-401E-835C-4E693E1EC1A4}" type="slidenum">
              <a:rPr lang="en-US" altLang="en-US"/>
              <a:pPr>
                <a:defRPr/>
              </a:pPr>
              <a:t>‹#›</a:t>
            </a:fld>
            <a:endParaRPr lang="en-US" altLang="en-US"/>
          </a:p>
        </p:txBody>
      </p:sp>
    </p:spTree>
    <p:extLst>
      <p:ext uri="{BB962C8B-B14F-4D97-AF65-F5344CB8AC3E}">
        <p14:creationId xmlns:p14="http://schemas.microsoft.com/office/powerpoint/2010/main" val="384375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A3FCE087-B77C-C3F6-A6D0-7C4CDB861AC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05B69846-2717-33DC-A41B-AFE6F386AB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CE5C7BFC-AFDD-6CDF-AD1A-1F28848D0323}"/>
              </a:ext>
            </a:extLst>
          </p:cNvPr>
          <p:cNvSpPr>
            <a:spLocks noGrp="1"/>
          </p:cNvSpPr>
          <p:nvPr>
            <p:ph type="sldNum" sz="quarter" idx="12"/>
          </p:nvPr>
        </p:nvSpPr>
        <p:spPr/>
        <p:txBody>
          <a:bodyPr/>
          <a:lstStyle>
            <a:lvl1pPr>
              <a:defRPr/>
            </a:lvl1pPr>
          </a:lstStyle>
          <a:p>
            <a:pPr>
              <a:defRPr/>
            </a:pPr>
            <a:fld id="{C082CFCF-72E8-4C8B-8B52-A699B492A3A3}" type="slidenum">
              <a:rPr lang="en-US" altLang="en-US"/>
              <a:pPr>
                <a:defRPr/>
              </a:pPr>
              <a:t>‹#›</a:t>
            </a:fld>
            <a:endParaRPr lang="en-US" altLang="en-US"/>
          </a:p>
        </p:txBody>
      </p:sp>
    </p:spTree>
    <p:extLst>
      <p:ext uri="{BB962C8B-B14F-4D97-AF65-F5344CB8AC3E}">
        <p14:creationId xmlns:p14="http://schemas.microsoft.com/office/powerpoint/2010/main" val="1329751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7845859D-3779-3520-3524-CB411948D8DF}"/>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E84562B3-84FD-77DD-84C7-53039B44386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B5D31B58-06BA-5144-6540-CCB96B9144E3}"/>
              </a:ext>
            </a:extLst>
          </p:cNvPr>
          <p:cNvSpPr>
            <a:spLocks noGrp="1"/>
          </p:cNvSpPr>
          <p:nvPr>
            <p:ph type="sldNum" sz="quarter" idx="12"/>
          </p:nvPr>
        </p:nvSpPr>
        <p:spPr/>
        <p:txBody>
          <a:bodyPr/>
          <a:lstStyle>
            <a:lvl1pPr>
              <a:defRPr/>
            </a:lvl1pPr>
          </a:lstStyle>
          <a:p>
            <a:pPr>
              <a:defRPr/>
            </a:pPr>
            <a:fld id="{CA27E19C-BD1B-4012-836F-7B576ABDD1DF}" type="slidenum">
              <a:rPr lang="en-US" altLang="en-US"/>
              <a:pPr>
                <a:defRPr/>
              </a:pPr>
              <a:t>‹#›</a:t>
            </a:fld>
            <a:endParaRPr lang="en-US" altLang="en-US"/>
          </a:p>
        </p:txBody>
      </p:sp>
    </p:spTree>
    <p:extLst>
      <p:ext uri="{BB962C8B-B14F-4D97-AF65-F5344CB8AC3E}">
        <p14:creationId xmlns:p14="http://schemas.microsoft.com/office/powerpoint/2010/main" val="3525202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271FA830-0E16-7DEC-EED4-C7CF2A54CF0E}"/>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543A2A4B-8DFA-E9AC-44B0-1D59794E732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C00A3A54-0A7E-3096-1304-2479FD0E2B64}"/>
              </a:ext>
            </a:extLst>
          </p:cNvPr>
          <p:cNvSpPr>
            <a:spLocks noGrp="1"/>
          </p:cNvSpPr>
          <p:nvPr>
            <p:ph type="sldNum" sz="quarter" idx="12"/>
          </p:nvPr>
        </p:nvSpPr>
        <p:spPr/>
        <p:txBody>
          <a:bodyPr/>
          <a:lstStyle>
            <a:lvl1pPr>
              <a:defRPr/>
            </a:lvl1pPr>
          </a:lstStyle>
          <a:p>
            <a:pPr>
              <a:defRPr/>
            </a:pPr>
            <a:fld id="{6EFBC5CE-10BB-4B51-BCC5-5DF948D76EB6}" type="slidenum">
              <a:rPr lang="en-US" altLang="en-US"/>
              <a:pPr>
                <a:defRPr/>
              </a:pPr>
              <a:t>‹#›</a:t>
            </a:fld>
            <a:endParaRPr lang="en-US" altLang="en-US"/>
          </a:p>
        </p:txBody>
      </p:sp>
    </p:spTree>
    <p:extLst>
      <p:ext uri="{BB962C8B-B14F-4D97-AF65-F5344CB8AC3E}">
        <p14:creationId xmlns:p14="http://schemas.microsoft.com/office/powerpoint/2010/main" val="1827842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C12A0CA4-DA79-A8BB-7890-BC032783F869}"/>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A8E2410E-87A5-EDE3-0281-EE3B55098A2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9BC57D90-2ECB-F7E4-51D7-46CDB2508092}"/>
              </a:ext>
            </a:extLst>
          </p:cNvPr>
          <p:cNvSpPr>
            <a:spLocks noGrp="1"/>
          </p:cNvSpPr>
          <p:nvPr>
            <p:ph type="sldNum" sz="quarter" idx="12"/>
          </p:nvPr>
        </p:nvSpPr>
        <p:spPr/>
        <p:txBody>
          <a:bodyPr/>
          <a:lstStyle>
            <a:lvl1pPr>
              <a:defRPr/>
            </a:lvl1pPr>
          </a:lstStyle>
          <a:p>
            <a:pPr>
              <a:defRPr/>
            </a:pPr>
            <a:fld id="{9AC47D0B-A3C3-48DF-8688-A427C65ED671}" type="slidenum">
              <a:rPr lang="en-US" altLang="en-US"/>
              <a:pPr>
                <a:defRPr/>
              </a:pPr>
              <a:t>‹#›</a:t>
            </a:fld>
            <a:endParaRPr lang="en-US" altLang="en-US"/>
          </a:p>
        </p:txBody>
      </p:sp>
    </p:spTree>
    <p:extLst>
      <p:ext uri="{BB962C8B-B14F-4D97-AF65-F5344CB8AC3E}">
        <p14:creationId xmlns:p14="http://schemas.microsoft.com/office/powerpoint/2010/main" val="2866734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xmlns="" id="{FB499528-2F38-4EE6-D408-A5179AC148A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6D4325EB-207B-0881-570B-630529371E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C8AC194D-A46A-3AED-826E-C9EF1AEB1ADF}"/>
              </a:ext>
            </a:extLst>
          </p:cNvPr>
          <p:cNvSpPr>
            <a:spLocks noGrp="1"/>
          </p:cNvSpPr>
          <p:nvPr>
            <p:ph type="sldNum" sz="quarter" idx="12"/>
          </p:nvPr>
        </p:nvSpPr>
        <p:spPr/>
        <p:txBody>
          <a:bodyPr/>
          <a:lstStyle>
            <a:lvl1pPr>
              <a:defRPr/>
            </a:lvl1pPr>
          </a:lstStyle>
          <a:p>
            <a:pPr>
              <a:defRPr/>
            </a:pPr>
            <a:fld id="{65A5B331-E65B-44B6-8E4A-AA432069B289}" type="slidenum">
              <a:rPr lang="en-US" altLang="en-US"/>
              <a:pPr>
                <a:defRPr/>
              </a:pPr>
              <a:t>‹#›</a:t>
            </a:fld>
            <a:endParaRPr lang="en-US" altLang="en-US"/>
          </a:p>
        </p:txBody>
      </p:sp>
    </p:spTree>
    <p:extLst>
      <p:ext uri="{BB962C8B-B14F-4D97-AF65-F5344CB8AC3E}">
        <p14:creationId xmlns:p14="http://schemas.microsoft.com/office/powerpoint/2010/main" val="21285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A45926-DEAF-63F9-6AA4-2B0C9C86DA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8450494-7014-2E97-FB45-324153CCFD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F30D3DC-9A18-A940-8B5A-ED47E18DBD6E}"/>
              </a:ext>
            </a:extLst>
          </p:cNvPr>
          <p:cNvSpPr>
            <a:spLocks noGrp="1"/>
          </p:cNvSpPr>
          <p:nvPr>
            <p:ph type="dt" sz="half" idx="10"/>
          </p:nvPr>
        </p:nvSpPr>
        <p:spPr/>
        <p:txBody>
          <a:bodyPr/>
          <a:lstStyle/>
          <a:p>
            <a:fld id="{E713E53A-C01A-42CC-A3B5-341FFB95E8A3}" type="datetimeFigureOut">
              <a:rPr lang="en-US" smtClean="0"/>
              <a:t>2/24/2025</a:t>
            </a:fld>
            <a:endParaRPr lang="en-US"/>
          </a:p>
        </p:txBody>
      </p:sp>
      <p:sp>
        <p:nvSpPr>
          <p:cNvPr id="5" name="Footer Placeholder 4">
            <a:extLst>
              <a:ext uri="{FF2B5EF4-FFF2-40B4-BE49-F238E27FC236}">
                <a16:creationId xmlns:a16="http://schemas.microsoft.com/office/drawing/2014/main" xmlns="" id="{7A9DB5A0-0432-01A4-EB6A-B8656E5A5E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E09ADCA-6472-BD4F-0F21-7ECBB33955C4}"/>
              </a:ext>
            </a:extLst>
          </p:cNvPr>
          <p:cNvSpPr>
            <a:spLocks noGrp="1"/>
          </p:cNvSpPr>
          <p:nvPr>
            <p:ph type="sldNum" sz="quarter" idx="12"/>
          </p:nvPr>
        </p:nvSpPr>
        <p:spPr/>
        <p:txBody>
          <a:bodyPr/>
          <a:lstStyle/>
          <a:p>
            <a:fld id="{F65450B3-FD5D-4F6D-B351-0CA5856E3B25}" type="slidenum">
              <a:rPr lang="en-US" smtClean="0"/>
              <a:t>‹#›</a:t>
            </a:fld>
            <a:endParaRPr lang="en-US"/>
          </a:p>
        </p:txBody>
      </p:sp>
    </p:spTree>
    <p:extLst>
      <p:ext uri="{BB962C8B-B14F-4D97-AF65-F5344CB8AC3E}">
        <p14:creationId xmlns:p14="http://schemas.microsoft.com/office/powerpoint/2010/main" val="618538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xmlns="" id="{EDB1D41F-E3BB-E38A-90C2-B6A0AB7051A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BF3240F9-4DA7-F195-BA1C-93808E559F1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510DB27A-682A-11F6-01AF-7979962508CB}"/>
              </a:ext>
            </a:extLst>
          </p:cNvPr>
          <p:cNvSpPr>
            <a:spLocks noGrp="1"/>
          </p:cNvSpPr>
          <p:nvPr>
            <p:ph type="sldNum" sz="quarter" idx="12"/>
          </p:nvPr>
        </p:nvSpPr>
        <p:spPr/>
        <p:txBody>
          <a:bodyPr/>
          <a:lstStyle>
            <a:lvl1pPr>
              <a:defRPr/>
            </a:lvl1pPr>
          </a:lstStyle>
          <a:p>
            <a:pPr>
              <a:defRPr/>
            </a:pPr>
            <a:fld id="{2E346B55-6ECC-402C-AE1C-A61837011815}" type="slidenum">
              <a:rPr lang="en-US" altLang="en-US"/>
              <a:pPr>
                <a:defRPr/>
              </a:pPr>
              <a:t>‹#›</a:t>
            </a:fld>
            <a:endParaRPr lang="en-US" altLang="en-US"/>
          </a:p>
        </p:txBody>
      </p:sp>
    </p:spTree>
    <p:extLst>
      <p:ext uri="{BB962C8B-B14F-4D97-AF65-F5344CB8AC3E}">
        <p14:creationId xmlns:p14="http://schemas.microsoft.com/office/powerpoint/2010/main" val="857736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9412028-FCA7-3C49-A32F-B9993201631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2F0D22CA-1601-5842-A64C-327C0977BC3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FA0362D8-04ED-6786-7A70-04BBA212D126}"/>
              </a:ext>
            </a:extLst>
          </p:cNvPr>
          <p:cNvSpPr>
            <a:spLocks noGrp="1"/>
          </p:cNvSpPr>
          <p:nvPr>
            <p:ph type="sldNum" sz="quarter" idx="12"/>
          </p:nvPr>
        </p:nvSpPr>
        <p:spPr/>
        <p:txBody>
          <a:bodyPr/>
          <a:lstStyle>
            <a:lvl1pPr>
              <a:defRPr/>
            </a:lvl1pPr>
          </a:lstStyle>
          <a:p>
            <a:pPr>
              <a:defRPr/>
            </a:pPr>
            <a:fld id="{BE287D59-B0F4-4355-AA19-BB3454E3A28B}" type="slidenum">
              <a:rPr lang="en-US" altLang="en-US"/>
              <a:pPr>
                <a:defRPr/>
              </a:pPr>
              <a:t>‹#›</a:t>
            </a:fld>
            <a:endParaRPr lang="en-US" altLang="en-US"/>
          </a:p>
        </p:txBody>
      </p:sp>
    </p:spTree>
    <p:extLst>
      <p:ext uri="{BB962C8B-B14F-4D97-AF65-F5344CB8AC3E}">
        <p14:creationId xmlns:p14="http://schemas.microsoft.com/office/powerpoint/2010/main" val="250880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D86B3AC-4498-7ECC-AABF-F5AFB112AEE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FCB791D9-9476-25C4-09F6-6B607643F6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2BC29B8E-0AD7-735D-EDD1-B92BAF6060FD}"/>
              </a:ext>
            </a:extLst>
          </p:cNvPr>
          <p:cNvSpPr>
            <a:spLocks noGrp="1"/>
          </p:cNvSpPr>
          <p:nvPr>
            <p:ph type="sldNum" sz="quarter" idx="12"/>
          </p:nvPr>
        </p:nvSpPr>
        <p:spPr/>
        <p:txBody>
          <a:bodyPr/>
          <a:lstStyle>
            <a:lvl1pPr>
              <a:defRPr/>
            </a:lvl1pPr>
          </a:lstStyle>
          <a:p>
            <a:pPr>
              <a:defRPr/>
            </a:pPr>
            <a:fld id="{D22B4009-262D-4C36-A4EB-D15E81616234}" type="slidenum">
              <a:rPr lang="en-US" altLang="en-US"/>
              <a:pPr>
                <a:defRPr/>
              </a:pPr>
              <a:t>‹#›</a:t>
            </a:fld>
            <a:endParaRPr lang="en-US" altLang="en-US"/>
          </a:p>
        </p:txBody>
      </p:sp>
    </p:spTree>
    <p:extLst>
      <p:ext uri="{BB962C8B-B14F-4D97-AF65-F5344CB8AC3E}">
        <p14:creationId xmlns:p14="http://schemas.microsoft.com/office/powerpoint/2010/main" val="4023773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xmlns="" id="{86C3E371-77D8-8D49-6BB3-6525BBDD3364}"/>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xmlns="" id="{E1696061-9D1F-63D7-68E3-F5AFDD66B6DF}"/>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xmlns="" id="{CD857ED2-7F38-4044-1CD9-573F983A25FF}"/>
              </a:ext>
            </a:extLst>
          </p:cNvPr>
          <p:cNvSpPr>
            <a:spLocks noGrp="1"/>
          </p:cNvSpPr>
          <p:nvPr>
            <p:ph type="sldNum" sz="quarter" idx="12"/>
          </p:nvPr>
        </p:nvSpPr>
        <p:spPr/>
        <p:txBody>
          <a:bodyPr/>
          <a:lstStyle>
            <a:lvl1pPr>
              <a:defRPr/>
            </a:lvl1pPr>
          </a:lstStyle>
          <a:p>
            <a:pPr>
              <a:defRPr/>
            </a:pPr>
            <a:fld id="{7B2E3058-9522-429C-9470-A506780BF9C3}" type="slidenum">
              <a:rPr lang="en-US" altLang="en-US"/>
              <a:pPr>
                <a:defRPr/>
              </a:pPr>
              <a:t>‹#›</a:t>
            </a:fld>
            <a:endParaRPr lang="en-US" altLang="en-US"/>
          </a:p>
        </p:txBody>
      </p:sp>
    </p:spTree>
    <p:extLst>
      <p:ext uri="{BB962C8B-B14F-4D97-AF65-F5344CB8AC3E}">
        <p14:creationId xmlns:p14="http://schemas.microsoft.com/office/powerpoint/2010/main" val="167087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B9668A-41AA-7C81-D351-8DF6570022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2D92677-F306-953F-61DD-6991D5121F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530384C-ADAE-FAFA-5EB6-880EFE07F62A}"/>
              </a:ext>
            </a:extLst>
          </p:cNvPr>
          <p:cNvSpPr>
            <a:spLocks noGrp="1"/>
          </p:cNvSpPr>
          <p:nvPr>
            <p:ph type="dt" sz="half" idx="10"/>
          </p:nvPr>
        </p:nvSpPr>
        <p:spPr/>
        <p:txBody>
          <a:bodyPr/>
          <a:lstStyle/>
          <a:p>
            <a:fld id="{E713E53A-C01A-42CC-A3B5-341FFB95E8A3}" type="datetimeFigureOut">
              <a:rPr lang="en-US" smtClean="0"/>
              <a:t>2/24/2025</a:t>
            </a:fld>
            <a:endParaRPr lang="en-US"/>
          </a:p>
        </p:txBody>
      </p:sp>
      <p:sp>
        <p:nvSpPr>
          <p:cNvPr id="5" name="Footer Placeholder 4">
            <a:extLst>
              <a:ext uri="{FF2B5EF4-FFF2-40B4-BE49-F238E27FC236}">
                <a16:creationId xmlns:a16="http://schemas.microsoft.com/office/drawing/2014/main" xmlns="" id="{A97235D9-D716-E43A-5BB7-3CB340FAC0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61B308C-6CDD-C685-D404-DF318AE99A72}"/>
              </a:ext>
            </a:extLst>
          </p:cNvPr>
          <p:cNvSpPr>
            <a:spLocks noGrp="1"/>
          </p:cNvSpPr>
          <p:nvPr>
            <p:ph type="sldNum" sz="quarter" idx="12"/>
          </p:nvPr>
        </p:nvSpPr>
        <p:spPr/>
        <p:txBody>
          <a:bodyPr/>
          <a:lstStyle/>
          <a:p>
            <a:fld id="{F65450B3-FD5D-4F6D-B351-0CA5856E3B25}" type="slidenum">
              <a:rPr lang="en-US" smtClean="0"/>
              <a:t>‹#›</a:t>
            </a:fld>
            <a:endParaRPr lang="en-US"/>
          </a:p>
        </p:txBody>
      </p:sp>
    </p:spTree>
    <p:extLst>
      <p:ext uri="{BB962C8B-B14F-4D97-AF65-F5344CB8AC3E}">
        <p14:creationId xmlns:p14="http://schemas.microsoft.com/office/powerpoint/2010/main" val="76491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4AF89A-6346-2954-8BE7-A1B05C6F91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265A08B-73C8-B437-D4F3-746F9AEDAE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5006197-7339-00E8-4ECE-D6CA0330AA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43DC8FE-BABD-EEDD-8F6B-998615D8587A}"/>
              </a:ext>
            </a:extLst>
          </p:cNvPr>
          <p:cNvSpPr>
            <a:spLocks noGrp="1"/>
          </p:cNvSpPr>
          <p:nvPr>
            <p:ph type="dt" sz="half" idx="10"/>
          </p:nvPr>
        </p:nvSpPr>
        <p:spPr/>
        <p:txBody>
          <a:bodyPr/>
          <a:lstStyle/>
          <a:p>
            <a:fld id="{E713E53A-C01A-42CC-A3B5-341FFB95E8A3}" type="datetimeFigureOut">
              <a:rPr lang="en-US" smtClean="0"/>
              <a:t>2/24/2025</a:t>
            </a:fld>
            <a:endParaRPr lang="en-US"/>
          </a:p>
        </p:txBody>
      </p:sp>
      <p:sp>
        <p:nvSpPr>
          <p:cNvPr id="6" name="Footer Placeholder 5">
            <a:extLst>
              <a:ext uri="{FF2B5EF4-FFF2-40B4-BE49-F238E27FC236}">
                <a16:creationId xmlns:a16="http://schemas.microsoft.com/office/drawing/2014/main" xmlns="" id="{E6F17B79-9CB5-856E-6B8E-D4A8CC1E43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505A2AA-5925-F87D-6D8E-4DD794FB6197}"/>
              </a:ext>
            </a:extLst>
          </p:cNvPr>
          <p:cNvSpPr>
            <a:spLocks noGrp="1"/>
          </p:cNvSpPr>
          <p:nvPr>
            <p:ph type="sldNum" sz="quarter" idx="12"/>
          </p:nvPr>
        </p:nvSpPr>
        <p:spPr/>
        <p:txBody>
          <a:bodyPr/>
          <a:lstStyle/>
          <a:p>
            <a:fld id="{F65450B3-FD5D-4F6D-B351-0CA5856E3B25}" type="slidenum">
              <a:rPr lang="en-US" smtClean="0"/>
              <a:t>‹#›</a:t>
            </a:fld>
            <a:endParaRPr lang="en-US"/>
          </a:p>
        </p:txBody>
      </p:sp>
    </p:spTree>
    <p:extLst>
      <p:ext uri="{BB962C8B-B14F-4D97-AF65-F5344CB8AC3E}">
        <p14:creationId xmlns:p14="http://schemas.microsoft.com/office/powerpoint/2010/main" val="981845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086BBE-369E-6302-1395-F0FA7A06A2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9C41E52-07A7-DD66-0246-1E0666E9B1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6E0051E-A64B-8613-B340-32DBC783F9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CCF37A3-3F3E-1569-031A-A480DD118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7016700-2597-9138-3754-BCC2EA8674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EBEB882-F017-07B8-CDB0-26349EBBAFB1}"/>
              </a:ext>
            </a:extLst>
          </p:cNvPr>
          <p:cNvSpPr>
            <a:spLocks noGrp="1"/>
          </p:cNvSpPr>
          <p:nvPr>
            <p:ph type="dt" sz="half" idx="10"/>
          </p:nvPr>
        </p:nvSpPr>
        <p:spPr/>
        <p:txBody>
          <a:bodyPr/>
          <a:lstStyle/>
          <a:p>
            <a:fld id="{E713E53A-C01A-42CC-A3B5-341FFB95E8A3}" type="datetimeFigureOut">
              <a:rPr lang="en-US" smtClean="0"/>
              <a:t>2/24/2025</a:t>
            </a:fld>
            <a:endParaRPr lang="en-US"/>
          </a:p>
        </p:txBody>
      </p:sp>
      <p:sp>
        <p:nvSpPr>
          <p:cNvPr id="8" name="Footer Placeholder 7">
            <a:extLst>
              <a:ext uri="{FF2B5EF4-FFF2-40B4-BE49-F238E27FC236}">
                <a16:creationId xmlns:a16="http://schemas.microsoft.com/office/drawing/2014/main" xmlns="" id="{A46A8EF2-9640-B5BA-1149-6BD50253F8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97CCDBD-3195-8F2D-A0DA-7474F8AB65C1}"/>
              </a:ext>
            </a:extLst>
          </p:cNvPr>
          <p:cNvSpPr>
            <a:spLocks noGrp="1"/>
          </p:cNvSpPr>
          <p:nvPr>
            <p:ph type="sldNum" sz="quarter" idx="12"/>
          </p:nvPr>
        </p:nvSpPr>
        <p:spPr/>
        <p:txBody>
          <a:bodyPr/>
          <a:lstStyle/>
          <a:p>
            <a:fld id="{F65450B3-FD5D-4F6D-B351-0CA5856E3B25}" type="slidenum">
              <a:rPr lang="en-US" smtClean="0"/>
              <a:t>‹#›</a:t>
            </a:fld>
            <a:endParaRPr lang="en-US"/>
          </a:p>
        </p:txBody>
      </p:sp>
    </p:spTree>
    <p:extLst>
      <p:ext uri="{BB962C8B-B14F-4D97-AF65-F5344CB8AC3E}">
        <p14:creationId xmlns:p14="http://schemas.microsoft.com/office/powerpoint/2010/main" val="172379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539E67-5163-63F7-DA97-E8391A3FE6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6405D3A-3DB2-D9E9-0337-1DF0083088D7}"/>
              </a:ext>
            </a:extLst>
          </p:cNvPr>
          <p:cNvSpPr>
            <a:spLocks noGrp="1"/>
          </p:cNvSpPr>
          <p:nvPr>
            <p:ph type="dt" sz="half" idx="10"/>
          </p:nvPr>
        </p:nvSpPr>
        <p:spPr/>
        <p:txBody>
          <a:bodyPr/>
          <a:lstStyle/>
          <a:p>
            <a:fld id="{E713E53A-C01A-42CC-A3B5-341FFB95E8A3}" type="datetimeFigureOut">
              <a:rPr lang="en-US" smtClean="0"/>
              <a:t>2/24/2025</a:t>
            </a:fld>
            <a:endParaRPr lang="en-US"/>
          </a:p>
        </p:txBody>
      </p:sp>
      <p:sp>
        <p:nvSpPr>
          <p:cNvPr id="4" name="Footer Placeholder 3">
            <a:extLst>
              <a:ext uri="{FF2B5EF4-FFF2-40B4-BE49-F238E27FC236}">
                <a16:creationId xmlns:a16="http://schemas.microsoft.com/office/drawing/2014/main" xmlns="" id="{7F23DC4E-A988-1F2F-9861-B14495B765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6F7D88E-0D2F-6921-C275-8759ECC4AF0D}"/>
              </a:ext>
            </a:extLst>
          </p:cNvPr>
          <p:cNvSpPr>
            <a:spLocks noGrp="1"/>
          </p:cNvSpPr>
          <p:nvPr>
            <p:ph type="sldNum" sz="quarter" idx="12"/>
          </p:nvPr>
        </p:nvSpPr>
        <p:spPr/>
        <p:txBody>
          <a:bodyPr/>
          <a:lstStyle/>
          <a:p>
            <a:fld id="{F65450B3-FD5D-4F6D-B351-0CA5856E3B25}" type="slidenum">
              <a:rPr lang="en-US" smtClean="0"/>
              <a:t>‹#›</a:t>
            </a:fld>
            <a:endParaRPr lang="en-US"/>
          </a:p>
        </p:txBody>
      </p:sp>
    </p:spTree>
    <p:extLst>
      <p:ext uri="{BB962C8B-B14F-4D97-AF65-F5344CB8AC3E}">
        <p14:creationId xmlns:p14="http://schemas.microsoft.com/office/powerpoint/2010/main" val="26624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536A396-B37E-6CFE-A8F3-3CB00DB0A81F}"/>
              </a:ext>
            </a:extLst>
          </p:cNvPr>
          <p:cNvSpPr>
            <a:spLocks noGrp="1"/>
          </p:cNvSpPr>
          <p:nvPr>
            <p:ph type="dt" sz="half" idx="10"/>
          </p:nvPr>
        </p:nvSpPr>
        <p:spPr/>
        <p:txBody>
          <a:bodyPr/>
          <a:lstStyle/>
          <a:p>
            <a:fld id="{E713E53A-C01A-42CC-A3B5-341FFB95E8A3}" type="datetimeFigureOut">
              <a:rPr lang="en-US" smtClean="0"/>
              <a:t>2/24/2025</a:t>
            </a:fld>
            <a:endParaRPr lang="en-US"/>
          </a:p>
        </p:txBody>
      </p:sp>
      <p:sp>
        <p:nvSpPr>
          <p:cNvPr id="3" name="Footer Placeholder 2">
            <a:extLst>
              <a:ext uri="{FF2B5EF4-FFF2-40B4-BE49-F238E27FC236}">
                <a16:creationId xmlns:a16="http://schemas.microsoft.com/office/drawing/2014/main" xmlns="" id="{3B5EB059-675F-B750-D567-62B3B13FF0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D9CF93B-0547-BFC0-4A5A-2E0CA9461879}"/>
              </a:ext>
            </a:extLst>
          </p:cNvPr>
          <p:cNvSpPr>
            <a:spLocks noGrp="1"/>
          </p:cNvSpPr>
          <p:nvPr>
            <p:ph type="sldNum" sz="quarter" idx="12"/>
          </p:nvPr>
        </p:nvSpPr>
        <p:spPr/>
        <p:txBody>
          <a:bodyPr/>
          <a:lstStyle/>
          <a:p>
            <a:fld id="{F65450B3-FD5D-4F6D-B351-0CA5856E3B25}" type="slidenum">
              <a:rPr lang="en-US" smtClean="0"/>
              <a:t>‹#›</a:t>
            </a:fld>
            <a:endParaRPr lang="en-US"/>
          </a:p>
        </p:txBody>
      </p:sp>
    </p:spTree>
    <p:extLst>
      <p:ext uri="{BB962C8B-B14F-4D97-AF65-F5344CB8AC3E}">
        <p14:creationId xmlns:p14="http://schemas.microsoft.com/office/powerpoint/2010/main" val="2628141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C02066-7E50-6502-C2F8-B507443CAE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ADAA500-D48F-7FAD-2E26-5EE41A2856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88AE07A-D092-10BB-D053-C64E33B43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582DF98-C678-E082-1E95-3BAD81B10D1C}"/>
              </a:ext>
            </a:extLst>
          </p:cNvPr>
          <p:cNvSpPr>
            <a:spLocks noGrp="1"/>
          </p:cNvSpPr>
          <p:nvPr>
            <p:ph type="dt" sz="half" idx="10"/>
          </p:nvPr>
        </p:nvSpPr>
        <p:spPr/>
        <p:txBody>
          <a:bodyPr/>
          <a:lstStyle/>
          <a:p>
            <a:fld id="{E713E53A-C01A-42CC-A3B5-341FFB95E8A3}" type="datetimeFigureOut">
              <a:rPr lang="en-US" smtClean="0"/>
              <a:t>2/24/2025</a:t>
            </a:fld>
            <a:endParaRPr lang="en-US"/>
          </a:p>
        </p:txBody>
      </p:sp>
      <p:sp>
        <p:nvSpPr>
          <p:cNvPr id="6" name="Footer Placeholder 5">
            <a:extLst>
              <a:ext uri="{FF2B5EF4-FFF2-40B4-BE49-F238E27FC236}">
                <a16:creationId xmlns:a16="http://schemas.microsoft.com/office/drawing/2014/main" xmlns="" id="{137646FF-BBF5-B569-1A6B-F181921EB1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9954B0A-0A85-05F0-F55C-DAC8DDC5C4D2}"/>
              </a:ext>
            </a:extLst>
          </p:cNvPr>
          <p:cNvSpPr>
            <a:spLocks noGrp="1"/>
          </p:cNvSpPr>
          <p:nvPr>
            <p:ph type="sldNum" sz="quarter" idx="12"/>
          </p:nvPr>
        </p:nvSpPr>
        <p:spPr/>
        <p:txBody>
          <a:bodyPr/>
          <a:lstStyle/>
          <a:p>
            <a:fld id="{F65450B3-FD5D-4F6D-B351-0CA5856E3B25}" type="slidenum">
              <a:rPr lang="en-US" smtClean="0"/>
              <a:t>‹#›</a:t>
            </a:fld>
            <a:endParaRPr lang="en-US"/>
          </a:p>
        </p:txBody>
      </p:sp>
    </p:spTree>
    <p:extLst>
      <p:ext uri="{BB962C8B-B14F-4D97-AF65-F5344CB8AC3E}">
        <p14:creationId xmlns:p14="http://schemas.microsoft.com/office/powerpoint/2010/main" val="4065222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C73053-7685-76B1-2C96-52E4B3335D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E1209D1-E0E5-654A-3DF0-4546E389E5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1816CB8-5ED4-BCB6-F0E8-E88FE5B3BF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6E4D1FD-AC06-18BC-D70C-0AD632473CA5}"/>
              </a:ext>
            </a:extLst>
          </p:cNvPr>
          <p:cNvSpPr>
            <a:spLocks noGrp="1"/>
          </p:cNvSpPr>
          <p:nvPr>
            <p:ph type="dt" sz="half" idx="10"/>
          </p:nvPr>
        </p:nvSpPr>
        <p:spPr/>
        <p:txBody>
          <a:bodyPr/>
          <a:lstStyle/>
          <a:p>
            <a:fld id="{E713E53A-C01A-42CC-A3B5-341FFB95E8A3}" type="datetimeFigureOut">
              <a:rPr lang="en-US" smtClean="0"/>
              <a:t>2/24/2025</a:t>
            </a:fld>
            <a:endParaRPr lang="en-US"/>
          </a:p>
        </p:txBody>
      </p:sp>
      <p:sp>
        <p:nvSpPr>
          <p:cNvPr id="6" name="Footer Placeholder 5">
            <a:extLst>
              <a:ext uri="{FF2B5EF4-FFF2-40B4-BE49-F238E27FC236}">
                <a16:creationId xmlns:a16="http://schemas.microsoft.com/office/drawing/2014/main" xmlns="" id="{4E94EBE0-3CCD-510A-EE69-B2DECD2AD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15070EB-9538-BDB8-5302-CC41F1990266}"/>
              </a:ext>
            </a:extLst>
          </p:cNvPr>
          <p:cNvSpPr>
            <a:spLocks noGrp="1"/>
          </p:cNvSpPr>
          <p:nvPr>
            <p:ph type="sldNum" sz="quarter" idx="12"/>
          </p:nvPr>
        </p:nvSpPr>
        <p:spPr/>
        <p:txBody>
          <a:bodyPr/>
          <a:lstStyle/>
          <a:p>
            <a:fld id="{F65450B3-FD5D-4F6D-B351-0CA5856E3B25}" type="slidenum">
              <a:rPr lang="en-US" smtClean="0"/>
              <a:t>‹#›</a:t>
            </a:fld>
            <a:endParaRPr lang="en-US"/>
          </a:p>
        </p:txBody>
      </p:sp>
    </p:spTree>
    <p:extLst>
      <p:ext uri="{BB962C8B-B14F-4D97-AF65-F5344CB8AC3E}">
        <p14:creationId xmlns:p14="http://schemas.microsoft.com/office/powerpoint/2010/main" val="3502080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6ECF0D1-DF29-4CE7-5312-B1841E1434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34578C3-3871-1C89-D955-2623236236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C9F8E8F-5500-3FE6-F673-4336AE477B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3E53A-C01A-42CC-A3B5-341FFB95E8A3}" type="datetimeFigureOut">
              <a:rPr lang="en-US" smtClean="0"/>
              <a:t>2/24/2025</a:t>
            </a:fld>
            <a:endParaRPr lang="en-US"/>
          </a:p>
        </p:txBody>
      </p:sp>
      <p:sp>
        <p:nvSpPr>
          <p:cNvPr id="5" name="Footer Placeholder 4">
            <a:extLst>
              <a:ext uri="{FF2B5EF4-FFF2-40B4-BE49-F238E27FC236}">
                <a16:creationId xmlns:a16="http://schemas.microsoft.com/office/drawing/2014/main" xmlns="" id="{425B6BDD-DF88-820D-7AA6-1EA8DF2330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E465DAD-728B-B46B-843D-44ACF4B26A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450B3-FD5D-4F6D-B351-0CA5856E3B25}" type="slidenum">
              <a:rPr lang="en-US" smtClean="0"/>
              <a:t>‹#›</a:t>
            </a:fld>
            <a:endParaRPr lang="en-US"/>
          </a:p>
        </p:txBody>
      </p:sp>
    </p:spTree>
    <p:extLst>
      <p:ext uri="{BB962C8B-B14F-4D97-AF65-F5344CB8AC3E}">
        <p14:creationId xmlns:p14="http://schemas.microsoft.com/office/powerpoint/2010/main" val="3297615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F7C5146E-1384-2A8E-118B-9CC9B8099D21}"/>
              </a:ext>
            </a:extLst>
          </p:cNvPr>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FCAA1716-64E3-EE26-98DA-D7EF46A51E03}"/>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125DE4EF-CBFC-41E5-BE8E-4C968C7B794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xmlns="" id="{76B83CBE-AB9A-9D77-F3C8-500FFF66315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293206BA-8D46-E834-E737-E5F8A5EE3FC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914FE000-1175-44A0-805E-ABCA27F136EE}" type="slidenum">
              <a:rPr lang="en-US" altLang="en-US"/>
              <a:pPr>
                <a:defRPr/>
              </a:pPr>
              <a:t>‹#›</a:t>
            </a:fld>
            <a:endParaRPr lang="en-US" altLang="en-US"/>
          </a:p>
        </p:txBody>
      </p:sp>
    </p:spTree>
    <p:extLst>
      <p:ext uri="{BB962C8B-B14F-4D97-AF65-F5344CB8AC3E}">
        <p14:creationId xmlns:p14="http://schemas.microsoft.com/office/powerpoint/2010/main" val="128967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6.svg"/><Relationship Id="rId5" Type="http://schemas.openxmlformats.org/officeDocument/2006/relationships/image" Target="../media/image22.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32.svg"/><Relationship Id="rId5" Type="http://schemas.openxmlformats.org/officeDocument/2006/relationships/image" Target="../media/image24.png"/><Relationship Id="rId4" Type="http://schemas.openxmlformats.org/officeDocument/2006/relationships/image" Target="../media/image30.sv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32.svg"/><Relationship Id="rId5" Type="http://schemas.openxmlformats.org/officeDocument/2006/relationships/image" Target="../media/image24.png"/><Relationship Id="rId4" Type="http://schemas.openxmlformats.org/officeDocument/2006/relationships/image" Target="../media/image30.sv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16.svg"/><Relationship Id="rId5" Type="http://schemas.openxmlformats.org/officeDocument/2006/relationships/image" Target="../media/image20.png"/><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notesSlide" Target="../notesSlides/notesSlide3.xml"/><Relationship Id="rId7" Type="http://schemas.openxmlformats.org/officeDocument/2006/relationships/image" Target="../media/image16.sv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10.png"/><Relationship Id="rId5" Type="http://schemas.openxmlformats.org/officeDocument/2006/relationships/image" Target="../media/image14.sv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7.svg"/><Relationship Id="rId11" Type="http://schemas.openxmlformats.org/officeDocument/2006/relationships/image" Target="../media/image26.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9.png"/><Relationship Id="rId7"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16.svg"/><Relationship Id="rId5" Type="http://schemas.openxmlformats.org/officeDocument/2006/relationships/image" Target="../media/image22.png"/><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7.sv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notesSlide" Target="../notesSlides/notesSlide2.xml"/><Relationship Id="rId7" Type="http://schemas.openxmlformats.org/officeDocument/2006/relationships/image" Target="../media/image16.sv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14.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7.svg"/><Relationship Id="rId11" Type="http://schemas.openxmlformats.org/officeDocument/2006/relationships/image" Target="../media/image21.png"/><Relationship Id="rId5" Type="http://schemas.openxmlformats.org/officeDocument/2006/relationships/image" Target="../media/image19.png"/><Relationship Id="rId10" Type="http://schemas.openxmlformats.org/officeDocument/2006/relationships/image" Target="../media/image9.svg"/><Relationship Id="rId4" Type="http://schemas.openxmlformats.org/officeDocument/2006/relationships/image" Target="../media/image25.sv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6.svg"/><Relationship Id="rId5" Type="http://schemas.openxmlformats.org/officeDocument/2006/relationships/image" Target="../media/image20.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6.svg"/><Relationship Id="rId5" Type="http://schemas.openxmlformats.org/officeDocument/2006/relationships/image" Target="../media/image22.png"/><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6.svg"/><Relationship Id="rId5" Type="http://schemas.openxmlformats.org/officeDocument/2006/relationships/image" Target="../media/image22.pn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6.svg"/><Relationship Id="rId5" Type="http://schemas.openxmlformats.org/officeDocument/2006/relationships/image" Target="../media/image22.png"/><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a:extLst>
              <a:ext uri="{FF2B5EF4-FFF2-40B4-BE49-F238E27FC236}">
                <a16:creationId xmlns:a16="http://schemas.microsoft.com/office/drawing/2014/main" xmlns="" id="{BC1AB129-2D44-8D18-D7D1-D23F1DEBA8FC}"/>
              </a:ext>
            </a:extLst>
          </p:cNvPr>
          <p:cNvSpPr>
            <a:spLocks noChangeArrowheads="1" noChangeShapeType="1" noTextEdit="1"/>
          </p:cNvSpPr>
          <p:nvPr/>
        </p:nvSpPr>
        <p:spPr bwMode="auto">
          <a:xfrm>
            <a:off x="3057421" y="487364"/>
            <a:ext cx="6543778" cy="663010"/>
          </a:xfrm>
          <a:prstGeom prst="rect">
            <a:avLst/>
          </a:prstGeom>
        </p:spPr>
        <p:txBody>
          <a:bodyPr wrap="none" fromWordArt="1">
            <a:prstTxWarp prst="textPlain">
              <a:avLst>
                <a:gd name="adj" fmla="val 50000"/>
              </a:avLst>
            </a:prstTxWarp>
          </a:bodyPr>
          <a:lstStyle/>
          <a:p>
            <a:pPr eaLnBrk="0" fontAlgn="base" hangingPunct="0">
              <a:spcBef>
                <a:spcPct val="0"/>
              </a:spcBef>
              <a:spcAft>
                <a:spcPct val="0"/>
              </a:spcAft>
            </a:pPr>
            <a:r>
              <a:rPr lang="vi-VN"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 BÁT TRANG</a:t>
            </a:r>
            <a:endParaRPr lang="en-US"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3075" name="WordArt 20">
            <a:extLst>
              <a:ext uri="{FF2B5EF4-FFF2-40B4-BE49-F238E27FC236}">
                <a16:creationId xmlns:a16="http://schemas.microsoft.com/office/drawing/2014/main" xmlns="" id="{6FF0CADB-E18F-4B61-A36C-5955E59E2234}"/>
              </a:ext>
            </a:extLst>
          </p:cNvPr>
          <p:cNvSpPr>
            <a:spLocks noChangeArrowheads="1" noChangeShapeType="1" noTextEdit="1"/>
          </p:cNvSpPr>
          <p:nvPr/>
        </p:nvSpPr>
        <p:spPr bwMode="auto">
          <a:xfrm>
            <a:off x="1801588" y="1371600"/>
            <a:ext cx="8160095" cy="2057400"/>
          </a:xfrm>
          <a:prstGeom prst="rect">
            <a:avLst/>
          </a:prstGeom>
        </p:spPr>
        <p:txBody>
          <a:bodyPr wrap="none" fromWordArt="1">
            <a:prstTxWarp prst="textPlain">
              <a:avLst>
                <a:gd name="adj" fmla="val 50000"/>
              </a:avLst>
            </a:prstTxWarp>
          </a:bodyPr>
          <a:lstStyle/>
          <a:p>
            <a:pPr eaLnBrk="0" fontAlgn="base" hangingPunct="0">
              <a:spcBef>
                <a:spcPct val="0"/>
              </a:spcBef>
              <a:spcAft>
                <a:spcPct val="0"/>
              </a:spcAft>
            </a:pPr>
            <a:r>
              <a:rPr lang="en-US" sz="2700" b="1"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Viết</a:t>
            </a:r>
            <a:r>
              <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Lập</a:t>
            </a:r>
            <a:r>
              <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dàn</a:t>
            </a:r>
            <a:r>
              <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ý </a:t>
            </a:r>
            <a:r>
              <a:rPr lang="en-US" sz="2700" b="1"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cho</a:t>
            </a:r>
            <a:r>
              <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bài</a:t>
            </a:r>
            <a:r>
              <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văn</a:t>
            </a:r>
            <a:r>
              <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kể</a:t>
            </a:r>
            <a:r>
              <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lại</a:t>
            </a:r>
            <a:r>
              <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một</a:t>
            </a:r>
            <a:r>
              <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câu</a:t>
            </a:r>
            <a:r>
              <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chuyện</a:t>
            </a:r>
            <a:r>
              <a:rPr lang="en-US" sz="27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endPar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3076" name="WordArt 21">
            <a:extLst>
              <a:ext uri="{FF2B5EF4-FFF2-40B4-BE49-F238E27FC236}">
                <a16:creationId xmlns:a16="http://schemas.microsoft.com/office/drawing/2014/main" xmlns="" id="{8550D1F0-8129-AB9F-7D54-7E4E52B29AC9}"/>
              </a:ext>
            </a:extLst>
          </p:cNvPr>
          <p:cNvSpPr>
            <a:spLocks noChangeArrowheads="1" noChangeShapeType="1" noTextEdit="1"/>
          </p:cNvSpPr>
          <p:nvPr/>
        </p:nvSpPr>
        <p:spPr bwMode="auto">
          <a:xfrm>
            <a:off x="3305175" y="2686050"/>
            <a:ext cx="5848350" cy="2152650"/>
          </a:xfrm>
          <a:prstGeom prst="rect">
            <a:avLst/>
          </a:prstGeom>
        </p:spPr>
        <p:txBody>
          <a:bodyPr wrap="none" fromWordArt="1">
            <a:prstTxWarp prst="textPlain">
              <a:avLst>
                <a:gd name="adj" fmla="val 50000"/>
              </a:avLst>
            </a:prstTxWarp>
          </a:bodyPr>
          <a:lstStyle/>
          <a:p>
            <a:pPr eaLnBrk="0" fontAlgn="base" hangingPunct="0">
              <a:spcBef>
                <a:spcPct val="0"/>
              </a:spcBef>
              <a:spcAft>
                <a:spcPct val="0"/>
              </a:spcAft>
            </a:pPr>
            <a:r>
              <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p>
          <a:p>
            <a:pPr eaLnBrk="0" fontAlgn="base" hangingPunct="0">
              <a:spcBef>
                <a:spcPct val="0"/>
              </a:spcBef>
              <a:spcAft>
                <a:spcPct val="0"/>
              </a:spcAft>
            </a:pPr>
            <a:r>
              <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p>
          <a:p>
            <a:pPr eaLnBrk="0" fontAlgn="base" hangingPunct="0">
              <a:spcBef>
                <a:spcPct val="0"/>
              </a:spcBef>
              <a:spcAft>
                <a:spcPct val="0"/>
              </a:spcAft>
            </a:pPr>
            <a:endPar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GV: </a:t>
            </a:r>
            <a:r>
              <a:rPr lang="en-US" sz="27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Nguyễn</a:t>
            </a:r>
            <a:r>
              <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Thị</a:t>
            </a:r>
            <a:r>
              <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Trang</a:t>
            </a:r>
          </a:p>
          <a:p>
            <a:pPr eaLnBrk="0" fontAlgn="base" hangingPunct="0">
              <a:spcBef>
                <a:spcPct val="0"/>
              </a:spcBef>
              <a:spcAft>
                <a:spcPct val="0"/>
              </a:spcAft>
            </a:pPr>
            <a:endParaRPr lang="en-US" sz="27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grpSp>
        <p:nvGrpSpPr>
          <p:cNvPr id="3077" name="Group 5">
            <a:extLst>
              <a:ext uri="{FF2B5EF4-FFF2-40B4-BE49-F238E27FC236}">
                <a16:creationId xmlns:a16="http://schemas.microsoft.com/office/drawing/2014/main" xmlns="" id="{724482F4-3BE4-76BC-4C47-01F5FC346FFA}"/>
              </a:ext>
            </a:extLst>
          </p:cNvPr>
          <p:cNvGrpSpPr>
            <a:grpSpLocks/>
          </p:cNvGrpSpPr>
          <p:nvPr/>
        </p:nvGrpSpPr>
        <p:grpSpPr bwMode="auto">
          <a:xfrm>
            <a:off x="1560514" y="0"/>
            <a:ext cx="9075737" cy="6858000"/>
            <a:chOff x="8" y="0"/>
            <a:chExt cx="5760" cy="4320"/>
          </a:xfrm>
        </p:grpSpPr>
        <p:pic>
          <p:nvPicPr>
            <p:cNvPr id="3079" name="Picture 6" descr="GRANS024">
              <a:extLst>
                <a:ext uri="{FF2B5EF4-FFF2-40B4-BE49-F238E27FC236}">
                  <a16:creationId xmlns:a16="http://schemas.microsoft.com/office/drawing/2014/main" xmlns="" id="{4B1FEFC5-CA52-5A5C-C5B1-293AC3FB4E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7" descr="GRANS024">
              <a:extLst>
                <a:ext uri="{FF2B5EF4-FFF2-40B4-BE49-F238E27FC236}">
                  <a16:creationId xmlns:a16="http://schemas.microsoft.com/office/drawing/2014/main" xmlns="" id="{A74584A2-56B2-4B82-E6A9-D69F8F09EA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1" name="Group 8">
              <a:extLst>
                <a:ext uri="{FF2B5EF4-FFF2-40B4-BE49-F238E27FC236}">
                  <a16:creationId xmlns:a16="http://schemas.microsoft.com/office/drawing/2014/main" xmlns="" id="{AE455B3C-0B30-45B3-AAA6-C0DA23CDE729}"/>
                </a:ext>
              </a:extLst>
            </p:cNvPr>
            <p:cNvGrpSpPr>
              <a:grpSpLocks/>
            </p:cNvGrpSpPr>
            <p:nvPr/>
          </p:nvGrpSpPr>
          <p:grpSpPr bwMode="auto">
            <a:xfrm>
              <a:off x="8" y="0"/>
              <a:ext cx="5760" cy="4320"/>
              <a:chOff x="672" y="0"/>
              <a:chExt cx="5760" cy="4320"/>
            </a:xfrm>
          </p:grpSpPr>
          <p:pic>
            <p:nvPicPr>
              <p:cNvPr id="3082" name="Picture 9" descr="BD21325_">
                <a:extLst>
                  <a:ext uri="{FF2B5EF4-FFF2-40B4-BE49-F238E27FC236}">
                    <a16:creationId xmlns:a16="http://schemas.microsoft.com/office/drawing/2014/main" xmlns="" id="{59FB0A2F-7977-F374-3C80-FEB74C7B25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83" name="Picture 10" descr="BD21325_">
                <a:extLst>
                  <a:ext uri="{FF2B5EF4-FFF2-40B4-BE49-F238E27FC236}">
                    <a16:creationId xmlns:a16="http://schemas.microsoft.com/office/drawing/2014/main" xmlns="" id="{7BA5C303-42B8-9284-4758-06B068376E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84" name="Picture 11" descr="BD21325_">
                <a:extLst>
                  <a:ext uri="{FF2B5EF4-FFF2-40B4-BE49-F238E27FC236}">
                    <a16:creationId xmlns:a16="http://schemas.microsoft.com/office/drawing/2014/main" xmlns="" id="{E2C1C6F1-55D6-7838-07C8-8E5E6E42E6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85" name="Picture 12" descr="BD21325_">
                <a:extLst>
                  <a:ext uri="{FF2B5EF4-FFF2-40B4-BE49-F238E27FC236}">
                    <a16:creationId xmlns:a16="http://schemas.microsoft.com/office/drawing/2014/main" xmlns="" id="{A8EE406B-AE95-CA3E-41F1-33FF346A1F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3078" name="WordArt 20">
            <a:extLst>
              <a:ext uri="{FF2B5EF4-FFF2-40B4-BE49-F238E27FC236}">
                <a16:creationId xmlns:a16="http://schemas.microsoft.com/office/drawing/2014/main" xmlns="" id="{227CFD85-0DE2-8532-2C61-C29B5AD52612}"/>
              </a:ext>
            </a:extLst>
          </p:cNvPr>
          <p:cNvSpPr>
            <a:spLocks noChangeArrowheads="1" noChangeShapeType="1" noTextEdit="1"/>
          </p:cNvSpPr>
          <p:nvPr/>
        </p:nvSpPr>
        <p:spPr bwMode="auto">
          <a:xfrm>
            <a:off x="4360862" y="4857750"/>
            <a:ext cx="5046609" cy="628650"/>
          </a:xfrm>
          <a:prstGeom prst="rect">
            <a:avLst/>
          </a:prstGeom>
        </p:spPr>
        <p:txBody>
          <a:bodyPr wrap="none" fromWordArt="1">
            <a:prstTxWarp prst="textPlain">
              <a:avLst>
                <a:gd name="adj" fmla="val 50000"/>
              </a:avLst>
            </a:prstTxWarp>
          </a:bodyPr>
          <a:lstStyle/>
          <a:p>
            <a:pPr eaLnBrk="0" fontAlgn="base" hangingPunct="0">
              <a:spcBef>
                <a:spcPct val="0"/>
              </a:spcBef>
              <a:spcAft>
                <a:spcPct val="0"/>
              </a:spcAft>
            </a:pPr>
            <a:r>
              <a:rPr lang="en-US" sz="2700" b="1"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a:t>
            </a:r>
            <a:r>
              <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4A – </a:t>
            </a:r>
            <a:r>
              <a:rPr lang="en-US" sz="2700" b="1"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Năm</a:t>
            </a:r>
            <a:r>
              <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học</a:t>
            </a:r>
            <a:r>
              <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2024-2025</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354217"/>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4400" b="1" i="0" u="none" strike="noStrike" kern="100" cap="none" spc="0" normalizeH="0" baseline="0" noProof="0" dirty="0">
                <a:ln>
                  <a:noFill/>
                </a:ln>
                <a:solidFill>
                  <a:srgbClr val="EEECE1">
                    <a:lumMod val="10000"/>
                  </a:srgbClr>
                </a:solidFill>
                <a:effectLst/>
                <a:uLnTx/>
                <a:uFillTx/>
                <a:latin typeface="Calibri"/>
                <a:ea typeface="+mn-ea"/>
                <a:cs typeface="+mn-cs"/>
              </a:rPr>
              <a:t>Em có cảm nghĩ như thế nào về nhân vật và câu chuyện? </a:t>
            </a:r>
          </a:p>
        </p:txBody>
      </p:sp>
      <p:sp>
        <p:nvSpPr>
          <p:cNvPr id="7" name="Arrow: Right 6">
            <a:extLst>
              <a:ext uri="{FF2B5EF4-FFF2-40B4-BE49-F238E27FC236}">
                <a16:creationId xmlns:a16="http://schemas.microsoft.com/office/drawing/2014/main" xmlns="" id="{2036B9D5-7D53-D7CA-551B-6EDC00CD17F1}"/>
              </a:ext>
            </a:extLst>
          </p:cNvPr>
          <p:cNvSpPr/>
          <p:nvPr/>
        </p:nvSpPr>
        <p:spPr>
          <a:xfrm>
            <a:off x="619125" y="267652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xmlns="" id="{0FE10909-1C72-E236-251D-B665B202C738}"/>
              </a:ext>
            </a:extLst>
          </p:cNvPr>
          <p:cNvSpPr txBox="1"/>
          <p:nvPr/>
        </p:nvSpPr>
        <p:spPr>
          <a:xfrm>
            <a:off x="2057399" y="2324100"/>
            <a:ext cx="9763125" cy="2308324"/>
          </a:xfrm>
          <a:prstGeom prst="rect">
            <a:avLst/>
          </a:prstGeom>
          <a:noFill/>
        </p:spPr>
        <p:txBody>
          <a:bodyPr wrap="square" rtlCol="0">
            <a:spAutoFit/>
          </a:bodyPr>
          <a:lstStyle/>
          <a:p>
            <a:pPr lvl="0" algn="just"/>
            <a:r>
              <a:rPr kumimoji="0" lang="en-US"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Em</a:t>
            </a:r>
            <a:r>
              <a:rPr kumimoji="0" lang="en-US"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cảm</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thấy</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rất</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ngưỡng</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mộ</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anh</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Kim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Đồng</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lang="en-US" sz="3600" b="1" dirty="0">
                <a:solidFill>
                  <a:srgbClr val="FFFF00"/>
                </a:solidFill>
                <a:latin typeface="Cambria" panose="02040503050406030204" pitchFamily="18" charset="0"/>
                <a:ea typeface="Cambria" panose="02040503050406030204" pitchFamily="18" charset="0"/>
              </a:rPr>
              <a:t>A</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nh</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chính</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lang="vi-VN" sz="3600" b="1" dirty="0">
                <a:solidFill>
                  <a:srgbClr val="FFFF00"/>
                </a:solidFill>
                <a:latin typeface="Cambria" panose="02040503050406030204" pitchFamily="18" charset="0"/>
                <a:ea typeface="Cambria" panose="02040503050406030204" pitchFamily="18" charset="0"/>
              </a:rPr>
              <a:t>là tấm gương sáng chói mở đầu cho nhiều gương cao quí khác trong đội ngũ Đội viên Thiếu niên Tiền phong Hồ Chí Minh.</a:t>
            </a:r>
            <a:endParaRPr kumimoji="0" lang="en-US"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94382528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688731" y="5443201"/>
            <a:ext cx="4876800" cy="2544803"/>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392650" y="-1573177"/>
            <a:ext cx="4156455" cy="2629902"/>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127131" y="1498600"/>
            <a:ext cx="3646591" cy="2287407"/>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53000" y="3987844"/>
            <a:ext cx="4156455" cy="2629902"/>
          </a:xfrm>
          <a:prstGeom prst="rect">
            <a:avLst/>
          </a:prstGeom>
        </p:spPr>
      </p:pic>
      <p:sp>
        <p:nvSpPr>
          <p:cNvPr id="7" name="TextBox 3"/>
          <p:cNvSpPr txBox="1"/>
          <p:nvPr/>
        </p:nvSpPr>
        <p:spPr>
          <a:xfrm>
            <a:off x="1590675" y="1790150"/>
            <a:ext cx="8974390" cy="2031325"/>
          </a:xfrm>
          <a:prstGeom prst="rect">
            <a:avLst/>
          </a:prstGeom>
        </p:spPr>
        <p:txBody>
          <a:bodyPr wrap="square" lIns="0" tIns="0" rIns="0" bIns="0" rtlCol="0" anchor="t">
            <a:spAutoFit/>
          </a:bodyPr>
          <a:lstStyle/>
          <a:p>
            <a:pPr algn="ctr" defTabSz="609630">
              <a:lnSpc>
                <a:spcPct val="150000"/>
              </a:lnSpc>
              <a:spcBef>
                <a:spcPct val="0"/>
              </a:spcBef>
            </a:pPr>
            <a:r>
              <a:rPr lang="en-US" sz="9600" b="1" dirty="0">
                <a:solidFill>
                  <a:schemeClr val="bg1"/>
                </a:solidFill>
                <a:latin typeface="Nunito" panose="00000500000000000000" pitchFamily="2" charset="0"/>
                <a:cs typeface="Baloo" panose="020B0604020202020204" charset="0"/>
              </a:rPr>
              <a:t>2. </a:t>
            </a:r>
            <a:r>
              <a:rPr lang="en-US" sz="9600" b="1" dirty="0" err="1">
                <a:solidFill>
                  <a:schemeClr val="bg1"/>
                </a:solidFill>
                <a:latin typeface="Nunito" panose="00000500000000000000" pitchFamily="2" charset="0"/>
                <a:cs typeface="Baloo" panose="020B0604020202020204" charset="0"/>
              </a:rPr>
              <a:t>Lập</a:t>
            </a:r>
            <a:r>
              <a:rPr lang="en-US" sz="9600" b="1" dirty="0">
                <a:solidFill>
                  <a:schemeClr val="bg1"/>
                </a:solidFill>
                <a:latin typeface="Nunito" panose="00000500000000000000" pitchFamily="2" charset="0"/>
                <a:cs typeface="Baloo" panose="020B0604020202020204" charset="0"/>
              </a:rPr>
              <a:t> </a:t>
            </a:r>
            <a:r>
              <a:rPr lang="en-US" sz="9600" b="1" dirty="0" err="1">
                <a:solidFill>
                  <a:schemeClr val="bg1"/>
                </a:solidFill>
                <a:latin typeface="Nunito" panose="00000500000000000000" pitchFamily="2" charset="0"/>
                <a:cs typeface="Baloo" panose="020B0604020202020204" charset="0"/>
              </a:rPr>
              <a:t>dàn</a:t>
            </a:r>
            <a:r>
              <a:rPr lang="en-US" sz="9600" b="1" dirty="0">
                <a:solidFill>
                  <a:schemeClr val="bg1"/>
                </a:solidFill>
                <a:latin typeface="Nunito" panose="00000500000000000000" pitchFamily="2" charset="0"/>
                <a:cs typeface="Baloo" panose="020B0604020202020204" charset="0"/>
              </a:rPr>
              <a:t> ý</a:t>
            </a:r>
          </a:p>
        </p:txBody>
      </p:sp>
    </p:spTree>
    <p:custDataLst>
      <p:tags r:id="rId1"/>
    </p:custData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xmlns="" id="{F9E0C78F-0A57-55CD-371D-B8234264C00F}"/>
              </a:ext>
            </a:extLst>
          </p:cNvPr>
          <p:cNvGraphicFramePr>
            <a:graphicFrameLocks noGrp="1"/>
          </p:cNvGraphicFramePr>
          <p:nvPr/>
        </p:nvGraphicFramePr>
        <p:xfrm>
          <a:off x="1268361" y="275303"/>
          <a:ext cx="9763433" cy="1280160"/>
        </p:xfrm>
        <a:graphic>
          <a:graphicData uri="http://schemas.openxmlformats.org/drawingml/2006/table">
            <a:tbl>
              <a:tblPr firstRow="1" bandRow="1">
                <a:tableStyleId>{21E4AEA4-8DFA-4A89-87EB-49C32662AFE0}</a:tableStyleId>
              </a:tblPr>
              <a:tblGrid>
                <a:gridCol w="9763433">
                  <a:extLst>
                    <a:ext uri="{9D8B030D-6E8A-4147-A177-3AD203B41FA5}">
                      <a16:colId xmlns:a16="http://schemas.microsoft.com/office/drawing/2014/main" xmlns=""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xmlns="" val="613149927"/>
                  </a:ext>
                </a:extLst>
              </a:tr>
              <a:tr h="593022">
                <a:tc>
                  <a:txBody>
                    <a:bodyPr/>
                    <a:lstStyle/>
                    <a:p>
                      <a:pPr algn="ctr"/>
                      <a:r>
                        <a:rPr lang="en-US" sz="3600" dirty="0" err="1">
                          <a:latin typeface="Cambria" panose="02040503050406030204" pitchFamily="18" charset="0"/>
                          <a:ea typeface="Cambria" panose="02040503050406030204" pitchFamily="18" charset="0"/>
                        </a:rPr>
                        <a:t>Chọn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cách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trực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tiếp</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hoặc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gián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tiếp</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xmlns="" val="901185074"/>
                  </a:ext>
                </a:extLst>
              </a:tr>
            </a:tbl>
          </a:graphicData>
        </a:graphic>
      </p:graphicFrame>
      <p:sp>
        <p:nvSpPr>
          <p:cNvPr id="9" name="Arrow: Right 8">
            <a:extLst>
              <a:ext uri="{FF2B5EF4-FFF2-40B4-BE49-F238E27FC236}">
                <a16:creationId xmlns:a16="http://schemas.microsoft.com/office/drawing/2014/main" xmlns="" id="{3E0634AA-F767-CE1A-2F93-27D199C394F3}"/>
              </a:ext>
            </a:extLst>
          </p:cNvPr>
          <p:cNvSpPr/>
          <p:nvPr/>
        </p:nvSpPr>
        <p:spPr>
          <a:xfrm rot="5400000">
            <a:off x="5880843" y="1524693"/>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1" name="Table 12">
            <a:extLst>
              <a:ext uri="{FF2B5EF4-FFF2-40B4-BE49-F238E27FC236}">
                <a16:creationId xmlns:a16="http://schemas.microsoft.com/office/drawing/2014/main" xmlns="" id="{5F1766B5-A8D5-633F-0278-A058216FB8F9}"/>
              </a:ext>
            </a:extLst>
          </p:cNvPr>
          <p:cNvGraphicFramePr>
            <a:graphicFrameLocks noGrp="1"/>
          </p:cNvGraphicFramePr>
          <p:nvPr/>
        </p:nvGraphicFramePr>
        <p:xfrm>
          <a:off x="1294581" y="2165007"/>
          <a:ext cx="9717548" cy="2133600"/>
        </p:xfrm>
        <a:graphic>
          <a:graphicData uri="http://schemas.openxmlformats.org/drawingml/2006/table">
            <a:tbl>
              <a:tblPr firstRow="1" bandRow="1">
                <a:tableStyleId>{00A15C55-8517-42AA-B614-E9B94910E393}</a:tableStyleId>
              </a:tblPr>
              <a:tblGrid>
                <a:gridCol w="4858774">
                  <a:extLst>
                    <a:ext uri="{9D8B030D-6E8A-4147-A177-3AD203B41FA5}">
                      <a16:colId xmlns:a16="http://schemas.microsoft.com/office/drawing/2014/main" xmlns="" val="1401880992"/>
                    </a:ext>
                  </a:extLst>
                </a:gridCol>
                <a:gridCol w="4858774">
                  <a:extLst>
                    <a:ext uri="{9D8B030D-6E8A-4147-A177-3AD203B41FA5}">
                      <a16:colId xmlns:a16="http://schemas.microsoft.com/office/drawing/2014/main" xmlns="" val="2287383641"/>
                    </a:ext>
                  </a:extLst>
                </a:gridCol>
              </a:tblGrid>
              <a:tr h="529032">
                <a:tc gridSpan="2">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Thân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bài</a:t>
                      </a:r>
                      <a:endParaRPr lang="en-US" sz="3200" dirty="0">
                        <a:latin typeface="Cambria" panose="02040503050406030204" pitchFamily="18" charset="0"/>
                        <a:ea typeface="Cambria" panose="02040503050406030204" pitchFamily="18" charset="0"/>
                      </a:endParaRPr>
                    </a:p>
                  </a:txBody>
                  <a:tcPr/>
                </a:tc>
                <a:tc hMerge="1">
                  <a:txBody>
                    <a:bodyPr/>
                    <a:lstStyle/>
                    <a:p>
                      <a:endParaRPr lang="en-US" dirty="0"/>
                    </a:p>
                  </a:txBody>
                  <a:tcPr/>
                </a:tc>
                <a:extLst>
                  <a:ext uri="{0D108BD9-81ED-4DB2-BD59-A6C34878D82A}">
                    <a16:rowId xmlns:a16="http://schemas.microsoft.com/office/drawing/2014/main" xmlns="" val="3471759004"/>
                  </a:ext>
                </a:extLst>
              </a:tr>
              <a:tr h="888864">
                <a:tc>
                  <a:txBody>
                    <a:bodyPr/>
                    <a:lstStyle/>
                    <a:p>
                      <a:pPr algn="just"/>
                      <a:r>
                        <a:rPr lang="en-US" sz="3200" dirty="0" err="1">
                          <a:latin typeface="Cambria" panose="02040503050406030204" pitchFamily="18" charset="0"/>
                          <a:ea typeface="Cambria" panose="02040503050406030204" pitchFamily="18" charset="0"/>
                        </a:rPr>
                        <a:t>Kể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sự</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việc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chính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theo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diễn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biến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chuyện</a:t>
                      </a:r>
                      <a:r>
                        <a:rPr lang="en-US" sz="3200" dirty="0">
                          <a:latin typeface="Cambria" panose="02040503050406030204" pitchFamily="18" charset="0"/>
                          <a:ea typeface="Cambria" panose="02040503050406030204" pitchFamily="18" charset="0"/>
                        </a:rPr>
                        <a:t>.</a:t>
                      </a:r>
                    </a:p>
                  </a:txBody>
                  <a:tcPr/>
                </a:tc>
                <a:tc>
                  <a:txBody>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Chú</a:t>
                      </a:r>
                      <a:r>
                        <a:rPr lang="en-US" sz="3200" dirty="0">
                          <a:latin typeface="Cambria" panose="02040503050406030204" pitchFamily="18" charset="0"/>
                          <a:ea typeface="Cambria" panose="02040503050406030204" pitchFamily="18" charset="0"/>
                        </a:rPr>
                        <a:t> ý </a:t>
                      </a:r>
                      <a:r>
                        <a:rPr lang="en-US" sz="3200" dirty="0" err="1">
                          <a:latin typeface="Cambria" panose="02040503050406030204" pitchFamily="18" charset="0"/>
                          <a:ea typeface="Cambria" panose="02040503050406030204" pitchFamily="18" charset="0"/>
                        </a:rPr>
                        <a:t>làm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nổi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suy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nghĩ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hành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động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lịch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sử</a:t>
                      </a:r>
                      <a:endParaRPr lang="en-US" sz="32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xmlns="" val="1120399068"/>
                  </a:ext>
                </a:extLst>
              </a:tr>
            </a:tbl>
          </a:graphicData>
        </a:graphic>
      </p:graphicFrame>
      <p:sp>
        <p:nvSpPr>
          <p:cNvPr id="13" name="Arrow: Right 12">
            <a:extLst>
              <a:ext uri="{FF2B5EF4-FFF2-40B4-BE49-F238E27FC236}">
                <a16:creationId xmlns:a16="http://schemas.microsoft.com/office/drawing/2014/main" xmlns="" id="{60B0AA35-B892-B8B8-100A-8E2439355385}"/>
              </a:ext>
            </a:extLst>
          </p:cNvPr>
          <p:cNvSpPr/>
          <p:nvPr/>
        </p:nvSpPr>
        <p:spPr>
          <a:xfrm rot="5400000">
            <a:off x="5880843" y="4317054"/>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5" name="Table 8">
            <a:extLst>
              <a:ext uri="{FF2B5EF4-FFF2-40B4-BE49-F238E27FC236}">
                <a16:creationId xmlns:a16="http://schemas.microsoft.com/office/drawing/2014/main" xmlns="" id="{5E0E6D10-2DFD-A624-1304-F4540A9B2A96}"/>
              </a:ext>
            </a:extLst>
          </p:cNvPr>
          <p:cNvGraphicFramePr>
            <a:graphicFrameLocks noGrp="1"/>
          </p:cNvGraphicFramePr>
          <p:nvPr/>
        </p:nvGraphicFramePr>
        <p:xfrm>
          <a:off x="1317522" y="4945626"/>
          <a:ext cx="9763433" cy="1280160"/>
        </p:xfrm>
        <a:graphic>
          <a:graphicData uri="http://schemas.openxmlformats.org/drawingml/2006/table">
            <a:tbl>
              <a:tblPr firstRow="1" bandRow="1">
                <a:tableStyleId>{F5AB1C69-6EDB-4FF4-983F-18BD219EF322}</a:tableStyleId>
              </a:tblPr>
              <a:tblGrid>
                <a:gridCol w="9763433">
                  <a:extLst>
                    <a:ext uri="{9D8B030D-6E8A-4147-A177-3AD203B41FA5}">
                      <a16:colId xmlns:a16="http://schemas.microsoft.com/office/drawing/2014/main" xmlns=""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Kết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xmlns="" val="613149927"/>
                  </a:ext>
                </a:extLst>
              </a:tr>
              <a:tr h="593022">
                <a:tc>
                  <a:txBody>
                    <a:bodyPr/>
                    <a:lstStyle/>
                    <a:p>
                      <a:pPr algn="ctr"/>
                      <a:r>
                        <a:rPr lang="en-US" sz="3600" dirty="0" err="1">
                          <a:latin typeface="Cambria" panose="02040503050406030204" pitchFamily="18" charset="0"/>
                          <a:ea typeface="Cambria" panose="02040503050406030204" pitchFamily="18" charset="0"/>
                        </a:rPr>
                        <a:t>Chọn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cách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rộng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hoặc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không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rộng</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xmlns="" val="901185074"/>
                  </a:ext>
                </a:extLst>
              </a:tr>
            </a:tbl>
          </a:graphicData>
        </a:graphic>
      </p:graphicFrame>
    </p:spTree>
    <p:custDataLst>
      <p:tags r:id="rId1"/>
    </p:custData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xmlns="" id="{13772955-FCC2-A7CD-E337-DCF719C52908}"/>
              </a:ext>
            </a:extLst>
          </p:cNvPr>
          <p:cNvSpPr txBox="1"/>
          <p:nvPr/>
        </p:nvSpPr>
        <p:spPr>
          <a:xfrm>
            <a:off x="3454399" y="292510"/>
            <a:ext cx="4932517" cy="677108"/>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00" cap="none" spc="0" normalizeH="0" baseline="0" noProof="0" dirty="0" err="1">
                <a:ln>
                  <a:noFill/>
                </a:ln>
                <a:solidFill>
                  <a:srgbClr val="EEECE1">
                    <a:lumMod val="10000"/>
                  </a:srgbClr>
                </a:solidFill>
                <a:effectLst/>
                <a:uLnTx/>
                <a:uFillTx/>
                <a:latin typeface="Calibri"/>
                <a:ea typeface="+mn-ea"/>
                <a:cs typeface="+mn-cs"/>
              </a:rPr>
              <a:t>Dàn</a:t>
            </a:r>
            <a:r>
              <a:rPr kumimoji="0" lang="en-US" sz="4400" b="1" i="0" u="none" strike="noStrike" kern="100" cap="none" spc="0" normalizeH="0" baseline="0" noProof="0" dirty="0">
                <a:ln>
                  <a:noFill/>
                </a:ln>
                <a:solidFill>
                  <a:srgbClr val="EEECE1">
                    <a:lumMod val="10000"/>
                  </a:srgbClr>
                </a:solidFill>
                <a:effectLst/>
                <a:uLnTx/>
                <a:uFillTx/>
                <a:latin typeface="Calibri"/>
                <a:ea typeface="+mn-ea"/>
                <a:cs typeface="+mn-cs"/>
              </a:rPr>
              <a:t> ý </a:t>
            </a:r>
            <a:r>
              <a:rPr kumimoji="0" lang="en-US" sz="4400" b="1" i="0" u="none" strike="noStrike" kern="100" cap="none" spc="0" normalizeH="0" baseline="0" noProof="0" dirty="0" err="1">
                <a:ln>
                  <a:noFill/>
                </a:ln>
                <a:solidFill>
                  <a:srgbClr val="EEECE1">
                    <a:lumMod val="10000"/>
                  </a:srgbClr>
                </a:solidFill>
                <a:effectLst/>
                <a:uLnTx/>
                <a:uFillTx/>
                <a:latin typeface="Calibri"/>
                <a:ea typeface="+mn-ea"/>
                <a:cs typeface="+mn-cs"/>
              </a:rPr>
              <a:t>mẫu</a:t>
            </a:r>
            <a:endParaRPr kumimoji="0" lang="vi-VN" sz="4400" b="1" i="0" u="none" strike="noStrike" kern="100" cap="none" spc="0" normalizeH="0" baseline="0" noProof="0" dirty="0">
              <a:ln>
                <a:noFill/>
              </a:ln>
              <a:solidFill>
                <a:srgbClr val="EEECE1">
                  <a:lumMod val="10000"/>
                </a:srgbClr>
              </a:solidFill>
              <a:effectLst/>
              <a:uLnTx/>
              <a:uFillTx/>
              <a:latin typeface="Calibri"/>
              <a:ea typeface="+mn-ea"/>
              <a:cs typeface="+mn-cs"/>
            </a:endParaRPr>
          </a:p>
        </p:txBody>
      </p:sp>
      <p:graphicFrame>
        <p:nvGraphicFramePr>
          <p:cNvPr id="5" name="Table 5">
            <a:extLst>
              <a:ext uri="{FF2B5EF4-FFF2-40B4-BE49-F238E27FC236}">
                <a16:creationId xmlns:a16="http://schemas.microsoft.com/office/drawing/2014/main" xmlns="" id="{0894AEC9-71BE-E2A6-CE7C-6B7638F78411}"/>
              </a:ext>
            </a:extLst>
          </p:cNvPr>
          <p:cNvGraphicFramePr>
            <a:graphicFrameLocks noGrp="1"/>
          </p:cNvGraphicFramePr>
          <p:nvPr/>
        </p:nvGraphicFramePr>
        <p:xfrm>
          <a:off x="172720" y="1158240"/>
          <a:ext cx="11734800" cy="5527040"/>
        </p:xfrm>
        <a:graphic>
          <a:graphicData uri="http://schemas.openxmlformats.org/drawingml/2006/table">
            <a:tbl>
              <a:tblPr firstRow="1" bandRow="1">
                <a:tableStyleId>{21E4AEA4-8DFA-4A89-87EB-49C32662AFE0}</a:tableStyleId>
              </a:tblPr>
              <a:tblGrid>
                <a:gridCol w="1511785">
                  <a:extLst>
                    <a:ext uri="{9D8B030D-6E8A-4147-A177-3AD203B41FA5}">
                      <a16:colId xmlns:a16="http://schemas.microsoft.com/office/drawing/2014/main" xmlns="" val="2635258989"/>
                    </a:ext>
                  </a:extLst>
                </a:gridCol>
                <a:gridCol w="10223015">
                  <a:extLst>
                    <a:ext uri="{9D8B030D-6E8A-4147-A177-3AD203B41FA5}">
                      <a16:colId xmlns:a16="http://schemas.microsoft.com/office/drawing/2014/main" xmlns="" val="2782079848"/>
                    </a:ext>
                  </a:extLst>
                </a:gridCol>
              </a:tblGrid>
              <a:tr h="955040">
                <a:tc>
                  <a:txBody>
                    <a:bodyPr/>
                    <a:lstStyle/>
                    <a:p>
                      <a:r>
                        <a:rPr lang="en-US" sz="2400" dirty="0" err="1">
                          <a:solidFill>
                            <a:schemeClr val="bg1"/>
                          </a:solidFill>
                          <a:latin typeface="Cambria" panose="02040503050406030204" pitchFamily="18" charset="0"/>
                          <a:ea typeface="Cambria" panose="02040503050406030204" pitchFamily="18" charset="0"/>
                        </a:rPr>
                        <a:t>Mở</a:t>
                      </a:r>
                      <a:r>
                        <a:rPr lang="en-US" sz="2400" dirty="0">
                          <a:solidFill>
                            <a:schemeClr val="bg1"/>
                          </a:solidFill>
                          <a:latin typeface="Cambria" panose="02040503050406030204" pitchFamily="18" charset="0"/>
                          <a:ea typeface="Cambria" panose="02040503050406030204" pitchFamily="18" charset="0"/>
                        </a:rPr>
                        <a:t> </a:t>
                      </a:r>
                      <a:r>
                        <a:rPr lang="en-US" sz="2400" dirty="0" err="1">
                          <a:solidFill>
                            <a:schemeClr val="bg1"/>
                          </a:solidFill>
                          <a:latin typeface="Cambria" panose="02040503050406030204" pitchFamily="18" charset="0"/>
                          <a:ea typeface="Cambria" panose="02040503050406030204" pitchFamily="18" charset="0"/>
                        </a:rPr>
                        <a:t>bài</a:t>
                      </a:r>
                      <a:endParaRPr lang="en-US" sz="2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Trong lịch sử Việt Nam có rất nhiều anh hùng dân tộc hi sinh để bảo vệ đất nước trước giặc ngoại xâm nhưng em thích  nhất là nhân vật anh Kim Đồng</a:t>
                      </a:r>
                      <a:endParaRPr lang="vi-VN" sz="2400" b="0" dirty="0">
                        <a:solidFill>
                          <a:srgbClr val="00206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21549683"/>
                  </a:ext>
                </a:extLst>
              </a:tr>
              <a:tr h="1638480">
                <a:tc>
                  <a:txBody>
                    <a:bodyPr/>
                    <a:lstStyle/>
                    <a:p>
                      <a:r>
                        <a:rPr lang="en-US" sz="2400" dirty="0" err="1">
                          <a:solidFill>
                            <a:schemeClr val="bg1"/>
                          </a:solidFill>
                          <a:latin typeface="Cambria" panose="02040503050406030204" pitchFamily="18" charset="0"/>
                          <a:ea typeface="Cambria" panose="02040503050406030204" pitchFamily="18" charset="0"/>
                        </a:rPr>
                        <a:t>Thân</a:t>
                      </a:r>
                      <a:r>
                        <a:rPr lang="en-US" sz="2400" dirty="0">
                          <a:solidFill>
                            <a:schemeClr val="bg1"/>
                          </a:solidFill>
                          <a:latin typeface="Cambria" panose="02040503050406030204" pitchFamily="18" charset="0"/>
                          <a:ea typeface="Cambria" panose="02040503050406030204" pitchFamily="18" charset="0"/>
                        </a:rPr>
                        <a:t> </a:t>
                      </a:r>
                      <a:r>
                        <a:rPr lang="en-US" sz="2400" dirty="0" err="1">
                          <a:solidFill>
                            <a:schemeClr val="bg1"/>
                          </a:solidFill>
                          <a:latin typeface="Cambria" panose="02040503050406030204" pitchFamily="18" charset="0"/>
                          <a:ea typeface="Cambria" panose="02040503050406030204" pitchFamily="18" charset="0"/>
                        </a:rPr>
                        <a:t>bài</a:t>
                      </a:r>
                      <a:endParaRPr lang="en-US" sz="2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 </a:t>
                      </a:r>
                      <a:r>
                        <a:rPr lang="vi-VN" sz="2400" b="1" i="0" u="none" strike="noStrike" kern="1200" dirty="0">
                          <a:solidFill>
                            <a:srgbClr val="002060"/>
                          </a:solidFill>
                          <a:effectLst/>
                          <a:latin typeface="Cambria" panose="02040503050406030204" pitchFamily="18" charset="0"/>
                          <a:ea typeface="Cambria" panose="02040503050406030204" pitchFamily="18" charset="0"/>
                          <a:cs typeface="+mn-cs"/>
                        </a:rPr>
                        <a:t>Kể các sự việc chính theo diễn biến  của câu chuyện.</a:t>
                      </a:r>
                    </a:p>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 Anh Kim Đồng tuy nhỏ tuổi nhưng rất gan dạ, dũng cảm, mưu trí trước sự tàn ác của kẻ thù........</a:t>
                      </a:r>
                    </a:p>
                    <a:p>
                      <a:pPr rtl="0"/>
                      <a:r>
                        <a:rPr lang="en-US" sz="2400" b="1" i="0" u="none" strike="noStrike" kern="1200" dirty="0">
                          <a:solidFill>
                            <a:srgbClr val="002060"/>
                          </a:solidFill>
                          <a:effectLst/>
                          <a:latin typeface="Cambria" panose="02040503050406030204" pitchFamily="18" charset="0"/>
                          <a:ea typeface="Cambria" panose="02040503050406030204" pitchFamily="18" charset="0"/>
                          <a:cs typeface="+mn-cs"/>
                        </a:rPr>
                        <a:t>- </a:t>
                      </a:r>
                      <a:r>
                        <a:rPr lang="vi-VN" sz="2400" b="1" i="0" u="none" strike="noStrike" kern="1200" dirty="0">
                          <a:solidFill>
                            <a:srgbClr val="002060"/>
                          </a:solidFill>
                          <a:effectLst/>
                          <a:latin typeface="Cambria" panose="02040503050406030204" pitchFamily="18" charset="0"/>
                          <a:ea typeface="Cambria" panose="02040503050406030204" pitchFamily="18" charset="0"/>
                          <a:cs typeface="+mn-cs"/>
                        </a:rPr>
                        <a:t>Kể các suy nghĩ nổi bật, hành động của nhân vật lịch sử</a:t>
                      </a:r>
                    </a:p>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 Anh thoắt thoặt bên những cánh đồng mang  thư mật cho cách mạng, đầu đội mũ lệch, \đi vụt qua mặt trận bom đạn, trước mọi nguy hiểm thế nhưng anh vẫn thể hiện tinh thần lạc quan yêu đời..........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33693882"/>
                  </a:ext>
                </a:extLst>
              </a:tr>
              <a:tr h="1638480">
                <a:tc>
                  <a:txBody>
                    <a:bodyPr/>
                    <a:lstStyle/>
                    <a:p>
                      <a:r>
                        <a:rPr lang="en-US" sz="2400" dirty="0" err="1">
                          <a:solidFill>
                            <a:schemeClr val="bg1"/>
                          </a:solidFill>
                          <a:latin typeface="Cambria" panose="02040503050406030204" pitchFamily="18" charset="0"/>
                          <a:ea typeface="Cambria" panose="02040503050406030204" pitchFamily="18" charset="0"/>
                        </a:rPr>
                        <a:t>Kết</a:t>
                      </a:r>
                      <a:r>
                        <a:rPr lang="en-US" sz="2400" dirty="0">
                          <a:solidFill>
                            <a:schemeClr val="bg1"/>
                          </a:solidFill>
                          <a:latin typeface="Cambria" panose="02040503050406030204" pitchFamily="18" charset="0"/>
                          <a:ea typeface="Cambria" panose="02040503050406030204" pitchFamily="18" charset="0"/>
                        </a:rPr>
                        <a:t> </a:t>
                      </a:r>
                      <a:r>
                        <a:rPr lang="en-US" sz="2400" dirty="0" err="1">
                          <a:solidFill>
                            <a:schemeClr val="bg1"/>
                          </a:solidFill>
                          <a:latin typeface="Cambria" panose="02040503050406030204" pitchFamily="18" charset="0"/>
                          <a:ea typeface="Cambria" panose="02040503050406030204" pitchFamily="18" charset="0"/>
                        </a:rPr>
                        <a:t>bài</a:t>
                      </a:r>
                      <a:endParaRPr lang="en-US" sz="2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rtl="0"/>
                      <a:r>
                        <a:rPr lang="en-US" sz="2400" b="1" i="0" u="none" strike="noStrike" kern="1200" dirty="0">
                          <a:solidFill>
                            <a:srgbClr val="002060"/>
                          </a:solidFill>
                          <a:effectLst/>
                          <a:latin typeface="Cambria" panose="02040503050406030204" pitchFamily="18" charset="0"/>
                          <a:ea typeface="Cambria" panose="02040503050406030204" pitchFamily="18" charset="0"/>
                          <a:cs typeface="+mn-cs"/>
                        </a:rPr>
                        <a:t>- </a:t>
                      </a:r>
                      <a:r>
                        <a:rPr lang="vi-VN" sz="2400" b="1" i="0" u="none" strike="noStrike" kern="1200" dirty="0">
                          <a:solidFill>
                            <a:srgbClr val="002060"/>
                          </a:solidFill>
                          <a:effectLst/>
                          <a:latin typeface="Cambria" panose="02040503050406030204" pitchFamily="18" charset="0"/>
                          <a:ea typeface="Cambria" panose="02040503050406030204" pitchFamily="18" charset="0"/>
                          <a:cs typeface="+mn-cs"/>
                        </a:rPr>
                        <a:t>Chọn cách kết bài mở rộng, không mở rộng.</a:t>
                      </a:r>
                    </a:p>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Dù chiến tranh đã qua đi nhưng tấm gương về anh Kim Đồng vẫn luôn tươi sáng trong bao thế hệ trẻ Việt Nam.Các thế hệ trẻ luôn phải cố gắng học tập để gìn giữ đất nước xứng đáng với những gì mà ông cha ta đã hi sinh để bảo vệ nền độc lập nước nhà </a:t>
                      </a:r>
                      <a:endParaRPr lang="en-US" sz="2400" b="0" dirty="0">
                        <a:solidFill>
                          <a:srgbClr val="00206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6675986"/>
                  </a:ext>
                </a:extLst>
              </a:tr>
            </a:tbl>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688731" y="5443201"/>
            <a:ext cx="4876800" cy="2544803"/>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392650" y="-1573177"/>
            <a:ext cx="4156455" cy="2629902"/>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127131" y="1498600"/>
            <a:ext cx="3646591" cy="2287407"/>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53000" y="3987844"/>
            <a:ext cx="4156455" cy="2629902"/>
          </a:xfrm>
          <a:prstGeom prst="rect">
            <a:avLst/>
          </a:prstGeom>
        </p:spPr>
      </p:pic>
      <p:sp>
        <p:nvSpPr>
          <p:cNvPr id="7" name="TextBox 3"/>
          <p:cNvSpPr txBox="1"/>
          <p:nvPr/>
        </p:nvSpPr>
        <p:spPr>
          <a:xfrm>
            <a:off x="1499235" y="1556470"/>
            <a:ext cx="8974390" cy="3539430"/>
          </a:xfrm>
          <a:prstGeom prst="rect">
            <a:avLst/>
          </a:prstGeom>
        </p:spPr>
        <p:txBody>
          <a:bodyPr wrap="square" lIns="0" tIns="0" rIns="0" bIns="0" rtlCol="0" anchor="t">
            <a:spAutoFit/>
          </a:bodyPr>
          <a:lstStyle/>
          <a:p>
            <a:pPr marL="0" marR="0" lvl="0" indent="0" algn="ctr" defTabSz="609630" rtl="0" eaLnBrk="1" fontAlgn="auto" latinLnBrk="0" hangingPunct="1">
              <a:lnSpc>
                <a:spcPct val="150000"/>
              </a:lnSpc>
              <a:spcBef>
                <a:spcPct val="0"/>
              </a:spcBef>
              <a:spcAft>
                <a:spcPts val="0"/>
              </a:spcAft>
              <a:buClrTx/>
              <a:buSzTx/>
              <a:buFontTx/>
              <a:buNone/>
              <a:tabLst/>
              <a:defRPr/>
            </a:pP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3.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Góp</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ý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và</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chỉnh</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sửa</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dàn</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ý</a:t>
            </a:r>
          </a:p>
        </p:txBody>
      </p:sp>
    </p:spTree>
    <p:custDataLst>
      <p:tags r:id="rId1"/>
    </p:custDataLst>
    <p:extLst>
      <p:ext uri="{BB962C8B-B14F-4D97-AF65-F5344CB8AC3E}">
        <p14:creationId xmlns:p14="http://schemas.microsoft.com/office/powerpoint/2010/main" val="56889243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207627" y="-352595"/>
            <a:ext cx="3680827" cy="2328959"/>
          </a:xfrm>
          <a:prstGeom prst="rect">
            <a:avLst/>
          </a:prstGeom>
        </p:spPr>
      </p:pic>
      <p:sp>
        <p:nvSpPr>
          <p:cNvPr id="7" name="Rounded Rectangle 6"/>
          <p:cNvSpPr/>
          <p:nvPr/>
        </p:nvSpPr>
        <p:spPr>
          <a:xfrm>
            <a:off x="2656841" y="1195032"/>
            <a:ext cx="6456680"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r>
              <a:rPr lang="en-US" sz="4400" dirty="0">
                <a:solidFill>
                  <a:srgbClr val="002060"/>
                </a:solidFill>
              </a:rPr>
              <a:t>- </a:t>
            </a:r>
            <a:r>
              <a:rPr lang="en-US" sz="4400" dirty="0" err="1">
                <a:solidFill>
                  <a:srgbClr val="002060"/>
                </a:solidFill>
              </a:rPr>
              <a:t>Dàn</a:t>
            </a:r>
            <a:r>
              <a:rPr lang="en-US" sz="4400" dirty="0">
                <a:solidFill>
                  <a:srgbClr val="002060"/>
                </a:solidFill>
              </a:rPr>
              <a:t> ý </a:t>
            </a:r>
            <a:r>
              <a:rPr lang="en-US" sz="4400" dirty="0" err="1">
                <a:solidFill>
                  <a:srgbClr val="002060"/>
                </a:solidFill>
              </a:rPr>
              <a:t>có</a:t>
            </a:r>
            <a:r>
              <a:rPr lang="en-US" sz="4400" dirty="0">
                <a:solidFill>
                  <a:srgbClr val="002060"/>
                </a:solidFill>
              </a:rPr>
              <a:t> </a:t>
            </a:r>
            <a:r>
              <a:rPr lang="en-US" sz="4400" dirty="0" err="1">
                <a:solidFill>
                  <a:srgbClr val="002060"/>
                </a:solidFill>
              </a:rPr>
              <a:t>đủ</a:t>
            </a:r>
            <a:r>
              <a:rPr lang="en-US" sz="4400" dirty="0">
                <a:solidFill>
                  <a:srgbClr val="002060"/>
                </a:solidFill>
              </a:rPr>
              <a:t> 3 </a:t>
            </a:r>
            <a:r>
              <a:rPr lang="en-US" sz="4400" dirty="0" err="1">
                <a:solidFill>
                  <a:srgbClr val="002060"/>
                </a:solidFill>
              </a:rPr>
              <a:t>phần</a:t>
            </a:r>
            <a:r>
              <a:rPr lang="en-US" sz="4400" dirty="0">
                <a:solidFill>
                  <a:srgbClr val="002060"/>
                </a:solidFill>
              </a:rPr>
              <a:t>.</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
        <p:nvSpPr>
          <p:cNvPr id="11" name="Rounded Rectangle 6">
            <a:extLst>
              <a:ext uri="{FF2B5EF4-FFF2-40B4-BE49-F238E27FC236}">
                <a16:creationId xmlns:a16="http://schemas.microsoft.com/office/drawing/2014/main" xmlns="" id="{4371DDD0-0A8C-EBCD-E9CC-C37AEC08EC48}"/>
              </a:ext>
            </a:extLst>
          </p:cNvPr>
          <p:cNvSpPr/>
          <p:nvPr/>
        </p:nvSpPr>
        <p:spPr>
          <a:xfrm>
            <a:off x="1764031" y="2626957"/>
            <a:ext cx="8263890"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r>
              <a:rPr lang="vi-VN" sz="4400" dirty="0">
                <a:solidFill>
                  <a:srgbClr val="002060"/>
                </a:solidFill>
                <a:latin typeface="Calibri"/>
              </a:rPr>
              <a:t>- Các chi tiết được lựa chọn hợp lí.</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
        <p:nvSpPr>
          <p:cNvPr id="4" name="Rounded Rectangle 6">
            <a:extLst>
              <a:ext uri="{FF2B5EF4-FFF2-40B4-BE49-F238E27FC236}">
                <a16:creationId xmlns:a16="http://schemas.microsoft.com/office/drawing/2014/main" xmlns="" id="{40D49B70-AB17-42FF-DD67-C5713A0536B4}"/>
              </a:ext>
            </a:extLst>
          </p:cNvPr>
          <p:cNvSpPr/>
          <p:nvPr/>
        </p:nvSpPr>
        <p:spPr>
          <a:xfrm>
            <a:off x="1473200" y="4008716"/>
            <a:ext cx="9083039" cy="149800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r>
              <a:rPr lang="vi-VN" sz="4400" dirty="0">
                <a:solidFill>
                  <a:srgbClr val="002060"/>
                </a:solidFill>
                <a:latin typeface="Calibri"/>
              </a:rPr>
              <a:t>- Các sự việc được sắp xếp đúng diễn biến của câu chuyện.</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3158224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144000" y="5321503"/>
            <a:ext cx="3492195" cy="2755659"/>
          </a:xfrm>
          <a:prstGeom prst="rect">
            <a:avLst/>
          </a:prstGeom>
        </p:spPr>
      </p:pic>
      <p:pic>
        <p:nvPicPr>
          <p:cNvPr id="11"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31212" y="-629151"/>
            <a:ext cx="2078228" cy="1314951"/>
          </a:xfrm>
          <a:prstGeom prst="rect">
            <a:avLst/>
          </a:prstGeom>
        </p:spPr>
      </p:pic>
      <p:sp>
        <p:nvSpPr>
          <p:cNvPr id="2" name="Speech Bubble: Rectangle with Corners Rounded 1">
            <a:extLst>
              <a:ext uri="{FF2B5EF4-FFF2-40B4-BE49-F238E27FC236}">
                <a16:creationId xmlns:a16="http://schemas.microsoft.com/office/drawing/2014/main" xmlns="" id="{6C192007-0708-68E0-411D-9EAF794C9E96}"/>
              </a:ext>
            </a:extLst>
          </p:cNvPr>
          <p:cNvSpPr/>
          <p:nvPr/>
        </p:nvSpPr>
        <p:spPr>
          <a:xfrm>
            <a:off x="2250042" y="741680"/>
            <a:ext cx="9718437" cy="3220719"/>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just">
              <a:buClr>
                <a:srgbClr val="000000"/>
              </a:buClr>
              <a:defRPr/>
            </a:pPr>
            <a:r>
              <a:rPr lang="vi-VN" sz="3200" kern="0" dirty="0">
                <a:solidFill>
                  <a:srgbClr val="F7A9BD">
                    <a:lumMod val="10000"/>
                  </a:srgbClr>
                </a:solidFill>
                <a:latin typeface="Cambria" panose="02040503050406030204" pitchFamily="18" charset="0"/>
                <a:sym typeface="Arial"/>
              </a:rPr>
              <a:t>Trong một bài văn kể chuyện bao giờ cũng đủ 3 phần (mở bài, thân bài, kết bài) chúng ta cần lưu ý khi viết cần viết theo trình tự câu chuyện và lồng ghép những diễn biến, hành động, suy nghĩ của nhân vật thì câu chuyện mới hấp dẫn người nghe và bài viết thêm sinh động. </a:t>
            </a:r>
            <a:endParaRPr kumimoji="0" lang="en-US" sz="32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pic>
        <p:nvPicPr>
          <p:cNvPr id="4" name="Picture 3">
            <a:extLst>
              <a:ext uri="{FF2B5EF4-FFF2-40B4-BE49-F238E27FC236}">
                <a16:creationId xmlns:a16="http://schemas.microsoft.com/office/drawing/2014/main" xmlns="" id="{54C23BD3-682A-8167-BB7D-92070FC2FFA9}"/>
              </a:ext>
            </a:extLst>
          </p:cNvPr>
          <p:cNvPicPr>
            <a:picLocks noChangeAspect="1"/>
          </p:cNvPicPr>
          <p:nvPr/>
        </p:nvPicPr>
        <p:blipFill>
          <a:blip r:embed="rId8"/>
          <a:stretch>
            <a:fillRect/>
          </a:stretch>
        </p:blipFill>
        <p:spPr>
          <a:xfrm>
            <a:off x="-93729" y="3138808"/>
            <a:ext cx="2844511" cy="3719192"/>
          </a:xfrm>
          <a:prstGeom prst="rect">
            <a:avLst/>
          </a:prstGeom>
        </p:spPr>
      </p:pic>
    </p:spTree>
    <p:custDataLst>
      <p:tags r:id="rId1"/>
    </p:custDataLst>
    <p:extLst>
      <p:ext uri="{BB962C8B-B14F-4D97-AF65-F5344CB8AC3E}">
        <p14:creationId xmlns:p14="http://schemas.microsoft.com/office/powerpoint/2010/main" val="240341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089114" y="-586602"/>
            <a:ext cx="4876800" cy="2544803"/>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40183" y="-6927"/>
            <a:ext cx="4156455" cy="2629902"/>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40183" y="4887221"/>
            <a:ext cx="3492195" cy="2755659"/>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9550179" y="4699000"/>
            <a:ext cx="3646591" cy="2287407"/>
          </a:xfrm>
          <a:prstGeom prst="rect">
            <a:avLst/>
          </a:prstGeom>
        </p:spPr>
      </p:pic>
      <p:pic>
        <p:nvPicPr>
          <p:cNvPr id="7" name="Picture 6">
            <a:extLst>
              <a:ext uri="{FF2B5EF4-FFF2-40B4-BE49-F238E27FC236}">
                <a16:creationId xmlns:a16="http://schemas.microsoft.com/office/drawing/2014/main" xmlns="" id="{8162F6B1-A6C0-0BEE-6278-7324846CDA0E}"/>
              </a:ext>
            </a:extLst>
          </p:cNvPr>
          <p:cNvPicPr>
            <a:picLocks noChangeAspect="1"/>
          </p:cNvPicPr>
          <p:nvPr/>
        </p:nvPicPr>
        <p:blipFill>
          <a:blip r:embed="rId11"/>
          <a:stretch>
            <a:fillRect/>
          </a:stretch>
        </p:blipFill>
        <p:spPr>
          <a:xfrm>
            <a:off x="895669" y="1732116"/>
            <a:ext cx="10217782" cy="3779848"/>
          </a:xfrm>
          <a:prstGeom prst="rect">
            <a:avLst/>
          </a:prstGeom>
        </p:spPr>
      </p:pic>
    </p:spTree>
    <p:custDataLst>
      <p:tags r:id="rId1"/>
    </p:custDataLst>
    <p:extLst>
      <p:ext uri="{BB962C8B-B14F-4D97-AF65-F5344CB8AC3E}">
        <p14:creationId xmlns:p14="http://schemas.microsoft.com/office/powerpoint/2010/main" val="40601483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107996"/>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600" b="1" i="0" u="none" strike="noStrike" kern="100" cap="none" spc="0" normalizeH="0" baseline="0" noProof="0" dirty="0" err="1">
                <a:ln>
                  <a:noFill/>
                </a:ln>
                <a:solidFill>
                  <a:srgbClr val="EEECE1">
                    <a:lumMod val="10000"/>
                  </a:srgbClr>
                </a:solidFill>
                <a:effectLst/>
                <a:uLnTx/>
                <a:uFillTx/>
                <a:latin typeface="Calibri"/>
                <a:ea typeface="+mn-ea"/>
                <a:cs typeface="+mn-cs"/>
              </a:rPr>
              <a:t>Về</a:t>
            </a:r>
            <a:r>
              <a:rPr kumimoji="0" lang="en-US" sz="3600" b="1" i="0" u="none" strike="noStrike" kern="100" cap="none" spc="0" normalizeH="0" baseline="0" noProof="0" dirty="0">
                <a:ln>
                  <a:noFill/>
                </a:ln>
                <a:solidFill>
                  <a:srgbClr val="EEECE1">
                    <a:lumMod val="10000"/>
                  </a:srgbClr>
                </a:solidFill>
                <a:effectLst/>
                <a:uLnTx/>
                <a:uFillTx/>
                <a:latin typeface="Calibri"/>
                <a:ea typeface="+mn-ea"/>
                <a:cs typeface="+mn-cs"/>
              </a:rPr>
              <a:t> </a:t>
            </a:r>
            <a:r>
              <a:rPr kumimoji="0" lang="en-US" sz="3600" b="1" i="0" u="none" strike="noStrike" kern="100" cap="none" spc="0" normalizeH="0" baseline="0" noProof="0" dirty="0" err="1">
                <a:ln>
                  <a:noFill/>
                </a:ln>
                <a:solidFill>
                  <a:srgbClr val="EEECE1">
                    <a:lumMod val="10000"/>
                  </a:srgbClr>
                </a:solidFill>
                <a:effectLst/>
                <a:uLnTx/>
                <a:uFillTx/>
                <a:latin typeface="Calibri"/>
                <a:ea typeface="+mn-ea"/>
                <a:cs typeface="+mn-cs"/>
              </a:rPr>
              <a:t>nhà</a:t>
            </a:r>
            <a:r>
              <a:rPr kumimoji="0" lang="en-US" sz="3600" b="1" i="0" u="none" strike="noStrike" kern="100" cap="none" spc="0" normalizeH="0" baseline="0" noProof="0" dirty="0">
                <a:ln>
                  <a:noFill/>
                </a:ln>
                <a:solidFill>
                  <a:srgbClr val="EEECE1">
                    <a:lumMod val="10000"/>
                  </a:srgbClr>
                </a:solidFill>
                <a:effectLst/>
                <a:uLnTx/>
                <a:uFillTx/>
                <a:latin typeface="Calibri"/>
                <a:ea typeface="+mn-ea"/>
                <a:cs typeface="+mn-cs"/>
              </a:rPr>
              <a:t>: </a:t>
            </a:r>
            <a:r>
              <a:rPr kumimoji="0" lang="vi-VN" sz="3600" b="1" i="0" u="none" strike="noStrike" kern="100" cap="none" spc="0" normalizeH="0" baseline="0" noProof="0" dirty="0">
                <a:ln>
                  <a:noFill/>
                </a:ln>
                <a:solidFill>
                  <a:srgbClr val="EEECE1">
                    <a:lumMod val="10000"/>
                  </a:srgbClr>
                </a:solidFill>
                <a:effectLst/>
                <a:uLnTx/>
                <a:uFillTx/>
                <a:latin typeface="Calibri"/>
                <a:ea typeface="+mn-ea"/>
                <a:cs typeface="+mn-cs"/>
              </a:rPr>
              <a:t>Tìm đọc thêm những câu chuyện về nguồn gốc hoặc phong tục, tập quán của các dân tộc Việt Nam. </a:t>
            </a:r>
          </a:p>
        </p:txBody>
      </p:sp>
      <p:pic>
        <p:nvPicPr>
          <p:cNvPr id="2050" name="Picture 2" descr="Truyện cổ tích: Sự tích Cây Nêu Ngày Tết">
            <a:extLst>
              <a:ext uri="{FF2B5EF4-FFF2-40B4-BE49-F238E27FC236}">
                <a16:creationId xmlns:a16="http://schemas.microsoft.com/office/drawing/2014/main" xmlns="" id="{2D3B2415-7AF3-B920-A81C-9593999414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639" y="2095136"/>
            <a:ext cx="4087495" cy="46714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ự Tích Táo Quân | Sự Tích Ông Công Ông Táo | Sự Tích Ông Táo về Trời | Kể  Chuyện Cổ Tích Việt Nam - YouTube">
            <a:extLst>
              <a:ext uri="{FF2B5EF4-FFF2-40B4-BE49-F238E27FC236}">
                <a16:creationId xmlns:a16="http://schemas.microsoft.com/office/drawing/2014/main" xmlns="" id="{73B376F3-4077-CAFD-477D-F3C21B4705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3520" y="2504440"/>
            <a:ext cx="6583680" cy="37033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8864078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089114" y="-586602"/>
            <a:ext cx="4876800" cy="2544803"/>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40183" y="-6927"/>
            <a:ext cx="4156455" cy="2629902"/>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40183" y="4887221"/>
            <a:ext cx="3492195" cy="2755659"/>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9550179" y="4699000"/>
            <a:ext cx="3646591" cy="2287407"/>
          </a:xfrm>
          <a:prstGeom prst="rect">
            <a:avLst/>
          </a:prstGeom>
        </p:spPr>
      </p:pic>
      <p:pic>
        <p:nvPicPr>
          <p:cNvPr id="7" name="Picture 6">
            <a:extLst>
              <a:ext uri="{FF2B5EF4-FFF2-40B4-BE49-F238E27FC236}">
                <a16:creationId xmlns:a16="http://schemas.microsoft.com/office/drawing/2014/main" xmlns="" id="{8798B916-84D1-D493-3E40-C7DBC1462280}"/>
              </a:ext>
            </a:extLst>
          </p:cNvPr>
          <p:cNvPicPr>
            <a:picLocks noChangeAspect="1"/>
          </p:cNvPicPr>
          <p:nvPr/>
        </p:nvPicPr>
        <p:blipFill>
          <a:blip r:embed="rId11"/>
          <a:stretch>
            <a:fillRect/>
          </a:stretch>
        </p:blipFill>
        <p:spPr>
          <a:xfrm>
            <a:off x="652815" y="1630516"/>
            <a:ext cx="10906689" cy="3779848"/>
          </a:xfrm>
          <a:prstGeom prst="rect">
            <a:avLst/>
          </a:prstGeom>
        </p:spPr>
      </p:pic>
    </p:spTree>
    <p:custDataLst>
      <p:tags r:id="rId1"/>
    </p:custDataLst>
    <p:extLst>
      <p:ext uri="{BB962C8B-B14F-4D97-AF65-F5344CB8AC3E}">
        <p14:creationId xmlns:p14="http://schemas.microsoft.com/office/powerpoint/2010/main" val="34242144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144000" y="5321503"/>
            <a:ext cx="3492195" cy="2755659"/>
          </a:xfrm>
          <a:prstGeom prst="rect">
            <a:avLst/>
          </a:prstGeom>
        </p:spPr>
      </p:pic>
      <p:pic>
        <p:nvPicPr>
          <p:cNvPr id="11"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31212" y="-629151"/>
            <a:ext cx="2078228" cy="1314951"/>
          </a:xfrm>
          <a:prstGeom prst="rect">
            <a:avLst/>
          </a:prstGeom>
        </p:spPr>
      </p:pic>
      <p:sp>
        <p:nvSpPr>
          <p:cNvPr id="2" name="Speech Bubble: Rectangle with Corners Rounded 1">
            <a:extLst>
              <a:ext uri="{FF2B5EF4-FFF2-40B4-BE49-F238E27FC236}">
                <a16:creationId xmlns:a16="http://schemas.microsoft.com/office/drawing/2014/main" xmlns="" id="{6C192007-0708-68E0-411D-9EAF794C9E96}"/>
              </a:ext>
            </a:extLst>
          </p:cNvPr>
          <p:cNvSpPr/>
          <p:nvPr/>
        </p:nvSpPr>
        <p:spPr>
          <a:xfrm>
            <a:off x="2250043" y="1105813"/>
            <a:ext cx="8042788" cy="1388630"/>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a:solidFill>
                  <a:srgbClr val="F7A9BD">
                    <a:lumMod val="10000"/>
                  </a:srgbClr>
                </a:solidFill>
                <a:latin typeface="Cambria" panose="02040503050406030204" pitchFamily="18" charset="0"/>
                <a:sym typeface="Arial"/>
              </a:rPr>
              <a:t>Bài hát nói về tên nhân vật anh hùng nào?</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ea typeface="+mn-ea"/>
              <a:cs typeface="+mn-cs"/>
              <a:sym typeface="Arial"/>
            </a:endParaRPr>
          </a:p>
        </p:txBody>
      </p:sp>
      <p:pic>
        <p:nvPicPr>
          <p:cNvPr id="4" name="Picture 3">
            <a:extLst>
              <a:ext uri="{FF2B5EF4-FFF2-40B4-BE49-F238E27FC236}">
                <a16:creationId xmlns:a16="http://schemas.microsoft.com/office/drawing/2014/main" xmlns="" id="{54C23BD3-682A-8167-BB7D-92070FC2FFA9}"/>
              </a:ext>
            </a:extLst>
          </p:cNvPr>
          <p:cNvPicPr>
            <a:picLocks noChangeAspect="1"/>
          </p:cNvPicPr>
          <p:nvPr/>
        </p:nvPicPr>
        <p:blipFill>
          <a:blip r:embed="rId8"/>
          <a:stretch>
            <a:fillRect/>
          </a:stretch>
        </p:blipFill>
        <p:spPr>
          <a:xfrm>
            <a:off x="515872" y="2642770"/>
            <a:ext cx="2540564" cy="3321782"/>
          </a:xfrm>
          <a:prstGeom prst="rect">
            <a:avLst/>
          </a:prstGeom>
        </p:spPr>
      </p:pic>
    </p:spTree>
    <p:custDataLst>
      <p:tags r:id="rId1"/>
    </p:custDataLst>
    <p:extLst>
      <p:ext uri="{BB962C8B-B14F-4D97-AF65-F5344CB8AC3E}">
        <p14:creationId xmlns:p14="http://schemas.microsoft.com/office/powerpoint/2010/main" val="148251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55600" y="5857433"/>
            <a:ext cx="12925459" cy="3166737"/>
          </a:xfrm>
          <a:prstGeom prst="rect">
            <a:avLst/>
          </a:prstGeom>
        </p:spPr>
      </p:pic>
      <p:pic>
        <p:nvPicPr>
          <p:cNvPr id="6" name="Picture 6"/>
          <p:cNvPicPr>
            <a:picLocks noChangeAspect="1"/>
          </p:cNvPicPr>
          <p:nvPr/>
        </p:nvPicPr>
        <p:blipFill>
          <a:blip r:embed="rId4"/>
          <a:srcRect/>
          <a:stretch>
            <a:fillRect/>
          </a:stretch>
        </p:blipFill>
        <p:spPr>
          <a:xfrm>
            <a:off x="-784809" y="3578192"/>
            <a:ext cx="3193713" cy="327980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184" y="0"/>
            <a:ext cx="1759195" cy="177189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6692" y="3312707"/>
            <a:ext cx="3214094" cy="3566695"/>
          </a:xfrm>
          <a:prstGeom prst="rect">
            <a:avLst/>
          </a:prstGeom>
        </p:spPr>
      </p:pic>
      <p:pic>
        <p:nvPicPr>
          <p:cNvPr id="9" name="Picture 8">
            <a:extLst>
              <a:ext uri="{FF2B5EF4-FFF2-40B4-BE49-F238E27FC236}">
                <a16:creationId xmlns:a16="http://schemas.microsoft.com/office/drawing/2014/main" xmlns="" id="{4448CD4D-AA18-81B3-A055-C562B5446C01}"/>
              </a:ext>
            </a:extLst>
          </p:cNvPr>
          <p:cNvPicPr>
            <a:picLocks noChangeAspect="1"/>
          </p:cNvPicPr>
          <p:nvPr/>
        </p:nvPicPr>
        <p:blipFill>
          <a:blip r:embed="rId7"/>
          <a:stretch>
            <a:fillRect/>
          </a:stretch>
        </p:blipFill>
        <p:spPr>
          <a:xfrm>
            <a:off x="2705859" y="179164"/>
            <a:ext cx="6565961" cy="1780186"/>
          </a:xfrm>
          <a:prstGeom prst="rect">
            <a:avLst/>
          </a:prstGeom>
        </p:spPr>
      </p:pic>
      <p:pic>
        <p:nvPicPr>
          <p:cNvPr id="10" name="Picture 9">
            <a:extLst>
              <a:ext uri="{FF2B5EF4-FFF2-40B4-BE49-F238E27FC236}">
                <a16:creationId xmlns:a16="http://schemas.microsoft.com/office/drawing/2014/main" xmlns="" id="{C2EEB9C3-B600-E60A-6EB9-1F4E971BBEBC}"/>
              </a:ext>
            </a:extLst>
          </p:cNvPr>
          <p:cNvPicPr>
            <a:picLocks noChangeAspect="1"/>
          </p:cNvPicPr>
          <p:nvPr/>
        </p:nvPicPr>
        <p:blipFill>
          <a:blip r:embed="rId8"/>
          <a:stretch>
            <a:fillRect/>
          </a:stretch>
        </p:blipFill>
        <p:spPr>
          <a:xfrm>
            <a:off x="1530062" y="1581027"/>
            <a:ext cx="9839797" cy="2280102"/>
          </a:xfrm>
          <a:prstGeom prst="rect">
            <a:avLst/>
          </a:prstGeom>
        </p:spPr>
      </p:pic>
    </p:spTree>
    <p:custDataLst>
      <p:tags r:id="rId1"/>
    </p:custData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05117" y="2127085"/>
            <a:ext cx="966275" cy="1299391"/>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88444" y="4424793"/>
            <a:ext cx="1642909" cy="1299391"/>
          </a:xfrm>
          <a:prstGeom prst="rect">
            <a:avLst/>
          </a:prstGeom>
        </p:spPr>
      </p:pic>
      <p:sp>
        <p:nvSpPr>
          <p:cNvPr id="7" name="TextBox 7"/>
          <p:cNvSpPr txBox="1"/>
          <p:nvPr/>
        </p:nvSpPr>
        <p:spPr>
          <a:xfrm>
            <a:off x="2893993" y="2574638"/>
            <a:ext cx="8993207" cy="1087990"/>
          </a:xfrm>
          <a:prstGeom prst="rect">
            <a:avLst/>
          </a:prstGeom>
        </p:spPr>
        <p:txBody>
          <a:bodyPr wrap="square" lIns="0" tIns="0" rIns="0" bIns="0" rtlCol="0" anchor="t">
            <a:spAutoFit/>
          </a:bodyPr>
          <a:lstStyle/>
          <a:p>
            <a:pPr defTabSz="609630">
              <a:lnSpc>
                <a:spcPct val="130000"/>
              </a:lnSpc>
            </a:pPr>
            <a:r>
              <a:rPr lang="en-US" sz="2800" b="1" dirty="0" err="1">
                <a:solidFill>
                  <a:schemeClr val="accent2">
                    <a:lumMod val="75000"/>
                  </a:schemeClr>
                </a:solidFill>
                <a:latin typeface="Cambria" panose="02040503050406030204" pitchFamily="18" charset="0"/>
                <a:ea typeface="Cambria" panose="02040503050406030204" pitchFamily="18" charset="0"/>
              </a:rPr>
              <a:t>Biết</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cách</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lập</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dàn</a:t>
            </a:r>
            <a:r>
              <a:rPr lang="en-US" sz="2800" b="1" dirty="0">
                <a:solidFill>
                  <a:schemeClr val="accent2">
                    <a:lumMod val="75000"/>
                  </a:schemeClr>
                </a:solidFill>
                <a:latin typeface="Cambria" panose="02040503050406030204" pitchFamily="18" charset="0"/>
                <a:ea typeface="Cambria" panose="02040503050406030204" pitchFamily="18" charset="0"/>
              </a:rPr>
              <a:t> ý </a:t>
            </a:r>
            <a:r>
              <a:rPr lang="en-US" sz="2800" b="1" dirty="0" err="1">
                <a:solidFill>
                  <a:schemeClr val="accent2">
                    <a:lumMod val="75000"/>
                  </a:schemeClr>
                </a:solidFill>
                <a:latin typeface="Cambria" panose="02040503050406030204" pitchFamily="18" charset="0"/>
                <a:ea typeface="Cambria" panose="02040503050406030204" pitchFamily="18" charset="0"/>
              </a:rPr>
              <a:t>cho</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bài</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văn</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kể</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lại</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câu</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chuyện</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về</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một</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nhân</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vật</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lịch</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sử</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mà</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em</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đã</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nghe</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đã</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đọc</a:t>
            </a:r>
            <a:endParaRPr lang="en-US" sz="2800" b="1" dirty="0">
              <a:solidFill>
                <a:schemeClr val="accent2">
                  <a:lumMod val="75000"/>
                </a:schemeClr>
              </a:solidFill>
              <a:latin typeface="Cambria" panose="02040503050406030204" pitchFamily="18" charset="0"/>
              <a:ea typeface="Cambria" panose="02040503050406030204" pitchFamily="18" charset="0"/>
            </a:endParaRPr>
          </a:p>
        </p:txBody>
      </p:sp>
      <p:sp>
        <p:nvSpPr>
          <p:cNvPr id="8" name="TextBox 8"/>
          <p:cNvSpPr txBox="1"/>
          <p:nvPr/>
        </p:nvSpPr>
        <p:spPr>
          <a:xfrm>
            <a:off x="2133600" y="4800601"/>
            <a:ext cx="9499600" cy="645177"/>
          </a:xfrm>
          <a:prstGeom prst="rect">
            <a:avLst/>
          </a:prstGeom>
        </p:spPr>
        <p:txBody>
          <a:bodyPr wrap="square" lIns="0" tIns="0" rIns="0" bIns="0" rtlCol="0" anchor="t">
            <a:spAutoFit/>
          </a:bodyPr>
          <a:lstStyle/>
          <a:p>
            <a:pPr defTabSz="609630">
              <a:lnSpc>
                <a:spcPct val="130000"/>
              </a:lnSpc>
            </a:pPr>
            <a:r>
              <a:rPr lang="en-US" sz="3600" b="1">
                <a:solidFill>
                  <a:srgbClr val="F79646">
                    <a:lumMod val="50000"/>
                  </a:srgbClr>
                </a:solidFill>
                <a:latin typeface="Cambria" panose="02040503050406030204" pitchFamily="18" charset="0"/>
                <a:ea typeface="Cambria" panose="02040503050406030204" pitchFamily="18" charset="0"/>
              </a:rPr>
              <a:t>Biết tìm các câu chuyện về nhân vật lịch sử</a:t>
            </a:r>
            <a:endParaRPr lang="en-US" sz="3600" b="1" dirty="0">
              <a:solidFill>
                <a:srgbClr val="F79646">
                  <a:lumMod val="50000"/>
                </a:srgbClr>
              </a:solidFill>
              <a:latin typeface="Cambria" panose="02040503050406030204" pitchFamily="18" charset="0"/>
              <a:ea typeface="Cambria" panose="02040503050406030204" pitchFamily="18" charset="0"/>
            </a:endParaRPr>
          </a:p>
        </p:txBody>
      </p:sp>
      <p:pic>
        <p:nvPicPr>
          <p:cNvPr id="13"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078228" y="-786808"/>
            <a:ext cx="4156455" cy="2629902"/>
          </a:xfrm>
          <a:prstGeom prst="rect">
            <a:avLst/>
          </a:prstGeom>
        </p:spPr>
      </p:pic>
      <p:pic>
        <p:nvPicPr>
          <p:cNvPr id="14"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552053" y="-673815"/>
            <a:ext cx="4156455" cy="2629902"/>
          </a:xfrm>
          <a:prstGeom prst="rect">
            <a:avLst/>
          </a:prstGeom>
        </p:spPr>
      </p:pic>
      <p:pic>
        <p:nvPicPr>
          <p:cNvPr id="15" name="Picture 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97097" y="5629319"/>
            <a:ext cx="3492195" cy="2755659"/>
          </a:xfrm>
          <a:prstGeom prst="rect">
            <a:avLst/>
          </a:prstGeom>
        </p:spPr>
      </p:pic>
      <p:pic>
        <p:nvPicPr>
          <p:cNvPr id="16"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258964" y="5862113"/>
            <a:ext cx="4156455" cy="2629902"/>
          </a:xfrm>
          <a:prstGeom prst="rect">
            <a:avLst/>
          </a:prstGeom>
        </p:spPr>
      </p:pic>
      <p:pic>
        <p:nvPicPr>
          <p:cNvPr id="17"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554973" y="5479248"/>
            <a:ext cx="4156455" cy="2629902"/>
          </a:xfrm>
          <a:prstGeom prst="rect">
            <a:avLst/>
          </a:prstGeom>
        </p:spPr>
      </p:pic>
      <p:pic>
        <p:nvPicPr>
          <p:cNvPr id="5" name="Picture 4">
            <a:extLst>
              <a:ext uri="{FF2B5EF4-FFF2-40B4-BE49-F238E27FC236}">
                <a16:creationId xmlns:a16="http://schemas.microsoft.com/office/drawing/2014/main" xmlns="" id="{9811DA13-516C-58F9-71ED-6A05795944DF}"/>
              </a:ext>
            </a:extLst>
          </p:cNvPr>
          <p:cNvPicPr>
            <a:picLocks noChangeAspect="1"/>
          </p:cNvPicPr>
          <p:nvPr/>
        </p:nvPicPr>
        <p:blipFill>
          <a:blip r:embed="rId11"/>
          <a:stretch>
            <a:fillRect/>
          </a:stretch>
        </p:blipFill>
        <p:spPr>
          <a:xfrm>
            <a:off x="1150405" y="554762"/>
            <a:ext cx="10638442" cy="1658256"/>
          </a:xfrm>
          <a:prstGeom prst="rect">
            <a:avLst/>
          </a:prstGeom>
        </p:spPr>
      </p:pic>
    </p:spTree>
    <p:custDataLst>
      <p:tags r:id="rId1"/>
    </p:custDataLst>
    <p:extLst>
      <p:ext uri="{BB962C8B-B14F-4D97-AF65-F5344CB8AC3E}">
        <p14:creationId xmlns:p14="http://schemas.microsoft.com/office/powerpoint/2010/main" val="1127792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207627" y="-352595"/>
            <a:ext cx="3680827" cy="2328959"/>
          </a:xfrm>
          <a:prstGeom prst="rect">
            <a:avLst/>
          </a:prstGeom>
        </p:spPr>
      </p:pic>
      <p:sp>
        <p:nvSpPr>
          <p:cNvPr id="2" name="TextBox 2"/>
          <p:cNvSpPr txBox="1"/>
          <p:nvPr/>
        </p:nvSpPr>
        <p:spPr>
          <a:xfrm>
            <a:off x="911225" y="285725"/>
            <a:ext cx="10109200" cy="1150636"/>
          </a:xfrm>
          <a:prstGeom prst="rect">
            <a:avLst/>
          </a:prstGeom>
          <a:solidFill>
            <a:schemeClr val="accent5">
              <a:lumMod val="20000"/>
              <a:lumOff val="80000"/>
            </a:schemeClr>
          </a:solidFill>
        </p:spPr>
        <p:txBody>
          <a:bodyPr wrap="square" lIns="0" tIns="0" rIns="0" bIns="0" rtlCol="0" anchor="t">
            <a:spAutoFit/>
          </a:bodyPr>
          <a:lstStyle/>
          <a:p>
            <a:pPr algn="ctr" defTabSz="609630">
              <a:lnSpc>
                <a:spcPts val="4561"/>
              </a:lnSpc>
            </a:pPr>
            <a:r>
              <a:rPr lang="en-US" sz="3600" b="1" kern="100" dirty="0" err="1">
                <a:solidFill>
                  <a:srgbClr val="EEECE1">
                    <a:lumMod val="10000"/>
                  </a:srgbClr>
                </a:solidFill>
                <a:latin typeface="Arial" panose="020B0604020202020204" pitchFamily="34" charset="0"/>
              </a:rPr>
              <a:t>Đề</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bài</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Viết</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bài</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văn</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kể</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lại</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câu</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chuyện</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về</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một</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nhân</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vật</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lịch</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sử</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mà</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em</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đã</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đọc</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đã</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nghe</a:t>
            </a:r>
            <a:r>
              <a:rPr lang="en-US" sz="3600" b="1" kern="100" dirty="0">
                <a:solidFill>
                  <a:srgbClr val="EEECE1">
                    <a:lumMod val="10000"/>
                  </a:srgbClr>
                </a:solidFill>
                <a:latin typeface="Arial" panose="020B0604020202020204" pitchFamily="34" charset="0"/>
              </a:rPr>
              <a:t>.</a:t>
            </a:r>
            <a:endParaRPr lang="en-US" sz="3600" b="1" kern="100" dirty="0">
              <a:solidFill>
                <a:srgbClr val="EEECE1">
                  <a:lumMod val="10000"/>
                </a:srgbClr>
              </a:solidFill>
              <a:latin typeface="Calibri"/>
            </a:endParaRPr>
          </a:p>
        </p:txBody>
      </p:sp>
      <p:sp>
        <p:nvSpPr>
          <p:cNvPr id="7" name="Rounded Rectangle 6"/>
          <p:cNvSpPr/>
          <p:nvPr/>
        </p:nvSpPr>
        <p:spPr>
          <a:xfrm>
            <a:off x="990600" y="2536152"/>
            <a:ext cx="101631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3200" dirty="0" err="1">
                <a:solidFill>
                  <a:srgbClr val="002060"/>
                </a:solidFill>
              </a:rPr>
              <a:t>Chọn</a:t>
            </a:r>
            <a:r>
              <a:rPr lang="en-US" sz="3200" dirty="0">
                <a:solidFill>
                  <a:srgbClr val="002060"/>
                </a:solidFill>
              </a:rPr>
              <a:t> </a:t>
            </a:r>
            <a:r>
              <a:rPr lang="en-US" sz="3200" dirty="0" err="1">
                <a:solidFill>
                  <a:srgbClr val="002060"/>
                </a:solidFill>
              </a:rPr>
              <a:t>câu</a:t>
            </a:r>
            <a:r>
              <a:rPr lang="en-US" sz="3200" dirty="0">
                <a:solidFill>
                  <a:srgbClr val="002060"/>
                </a:solidFill>
              </a:rPr>
              <a:t> </a:t>
            </a:r>
            <a:r>
              <a:rPr lang="en-US" sz="3200" dirty="0" err="1">
                <a:solidFill>
                  <a:srgbClr val="002060"/>
                </a:solidFill>
              </a:rPr>
              <a:t>chuyện</a:t>
            </a:r>
            <a:r>
              <a:rPr lang="en-US" sz="3200" dirty="0">
                <a:solidFill>
                  <a:srgbClr val="002060"/>
                </a:solidFill>
              </a:rPr>
              <a:t> </a:t>
            </a:r>
            <a:r>
              <a:rPr lang="en-US" sz="3200" dirty="0" err="1">
                <a:solidFill>
                  <a:srgbClr val="002060"/>
                </a:solidFill>
              </a:rPr>
              <a:t>về</a:t>
            </a:r>
            <a:r>
              <a:rPr lang="en-US" sz="3200" dirty="0">
                <a:solidFill>
                  <a:srgbClr val="002060"/>
                </a:solidFill>
              </a:rPr>
              <a:t> </a:t>
            </a:r>
            <a:r>
              <a:rPr lang="en-US" sz="3200" dirty="0" err="1">
                <a:solidFill>
                  <a:srgbClr val="002060"/>
                </a:solidFill>
              </a:rPr>
              <a:t>một</a:t>
            </a:r>
            <a:r>
              <a:rPr lang="en-US" sz="3200" dirty="0">
                <a:solidFill>
                  <a:srgbClr val="002060"/>
                </a:solidFill>
              </a:rPr>
              <a:t> </a:t>
            </a:r>
            <a:r>
              <a:rPr lang="en-US" sz="3200" dirty="0" err="1">
                <a:solidFill>
                  <a:srgbClr val="002060"/>
                </a:solidFill>
              </a:rPr>
              <a:t>nhân</a:t>
            </a:r>
            <a:r>
              <a:rPr lang="en-US" sz="3200" dirty="0">
                <a:solidFill>
                  <a:srgbClr val="002060"/>
                </a:solidFill>
              </a:rPr>
              <a:t> </a:t>
            </a:r>
            <a:r>
              <a:rPr lang="en-US" sz="3200" dirty="0" err="1">
                <a:solidFill>
                  <a:srgbClr val="002060"/>
                </a:solidFill>
              </a:rPr>
              <a:t>vật</a:t>
            </a:r>
            <a:r>
              <a:rPr lang="en-US" sz="3200" dirty="0">
                <a:solidFill>
                  <a:srgbClr val="002060"/>
                </a:solidFill>
              </a:rPr>
              <a:t> </a:t>
            </a:r>
            <a:r>
              <a:rPr lang="en-US" sz="3200" dirty="0" err="1">
                <a:solidFill>
                  <a:srgbClr val="002060"/>
                </a:solidFill>
              </a:rPr>
              <a:t>lịch</a:t>
            </a:r>
            <a:r>
              <a:rPr lang="en-US" sz="3200" dirty="0">
                <a:solidFill>
                  <a:srgbClr val="002060"/>
                </a:solidFill>
              </a:rPr>
              <a:t> </a:t>
            </a:r>
            <a:r>
              <a:rPr lang="en-US" sz="3200" dirty="0" err="1">
                <a:solidFill>
                  <a:srgbClr val="002060"/>
                </a:solidFill>
              </a:rPr>
              <a:t>sử</a:t>
            </a:r>
            <a:r>
              <a:rPr lang="en-US" sz="3200" dirty="0">
                <a:solidFill>
                  <a:srgbClr val="002060"/>
                </a:solidFill>
              </a:rPr>
              <a:t> </a:t>
            </a:r>
            <a:r>
              <a:rPr lang="en-US" sz="3200" dirty="0" err="1">
                <a:solidFill>
                  <a:srgbClr val="002060"/>
                </a:solidFill>
              </a:rPr>
              <a:t>mà</a:t>
            </a:r>
            <a:r>
              <a:rPr lang="en-US" sz="3200" dirty="0">
                <a:solidFill>
                  <a:srgbClr val="002060"/>
                </a:solidFill>
              </a:rPr>
              <a:t> </a:t>
            </a:r>
            <a:r>
              <a:rPr lang="en-US" sz="3200" dirty="0" err="1">
                <a:solidFill>
                  <a:srgbClr val="002060"/>
                </a:solidFill>
              </a:rPr>
              <a:t>em</a:t>
            </a:r>
            <a:r>
              <a:rPr lang="en-US" sz="3200" dirty="0">
                <a:solidFill>
                  <a:srgbClr val="002060"/>
                </a:solidFill>
              </a:rPr>
              <a:t> </a:t>
            </a:r>
            <a:r>
              <a:rPr lang="en-US" sz="3200" dirty="0" err="1">
                <a:solidFill>
                  <a:srgbClr val="002060"/>
                </a:solidFill>
              </a:rPr>
              <a:t>yêu</a:t>
            </a:r>
            <a:r>
              <a:rPr lang="en-US" sz="3200" dirty="0">
                <a:solidFill>
                  <a:srgbClr val="002060"/>
                </a:solidFill>
              </a:rPr>
              <a:t> </a:t>
            </a:r>
            <a:r>
              <a:rPr lang="en-US" sz="3200" dirty="0" err="1">
                <a:solidFill>
                  <a:srgbClr val="002060"/>
                </a:solidFill>
              </a:rPr>
              <a:t>thích</a:t>
            </a:r>
            <a:r>
              <a:rPr lang="en-US" sz="3200" dirty="0">
                <a:solidFill>
                  <a:srgbClr val="002060"/>
                </a:solidFill>
              </a:rPr>
              <a:t>.</a:t>
            </a:r>
            <a:endParaRPr lang="en-US" sz="2000" dirty="0">
              <a:solidFill>
                <a:srgbClr val="002060"/>
              </a:solidFill>
              <a:latin typeface="Calibri"/>
            </a:endParaRPr>
          </a:p>
        </p:txBody>
      </p:sp>
      <p:sp>
        <p:nvSpPr>
          <p:cNvPr id="9" name="TextBox 8">
            <a:extLst>
              <a:ext uri="{FF2B5EF4-FFF2-40B4-BE49-F238E27FC236}">
                <a16:creationId xmlns:a16="http://schemas.microsoft.com/office/drawing/2014/main" xmlns="" id="{322961C2-EB1C-476E-F8AA-197CADDC9F7C}"/>
              </a:ext>
            </a:extLst>
          </p:cNvPr>
          <p:cNvSpPr txBox="1"/>
          <p:nvPr/>
        </p:nvSpPr>
        <p:spPr>
          <a:xfrm>
            <a:off x="2933700" y="1581150"/>
            <a:ext cx="5172075" cy="830997"/>
          </a:xfrm>
          <a:prstGeom prst="rect">
            <a:avLst/>
          </a:prstGeom>
          <a:noFill/>
        </p:spPr>
        <p:txBody>
          <a:bodyPr wrap="square" rtlCol="0">
            <a:spAutoFit/>
          </a:bodyPr>
          <a:lstStyle/>
          <a:p>
            <a:pPr algn="ctr"/>
            <a:r>
              <a:rPr lang="en-US" sz="4800" b="1" dirty="0">
                <a:solidFill>
                  <a:srgbClr val="FFFF00"/>
                </a:solidFill>
              </a:rPr>
              <a:t>1. </a:t>
            </a:r>
            <a:r>
              <a:rPr lang="en-US" sz="4800" b="1" dirty="0" err="1">
                <a:solidFill>
                  <a:srgbClr val="FFFF00"/>
                </a:solidFill>
              </a:rPr>
              <a:t>Chuẩn</a:t>
            </a:r>
            <a:r>
              <a:rPr lang="en-US" sz="4800" b="1" dirty="0">
                <a:solidFill>
                  <a:srgbClr val="FFFF00"/>
                </a:solidFill>
              </a:rPr>
              <a:t> </a:t>
            </a:r>
            <a:r>
              <a:rPr lang="en-US" sz="4800" b="1" dirty="0" err="1">
                <a:solidFill>
                  <a:srgbClr val="FFFF00"/>
                </a:solidFill>
              </a:rPr>
              <a:t>bị</a:t>
            </a:r>
            <a:endParaRPr lang="en-US" sz="4800" b="1" dirty="0">
              <a:solidFill>
                <a:srgbClr val="FFFF00"/>
              </a:solidFill>
            </a:endParaRPr>
          </a:p>
        </p:txBody>
      </p:sp>
      <p:sp>
        <p:nvSpPr>
          <p:cNvPr id="11" name="Rounded Rectangle 6">
            <a:extLst>
              <a:ext uri="{FF2B5EF4-FFF2-40B4-BE49-F238E27FC236}">
                <a16:creationId xmlns:a16="http://schemas.microsoft.com/office/drawing/2014/main" xmlns="" id="{4371DDD0-0A8C-EBCD-E9CC-C37AEC08EC48}"/>
              </a:ext>
            </a:extLst>
          </p:cNvPr>
          <p:cNvSpPr/>
          <p:nvPr/>
        </p:nvSpPr>
        <p:spPr>
          <a:xfrm>
            <a:off x="971550" y="3612477"/>
            <a:ext cx="101631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3200" dirty="0" err="1">
                <a:solidFill>
                  <a:srgbClr val="002060"/>
                </a:solidFill>
              </a:rPr>
              <a:t>Câu</a:t>
            </a:r>
            <a:r>
              <a:rPr lang="en-US" sz="3200" dirty="0">
                <a:solidFill>
                  <a:srgbClr val="002060"/>
                </a:solidFill>
              </a:rPr>
              <a:t> </a:t>
            </a:r>
            <a:r>
              <a:rPr lang="en-US" sz="3200" dirty="0" err="1">
                <a:solidFill>
                  <a:srgbClr val="002060"/>
                </a:solidFill>
              </a:rPr>
              <a:t>chuyện</a:t>
            </a:r>
            <a:r>
              <a:rPr lang="en-US" sz="3200" dirty="0">
                <a:solidFill>
                  <a:srgbClr val="002060"/>
                </a:solidFill>
              </a:rPr>
              <a:t> </a:t>
            </a:r>
            <a:r>
              <a:rPr lang="en-US" sz="3200" dirty="0" err="1">
                <a:solidFill>
                  <a:srgbClr val="002060"/>
                </a:solidFill>
              </a:rPr>
              <a:t>có</a:t>
            </a:r>
            <a:r>
              <a:rPr lang="en-US" sz="3200" dirty="0">
                <a:solidFill>
                  <a:srgbClr val="002060"/>
                </a:solidFill>
              </a:rPr>
              <a:t> </a:t>
            </a:r>
            <a:r>
              <a:rPr lang="en-US" sz="3200" dirty="0" err="1">
                <a:solidFill>
                  <a:srgbClr val="002060"/>
                </a:solidFill>
              </a:rPr>
              <a:t>mở</a:t>
            </a:r>
            <a:r>
              <a:rPr lang="en-US" sz="3200" dirty="0">
                <a:solidFill>
                  <a:srgbClr val="002060"/>
                </a:solidFill>
              </a:rPr>
              <a:t> </a:t>
            </a:r>
            <a:r>
              <a:rPr lang="en-US" sz="3200" dirty="0" err="1">
                <a:solidFill>
                  <a:srgbClr val="002060"/>
                </a:solidFill>
              </a:rPr>
              <a:t>đầu</a:t>
            </a:r>
            <a:r>
              <a:rPr lang="en-US" sz="3200" dirty="0">
                <a:solidFill>
                  <a:srgbClr val="002060"/>
                </a:solidFill>
              </a:rPr>
              <a:t>, </a:t>
            </a:r>
            <a:r>
              <a:rPr lang="en-US" sz="3200" dirty="0" err="1">
                <a:solidFill>
                  <a:srgbClr val="002060"/>
                </a:solidFill>
              </a:rPr>
              <a:t>diễn</a:t>
            </a:r>
            <a:r>
              <a:rPr lang="en-US" sz="3200" dirty="0">
                <a:solidFill>
                  <a:srgbClr val="002060"/>
                </a:solidFill>
              </a:rPr>
              <a:t> </a:t>
            </a:r>
            <a:r>
              <a:rPr lang="en-US" sz="3200" dirty="0" err="1">
                <a:solidFill>
                  <a:srgbClr val="002060"/>
                </a:solidFill>
              </a:rPr>
              <a:t>biến</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kết</a:t>
            </a:r>
            <a:r>
              <a:rPr lang="en-US" sz="3200" dirty="0">
                <a:solidFill>
                  <a:srgbClr val="002060"/>
                </a:solidFill>
              </a:rPr>
              <a:t> </a:t>
            </a:r>
            <a:r>
              <a:rPr lang="en-US" sz="3200" dirty="0" err="1">
                <a:solidFill>
                  <a:srgbClr val="002060"/>
                </a:solidFill>
              </a:rPr>
              <a:t>thúc</a:t>
            </a:r>
            <a:r>
              <a:rPr lang="en-US" sz="3200" dirty="0">
                <a:solidFill>
                  <a:srgbClr val="002060"/>
                </a:solidFill>
              </a:rPr>
              <a:t> </a:t>
            </a:r>
            <a:r>
              <a:rPr lang="en-US" sz="3200" dirty="0" err="1">
                <a:solidFill>
                  <a:srgbClr val="002060"/>
                </a:solidFill>
              </a:rPr>
              <a:t>thế</a:t>
            </a:r>
            <a:r>
              <a:rPr lang="en-US" sz="3200" dirty="0">
                <a:solidFill>
                  <a:srgbClr val="002060"/>
                </a:solidFill>
              </a:rPr>
              <a:t> </a:t>
            </a:r>
            <a:r>
              <a:rPr lang="en-US" sz="3200" dirty="0" err="1">
                <a:solidFill>
                  <a:srgbClr val="002060"/>
                </a:solidFill>
              </a:rPr>
              <a:t>nào</a:t>
            </a:r>
            <a:r>
              <a:rPr lang="en-US" sz="3200" dirty="0">
                <a:solidFill>
                  <a:srgbClr val="002060"/>
                </a:solidFill>
              </a:rPr>
              <a:t>?</a:t>
            </a:r>
            <a:endParaRPr lang="en-US" sz="2000" dirty="0">
              <a:solidFill>
                <a:srgbClr val="002060"/>
              </a:solidFill>
              <a:latin typeface="Calibri"/>
            </a:endParaRPr>
          </a:p>
        </p:txBody>
      </p:sp>
      <p:sp>
        <p:nvSpPr>
          <p:cNvPr id="12" name="Rounded Rectangle 6">
            <a:extLst>
              <a:ext uri="{FF2B5EF4-FFF2-40B4-BE49-F238E27FC236}">
                <a16:creationId xmlns:a16="http://schemas.microsoft.com/office/drawing/2014/main" xmlns="" id="{67DB36DE-0FA5-3EED-3697-A3556B07FB7A}"/>
              </a:ext>
            </a:extLst>
          </p:cNvPr>
          <p:cNvSpPr/>
          <p:nvPr/>
        </p:nvSpPr>
        <p:spPr>
          <a:xfrm>
            <a:off x="981075" y="4698327"/>
            <a:ext cx="101631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200" dirty="0">
                <a:solidFill>
                  <a:srgbClr val="002060"/>
                </a:solidFill>
              </a:rPr>
              <a:t>Nhân vật lịch sử có những đóng góp gì cho đất nước? </a:t>
            </a:r>
            <a:endParaRPr lang="en-US" sz="2000" dirty="0">
              <a:solidFill>
                <a:srgbClr val="002060"/>
              </a:solidFill>
              <a:latin typeface="Calibri"/>
            </a:endParaRPr>
          </a:p>
        </p:txBody>
      </p:sp>
      <p:sp>
        <p:nvSpPr>
          <p:cNvPr id="13" name="Rounded Rectangle 6">
            <a:extLst>
              <a:ext uri="{FF2B5EF4-FFF2-40B4-BE49-F238E27FC236}">
                <a16:creationId xmlns:a16="http://schemas.microsoft.com/office/drawing/2014/main" xmlns="" id="{D824AF6B-CA34-39F8-E7E2-24AA4B6682A2}"/>
              </a:ext>
            </a:extLst>
          </p:cNvPr>
          <p:cNvSpPr/>
          <p:nvPr/>
        </p:nvSpPr>
        <p:spPr>
          <a:xfrm>
            <a:off x="552450" y="5755602"/>
            <a:ext cx="109632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200" dirty="0">
                <a:solidFill>
                  <a:srgbClr val="002060"/>
                </a:solidFill>
              </a:rPr>
              <a:t>Em có cảm nghĩ như thế nào về nhân vật và câu chuyện? </a:t>
            </a:r>
            <a:endParaRPr lang="en-US" sz="2000" dirty="0">
              <a:solidFill>
                <a:srgbClr val="002060"/>
              </a:solidFill>
              <a:latin typeface="Calibri"/>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31212" y="-629151"/>
            <a:ext cx="2161042" cy="1367350"/>
          </a:xfrm>
          <a:prstGeom prst="rect">
            <a:avLst/>
          </a:prstGeom>
        </p:spPr>
      </p:pic>
      <p:sp>
        <p:nvSpPr>
          <p:cNvPr id="2" name="TextBox 2"/>
          <p:cNvSpPr txBox="1"/>
          <p:nvPr/>
        </p:nvSpPr>
        <p:spPr>
          <a:xfrm>
            <a:off x="1016000" y="381000"/>
            <a:ext cx="10490200" cy="1354217"/>
          </a:xfrm>
          <a:prstGeom prst="rect">
            <a:avLst/>
          </a:prstGeom>
          <a:solidFill>
            <a:schemeClr val="accent5">
              <a:lumMod val="20000"/>
              <a:lumOff val="80000"/>
            </a:schemeClr>
          </a:solidFill>
        </p:spPr>
        <p:txBody>
          <a:bodyPr wrap="square" lIns="0" tIns="0" rIns="0" bIns="0" rtlCol="0" anchor="t">
            <a:spAutoFit/>
          </a:bodyPr>
          <a:lstStyle/>
          <a:p>
            <a:pPr algn="ctr" defTabSz="609630"/>
            <a:r>
              <a:rPr lang="en-US" sz="4400" b="1" kern="100" dirty="0" err="1">
                <a:solidFill>
                  <a:srgbClr val="EEECE1">
                    <a:lumMod val="10000"/>
                  </a:srgbClr>
                </a:solidFill>
              </a:rPr>
              <a:t>Chọn</a:t>
            </a:r>
            <a:r>
              <a:rPr lang="en-US" sz="4400" b="1" kern="100" dirty="0">
                <a:solidFill>
                  <a:srgbClr val="EEECE1">
                    <a:lumMod val="10000"/>
                  </a:srgbClr>
                </a:solidFill>
              </a:rPr>
              <a:t> </a:t>
            </a:r>
            <a:r>
              <a:rPr lang="en-US" sz="4400" b="1" kern="100" dirty="0" err="1">
                <a:solidFill>
                  <a:srgbClr val="EEECE1">
                    <a:lumMod val="10000"/>
                  </a:srgbClr>
                </a:solidFill>
              </a:rPr>
              <a:t>câu</a:t>
            </a:r>
            <a:r>
              <a:rPr lang="en-US" sz="4400" b="1" kern="100" dirty="0">
                <a:solidFill>
                  <a:srgbClr val="EEECE1">
                    <a:lumMod val="10000"/>
                  </a:srgbClr>
                </a:solidFill>
              </a:rPr>
              <a:t> </a:t>
            </a:r>
            <a:r>
              <a:rPr lang="en-US" sz="4400" b="1" kern="100" dirty="0" err="1">
                <a:solidFill>
                  <a:srgbClr val="EEECE1">
                    <a:lumMod val="10000"/>
                  </a:srgbClr>
                </a:solidFill>
              </a:rPr>
              <a:t>chuyện</a:t>
            </a:r>
            <a:r>
              <a:rPr lang="en-US" sz="4400" b="1" kern="100" dirty="0">
                <a:solidFill>
                  <a:srgbClr val="EEECE1">
                    <a:lumMod val="10000"/>
                  </a:srgbClr>
                </a:solidFill>
              </a:rPr>
              <a:t> </a:t>
            </a:r>
            <a:r>
              <a:rPr lang="en-US" sz="4400" b="1" kern="100" dirty="0" err="1">
                <a:solidFill>
                  <a:srgbClr val="EEECE1">
                    <a:lumMod val="10000"/>
                  </a:srgbClr>
                </a:solidFill>
              </a:rPr>
              <a:t>về</a:t>
            </a:r>
            <a:r>
              <a:rPr lang="en-US" sz="4400" b="1" kern="100" dirty="0">
                <a:solidFill>
                  <a:srgbClr val="EEECE1">
                    <a:lumMod val="10000"/>
                  </a:srgbClr>
                </a:solidFill>
              </a:rPr>
              <a:t> </a:t>
            </a:r>
            <a:r>
              <a:rPr lang="en-US" sz="4400" b="1" kern="100" dirty="0" err="1">
                <a:solidFill>
                  <a:srgbClr val="EEECE1">
                    <a:lumMod val="10000"/>
                  </a:srgbClr>
                </a:solidFill>
              </a:rPr>
              <a:t>một</a:t>
            </a:r>
            <a:r>
              <a:rPr lang="en-US" sz="4400" b="1" kern="100" dirty="0">
                <a:solidFill>
                  <a:srgbClr val="EEECE1">
                    <a:lumMod val="10000"/>
                  </a:srgbClr>
                </a:solidFill>
              </a:rPr>
              <a:t> </a:t>
            </a:r>
            <a:r>
              <a:rPr lang="en-US" sz="4400" b="1" kern="100" dirty="0" err="1">
                <a:solidFill>
                  <a:srgbClr val="EEECE1">
                    <a:lumMod val="10000"/>
                  </a:srgbClr>
                </a:solidFill>
              </a:rPr>
              <a:t>nhân</a:t>
            </a:r>
            <a:r>
              <a:rPr lang="en-US" sz="4400" b="1" kern="100" dirty="0">
                <a:solidFill>
                  <a:srgbClr val="EEECE1">
                    <a:lumMod val="10000"/>
                  </a:srgbClr>
                </a:solidFill>
              </a:rPr>
              <a:t> </a:t>
            </a:r>
            <a:r>
              <a:rPr lang="en-US" sz="4400" b="1" kern="100" dirty="0" err="1">
                <a:solidFill>
                  <a:srgbClr val="EEECE1">
                    <a:lumMod val="10000"/>
                  </a:srgbClr>
                </a:solidFill>
              </a:rPr>
              <a:t>vật</a:t>
            </a:r>
            <a:r>
              <a:rPr lang="en-US" sz="4400" b="1" kern="100" dirty="0">
                <a:solidFill>
                  <a:srgbClr val="EEECE1">
                    <a:lumMod val="10000"/>
                  </a:srgbClr>
                </a:solidFill>
              </a:rPr>
              <a:t> </a:t>
            </a:r>
            <a:r>
              <a:rPr lang="en-US" sz="4400" b="1" kern="100" dirty="0" err="1">
                <a:solidFill>
                  <a:srgbClr val="EEECE1">
                    <a:lumMod val="10000"/>
                  </a:srgbClr>
                </a:solidFill>
              </a:rPr>
              <a:t>lịch</a:t>
            </a:r>
            <a:r>
              <a:rPr lang="en-US" sz="4400" b="1" kern="100" dirty="0">
                <a:solidFill>
                  <a:srgbClr val="EEECE1">
                    <a:lumMod val="10000"/>
                  </a:srgbClr>
                </a:solidFill>
              </a:rPr>
              <a:t> </a:t>
            </a:r>
            <a:r>
              <a:rPr lang="en-US" sz="4400" b="1" kern="100" dirty="0" err="1">
                <a:solidFill>
                  <a:srgbClr val="EEECE1">
                    <a:lumMod val="10000"/>
                  </a:srgbClr>
                </a:solidFill>
              </a:rPr>
              <a:t>sử</a:t>
            </a:r>
            <a:r>
              <a:rPr lang="en-US" sz="4400" b="1" kern="100" dirty="0">
                <a:solidFill>
                  <a:srgbClr val="EEECE1">
                    <a:lumMod val="10000"/>
                  </a:srgbClr>
                </a:solidFill>
              </a:rPr>
              <a:t> </a:t>
            </a:r>
            <a:r>
              <a:rPr lang="en-US" sz="4400" b="1" kern="100" dirty="0" err="1">
                <a:solidFill>
                  <a:srgbClr val="EEECE1">
                    <a:lumMod val="10000"/>
                  </a:srgbClr>
                </a:solidFill>
              </a:rPr>
              <a:t>mà</a:t>
            </a:r>
            <a:r>
              <a:rPr lang="en-US" sz="4400" b="1" kern="100" dirty="0">
                <a:solidFill>
                  <a:srgbClr val="EEECE1">
                    <a:lumMod val="10000"/>
                  </a:srgbClr>
                </a:solidFill>
              </a:rPr>
              <a:t> </a:t>
            </a:r>
            <a:r>
              <a:rPr lang="en-US" sz="4400" b="1" kern="100" dirty="0" err="1">
                <a:solidFill>
                  <a:srgbClr val="EEECE1">
                    <a:lumMod val="10000"/>
                  </a:srgbClr>
                </a:solidFill>
              </a:rPr>
              <a:t>em</a:t>
            </a:r>
            <a:r>
              <a:rPr lang="en-US" sz="4400" b="1" kern="100" dirty="0">
                <a:solidFill>
                  <a:srgbClr val="EEECE1">
                    <a:lumMod val="10000"/>
                  </a:srgbClr>
                </a:solidFill>
              </a:rPr>
              <a:t> </a:t>
            </a:r>
            <a:r>
              <a:rPr lang="en-US" sz="4400" b="1" kern="100" dirty="0" err="1">
                <a:solidFill>
                  <a:srgbClr val="EEECE1">
                    <a:lumMod val="10000"/>
                  </a:srgbClr>
                </a:solidFill>
              </a:rPr>
              <a:t>yêu</a:t>
            </a:r>
            <a:r>
              <a:rPr lang="en-US" sz="4400" b="1" kern="100" dirty="0">
                <a:solidFill>
                  <a:srgbClr val="EEECE1">
                    <a:lumMod val="10000"/>
                  </a:srgbClr>
                </a:solidFill>
              </a:rPr>
              <a:t> </a:t>
            </a:r>
            <a:r>
              <a:rPr lang="en-US" sz="4400" b="1" kern="100" dirty="0" err="1">
                <a:solidFill>
                  <a:srgbClr val="EEECE1">
                    <a:lumMod val="10000"/>
                  </a:srgbClr>
                </a:solidFill>
              </a:rPr>
              <a:t>thích</a:t>
            </a:r>
            <a:r>
              <a:rPr lang="en-US" sz="4400" b="1" kern="100" dirty="0">
                <a:solidFill>
                  <a:srgbClr val="EEECE1">
                    <a:lumMod val="10000"/>
                  </a:srgbClr>
                </a:solidFill>
              </a:rPr>
              <a:t>.</a:t>
            </a:r>
          </a:p>
        </p:txBody>
      </p:sp>
      <p:sp>
        <p:nvSpPr>
          <p:cNvPr id="9" name="Rounded Rectangle 8"/>
          <p:cNvSpPr/>
          <p:nvPr/>
        </p:nvSpPr>
        <p:spPr>
          <a:xfrm>
            <a:off x="1228725" y="2133599"/>
            <a:ext cx="10239375" cy="16478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r>
              <a:rPr lang="en-US" sz="3200" b="1" dirty="0" err="1">
                <a:solidFill>
                  <a:srgbClr val="FF0000"/>
                </a:solidFill>
                <a:latin typeface="Cambria" panose="02040503050406030204" pitchFamily="18" charset="0"/>
                <a:ea typeface="Cambria" panose="02040503050406030204" pitchFamily="18" charset="0"/>
              </a:rPr>
              <a:t>Gợi</a:t>
            </a:r>
            <a:r>
              <a:rPr lang="en-US" sz="3200" b="1" dirty="0">
                <a:solidFill>
                  <a:srgbClr val="FF0000"/>
                </a:solidFill>
                <a:latin typeface="Cambria" panose="02040503050406030204" pitchFamily="18" charset="0"/>
                <a:ea typeface="Cambria" panose="02040503050406030204" pitchFamily="18" charset="0"/>
              </a:rPr>
              <a:t> ý: </a:t>
            </a:r>
            <a:r>
              <a:rPr lang="en-US" sz="3200" dirty="0" err="1">
                <a:solidFill>
                  <a:srgbClr val="FF0000"/>
                </a:solidFill>
                <a:latin typeface="Cambria" panose="02040503050406030204" pitchFamily="18" charset="0"/>
                <a:ea typeface="Cambria" panose="02040503050406030204" pitchFamily="18" charset="0"/>
              </a:rPr>
              <a:t>Câu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chuyện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về</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Quốc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Toản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Phạm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Ngũ</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Lão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Yết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Kiêu</a:t>
            </a:r>
            <a:r>
              <a:rPr lang="en-US" sz="3200" dirty="0">
                <a:solidFill>
                  <a:srgbClr val="FF0000"/>
                </a:solidFill>
                <a:latin typeface="Cambria" panose="02040503050406030204" pitchFamily="18" charset="0"/>
                <a:ea typeface="Cambria" panose="02040503050406030204" pitchFamily="18" charset="0"/>
              </a:rPr>
              <a:t>, Lê Lai, </a:t>
            </a:r>
            <a:r>
              <a:rPr lang="en-US" sz="3200" dirty="0" err="1">
                <a:solidFill>
                  <a:srgbClr val="FF0000"/>
                </a:solidFill>
                <a:latin typeface="Cambria" panose="02040503050406030204" pitchFamily="18" charset="0"/>
                <a:ea typeface="Cambria" panose="02040503050406030204" pitchFamily="18" charset="0"/>
              </a:rPr>
              <a:t>Nguyễn</a:t>
            </a:r>
            <a:r>
              <a:rPr lang="en-US" sz="3200" dirty="0">
                <a:solidFill>
                  <a:srgbClr val="FF0000"/>
                </a:solidFill>
                <a:latin typeface="Cambria" panose="02040503050406030204" pitchFamily="18" charset="0"/>
                <a:ea typeface="Cambria" panose="02040503050406030204" pitchFamily="18" charset="0"/>
              </a:rPr>
              <a:t> Trung </a:t>
            </a:r>
            <a:r>
              <a:rPr lang="en-US" sz="3200" dirty="0" err="1">
                <a:solidFill>
                  <a:srgbClr val="FF0000"/>
                </a:solidFill>
                <a:latin typeface="Cambria" panose="02040503050406030204" pitchFamily="18" charset="0"/>
                <a:ea typeface="Cambria" panose="02040503050406030204" pitchFamily="18" charset="0"/>
              </a:rPr>
              <a:t>Trực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Hồ</a:t>
            </a:r>
            <a:r>
              <a:rPr lang="en-US" sz="3200" dirty="0">
                <a:solidFill>
                  <a:srgbClr val="FF0000"/>
                </a:solidFill>
                <a:latin typeface="Cambria" panose="02040503050406030204" pitchFamily="18" charset="0"/>
                <a:ea typeface="Cambria" panose="02040503050406030204" pitchFamily="18" charset="0"/>
              </a:rPr>
              <a:t> Chí Minh, Kim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Nguyễn</a:t>
            </a:r>
            <a:r>
              <a:rPr lang="en-US" sz="3200" dirty="0">
                <a:solidFill>
                  <a:srgbClr val="FF0000"/>
                </a:solidFill>
                <a:latin typeface="Cambria" panose="02040503050406030204" pitchFamily="18" charset="0"/>
                <a:ea typeface="Cambria" panose="02040503050406030204" pitchFamily="18" charset="0"/>
              </a:rPr>
              <a:t> Văn </a:t>
            </a:r>
            <a:r>
              <a:rPr lang="en-US" sz="3200" dirty="0" err="1">
                <a:solidFill>
                  <a:srgbClr val="FF0000"/>
                </a:solidFill>
                <a:latin typeface="Cambria" panose="02040503050406030204" pitchFamily="18" charset="0"/>
                <a:ea typeface="Cambria" panose="02040503050406030204" pitchFamily="18" charset="0"/>
              </a:rPr>
              <a:t>Trỗi</a:t>
            </a:r>
            <a:r>
              <a:rPr lang="en-US" sz="3200" dirty="0">
                <a:solidFill>
                  <a:srgbClr val="FF0000"/>
                </a:solidFill>
                <a:latin typeface="Cambria" panose="02040503050406030204" pitchFamily="18" charset="0"/>
                <a:ea typeface="Cambria" panose="02040503050406030204" pitchFamily="18" charset="0"/>
              </a:rPr>
              <a:t>,...</a:t>
            </a:r>
          </a:p>
        </p:txBody>
      </p:sp>
      <p:sp>
        <p:nvSpPr>
          <p:cNvPr id="4" name="Arrow: Right 3">
            <a:extLst>
              <a:ext uri="{FF2B5EF4-FFF2-40B4-BE49-F238E27FC236}">
                <a16:creationId xmlns:a16="http://schemas.microsoft.com/office/drawing/2014/main" xmlns="" id="{513FBDFE-059E-E9EA-7CB8-4A49CE6185B7}"/>
              </a:ext>
            </a:extLst>
          </p:cNvPr>
          <p:cNvSpPr/>
          <p:nvPr/>
        </p:nvSpPr>
        <p:spPr>
          <a:xfrm>
            <a:off x="676275" y="448627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xmlns="" id="{46DE19E5-1401-8289-87D5-ECE9513E126C}"/>
              </a:ext>
            </a:extLst>
          </p:cNvPr>
          <p:cNvSpPr txBox="1"/>
          <p:nvPr/>
        </p:nvSpPr>
        <p:spPr>
          <a:xfrm>
            <a:off x="2228850" y="4419600"/>
            <a:ext cx="9677400" cy="707886"/>
          </a:xfrm>
          <a:prstGeom prst="rect">
            <a:avLst/>
          </a:prstGeom>
          <a:noFill/>
        </p:spPr>
        <p:txBody>
          <a:bodyPr wrap="square" rtlCol="0">
            <a:spAutoFit/>
          </a:bodyPr>
          <a:lstStyle/>
          <a:p>
            <a:r>
              <a:rPr lang="en-US" sz="4000" b="1" dirty="0" err="1">
                <a:solidFill>
                  <a:srgbClr val="FFFF00"/>
                </a:solidFill>
                <a:latin typeface="Cambria" panose="02040503050406030204" pitchFamily="18" charset="0"/>
                <a:ea typeface="Cambria" panose="02040503050406030204" pitchFamily="18" charset="0"/>
              </a:rPr>
              <a:t>Ví</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dụ</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Chọn</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câu</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chuyện</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về</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anh</a:t>
            </a:r>
            <a:r>
              <a:rPr lang="en-US" sz="4000" b="1" dirty="0">
                <a:solidFill>
                  <a:srgbClr val="FFFF00"/>
                </a:solidFill>
                <a:latin typeface="Cambria" panose="02040503050406030204" pitchFamily="18" charset="0"/>
                <a:ea typeface="Cambria" panose="02040503050406030204" pitchFamily="18" charset="0"/>
              </a:rPr>
              <a:t> Kim </a:t>
            </a:r>
            <a:r>
              <a:rPr lang="en-US" sz="4000" b="1" dirty="0" err="1">
                <a:solidFill>
                  <a:srgbClr val="FFFF00"/>
                </a:solidFill>
                <a:latin typeface="Cambria" panose="02040503050406030204" pitchFamily="18" charset="0"/>
                <a:ea typeface="Cambria" panose="02040503050406030204" pitchFamily="18" charset="0"/>
              </a:rPr>
              <a:t>Đồng</a:t>
            </a:r>
            <a:endParaRPr lang="en-US" sz="4000" b="1" dirty="0">
              <a:solidFill>
                <a:srgbClr val="FFFF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401118630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354217"/>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00" cap="none" spc="0" normalizeH="0" baseline="0" noProof="0">
                <a:ln>
                  <a:noFill/>
                </a:ln>
                <a:solidFill>
                  <a:srgbClr val="EEECE1">
                    <a:lumMod val="10000"/>
                  </a:srgbClr>
                </a:solidFill>
                <a:effectLst/>
                <a:uLnTx/>
                <a:uFillTx/>
                <a:latin typeface="Calibri"/>
                <a:ea typeface="+mn-ea"/>
                <a:cs typeface="+mn-cs"/>
              </a:rPr>
              <a:t>Câu chuyện có mở đầu, diễn biến và kết thúc thế nào?</a:t>
            </a:r>
            <a:endParaRPr kumimoji="0" lang="en-US" sz="4400" b="1" i="0" u="none" strike="noStrike" kern="100" cap="none" spc="0" normalizeH="0" baseline="0" noProof="0" dirty="0" err="1">
              <a:ln>
                <a:noFill/>
              </a:ln>
              <a:solidFill>
                <a:srgbClr val="EEECE1">
                  <a:lumMod val="10000"/>
                </a:srgbClr>
              </a:solidFill>
              <a:effectLst/>
              <a:uLnTx/>
              <a:uFillTx/>
              <a:latin typeface="Calibri"/>
              <a:ea typeface="+mn-ea"/>
              <a:cs typeface="+mn-cs"/>
            </a:endParaRPr>
          </a:p>
        </p:txBody>
      </p:sp>
      <p:sp>
        <p:nvSpPr>
          <p:cNvPr id="9" name="Rounded Rectangle 8"/>
          <p:cNvSpPr/>
          <p:nvPr/>
        </p:nvSpPr>
        <p:spPr>
          <a:xfrm>
            <a:off x="1228726" y="2266950"/>
            <a:ext cx="2324100" cy="105727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đầu</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4" name="Arrow: Right 3">
            <a:extLst>
              <a:ext uri="{FF2B5EF4-FFF2-40B4-BE49-F238E27FC236}">
                <a16:creationId xmlns:a16="http://schemas.microsoft.com/office/drawing/2014/main" xmlns="" id="{C61C6F05-A0BD-82AF-D63A-30A976956722}"/>
              </a:ext>
            </a:extLst>
          </p:cNvPr>
          <p:cNvSpPr/>
          <p:nvPr/>
        </p:nvSpPr>
        <p:spPr>
          <a:xfrm>
            <a:off x="3657600" y="2514600"/>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8">
            <a:extLst>
              <a:ext uri="{FF2B5EF4-FFF2-40B4-BE49-F238E27FC236}">
                <a16:creationId xmlns:a16="http://schemas.microsoft.com/office/drawing/2014/main" xmlns="" id="{0B475287-2380-ED09-09C5-9D45773D4B3B}"/>
              </a:ext>
            </a:extLst>
          </p:cNvPr>
          <p:cNvSpPr/>
          <p:nvPr/>
        </p:nvSpPr>
        <p:spPr>
          <a:xfrm>
            <a:off x="5238751" y="2324100"/>
            <a:ext cx="2324100" cy="105727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Nội</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dung</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8" name="Arrow: Right 7">
            <a:extLst>
              <a:ext uri="{FF2B5EF4-FFF2-40B4-BE49-F238E27FC236}">
                <a16:creationId xmlns:a16="http://schemas.microsoft.com/office/drawing/2014/main" xmlns="" id="{736F13FC-4ED0-71A8-AAA6-4CB07973E69B}"/>
              </a:ext>
            </a:extLst>
          </p:cNvPr>
          <p:cNvSpPr/>
          <p:nvPr/>
        </p:nvSpPr>
        <p:spPr>
          <a:xfrm>
            <a:off x="7820025" y="254317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8">
            <a:extLst>
              <a:ext uri="{FF2B5EF4-FFF2-40B4-BE49-F238E27FC236}">
                <a16:creationId xmlns:a16="http://schemas.microsoft.com/office/drawing/2014/main" xmlns="" id="{56CD0B98-8A01-5085-9C74-0B5A71853071}"/>
              </a:ext>
            </a:extLst>
          </p:cNvPr>
          <p:cNvSpPr/>
          <p:nvPr/>
        </p:nvSpPr>
        <p:spPr>
          <a:xfrm>
            <a:off x="9401176" y="2352675"/>
            <a:ext cx="2324100" cy="105727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thúc</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1" name="Rounded Rectangle 21">
            <a:extLst>
              <a:ext uri="{FF2B5EF4-FFF2-40B4-BE49-F238E27FC236}">
                <a16:creationId xmlns:a16="http://schemas.microsoft.com/office/drawing/2014/main" xmlns="" id="{19781105-F767-B8D2-148B-CDDB067660F6}"/>
              </a:ext>
            </a:extLst>
          </p:cNvPr>
          <p:cNvSpPr/>
          <p:nvPr/>
        </p:nvSpPr>
        <p:spPr>
          <a:xfrm>
            <a:off x="436879" y="3473450"/>
            <a:ext cx="3576321" cy="2746375"/>
          </a:xfrm>
          <a:prstGeom prst="roundRect">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spcAft>
                <a:spcPts val="800"/>
              </a:spcAft>
            </a:pPr>
            <a:r>
              <a:rPr lang="vi-VN" sz="2400" dirty="0">
                <a:solidFill>
                  <a:srgbClr val="002060"/>
                </a:solidFill>
                <a:latin typeface="Cambria" panose="02040503050406030204" pitchFamily="18" charset="0"/>
                <a:ea typeface="Cambria" panose="02040503050406030204" pitchFamily="18" charset="0"/>
              </a:rPr>
              <a:t>Một lần, sau khi làm nhiệm vụ dẫn cán bộ vào căn cứ, Kim Đồng đang trên đường trở về nhà thì nghe có tiếng động lạ ở trong rừng. </a:t>
            </a:r>
          </a:p>
        </p:txBody>
      </p:sp>
      <p:sp>
        <p:nvSpPr>
          <p:cNvPr id="12" name="Rounded Rectangle 21">
            <a:extLst>
              <a:ext uri="{FF2B5EF4-FFF2-40B4-BE49-F238E27FC236}">
                <a16:creationId xmlns:a16="http://schemas.microsoft.com/office/drawing/2014/main" xmlns="" id="{E25C7E52-54A9-F481-B051-EE1A31D23EA6}"/>
              </a:ext>
            </a:extLst>
          </p:cNvPr>
          <p:cNvSpPr/>
          <p:nvPr/>
        </p:nvSpPr>
        <p:spPr>
          <a:xfrm>
            <a:off x="4287520" y="3492500"/>
            <a:ext cx="4683760" cy="3274060"/>
          </a:xfrm>
          <a:prstGeom prst="roundRect">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Kim Đồng liền rủ Cao Sơn tìm cách báo động cho các anh cán bộ đang ở trong xóm biết.</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Sau khi quan sát, Kim Đồng đã nhìn thấy bọn lính đang lợi dụng sương mù phục kích trên đường vào xóm và im lặng đợi bắt người. </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Kim Đồng bảo Cao Sơn lùi về phía sau, chạy về báo cáo. </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Đợi cho bạn đi rồi, Kim Đồng ngắm kĩ địa hình, để chạy vọt qua suối, lên phía rừng. Như vậy, bọn lính sẽ phải nổ súng hoặc kêu lên. Chúng nó sẽ bị lộ. </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Quả nhiên, thấy có bóng người chạy, bọn giặc lên đạn và hô: “Đứng lại!”. Kim Đồng không dừng chân. Giặc bắn theo. </a:t>
            </a:r>
          </a:p>
        </p:txBody>
      </p:sp>
      <p:sp>
        <p:nvSpPr>
          <p:cNvPr id="13" name="Rounded Rectangle 21">
            <a:extLst>
              <a:ext uri="{FF2B5EF4-FFF2-40B4-BE49-F238E27FC236}">
                <a16:creationId xmlns:a16="http://schemas.microsoft.com/office/drawing/2014/main" xmlns="" id="{C1B313F1-8DFE-F2F5-8BC6-8933B0DCF2AC}"/>
              </a:ext>
            </a:extLst>
          </p:cNvPr>
          <p:cNvSpPr/>
          <p:nvPr/>
        </p:nvSpPr>
        <p:spPr>
          <a:xfrm>
            <a:off x="9220200" y="3482975"/>
            <a:ext cx="2628900" cy="2727325"/>
          </a:xfrm>
          <a:prstGeom prst="roundRect">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spcAft>
                <a:spcPts val="800"/>
              </a:spcAft>
            </a:pPr>
            <a:r>
              <a:rPr lang="vi-VN" sz="2800" dirty="0">
                <a:solidFill>
                  <a:srgbClr val="002060"/>
                </a:solidFill>
                <a:latin typeface="Cambria" panose="02040503050406030204" pitchFamily="18" charset="0"/>
                <a:ea typeface="Cambria" panose="02040503050406030204" pitchFamily="18" charset="0"/>
              </a:rPr>
              <a:t>Anh Kim Đồng đã anh dũng hi sinh. </a:t>
            </a:r>
          </a:p>
        </p:txBody>
      </p:sp>
    </p:spTree>
    <p:custDataLst>
      <p:tags r:id="rId1"/>
    </p:custDataLst>
    <p:extLst>
      <p:ext uri="{BB962C8B-B14F-4D97-AF65-F5344CB8AC3E}">
        <p14:creationId xmlns:p14="http://schemas.microsoft.com/office/powerpoint/2010/main" val="286094186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6" grpId="0" animBg="1"/>
      <p:bldP spid="8"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354217"/>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4400" b="1" i="0" u="none" strike="noStrike" kern="100" cap="none" spc="0" normalizeH="0" baseline="0" noProof="0">
                <a:ln>
                  <a:noFill/>
                </a:ln>
                <a:solidFill>
                  <a:srgbClr val="EEECE1">
                    <a:lumMod val="10000"/>
                  </a:srgbClr>
                </a:solidFill>
                <a:effectLst/>
                <a:uLnTx/>
                <a:uFillTx/>
                <a:latin typeface="Calibri"/>
                <a:ea typeface="+mn-ea"/>
                <a:cs typeface="+mn-cs"/>
              </a:rPr>
              <a:t>Nhân vật lịch sử có những đóng góp gì cho đất nước? </a:t>
            </a:r>
            <a:endParaRPr kumimoji="0" lang="vi-VN" sz="4400" b="1" i="0" u="none" strike="noStrike" kern="100" cap="none" spc="0" normalizeH="0" baseline="0" noProof="0" dirty="0" err="1">
              <a:ln>
                <a:noFill/>
              </a:ln>
              <a:solidFill>
                <a:srgbClr val="EEECE1">
                  <a:lumMod val="10000"/>
                </a:srgbClr>
              </a:solidFill>
              <a:effectLst/>
              <a:uLnTx/>
              <a:uFillTx/>
              <a:latin typeface="Calibri"/>
              <a:ea typeface="+mn-ea"/>
              <a:cs typeface="+mn-cs"/>
            </a:endParaRPr>
          </a:p>
        </p:txBody>
      </p:sp>
      <p:sp>
        <p:nvSpPr>
          <p:cNvPr id="7" name="Arrow: Right 6">
            <a:extLst>
              <a:ext uri="{FF2B5EF4-FFF2-40B4-BE49-F238E27FC236}">
                <a16:creationId xmlns:a16="http://schemas.microsoft.com/office/drawing/2014/main" xmlns="" id="{2036B9D5-7D53-D7CA-551B-6EDC00CD17F1}"/>
              </a:ext>
            </a:extLst>
          </p:cNvPr>
          <p:cNvSpPr/>
          <p:nvPr/>
        </p:nvSpPr>
        <p:spPr>
          <a:xfrm>
            <a:off x="619125" y="267652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xmlns="" id="{0FE10909-1C72-E236-251D-B665B202C738}"/>
              </a:ext>
            </a:extLst>
          </p:cNvPr>
          <p:cNvSpPr txBox="1"/>
          <p:nvPr/>
        </p:nvSpPr>
        <p:spPr>
          <a:xfrm>
            <a:off x="2047874" y="2466975"/>
            <a:ext cx="9763125" cy="1938992"/>
          </a:xfrm>
          <a:prstGeom prst="rect">
            <a:avLst/>
          </a:prstGeom>
          <a:noFill/>
        </p:spPr>
        <p:txBody>
          <a:bodyPr wrap="square" rtlCol="0">
            <a:spAutoFit/>
          </a:bodyPr>
          <a:lstStyle/>
          <a:p>
            <a:pPr algn="just"/>
            <a:r>
              <a:rPr lang="en-US" sz="4000" b="1" dirty="0">
                <a:solidFill>
                  <a:srgbClr val="FFFF00"/>
                </a:solidFill>
                <a:latin typeface="Cambria" panose="02040503050406030204" pitchFamily="18" charset="0"/>
                <a:ea typeface="Cambria" panose="02040503050406030204" pitchFamily="18" charset="0"/>
              </a:rPr>
              <a:t>Kim </a:t>
            </a:r>
            <a:r>
              <a:rPr lang="en-US" sz="4000" b="1" dirty="0" err="1">
                <a:solidFill>
                  <a:srgbClr val="FFFF00"/>
                </a:solidFill>
                <a:latin typeface="Cambria" panose="02040503050406030204" pitchFamily="18" charset="0"/>
                <a:ea typeface="Cambria" panose="02040503050406030204" pitchFamily="18" charset="0"/>
              </a:rPr>
              <a:t>Đồng</a:t>
            </a:r>
            <a:r>
              <a:rPr lang="en-US" sz="4000" b="1" dirty="0">
                <a:solidFill>
                  <a:srgbClr val="FFFF00"/>
                </a:solidFill>
                <a:latin typeface="Cambria" panose="02040503050406030204" pitchFamily="18" charset="0"/>
                <a:ea typeface="Cambria" panose="02040503050406030204" pitchFamily="18" charset="0"/>
              </a:rPr>
              <a:t> </a:t>
            </a:r>
            <a:r>
              <a:rPr lang="vi-VN" sz="4000" b="1" dirty="0">
                <a:solidFill>
                  <a:srgbClr val="FFFF00"/>
                </a:solidFill>
                <a:latin typeface="Cambria" panose="02040503050406030204" pitchFamily="18" charset="0"/>
                <a:ea typeface="Cambria" panose="02040503050406030204" pitchFamily="18" charset="0"/>
              </a:rPr>
              <a:t>một tấm gương vì cách mạng quên mình, hy sinh khi làm nhiệm vụ bảo vệ cán bộ cách mạng. </a:t>
            </a:r>
            <a:endParaRPr lang="en-US" sz="4000" b="1" dirty="0">
              <a:solidFill>
                <a:srgbClr val="FFFF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54290286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5C64D98-03B4-496F-B2D6-521BCA3FE984"/>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8{8277CBFB-9E3F-4972-BECD-6960C81951DB}&quot;,&quot;D:\\Giao An\\BGĐT 4 GỬI LÊN THƯ VIỆN SỐ&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V.Viết- Lập dàn ý cho bài văn kể lại 1 câu chuyện"/>
</p:tagLst>
</file>

<file path=ppt/tags/tag10.xml><?xml version="1.0" encoding="utf-8"?>
<p:tagLst xmlns:a="http://schemas.openxmlformats.org/drawingml/2006/main" xmlns:r="http://schemas.openxmlformats.org/officeDocument/2006/relationships" xmlns:p="http://schemas.openxmlformats.org/presentationml/2006/main">
  <p:tag name="GENSWF_SLIDE_UID" val="{7736F9A9-88AB-4733-9B44-FBD257C5080D}:291"/>
</p:tagLst>
</file>

<file path=ppt/tags/tag11.xml><?xml version="1.0" encoding="utf-8"?>
<p:tagLst xmlns:a="http://schemas.openxmlformats.org/drawingml/2006/main" xmlns:r="http://schemas.openxmlformats.org/officeDocument/2006/relationships" xmlns:p="http://schemas.openxmlformats.org/presentationml/2006/main">
  <p:tag name="GENSWF_SLIDE_UID" val="{5BD6BB7A-F815-421F-A4D5-1465F7AACC54}:292"/>
</p:tagLst>
</file>

<file path=ppt/tags/tag12.xml><?xml version="1.0" encoding="utf-8"?>
<p:tagLst xmlns:a="http://schemas.openxmlformats.org/drawingml/2006/main" xmlns:r="http://schemas.openxmlformats.org/officeDocument/2006/relationships" xmlns:p="http://schemas.openxmlformats.org/presentationml/2006/main">
  <p:tag name="GENSWF_SLIDE_UID" val="{077A1399-C109-4728-BBBE-6F8F7D065B7E}:263"/>
</p:tagLst>
</file>

<file path=ppt/tags/tag13.xml><?xml version="1.0" encoding="utf-8"?>
<p:tagLst xmlns:a="http://schemas.openxmlformats.org/drawingml/2006/main" xmlns:r="http://schemas.openxmlformats.org/officeDocument/2006/relationships" xmlns:p="http://schemas.openxmlformats.org/presentationml/2006/main">
  <p:tag name="GENSWF_SLIDE_UID" val="{0DBA1350-6ADA-488F-8199-CADD5F8C6834}:264"/>
</p:tagLst>
</file>

<file path=ppt/tags/tag14.xml><?xml version="1.0" encoding="utf-8"?>
<p:tagLst xmlns:a="http://schemas.openxmlformats.org/drawingml/2006/main" xmlns:r="http://schemas.openxmlformats.org/officeDocument/2006/relationships" xmlns:p="http://schemas.openxmlformats.org/presentationml/2006/main">
  <p:tag name="GENSWF_SLIDE_UID" val="{162F33B5-9E36-46E4-A799-2ECCD35E059B}:262"/>
</p:tagLst>
</file>

<file path=ppt/tags/tag15.xml><?xml version="1.0" encoding="utf-8"?>
<p:tagLst xmlns:a="http://schemas.openxmlformats.org/drawingml/2006/main" xmlns:r="http://schemas.openxmlformats.org/officeDocument/2006/relationships" xmlns:p="http://schemas.openxmlformats.org/presentationml/2006/main">
  <p:tag name="GENSWF_SLIDE_UID" val="{F994F6F0-B5FE-43B2-BA9D-02FF5ED3E045}:294"/>
</p:tagLst>
</file>

<file path=ppt/tags/tag16.xml><?xml version="1.0" encoding="utf-8"?>
<p:tagLst xmlns:a="http://schemas.openxmlformats.org/drawingml/2006/main" xmlns:r="http://schemas.openxmlformats.org/officeDocument/2006/relationships" xmlns:p="http://schemas.openxmlformats.org/presentationml/2006/main">
  <p:tag name="GENSWF_SLIDE_UID" val="{C2244763-1F4A-421C-BE86-BBF89CF693FE}:295"/>
</p:tagLst>
</file>

<file path=ppt/tags/tag17.xml><?xml version="1.0" encoding="utf-8"?>
<p:tagLst xmlns:a="http://schemas.openxmlformats.org/drawingml/2006/main" xmlns:r="http://schemas.openxmlformats.org/officeDocument/2006/relationships" xmlns:p="http://schemas.openxmlformats.org/presentationml/2006/main">
  <p:tag name="GENSWF_SLIDE_UID" val="{0CF5CF09-0174-4879-8E9F-C6C6CC2B519D}:296"/>
</p:tagLst>
</file>

<file path=ppt/tags/tag18.xml><?xml version="1.0" encoding="utf-8"?>
<p:tagLst xmlns:a="http://schemas.openxmlformats.org/drawingml/2006/main" xmlns:r="http://schemas.openxmlformats.org/officeDocument/2006/relationships" xmlns:p="http://schemas.openxmlformats.org/presentationml/2006/main">
  <p:tag name="GENSWF_SLIDE_UID" val="{3583A496-C99B-4CB8-80A4-1F71EDF4D036}:297"/>
</p:tagLst>
</file>

<file path=ppt/tags/tag19.xml><?xml version="1.0" encoding="utf-8"?>
<p:tagLst xmlns:a="http://schemas.openxmlformats.org/drawingml/2006/main" xmlns:r="http://schemas.openxmlformats.org/officeDocument/2006/relationships" xmlns:p="http://schemas.openxmlformats.org/presentationml/2006/main">
  <p:tag name="GENSWF_SLIDE_UID" val="{AB036FA0-133D-4230-8757-32B1992A0A37}:298"/>
</p:tagLst>
</file>

<file path=ppt/tags/tag2.xml><?xml version="1.0" encoding="utf-8"?>
<p:tagLst xmlns:a="http://schemas.openxmlformats.org/drawingml/2006/main" xmlns:r="http://schemas.openxmlformats.org/officeDocument/2006/relationships" xmlns:p="http://schemas.openxmlformats.org/presentationml/2006/main">
  <p:tag name="GENSWF_SLIDE_UID" val="{B94059B5-6F5A-48FE-95C1-18FF7C46F673}:305"/>
</p:tagLst>
</file>

<file path=ppt/tags/tag3.xml><?xml version="1.0" encoding="utf-8"?>
<p:tagLst xmlns:a="http://schemas.openxmlformats.org/drawingml/2006/main" xmlns:r="http://schemas.openxmlformats.org/officeDocument/2006/relationships" xmlns:p="http://schemas.openxmlformats.org/presentationml/2006/main">
  <p:tag name="GENSWF_SLIDE_UID" val="{D53C4ADD-97B9-48E4-B6B9-A11DA7ABE37B}:306"/>
</p:tagLst>
</file>

<file path=ppt/tags/tag4.xml><?xml version="1.0" encoding="utf-8"?>
<p:tagLst xmlns:a="http://schemas.openxmlformats.org/drawingml/2006/main" xmlns:r="http://schemas.openxmlformats.org/officeDocument/2006/relationships" xmlns:p="http://schemas.openxmlformats.org/presentationml/2006/main">
  <p:tag name="GENSWF_SLIDE_UID" val="{DDBB07F1-BA23-49FB-9C23-72CE435A8967}:289"/>
</p:tagLst>
</file>

<file path=ppt/tags/tag5.xml><?xml version="1.0" encoding="utf-8"?>
<p:tagLst xmlns:a="http://schemas.openxmlformats.org/drawingml/2006/main" xmlns:r="http://schemas.openxmlformats.org/officeDocument/2006/relationships" xmlns:p="http://schemas.openxmlformats.org/presentationml/2006/main">
  <p:tag name="GENSWF_SLIDE_UID" val="{C9CEFA10-AE21-41EC-BB5C-9967149ADDDA}:257"/>
</p:tagLst>
</file>

<file path=ppt/tags/tag6.xml><?xml version="1.0" encoding="utf-8"?>
<p:tagLst xmlns:a="http://schemas.openxmlformats.org/drawingml/2006/main" xmlns:r="http://schemas.openxmlformats.org/officeDocument/2006/relationships" xmlns:p="http://schemas.openxmlformats.org/presentationml/2006/main">
  <p:tag name="GENSWF_SLIDE_UID" val="{BDEAC62E-1CFE-4581-AF81-F46CE51858A9}:276"/>
</p:tagLst>
</file>

<file path=ppt/tags/tag7.xml><?xml version="1.0" encoding="utf-8"?>
<p:tagLst xmlns:a="http://schemas.openxmlformats.org/drawingml/2006/main" xmlns:r="http://schemas.openxmlformats.org/officeDocument/2006/relationships" xmlns:p="http://schemas.openxmlformats.org/presentationml/2006/main">
  <p:tag name="GENSWF_SLIDE_UID" val="{FBC4DCB1-46FD-4E99-BEAC-D0703D04FB12}:259"/>
</p:tagLst>
</file>

<file path=ppt/tags/tag8.xml><?xml version="1.0" encoding="utf-8"?>
<p:tagLst xmlns:a="http://schemas.openxmlformats.org/drawingml/2006/main" xmlns:r="http://schemas.openxmlformats.org/officeDocument/2006/relationships" xmlns:p="http://schemas.openxmlformats.org/presentationml/2006/main">
  <p:tag name="GENSWF_SLIDE_UID" val="{DAC7A706-28A5-44F7-9C04-348E933CEEC2}:277"/>
</p:tagLst>
</file>

<file path=ppt/tags/tag9.xml><?xml version="1.0" encoding="utf-8"?>
<p:tagLst xmlns:a="http://schemas.openxmlformats.org/drawingml/2006/main" xmlns:r="http://schemas.openxmlformats.org/officeDocument/2006/relationships" xmlns:p="http://schemas.openxmlformats.org/presentationml/2006/main">
  <p:tag name="GENSWF_SLIDE_UID" val="{BF549D2F-4504-426E-B582-FB2380F2748C}:29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960</Words>
  <Application>Microsoft Office PowerPoint</Application>
  <PresentationFormat>Custom</PresentationFormat>
  <Paragraphs>63</Paragraphs>
  <Slides>18</Slides>
  <Notes>3</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TV.Viết- Lập dàn ý cho bài văn kể lại 1 câu chuyện</dc:title>
  <dc:creator>Administrator</dc:creator>
  <cp:lastModifiedBy>Admin</cp:lastModifiedBy>
  <cp:revision>7</cp:revision>
  <dcterms:created xsi:type="dcterms:W3CDTF">2024-05-09T13:54:46Z</dcterms:created>
  <dcterms:modified xsi:type="dcterms:W3CDTF">2025-02-24T16:34:08Z</dcterms:modified>
</cp:coreProperties>
</file>