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8"/>
  </p:notesMasterIdLst>
  <p:sldIdLst>
    <p:sldId id="280" r:id="rId6"/>
    <p:sldId id="345" r:id="rId7"/>
    <p:sldId id="308" r:id="rId8"/>
    <p:sldId id="346" r:id="rId9"/>
    <p:sldId id="347" r:id="rId10"/>
    <p:sldId id="310" r:id="rId11"/>
    <p:sldId id="348" r:id="rId12"/>
    <p:sldId id="260" r:id="rId13"/>
    <p:sldId id="261" r:id="rId14"/>
    <p:sldId id="272" r:id="rId15"/>
    <p:sldId id="281" r:id="rId16"/>
    <p:sldId id="282" r:id="rId17"/>
    <p:sldId id="284" r:id="rId18"/>
    <p:sldId id="285" r:id="rId19"/>
    <p:sldId id="286" r:id="rId20"/>
    <p:sldId id="273" r:id="rId21"/>
    <p:sldId id="287" r:id="rId22"/>
    <p:sldId id="593" r:id="rId23"/>
    <p:sldId id="592" r:id="rId24"/>
    <p:sldId id="570" r:id="rId25"/>
    <p:sldId id="27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9E42A25-BA7B-7EFC-467D-C7F437B41A2E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25" y="106326"/>
            <a:ext cx="1605516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 smtClean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en-US" sz="3200" b="1" smtClean="0">
                <a:solidFill>
                  <a:srgbClr val="002060"/>
                </a:solidFill>
                <a:latin typeface="Calibri" panose="020F0502020204030204"/>
              </a:rPr>
              <a:t>ỗi</a:t>
            </a:r>
            <a:r>
              <a:rPr lang="vi-VN" sz="3200" b="1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714</Words>
  <Application>Microsoft Office PowerPoint</Application>
  <PresentationFormat>Widescreen</PresentationFormat>
  <Paragraphs>82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맑은 고딕</vt:lpstr>
      <vt:lpstr>Aharoni</vt:lpstr>
      <vt:lpstr>Arial</vt:lpstr>
      <vt:lpstr>Arial-Rounded</vt:lpstr>
      <vt:lpstr>Bebas Neue</vt:lpstr>
      <vt:lpstr>Calibri</vt:lpstr>
      <vt:lpstr>Cambria</vt:lpstr>
      <vt:lpstr>Londrina Solid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Wellfleet</vt:lpstr>
      <vt:lpstr>Wingdings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59</cp:revision>
  <dcterms:created xsi:type="dcterms:W3CDTF">2023-09-07T08:53:46Z</dcterms:created>
  <dcterms:modified xsi:type="dcterms:W3CDTF">2025-02-25T01:31:07Z</dcterms:modified>
</cp:coreProperties>
</file>