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F6B08B-6529-4779-869D-3AB1FE032C92}" type="datetimeFigureOut">
              <a:rPr lang="en-US" smtClean="0"/>
              <a:t>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CEFDC8-9987-40EF-A0D7-C427C8D39525}" type="slidenum">
              <a:rPr lang="en-US" smtClean="0"/>
              <a:t>‹#›</a:t>
            </a:fld>
            <a:endParaRPr lang="en-US"/>
          </a:p>
        </p:txBody>
      </p:sp>
    </p:spTree>
    <p:extLst>
      <p:ext uri="{BB962C8B-B14F-4D97-AF65-F5344CB8AC3E}">
        <p14:creationId xmlns:p14="http://schemas.microsoft.com/office/powerpoint/2010/main" val="924674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 </a:t>
            </a:r>
            <a:r>
              <a:rPr lang="vi-VN" b="0" i="1" dirty="0">
                <a:solidFill>
                  <a:srgbClr val="000000"/>
                </a:solidFill>
                <a:effectLst/>
                <a:latin typeface="Open Sans" panose="020B0606030504020204" pitchFamily="34" charset="0"/>
              </a:rPr>
              <a:t>Các bài học trong chủ điểm này sẽ giúp các em có thêm những hiểu biết về nguồn gốc dân tộc Việt Nam, những vị anh hùng đã có công dựng nước và giữ nước,...để từ đó chúng ta biết ơn với tổ tiên, đất nước, biết ơn cả những điều rất đỗi bình dị của cuộc đời,...</a:t>
            </a:r>
            <a:endParaRPr lang="en-US" dirty="0"/>
          </a:p>
        </p:txBody>
      </p:sp>
      <p:sp>
        <p:nvSpPr>
          <p:cNvPr id="4" name="Slide Number Placeholder 3"/>
          <p:cNvSpPr>
            <a:spLocks noGrp="1"/>
          </p:cNvSpPr>
          <p:nvPr>
            <p:ph type="sldNum" sz="quarter" idx="5"/>
          </p:nvPr>
        </p:nvSpPr>
        <p:spPr/>
        <p:txBody>
          <a:bodyPr/>
          <a:lstStyle/>
          <a:p>
            <a:fld id="{7E6937A5-763F-413C-A72B-6A824BA2D9FA}" type="slidenum">
              <a:rPr lang="en-US" smtClean="0"/>
              <a:t>1</a:t>
            </a:fld>
            <a:endParaRPr lang="en-US"/>
          </a:p>
        </p:txBody>
      </p:sp>
    </p:spTree>
    <p:extLst>
      <p:ext uri="{BB962C8B-B14F-4D97-AF65-F5344CB8AC3E}">
        <p14:creationId xmlns:p14="http://schemas.microsoft.com/office/powerpoint/2010/main" val="657013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72637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67862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05418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78045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82772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14540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9616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44291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02163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3143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56029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1606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17512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43653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937A5-763F-413C-A72B-6A824BA2D9FA}" type="slidenum">
              <a:rPr lang="en-US" smtClean="0"/>
              <a:t>29</a:t>
            </a:fld>
            <a:endParaRPr lang="en-US"/>
          </a:p>
        </p:txBody>
      </p:sp>
    </p:spTree>
    <p:extLst>
      <p:ext uri="{BB962C8B-B14F-4D97-AF65-F5344CB8AC3E}">
        <p14:creationId xmlns:p14="http://schemas.microsoft.com/office/powerpoint/2010/main" val="3199547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70690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lnSpc>
                <a:spcPct val="120000"/>
              </a:lnSpc>
              <a:spcBef>
                <a:spcPts val="0"/>
              </a:spcBef>
              <a:spcAft>
                <a:spcPts val="0"/>
              </a:spcAft>
            </a:pP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Rồng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Tiên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gốc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tộc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tháng</a:t>
            </a:r>
            <a:r>
              <a:rPr lang="en-US" sz="1800" dirty="0">
                <a:effectLst/>
                <a:latin typeface="Times New Roman" panose="02020603050405020304" pitchFamily="18" charset="0"/>
                <a:ea typeface="Calibri" panose="020F0502020204030204" pitchFamily="34" charset="0"/>
              </a:rPr>
              <a:t> Ba (10/3 </a:t>
            </a:r>
            <a:r>
              <a:rPr lang="en-US" sz="1800" dirty="0" err="1">
                <a:effectLst/>
                <a:latin typeface="Times New Roman" panose="02020603050405020304" pitchFamily="18" charset="0"/>
                <a:ea typeface="Calibri" panose="020F0502020204030204" pitchFamily="34" charset="0"/>
              </a:rPr>
              <a: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lịch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tổ</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60462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01402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36341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27290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81987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92037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CDBB7F-0F77-4A22-98FB-18C325DC42CD}" type="datetimeFigureOut">
              <a:rPr lang="en-US" smtClean="0"/>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9FDF14-D63E-4C5E-89B0-6DB6B708E7F2}" type="slidenum">
              <a:rPr lang="en-US" smtClean="0"/>
              <a:t>‹#›</a:t>
            </a:fld>
            <a:endParaRPr lang="en-US"/>
          </a:p>
        </p:txBody>
      </p:sp>
    </p:spTree>
    <p:extLst>
      <p:ext uri="{BB962C8B-B14F-4D97-AF65-F5344CB8AC3E}">
        <p14:creationId xmlns:p14="http://schemas.microsoft.com/office/powerpoint/2010/main" val="2703580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CDBB7F-0F77-4A22-98FB-18C325DC42CD}" type="datetimeFigureOut">
              <a:rPr lang="en-US" smtClean="0"/>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9FDF14-D63E-4C5E-89B0-6DB6B708E7F2}" type="slidenum">
              <a:rPr lang="en-US" smtClean="0"/>
              <a:t>‹#›</a:t>
            </a:fld>
            <a:endParaRPr lang="en-US"/>
          </a:p>
        </p:txBody>
      </p:sp>
    </p:spTree>
    <p:extLst>
      <p:ext uri="{BB962C8B-B14F-4D97-AF65-F5344CB8AC3E}">
        <p14:creationId xmlns:p14="http://schemas.microsoft.com/office/powerpoint/2010/main" val="2899981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CDBB7F-0F77-4A22-98FB-18C325DC42CD}" type="datetimeFigureOut">
              <a:rPr lang="en-US" smtClean="0"/>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9FDF14-D63E-4C5E-89B0-6DB6B708E7F2}" type="slidenum">
              <a:rPr lang="en-US" smtClean="0"/>
              <a:t>‹#›</a:t>
            </a:fld>
            <a:endParaRPr lang="en-US"/>
          </a:p>
        </p:txBody>
      </p:sp>
    </p:spTree>
    <p:extLst>
      <p:ext uri="{BB962C8B-B14F-4D97-AF65-F5344CB8AC3E}">
        <p14:creationId xmlns:p14="http://schemas.microsoft.com/office/powerpoint/2010/main" val="2043001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l="4285" t="-1" r="3334" b="1285"/>
          <a:stretch>
            <a:fillRect/>
          </a:stretch>
        </p:blipFill>
        <p:spPr>
          <a:xfrm>
            <a:off x="0" y="-23183"/>
            <a:ext cx="12192000" cy="6881184"/>
          </a:xfrm>
          <a:prstGeom prst="rect">
            <a:avLst/>
          </a:prstGeom>
        </p:spPr>
      </p:pic>
    </p:spTree>
    <p:extLst>
      <p:ext uri="{BB962C8B-B14F-4D97-AF65-F5344CB8AC3E}">
        <p14:creationId xmlns:p14="http://schemas.microsoft.com/office/powerpoint/2010/main" val="3563021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CDBB7F-0F77-4A22-98FB-18C325DC42CD}" type="datetimeFigureOut">
              <a:rPr lang="en-US" smtClean="0"/>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9FDF14-D63E-4C5E-89B0-6DB6B708E7F2}" type="slidenum">
              <a:rPr lang="en-US" smtClean="0"/>
              <a:t>‹#›</a:t>
            </a:fld>
            <a:endParaRPr lang="en-US"/>
          </a:p>
        </p:txBody>
      </p:sp>
    </p:spTree>
    <p:extLst>
      <p:ext uri="{BB962C8B-B14F-4D97-AF65-F5344CB8AC3E}">
        <p14:creationId xmlns:p14="http://schemas.microsoft.com/office/powerpoint/2010/main" val="1184219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9CDBB7F-0F77-4A22-98FB-18C325DC42CD}" type="datetimeFigureOut">
              <a:rPr lang="en-US" smtClean="0"/>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9FDF14-D63E-4C5E-89B0-6DB6B708E7F2}" type="slidenum">
              <a:rPr lang="en-US" smtClean="0"/>
              <a:t>‹#›</a:t>
            </a:fld>
            <a:endParaRPr lang="en-US"/>
          </a:p>
        </p:txBody>
      </p:sp>
    </p:spTree>
    <p:extLst>
      <p:ext uri="{BB962C8B-B14F-4D97-AF65-F5344CB8AC3E}">
        <p14:creationId xmlns:p14="http://schemas.microsoft.com/office/powerpoint/2010/main" val="1570541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CDBB7F-0F77-4A22-98FB-18C325DC42CD}" type="datetimeFigureOut">
              <a:rPr lang="en-US" smtClean="0"/>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9FDF14-D63E-4C5E-89B0-6DB6B708E7F2}" type="slidenum">
              <a:rPr lang="en-US" smtClean="0"/>
              <a:t>‹#›</a:t>
            </a:fld>
            <a:endParaRPr lang="en-US"/>
          </a:p>
        </p:txBody>
      </p:sp>
    </p:spTree>
    <p:extLst>
      <p:ext uri="{BB962C8B-B14F-4D97-AF65-F5344CB8AC3E}">
        <p14:creationId xmlns:p14="http://schemas.microsoft.com/office/powerpoint/2010/main" val="3737753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CDBB7F-0F77-4A22-98FB-18C325DC42CD}" type="datetimeFigureOut">
              <a:rPr lang="en-US" smtClean="0"/>
              <a:t>2/25/2025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9FDF14-D63E-4C5E-89B0-6DB6B708E7F2}" type="slidenum">
              <a:rPr lang="en-US" smtClean="0"/>
              <a:t>‹#›</a:t>
            </a:fld>
            <a:endParaRPr lang="en-US"/>
          </a:p>
        </p:txBody>
      </p:sp>
    </p:spTree>
    <p:extLst>
      <p:ext uri="{BB962C8B-B14F-4D97-AF65-F5344CB8AC3E}">
        <p14:creationId xmlns:p14="http://schemas.microsoft.com/office/powerpoint/2010/main" val="1068957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CDBB7F-0F77-4A22-98FB-18C325DC42CD}" type="datetimeFigureOut">
              <a:rPr lang="en-US" smtClean="0"/>
              <a:t>2/25/2025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9FDF14-D63E-4C5E-89B0-6DB6B708E7F2}" type="slidenum">
              <a:rPr lang="en-US" smtClean="0"/>
              <a:t>‹#›</a:t>
            </a:fld>
            <a:endParaRPr lang="en-US"/>
          </a:p>
        </p:txBody>
      </p:sp>
    </p:spTree>
    <p:extLst>
      <p:ext uri="{BB962C8B-B14F-4D97-AF65-F5344CB8AC3E}">
        <p14:creationId xmlns:p14="http://schemas.microsoft.com/office/powerpoint/2010/main" val="2866549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CDBB7F-0F77-4A22-98FB-18C325DC42CD}" type="datetimeFigureOut">
              <a:rPr lang="en-US" smtClean="0"/>
              <a:t>2/25/2025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9FDF14-D63E-4C5E-89B0-6DB6B708E7F2}" type="slidenum">
              <a:rPr lang="en-US" smtClean="0"/>
              <a:t>‹#›</a:t>
            </a:fld>
            <a:endParaRPr lang="en-US"/>
          </a:p>
        </p:txBody>
      </p:sp>
    </p:spTree>
    <p:extLst>
      <p:ext uri="{BB962C8B-B14F-4D97-AF65-F5344CB8AC3E}">
        <p14:creationId xmlns:p14="http://schemas.microsoft.com/office/powerpoint/2010/main" val="646790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9CDBB7F-0F77-4A22-98FB-18C325DC42CD}" type="datetimeFigureOut">
              <a:rPr lang="en-US" smtClean="0"/>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9FDF14-D63E-4C5E-89B0-6DB6B708E7F2}" type="slidenum">
              <a:rPr lang="en-US" smtClean="0"/>
              <a:t>‹#›</a:t>
            </a:fld>
            <a:endParaRPr lang="en-US"/>
          </a:p>
        </p:txBody>
      </p:sp>
    </p:spTree>
    <p:extLst>
      <p:ext uri="{BB962C8B-B14F-4D97-AF65-F5344CB8AC3E}">
        <p14:creationId xmlns:p14="http://schemas.microsoft.com/office/powerpoint/2010/main" val="893693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9CDBB7F-0F77-4A22-98FB-18C325DC42CD}" type="datetimeFigureOut">
              <a:rPr lang="en-US" smtClean="0"/>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9FDF14-D63E-4C5E-89B0-6DB6B708E7F2}" type="slidenum">
              <a:rPr lang="en-US" smtClean="0"/>
              <a:t>‹#›</a:t>
            </a:fld>
            <a:endParaRPr lang="en-US"/>
          </a:p>
        </p:txBody>
      </p:sp>
    </p:spTree>
    <p:extLst>
      <p:ext uri="{BB962C8B-B14F-4D97-AF65-F5344CB8AC3E}">
        <p14:creationId xmlns:p14="http://schemas.microsoft.com/office/powerpoint/2010/main" val="402037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CDBB7F-0F77-4A22-98FB-18C325DC42CD}" type="datetimeFigureOut">
              <a:rPr lang="en-US" smtClean="0"/>
              <a:t>2/25/2025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9FDF14-D63E-4C5E-89B0-6DB6B708E7F2}" type="slidenum">
              <a:rPr lang="en-US" smtClean="0"/>
              <a:t>‹#›</a:t>
            </a:fld>
            <a:endParaRPr lang="en-US"/>
          </a:p>
        </p:txBody>
      </p:sp>
    </p:spTree>
    <p:extLst>
      <p:ext uri="{BB962C8B-B14F-4D97-AF65-F5344CB8AC3E}">
        <p14:creationId xmlns:p14="http://schemas.microsoft.com/office/powerpoint/2010/main" val="1773934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0.png"/><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8.png"/><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8.png"/><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emf"/><Relationship Id="rId7" Type="http://schemas.openxmlformats.org/officeDocument/2006/relationships/image" Target="../media/image13.svg"/><Relationship Id="rId2" Type="http://schemas.openxmlformats.org/officeDocument/2006/relationships/image" Target="../media/image4.emf"/><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1.svg"/><Relationship Id="rId4" Type="http://schemas.openxmlformats.org/officeDocument/2006/relationships/image" Target="../media/image6.pn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emf"/><Relationship Id="rId7" Type="http://schemas.openxmlformats.org/officeDocument/2006/relationships/image" Target="../media/image13.svg"/><Relationship Id="rId2" Type="http://schemas.openxmlformats.org/officeDocument/2006/relationships/image" Target="../media/image4.emf"/><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1.svg"/><Relationship Id="rId4" Type="http://schemas.openxmlformats.org/officeDocument/2006/relationships/image" Target="../media/image6.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emf"/></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emf"/></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emf"/></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emf"/></Relationships>
</file>

<file path=ppt/slides/_rels/slide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emf"/><Relationship Id="rId7" Type="http://schemas.openxmlformats.org/officeDocument/2006/relationships/image" Target="../media/image13.svg"/><Relationship Id="rId2" Type="http://schemas.openxmlformats.org/officeDocument/2006/relationships/image" Target="../media/image4.emf"/><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1.sv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28.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8.png"/><Relationship Id="rId4" Type="http://schemas.openxmlformats.org/officeDocument/2006/relationships/image" Target="../media/image4.emf"/></Relationships>
</file>

<file path=ppt/slides/_rels/slide2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emf"/><Relationship Id="rId7"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6.png"/><Relationship Id="rId10" Type="http://schemas.openxmlformats.org/officeDocument/2006/relationships/image" Target="../media/image42.png"/><Relationship Id="rId4" Type="http://schemas.openxmlformats.org/officeDocument/2006/relationships/image" Target="../media/image5.emf"/><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emf"/><Relationship Id="rId7" Type="http://schemas.openxmlformats.org/officeDocument/2006/relationships/image" Target="../media/image13.svg"/><Relationship Id="rId2" Type="http://schemas.openxmlformats.org/officeDocument/2006/relationships/image" Target="../media/image4.emf"/><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1.svg"/><Relationship Id="rId4" Type="http://schemas.openxmlformats.org/officeDocument/2006/relationships/image" Target="../media/image6.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B701CB-B4A5-8A68-4226-6EDF4F30E67D}"/>
              </a:ext>
            </a:extLst>
          </p:cNvPr>
          <p:cNvPicPr>
            <a:picLocks noChangeAspect="1"/>
          </p:cNvPicPr>
          <p:nvPr/>
        </p:nvPicPr>
        <p:blipFill>
          <a:blip r:embed="rId3"/>
          <a:stretch>
            <a:fillRect/>
          </a:stretch>
        </p:blipFill>
        <p:spPr>
          <a:xfrm>
            <a:off x="0" y="0"/>
            <a:ext cx="4991100" cy="6858000"/>
          </a:xfrm>
          <a:prstGeom prst="rect">
            <a:avLst/>
          </a:prstGeom>
        </p:spPr>
      </p:pic>
      <p:pic>
        <p:nvPicPr>
          <p:cNvPr id="5" name="Picture 4">
            <a:extLst>
              <a:ext uri="{FF2B5EF4-FFF2-40B4-BE49-F238E27FC236}">
                <a16:creationId xmlns:a16="http://schemas.microsoft.com/office/drawing/2014/main" id="{4138D6E3-5EC3-F306-3830-8EA7D3AF3396}"/>
              </a:ext>
            </a:extLst>
          </p:cNvPr>
          <p:cNvPicPr>
            <a:picLocks noChangeAspect="1"/>
          </p:cNvPicPr>
          <p:nvPr/>
        </p:nvPicPr>
        <p:blipFill>
          <a:blip r:embed="rId4"/>
          <a:stretch>
            <a:fillRect/>
          </a:stretch>
        </p:blipFill>
        <p:spPr>
          <a:xfrm>
            <a:off x="5508614" y="2420378"/>
            <a:ext cx="6108721" cy="2645893"/>
          </a:xfrm>
          <a:prstGeom prst="rect">
            <a:avLst/>
          </a:prstGeom>
        </p:spPr>
      </p:pic>
      <p:sp>
        <p:nvSpPr>
          <p:cNvPr id="2" name="TextBox 1"/>
          <p:cNvSpPr txBox="1"/>
          <p:nvPr/>
        </p:nvSpPr>
        <p:spPr>
          <a:xfrm>
            <a:off x="8921931" y="5066271"/>
            <a:ext cx="2695404" cy="369332"/>
          </a:xfrm>
          <a:prstGeom prst="rect">
            <a:avLst/>
          </a:prstGeom>
          <a:noFill/>
        </p:spPr>
        <p:txBody>
          <a:bodyPr wrap="square" rtlCol="0">
            <a:spAutoFit/>
          </a:bodyPr>
          <a:lstStyle/>
          <a:p>
            <a:r>
              <a:rPr lang="en-US" dirty="0" smtClean="0"/>
              <a:t>GV Phan </a:t>
            </a:r>
            <a:r>
              <a:rPr lang="en-US" dirty="0" err="1" smtClean="0"/>
              <a:t>Anh</a:t>
            </a:r>
            <a:r>
              <a:rPr lang="en-US" dirty="0" smtClean="0"/>
              <a:t> </a:t>
            </a:r>
            <a:r>
              <a:rPr lang="en-US" dirty="0" err="1" smtClean="0"/>
              <a:t>Dũng</a:t>
            </a:r>
            <a:endParaRPr lang="en-US" dirty="0"/>
          </a:p>
        </p:txBody>
      </p:sp>
    </p:spTree>
    <p:extLst>
      <p:ext uri="{BB962C8B-B14F-4D97-AF65-F5344CB8AC3E}">
        <p14:creationId xmlns:p14="http://schemas.microsoft.com/office/powerpoint/2010/main" val="290003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5" name="Picture 4">
            <a:extLst>
              <a:ext uri="{FF2B5EF4-FFF2-40B4-BE49-F238E27FC236}">
                <a16:creationId xmlns:a16="http://schemas.microsoft.com/office/drawing/2014/main" id="{28DADE71-77CB-603C-1388-EB5673FB6320}"/>
              </a:ext>
            </a:extLst>
          </p:cNvPr>
          <p:cNvPicPr>
            <a:picLocks noChangeAspect="1"/>
          </p:cNvPicPr>
          <p:nvPr/>
        </p:nvPicPr>
        <p:blipFill>
          <a:blip r:embed="rId5"/>
          <a:stretch>
            <a:fillRect/>
          </a:stretch>
        </p:blipFill>
        <p:spPr>
          <a:xfrm>
            <a:off x="6928167" y="2631122"/>
            <a:ext cx="5000625" cy="3952875"/>
          </a:xfrm>
          <a:prstGeom prst="rect">
            <a:avLst/>
          </a:prstGeom>
        </p:spPr>
      </p:pic>
      <p:sp>
        <p:nvSpPr>
          <p:cNvPr id="7" name="TextBox 6">
            <a:extLst>
              <a:ext uri="{FF2B5EF4-FFF2-40B4-BE49-F238E27FC236}">
                <a16:creationId xmlns:a16="http://schemas.microsoft.com/office/drawing/2014/main" id="{FBF6E75A-6677-525B-C389-9A9E12F09B70}"/>
              </a:ext>
            </a:extLst>
          </p:cNvPr>
          <p:cNvSpPr txBox="1"/>
          <p:nvPr/>
        </p:nvSpPr>
        <p:spPr>
          <a:xfrm>
            <a:off x="558800" y="1371600"/>
            <a:ext cx="697992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14EABA07-E6A6-8B12-8DB9-B78458ED289E}"/>
              </a:ext>
            </a:extLst>
          </p:cNvPr>
          <p:cNvPicPr>
            <a:picLocks noChangeAspect="1"/>
          </p:cNvPicPr>
          <p:nvPr/>
        </p:nvPicPr>
        <p:blipFill>
          <a:blip r:embed="rId6"/>
          <a:stretch>
            <a:fillRect/>
          </a:stretch>
        </p:blipFill>
        <p:spPr>
          <a:xfrm>
            <a:off x="4246880" y="0"/>
            <a:ext cx="7710908" cy="1674272"/>
          </a:xfrm>
          <a:prstGeom prst="rect">
            <a:avLst/>
          </a:prstGeom>
        </p:spPr>
      </p:pic>
      <p:sp>
        <p:nvSpPr>
          <p:cNvPr id="2" name="AutoShape 5">
            <a:extLst>
              <a:ext uri="{FF2B5EF4-FFF2-40B4-BE49-F238E27FC236}">
                <a16:creationId xmlns:a16="http://schemas.microsoft.com/office/drawing/2014/main" id="{F8B6F8F3-0C65-5C60-7B64-ED8A1EF4C585}"/>
              </a:ext>
            </a:extLst>
          </p:cNvPr>
          <p:cNvSpPr>
            <a:spLocks noChangeArrowheads="1"/>
          </p:cNvSpPr>
          <p:nvPr/>
        </p:nvSpPr>
        <p:spPr bwMode="auto">
          <a:xfrm>
            <a:off x="609600" y="627465"/>
            <a:ext cx="3261360" cy="500295"/>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2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Cùng</a:t>
            </a:r>
            <a:r>
              <a:rPr kumimoji="0" lang="en-US" altLang="vi-VN" sz="32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chia </a:t>
            </a:r>
            <a:r>
              <a:rPr kumimoji="0" lang="en-US" altLang="vi-VN" sz="32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đoạn</a:t>
            </a:r>
            <a:endParaRPr kumimoji="0" lang="en-US" alt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68977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barn(inVertical)">
                                      <p:cBhvr>
                                        <p:cTn id="25"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7" name="TextBox 6">
            <a:extLst>
              <a:ext uri="{FF2B5EF4-FFF2-40B4-BE49-F238E27FC236}">
                <a16:creationId xmlns:a16="http://schemas.microsoft.com/office/drawing/2014/main" id="{FBF6E75A-6677-525B-C389-9A9E12F09B70}"/>
              </a:ext>
            </a:extLst>
          </p:cNvPr>
          <p:cNvSpPr txBox="1"/>
          <p:nvPr/>
        </p:nvSpPr>
        <p:spPr>
          <a:xfrm>
            <a:off x="508000" y="264160"/>
            <a:ext cx="1107440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Cũng bởi sự tích này mà về sau, người Việt ta thường tự hào xưng là </a:t>
            </a:r>
            <a:r>
              <a:rPr kumimoji="0" lang="vi-VN" sz="24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con Rồng cháu Tiên</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và thân mật gọi nhau là </a:t>
            </a:r>
            <a:r>
              <a:rPr kumimoji="0" lang="vi-VN" sz="24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đồng bào</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Nguyễn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t>
            </a:r>
          </a:p>
        </p:txBody>
      </p:sp>
      <p:pic>
        <p:nvPicPr>
          <p:cNvPr id="4" name="Picture 3">
            <a:extLst>
              <a:ext uri="{FF2B5EF4-FFF2-40B4-BE49-F238E27FC236}">
                <a16:creationId xmlns:a16="http://schemas.microsoft.com/office/drawing/2014/main" id="{3B93A912-C37F-1732-401D-7BE2190F28CA}"/>
              </a:ext>
            </a:extLst>
          </p:cNvPr>
          <p:cNvPicPr>
            <a:picLocks noChangeAspect="1"/>
          </p:cNvPicPr>
          <p:nvPr/>
        </p:nvPicPr>
        <p:blipFill>
          <a:blip r:embed="rId5"/>
          <a:stretch>
            <a:fillRect/>
          </a:stretch>
        </p:blipFill>
        <p:spPr>
          <a:xfrm>
            <a:off x="447040" y="3096239"/>
            <a:ext cx="5876607" cy="3511888"/>
          </a:xfrm>
          <a:prstGeom prst="rect">
            <a:avLst/>
          </a:prstGeom>
        </p:spPr>
      </p:pic>
    </p:spTree>
    <p:extLst>
      <p:ext uri="{BB962C8B-B14F-4D97-AF65-F5344CB8AC3E}">
        <p14:creationId xmlns:p14="http://schemas.microsoft.com/office/powerpoint/2010/main" val="3360388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13" name="组合 9">
            <a:extLst>
              <a:ext uri="{FF2B5EF4-FFF2-40B4-BE49-F238E27FC236}">
                <a16:creationId xmlns:a16="http://schemas.microsoft.com/office/drawing/2014/main" id="{20588247-37C2-4170-8BCA-7BD02A54733B}"/>
              </a:ext>
            </a:extLst>
          </p:cNvPr>
          <p:cNvGrpSpPr/>
          <p:nvPr/>
        </p:nvGrpSpPr>
        <p:grpSpPr>
          <a:xfrm>
            <a:off x="1828800" y="2129790"/>
            <a:ext cx="1905000" cy="3377565"/>
            <a:chOff x="3398" y="3354"/>
            <a:chExt cx="3000" cy="5319"/>
          </a:xfrm>
        </p:grpSpPr>
        <p:grpSp>
          <p:nvGrpSpPr>
            <p:cNvPr id="15" name="组合 7">
              <a:extLst>
                <a:ext uri="{FF2B5EF4-FFF2-40B4-BE49-F238E27FC236}">
                  <a16:creationId xmlns:a16="http://schemas.microsoft.com/office/drawing/2014/main" id="{428D0E9D-E7E3-49C4-ACF3-F76AFD1992B7}"/>
                </a:ext>
              </a:extLst>
            </p:cNvPr>
            <p:cNvGrpSpPr/>
            <p:nvPr/>
          </p:nvGrpSpPr>
          <p:grpSpPr>
            <a:xfrm>
              <a:off x="3398" y="3354"/>
              <a:ext cx="3000" cy="5319"/>
              <a:chOff x="3399" y="3354"/>
              <a:chExt cx="1972" cy="3496"/>
            </a:xfrm>
          </p:grpSpPr>
          <p:sp>
            <p:nvSpPr>
              <p:cNvPr id="20" name="Rectangle 87">
                <a:extLst>
                  <a:ext uri="{FF2B5EF4-FFF2-40B4-BE49-F238E27FC236}">
                    <a16:creationId xmlns:a16="http://schemas.microsoft.com/office/drawing/2014/main" id="{4BA4D00B-E97C-43E1-BC38-80FBAA970F74}"/>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1" name="Down Arrow 15">
                <a:extLst>
                  <a:ext uri="{FF2B5EF4-FFF2-40B4-BE49-F238E27FC236}">
                    <a16:creationId xmlns:a16="http://schemas.microsoft.com/office/drawing/2014/main" id="{6E87FA05-CEE3-4A07-9DD3-6071E8D850D5}"/>
                  </a:ext>
                </a:extLst>
              </p:cNvPr>
              <p:cNvSpPr/>
              <p:nvPr/>
            </p:nvSpPr>
            <p:spPr>
              <a:xfrm>
                <a:off x="3400" y="4289"/>
                <a:ext cx="1971" cy="2561"/>
              </a:xfrm>
              <a:prstGeom prst="downArrow">
                <a:avLst>
                  <a:gd name="adj1" fmla="val 100000"/>
                  <a:gd name="adj2" fmla="val 52223"/>
                </a:avLst>
              </a:prstGeom>
              <a:blipFill dpi="0" rotWithShape="1">
                <a:blip r:embed="rId5"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2" name="Text Placeholder 4">
                <a:extLst>
                  <a:ext uri="{FF2B5EF4-FFF2-40B4-BE49-F238E27FC236}">
                    <a16:creationId xmlns:a16="http://schemas.microsoft.com/office/drawing/2014/main" id="{14C45BD1-7B73-4E67-8A62-63F968251467}"/>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9" name="TextBox 22">
              <a:extLst>
                <a:ext uri="{FF2B5EF4-FFF2-40B4-BE49-F238E27FC236}">
                  <a16:creationId xmlns:a16="http://schemas.microsoft.com/office/drawing/2014/main" id="{A5B3AF5C-AA7F-475F-A20E-490DA048CD47}"/>
                </a:ext>
              </a:extLst>
            </p:cNvPr>
            <p:cNvSpPr txBox="1"/>
            <p:nvPr/>
          </p:nvSpPr>
          <p:spPr>
            <a:xfrm>
              <a:off x="3727" y="5363"/>
              <a:ext cx="2622" cy="19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Phong Châu</a:t>
              </a:r>
            </a:p>
          </p:txBody>
        </p:sp>
      </p:grpSp>
      <p:grpSp>
        <p:nvGrpSpPr>
          <p:cNvPr id="23" name="组合 28">
            <a:extLst>
              <a:ext uri="{FF2B5EF4-FFF2-40B4-BE49-F238E27FC236}">
                <a16:creationId xmlns:a16="http://schemas.microsoft.com/office/drawing/2014/main" id="{84052356-7E43-4847-9D9F-4E305713BCAD}"/>
              </a:ext>
            </a:extLst>
          </p:cNvPr>
          <p:cNvGrpSpPr/>
          <p:nvPr/>
        </p:nvGrpSpPr>
        <p:grpSpPr>
          <a:xfrm>
            <a:off x="4112260" y="2129790"/>
            <a:ext cx="1905000" cy="3377565"/>
            <a:chOff x="3398" y="3354"/>
            <a:chExt cx="3000" cy="5319"/>
          </a:xfrm>
        </p:grpSpPr>
        <p:grpSp>
          <p:nvGrpSpPr>
            <p:cNvPr id="24" name="组合 29">
              <a:extLst>
                <a:ext uri="{FF2B5EF4-FFF2-40B4-BE49-F238E27FC236}">
                  <a16:creationId xmlns:a16="http://schemas.microsoft.com/office/drawing/2014/main" id="{BE56B102-12D0-4589-9DFC-2F62CA2D1948}"/>
                </a:ext>
              </a:extLst>
            </p:cNvPr>
            <p:cNvGrpSpPr/>
            <p:nvPr/>
          </p:nvGrpSpPr>
          <p:grpSpPr>
            <a:xfrm>
              <a:off x="3398" y="3354"/>
              <a:ext cx="3000" cy="5319"/>
              <a:chOff x="3399" y="3354"/>
              <a:chExt cx="1972" cy="3496"/>
            </a:xfrm>
          </p:grpSpPr>
          <p:sp>
            <p:nvSpPr>
              <p:cNvPr id="28" name="Rectangle 87">
                <a:extLst>
                  <a:ext uri="{FF2B5EF4-FFF2-40B4-BE49-F238E27FC236}">
                    <a16:creationId xmlns:a16="http://schemas.microsoft.com/office/drawing/2014/main" id="{25448DD7-40A0-4247-AE07-44028C99E8B7}"/>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9" name="Down Arrow 15">
                <a:extLst>
                  <a:ext uri="{FF2B5EF4-FFF2-40B4-BE49-F238E27FC236}">
                    <a16:creationId xmlns:a16="http://schemas.microsoft.com/office/drawing/2014/main" id="{ED1C3706-8822-4AC9-8619-F46D157B24CA}"/>
                  </a:ext>
                </a:extLst>
              </p:cNvPr>
              <p:cNvSpPr/>
              <p:nvPr/>
            </p:nvSpPr>
            <p:spPr>
              <a:xfrm>
                <a:off x="3400" y="4289"/>
                <a:ext cx="1971" cy="2561"/>
              </a:xfrm>
              <a:prstGeom prst="downArrow">
                <a:avLst>
                  <a:gd name="adj1" fmla="val 100000"/>
                  <a:gd name="adj2" fmla="val 52223"/>
                </a:avLst>
              </a:prstGeom>
              <a:blipFill dpi="0" rotWithShape="1">
                <a:blip r:embed="rId6"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0" name="Text Placeholder 4">
                <a:extLst>
                  <a:ext uri="{FF2B5EF4-FFF2-40B4-BE49-F238E27FC236}">
                    <a16:creationId xmlns:a16="http://schemas.microsoft.com/office/drawing/2014/main" id="{41516A81-1796-4F9C-9EE9-296B6F1384F2}"/>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7" name="TextBox 22">
              <a:extLst>
                <a:ext uri="{FF2B5EF4-FFF2-40B4-BE49-F238E27FC236}">
                  <a16:creationId xmlns:a16="http://schemas.microsoft.com/office/drawing/2014/main" id="{7E81C52F-EFEB-4A57-8326-1E8A49A2E7B9}"/>
                </a:ext>
              </a:extLst>
            </p:cNvPr>
            <p:cNvSpPr txBox="1"/>
            <p:nvPr/>
          </p:nvSpPr>
          <p:spPr>
            <a:xfrm>
              <a:off x="3492" y="4975"/>
              <a:ext cx="2523"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Lạc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Việt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31" name="组合 36">
            <a:extLst>
              <a:ext uri="{FF2B5EF4-FFF2-40B4-BE49-F238E27FC236}">
                <a16:creationId xmlns:a16="http://schemas.microsoft.com/office/drawing/2014/main" id="{D2D0AF03-6127-4329-8EC8-9EB74CEDF2F0}"/>
              </a:ext>
            </a:extLst>
          </p:cNvPr>
          <p:cNvGrpSpPr/>
          <p:nvPr/>
        </p:nvGrpSpPr>
        <p:grpSpPr>
          <a:xfrm>
            <a:off x="6355080" y="2129790"/>
            <a:ext cx="1905000" cy="3377565"/>
            <a:chOff x="3398" y="3354"/>
            <a:chExt cx="3000" cy="5319"/>
          </a:xfrm>
        </p:grpSpPr>
        <p:grpSp>
          <p:nvGrpSpPr>
            <p:cNvPr id="32" name="组合 37">
              <a:extLst>
                <a:ext uri="{FF2B5EF4-FFF2-40B4-BE49-F238E27FC236}">
                  <a16:creationId xmlns:a16="http://schemas.microsoft.com/office/drawing/2014/main" id="{3592C410-E945-47EE-8E4C-56FBDC2D3039}"/>
                </a:ext>
              </a:extLst>
            </p:cNvPr>
            <p:cNvGrpSpPr/>
            <p:nvPr/>
          </p:nvGrpSpPr>
          <p:grpSpPr>
            <a:xfrm>
              <a:off x="3398" y="3354"/>
              <a:ext cx="3000" cy="5319"/>
              <a:chOff x="3399" y="3354"/>
              <a:chExt cx="1972" cy="3496"/>
            </a:xfrm>
          </p:grpSpPr>
          <p:sp>
            <p:nvSpPr>
              <p:cNvPr id="36" name="Rectangle 87">
                <a:extLst>
                  <a:ext uri="{FF2B5EF4-FFF2-40B4-BE49-F238E27FC236}">
                    <a16:creationId xmlns:a16="http://schemas.microsoft.com/office/drawing/2014/main" id="{B181AD94-DA64-429E-B3A9-F257ADB41E6E}"/>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7" name="Down Arrow 15">
                <a:extLst>
                  <a:ext uri="{FF2B5EF4-FFF2-40B4-BE49-F238E27FC236}">
                    <a16:creationId xmlns:a16="http://schemas.microsoft.com/office/drawing/2014/main" id="{0E89035B-1CE3-435E-A72B-C1E51D2BD92F}"/>
                  </a:ext>
                </a:extLst>
              </p:cNvPr>
              <p:cNvSpPr/>
              <p:nvPr/>
            </p:nvSpPr>
            <p:spPr>
              <a:xfrm>
                <a:off x="3400" y="4289"/>
                <a:ext cx="1971" cy="2561"/>
              </a:xfrm>
              <a:prstGeom prst="downArrow">
                <a:avLst>
                  <a:gd name="adj1" fmla="val 100000"/>
                  <a:gd name="adj2" fmla="val 52223"/>
                </a:avLst>
              </a:prstGeom>
              <a:blipFill dpi="0" rotWithShape="1">
                <a:blip r:embed="rId5"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8" name="Text Placeholder 4">
                <a:extLst>
                  <a:ext uri="{FF2B5EF4-FFF2-40B4-BE49-F238E27FC236}">
                    <a16:creationId xmlns:a16="http://schemas.microsoft.com/office/drawing/2014/main" id="{4BE6437F-1F44-4629-876B-3E3FB5C869A3}"/>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35" name="TextBox 22">
              <a:extLst>
                <a:ext uri="{FF2B5EF4-FFF2-40B4-BE49-F238E27FC236}">
                  <a16:creationId xmlns:a16="http://schemas.microsoft.com/office/drawing/2014/main" id="{B73C7E1A-B398-439B-A0CC-3ECA6DE63808}"/>
                </a:ext>
              </a:extLst>
            </p:cNvPr>
            <p:cNvSpPr txBox="1"/>
            <p:nvPr/>
          </p:nvSpPr>
          <p:spPr>
            <a:xfrm>
              <a:off x="3853" y="4719"/>
              <a:ext cx="2280" cy="2901"/>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miền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nước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thẳm</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39" name="组合 45">
            <a:extLst>
              <a:ext uri="{FF2B5EF4-FFF2-40B4-BE49-F238E27FC236}">
                <a16:creationId xmlns:a16="http://schemas.microsoft.com/office/drawing/2014/main" id="{92C3C95B-DEF3-4B61-9643-34C700A8DCAE}"/>
              </a:ext>
            </a:extLst>
          </p:cNvPr>
          <p:cNvGrpSpPr/>
          <p:nvPr/>
        </p:nvGrpSpPr>
        <p:grpSpPr>
          <a:xfrm>
            <a:off x="8618220" y="2129790"/>
            <a:ext cx="1905000" cy="3377565"/>
            <a:chOff x="3398" y="3354"/>
            <a:chExt cx="3000" cy="5319"/>
          </a:xfrm>
        </p:grpSpPr>
        <p:grpSp>
          <p:nvGrpSpPr>
            <p:cNvPr id="40" name="组合 46">
              <a:extLst>
                <a:ext uri="{FF2B5EF4-FFF2-40B4-BE49-F238E27FC236}">
                  <a16:creationId xmlns:a16="http://schemas.microsoft.com/office/drawing/2014/main" id="{7C9E12C6-2527-4DD3-9038-E92CE8E57E29}"/>
                </a:ext>
              </a:extLst>
            </p:cNvPr>
            <p:cNvGrpSpPr/>
            <p:nvPr/>
          </p:nvGrpSpPr>
          <p:grpSpPr>
            <a:xfrm>
              <a:off x="3398" y="3354"/>
              <a:ext cx="3000" cy="5319"/>
              <a:chOff x="3399" y="3354"/>
              <a:chExt cx="1972" cy="3496"/>
            </a:xfrm>
          </p:grpSpPr>
          <p:sp>
            <p:nvSpPr>
              <p:cNvPr id="44" name="Rectangle 87">
                <a:extLst>
                  <a:ext uri="{FF2B5EF4-FFF2-40B4-BE49-F238E27FC236}">
                    <a16:creationId xmlns:a16="http://schemas.microsoft.com/office/drawing/2014/main" id="{6803884F-7B17-4053-913C-9329C44E9F30}"/>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6" name="Down Arrow 15">
                <a:extLst>
                  <a:ext uri="{FF2B5EF4-FFF2-40B4-BE49-F238E27FC236}">
                    <a16:creationId xmlns:a16="http://schemas.microsoft.com/office/drawing/2014/main" id="{AA39037B-E843-47F9-99F0-BC4267F13BB2}"/>
                  </a:ext>
                </a:extLst>
              </p:cNvPr>
              <p:cNvSpPr/>
              <p:nvPr/>
            </p:nvSpPr>
            <p:spPr>
              <a:xfrm>
                <a:off x="3400" y="4289"/>
                <a:ext cx="1971" cy="2561"/>
              </a:xfrm>
              <a:prstGeom prst="downArrow">
                <a:avLst>
                  <a:gd name="adj1" fmla="val 100000"/>
                  <a:gd name="adj2" fmla="val 52223"/>
                </a:avLst>
              </a:prstGeom>
              <a:blipFill dpi="0" rotWithShape="1">
                <a:blip r:embed="rId6"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7" name="Text Placeholder 4">
                <a:extLst>
                  <a:ext uri="{FF2B5EF4-FFF2-40B4-BE49-F238E27FC236}">
                    <a16:creationId xmlns:a16="http://schemas.microsoft.com/office/drawing/2014/main" id="{37A5EFF6-EEBD-4D30-B4C4-C54335A6ABF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3" name="TextBox 22">
              <a:extLst>
                <a:ext uri="{FF2B5EF4-FFF2-40B4-BE49-F238E27FC236}">
                  <a16:creationId xmlns:a16="http://schemas.microsoft.com/office/drawing/2014/main" id="{D84755FE-58EF-4A43-AE25-128072068EE3}"/>
                </a:ext>
              </a:extLst>
            </p:cNvPr>
            <p:cNvSpPr txBox="1"/>
            <p:nvPr/>
          </p:nvSpPr>
          <p:spPr>
            <a:xfrm>
              <a:off x="3903" y="4938"/>
              <a:ext cx="2280" cy="1998"/>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tập</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quán</a:t>
              </a:r>
              <a:endParaRPr lang="en-US" sz="3600" b="1" dirty="0">
                <a:effectLst/>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91C284D4-ABDF-D1B3-0BBC-B2A2097E993F}"/>
              </a:ext>
            </a:extLst>
          </p:cNvPr>
          <p:cNvPicPr>
            <a:picLocks noChangeAspect="1"/>
          </p:cNvPicPr>
          <p:nvPr/>
        </p:nvPicPr>
        <p:blipFill>
          <a:blip r:embed="rId7"/>
          <a:stretch>
            <a:fillRect/>
          </a:stretch>
        </p:blipFill>
        <p:spPr>
          <a:xfrm>
            <a:off x="2811010" y="582095"/>
            <a:ext cx="6041660" cy="1670449"/>
          </a:xfrm>
          <a:prstGeom prst="rect">
            <a:avLst/>
          </a:prstGeom>
        </p:spPr>
      </p:pic>
    </p:spTree>
    <p:extLst>
      <p:ext uri="{BB962C8B-B14F-4D97-AF65-F5344CB8AC3E}">
        <p14:creationId xmlns:p14="http://schemas.microsoft.com/office/powerpoint/2010/main" val="1439694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ppt_y</p:attrName>
                                        </p:attrNameLst>
                                      </p:cBhvr>
                                      <p:tavLst>
                                        <p:tav tm="0">
                                          <p:val>
                                            <p:strVal val="#ppt_y+#ppt_h*1.125000"/>
                                          </p:val>
                                        </p:tav>
                                        <p:tav tm="100000">
                                          <p:val>
                                            <p:strVal val="#ppt_y"/>
                                          </p:val>
                                        </p:tav>
                                      </p:tavLst>
                                    </p:anim>
                                    <p:animEffect transition="in" filter="wipe(up)">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p:tgtEl>
                                          <p:spTgt spid="31"/>
                                        </p:tgtEl>
                                        <p:attrNameLst>
                                          <p:attrName>ppt_y</p:attrName>
                                        </p:attrNameLst>
                                      </p:cBhvr>
                                      <p:tavLst>
                                        <p:tav tm="0">
                                          <p:val>
                                            <p:strVal val="#ppt_y+#ppt_h*1.125000"/>
                                          </p:val>
                                        </p:tav>
                                        <p:tav tm="100000">
                                          <p:val>
                                            <p:strVal val="#ppt_y"/>
                                          </p:val>
                                        </p:tav>
                                      </p:tavLst>
                                    </p:anim>
                                    <p:animEffect transition="in" filter="wipe(up)">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p:tgtEl>
                                          <p:spTgt spid="39"/>
                                        </p:tgtEl>
                                        <p:attrNameLst>
                                          <p:attrName>ppt_y</p:attrName>
                                        </p:attrNameLst>
                                      </p:cBhvr>
                                      <p:tavLst>
                                        <p:tav tm="0">
                                          <p:val>
                                            <p:strVal val="#ppt_y+#ppt_h*1.125000"/>
                                          </p:val>
                                        </p:tav>
                                        <p:tav tm="100000">
                                          <p:val>
                                            <p:strVal val="#ppt_y"/>
                                          </p:val>
                                        </p:tav>
                                      </p:tavLst>
                                    </p:anim>
                                    <p:animEffect transition="in" filter="wipe(up)">
                                      <p:cBhvr>
                                        <p:cTn id="2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7" name="Group 10">
            <a:extLst>
              <a:ext uri="{FF2B5EF4-FFF2-40B4-BE49-F238E27FC236}">
                <a16:creationId xmlns:a16="http://schemas.microsoft.com/office/drawing/2014/main" id="{1E874A51-404A-7E2A-9236-AB0B1E3C626C}"/>
              </a:ext>
            </a:extLst>
          </p:cNvPr>
          <p:cNvGrpSpPr/>
          <p:nvPr/>
        </p:nvGrpSpPr>
        <p:grpSpPr>
          <a:xfrm>
            <a:off x="318976" y="1835299"/>
            <a:ext cx="11555451" cy="4033873"/>
            <a:chOff x="0" y="0"/>
            <a:chExt cx="24384000" cy="8067747"/>
          </a:xfrm>
        </p:grpSpPr>
        <p:sp>
          <p:nvSpPr>
            <p:cNvPr id="8" name="Freeform 11">
              <a:extLst>
                <a:ext uri="{FF2B5EF4-FFF2-40B4-BE49-F238E27FC236}">
                  <a16:creationId xmlns:a16="http://schemas.microsoft.com/office/drawing/2014/main" id="{DFB031D1-F8B5-B47E-4080-E9C0131D2981}"/>
                </a:ext>
              </a:extLst>
            </p:cNvPr>
            <p:cNvSpPr/>
            <p:nvPr/>
          </p:nvSpPr>
          <p:spPr>
            <a:xfrm>
              <a:off x="0" y="0"/>
              <a:ext cx="24384000" cy="8067747"/>
            </a:xfrm>
            <a:custGeom>
              <a:avLst/>
              <a:gdLst/>
              <a:ahLst/>
              <a:cxnLst/>
              <a:rect l="l" t="t" r="r" b="b"/>
              <a:pathLst>
                <a:path w="24384000" h="10773295">
                  <a:moveTo>
                    <a:pt x="0" y="0"/>
                  </a:moveTo>
                  <a:lnTo>
                    <a:pt x="24384000" y="0"/>
                  </a:lnTo>
                  <a:lnTo>
                    <a:pt x="24384000" y="10773295"/>
                  </a:lnTo>
                  <a:lnTo>
                    <a:pt x="0" y="107732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TextBox 12">
              <a:extLst>
                <a:ext uri="{FF2B5EF4-FFF2-40B4-BE49-F238E27FC236}">
                  <a16:creationId xmlns:a16="http://schemas.microsoft.com/office/drawing/2014/main" id="{0D69820A-C8F5-11AC-2BA2-05EA5389A743}"/>
                </a:ext>
              </a:extLst>
            </p:cNvPr>
            <p:cNvSpPr txBox="1"/>
            <p:nvPr/>
          </p:nvSpPr>
          <p:spPr>
            <a:xfrm>
              <a:off x="802116" y="1469756"/>
              <a:ext cx="23180828" cy="4496872"/>
            </a:xfrm>
            <a:prstGeom prst="rect">
              <a:avLst/>
            </a:prstGeom>
          </p:spPr>
          <p:txBody>
            <a:bodyPr lIns="0" tIns="0" rIns="0" bIns="0" rtlCol="0" anchor="t">
              <a:spAutoFit/>
            </a:bodyPr>
            <a:lstStyle/>
            <a:p>
              <a:pPr algn="just" defTabSz="609630">
                <a:lnSpc>
                  <a:spcPts val="6134"/>
                </a:lnSpc>
              </a:pPr>
              <a:r>
                <a:rPr lang="vi-VN" sz="4000" dirty="0">
                  <a:solidFill>
                    <a:srgbClr val="820624"/>
                  </a:solidFill>
                  <a:latin typeface="Cambria Bold"/>
                </a:rPr>
                <a:t>Cũng bởi sự tích này/ mà về sau/ người Việt ta thường tự hào xưng là con Rồng cháu Tiên/ và thân mật gọi nhau là đồng bào.</a:t>
              </a:r>
              <a:endParaRPr lang="en-US" sz="4000" dirty="0">
                <a:solidFill>
                  <a:srgbClr val="820624"/>
                </a:solidFill>
                <a:latin typeface="Cambria Bold"/>
              </a:endParaRPr>
            </a:p>
          </p:txBody>
        </p:sp>
      </p:grpSp>
      <p:pic>
        <p:nvPicPr>
          <p:cNvPr id="10" name="Picture 9">
            <a:extLst>
              <a:ext uri="{FF2B5EF4-FFF2-40B4-BE49-F238E27FC236}">
                <a16:creationId xmlns:a16="http://schemas.microsoft.com/office/drawing/2014/main" id="{22C76762-37DC-3256-EBD9-821CEC694513}"/>
              </a:ext>
            </a:extLst>
          </p:cNvPr>
          <p:cNvPicPr>
            <a:picLocks noChangeAspect="1"/>
          </p:cNvPicPr>
          <p:nvPr/>
        </p:nvPicPr>
        <p:blipFill>
          <a:blip r:embed="rId7"/>
          <a:stretch>
            <a:fillRect/>
          </a:stretch>
        </p:blipFill>
        <p:spPr>
          <a:xfrm>
            <a:off x="2641600" y="428766"/>
            <a:ext cx="6826548" cy="1149616"/>
          </a:xfrm>
          <a:prstGeom prst="rect">
            <a:avLst/>
          </a:prstGeom>
        </p:spPr>
      </p:pic>
    </p:spTree>
    <p:extLst>
      <p:ext uri="{BB962C8B-B14F-4D97-AF65-F5344CB8AC3E}">
        <p14:creationId xmlns:p14="http://schemas.microsoft.com/office/powerpoint/2010/main" val="4280196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3" name="Picture 2">
            <a:extLst>
              <a:ext uri="{FF2B5EF4-FFF2-40B4-BE49-F238E27FC236}">
                <a16:creationId xmlns:a16="http://schemas.microsoft.com/office/drawing/2014/main" id="{9EB4A9C5-D581-D020-7B21-33735CBE2153}"/>
              </a:ext>
            </a:extLst>
          </p:cNvPr>
          <p:cNvPicPr>
            <a:picLocks noChangeAspect="1"/>
          </p:cNvPicPr>
          <p:nvPr/>
        </p:nvPicPr>
        <p:blipFill>
          <a:blip r:embed="rId6"/>
          <a:stretch>
            <a:fillRect/>
          </a:stretch>
        </p:blipFill>
        <p:spPr>
          <a:xfrm>
            <a:off x="96241" y="418481"/>
            <a:ext cx="6431837" cy="2566638"/>
          </a:xfrm>
          <a:prstGeom prst="rect">
            <a:avLst/>
          </a:prstGeom>
        </p:spPr>
      </p:pic>
      <p:sp>
        <p:nvSpPr>
          <p:cNvPr id="4" name="TextBox 3">
            <a:extLst>
              <a:ext uri="{FF2B5EF4-FFF2-40B4-BE49-F238E27FC236}">
                <a16:creationId xmlns:a16="http://schemas.microsoft.com/office/drawing/2014/main" id="{35FD1B9A-3ABE-3E68-8643-924E74E30D56}"/>
              </a:ext>
            </a:extLst>
          </p:cNvPr>
          <p:cNvSpPr txBox="1"/>
          <p:nvPr/>
        </p:nvSpPr>
        <p:spPr>
          <a:xfrm>
            <a:off x="448794" y="2060575"/>
            <a:ext cx="11172217"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Miền đất Lạc Việt: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miền đất mà người Lạc Việt sinh sống, chủ yếu thuộc Bắc Bộ nước ta ngày nay.</a:t>
            </a:r>
          </a:p>
        </p:txBody>
      </p:sp>
      <p:sp>
        <p:nvSpPr>
          <p:cNvPr id="6" name="TextBox 5">
            <a:extLst>
              <a:ext uri="{FF2B5EF4-FFF2-40B4-BE49-F238E27FC236}">
                <a16:creationId xmlns:a16="http://schemas.microsoft.com/office/drawing/2014/main" id="{68DC68B2-3A25-4D54-7C89-53A82322C6E1}"/>
              </a:ext>
            </a:extLst>
          </p:cNvPr>
          <p:cNvSpPr txBox="1"/>
          <p:nvPr/>
        </p:nvSpPr>
        <p:spPr>
          <a:xfrm>
            <a:off x="501957" y="3410910"/>
            <a:ext cx="11544731"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Phong Châu: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tên gọi một vùng đất cổ, nay thuộc tỉnh Phú Thọ.</a:t>
            </a:r>
          </a:p>
        </p:txBody>
      </p:sp>
      <p:sp>
        <p:nvSpPr>
          <p:cNvPr id="11" name="TextBox 10">
            <a:extLst>
              <a:ext uri="{FF2B5EF4-FFF2-40B4-BE49-F238E27FC236}">
                <a16:creationId xmlns:a16="http://schemas.microsoft.com/office/drawing/2014/main" id="{A60E0C9B-E58C-FF7F-AF6A-9EF8ABA2A9AC}"/>
              </a:ext>
            </a:extLst>
          </p:cNvPr>
          <p:cNvSpPr txBox="1"/>
          <p:nvPr/>
        </p:nvSpPr>
        <p:spPr>
          <a:xfrm>
            <a:off x="555120" y="4346575"/>
            <a:ext cx="11544731"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Đồng bào (cùng một bọc):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những người cùng giống nòi, cùng đất nước.</a:t>
            </a:r>
          </a:p>
        </p:txBody>
      </p:sp>
    </p:spTree>
    <p:extLst>
      <p:ext uri="{BB962C8B-B14F-4D97-AF65-F5344CB8AC3E}">
        <p14:creationId xmlns:p14="http://schemas.microsoft.com/office/powerpoint/2010/main" val="3541709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3" name="Picture 2">
            <a:extLst>
              <a:ext uri="{FF2B5EF4-FFF2-40B4-BE49-F238E27FC236}">
                <a16:creationId xmlns:a16="http://schemas.microsoft.com/office/drawing/2014/main" id="{9EB4A9C5-D581-D020-7B21-33735CBE2153}"/>
              </a:ext>
            </a:extLst>
          </p:cNvPr>
          <p:cNvPicPr>
            <a:picLocks noChangeAspect="1"/>
          </p:cNvPicPr>
          <p:nvPr/>
        </p:nvPicPr>
        <p:blipFill>
          <a:blip r:embed="rId6"/>
          <a:stretch>
            <a:fillRect/>
          </a:stretch>
        </p:blipFill>
        <p:spPr>
          <a:xfrm>
            <a:off x="96241" y="418481"/>
            <a:ext cx="6431837" cy="2566638"/>
          </a:xfrm>
          <a:prstGeom prst="rect">
            <a:avLst/>
          </a:prstGeom>
        </p:spPr>
      </p:pic>
      <p:sp>
        <p:nvSpPr>
          <p:cNvPr id="4" name="TextBox 3">
            <a:extLst>
              <a:ext uri="{FF2B5EF4-FFF2-40B4-BE49-F238E27FC236}">
                <a16:creationId xmlns:a16="http://schemas.microsoft.com/office/drawing/2014/main" id="{35FD1B9A-3ABE-3E68-8643-924E74E30D56}"/>
              </a:ext>
            </a:extLst>
          </p:cNvPr>
          <p:cNvSpPr txBox="1"/>
          <p:nvPr/>
        </p:nvSpPr>
        <p:spPr>
          <a:xfrm>
            <a:off x="448794" y="2060575"/>
            <a:ext cx="11172217"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Khôi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ngô</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vẻ</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sáng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sủa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minh</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68DC68B2-3A25-4D54-7C89-53A82322C6E1}"/>
              </a:ext>
            </a:extLst>
          </p:cNvPr>
          <p:cNvSpPr txBox="1"/>
          <p:nvPr/>
        </p:nvSpPr>
        <p:spPr>
          <a:xfrm>
            <a:off x="427529" y="2772957"/>
            <a:ext cx="11544731"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Tập</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quán</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thói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quen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cộng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đồng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địa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phương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dân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tộc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hình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trong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sống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được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mọi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ngườ</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i</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làm</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theo.</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221306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2" name="Rectangle 1">
            <a:extLst>
              <a:ext uri="{FF2B5EF4-FFF2-40B4-BE49-F238E27FC236}">
                <a16:creationId xmlns:a16="http://schemas.microsoft.com/office/drawing/2014/main" id="{1245FFE1-9669-A2F5-AF3A-A634D15B6860}"/>
              </a:ext>
            </a:extLst>
          </p:cNvPr>
          <p:cNvSpPr/>
          <p:nvPr/>
        </p:nvSpPr>
        <p:spPr>
          <a:xfrm>
            <a:off x="1100104" y="974758"/>
            <a:ext cx="1033167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0066FF"/>
                </a:solidFill>
                <a:effectLst>
                  <a:outerShdw dist="38100" dir="2700000" algn="bl" rotWithShape="0">
                    <a:srgbClr val="9DCA55"/>
                  </a:outerShdw>
                </a:effectLst>
                <a:uLnTx/>
                <a:uFillTx/>
                <a:latin typeface="Cambria" panose="02040503050406030204" pitchFamily="18" charset="0"/>
                <a:ea typeface="Cambria" panose="02040503050406030204" pitchFamily="18" charset="0"/>
                <a:cs typeface="Arial"/>
                <a:sym typeface="Arial"/>
              </a:rPr>
              <a:t>LUYỆN ĐỌC TRONG NHÓM</a:t>
            </a:r>
          </a:p>
        </p:txBody>
      </p:sp>
      <p:grpSp>
        <p:nvGrpSpPr>
          <p:cNvPr id="5" name="Group 4">
            <a:extLst>
              <a:ext uri="{FF2B5EF4-FFF2-40B4-BE49-F238E27FC236}">
                <a16:creationId xmlns:a16="http://schemas.microsoft.com/office/drawing/2014/main" id="{5DD91D4E-C52B-8064-8EC2-0095695F6770}"/>
              </a:ext>
            </a:extLst>
          </p:cNvPr>
          <p:cNvGrpSpPr/>
          <p:nvPr/>
        </p:nvGrpSpPr>
        <p:grpSpPr>
          <a:xfrm>
            <a:off x="3464439" y="2547905"/>
            <a:ext cx="7689114" cy="2927862"/>
            <a:chOff x="787851" y="1389770"/>
            <a:chExt cx="5187441" cy="2436656"/>
          </a:xfrm>
        </p:grpSpPr>
        <p:sp>
          <p:nvSpPr>
            <p:cNvPr id="8" name="Rectangle: Diagonal Corners Rounded 7">
              <a:extLst>
                <a:ext uri="{FF2B5EF4-FFF2-40B4-BE49-F238E27FC236}">
                  <a16:creationId xmlns:a16="http://schemas.microsoft.com/office/drawing/2014/main" id="{C2FC4F17-190A-4A8E-7C8C-79A8169131D2}"/>
                </a:ext>
              </a:extLst>
            </p:cNvPr>
            <p:cNvSpPr/>
            <p:nvPr/>
          </p:nvSpPr>
          <p:spPr>
            <a:xfrm>
              <a:off x="787851" y="1996439"/>
              <a:ext cx="5187441" cy="1829987"/>
            </a:xfrm>
            <a:prstGeom prst="round2Diag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9" name="Hình ảnh 44" descr="Ảnh có chứa đồng hồ, tối&#10;&#10;Mô tả được tạo tự động">
              <a:extLst>
                <a:ext uri="{FF2B5EF4-FFF2-40B4-BE49-F238E27FC236}">
                  <a16:creationId xmlns:a16="http://schemas.microsoft.com/office/drawing/2014/main" id="{DD5A503E-0E12-48E0-E44E-82269B0ED7E3}"/>
                </a:ext>
              </a:extLst>
            </p:cNvPr>
            <p:cNvPicPr>
              <a:picLocks noChangeAspect="1"/>
            </p:cNvPicPr>
            <p:nvPr/>
          </p:nvPicPr>
          <p:blipFill rotWithShape="1">
            <a:blip r:embed="rId5"/>
            <a:srcRect t="27390" r="49735" b="25821"/>
            <a:stretch/>
          </p:blipFill>
          <p:spPr>
            <a:xfrm>
              <a:off x="851195" y="2388187"/>
              <a:ext cx="446729" cy="364423"/>
            </a:xfrm>
            <a:prstGeom prst="rect">
              <a:avLst/>
            </a:prstGeom>
          </p:spPr>
        </p:pic>
        <p:pic>
          <p:nvPicPr>
            <p:cNvPr id="10" name="Hình ảnh 44" descr="Ảnh có chứa đồng hồ, tối&#10;&#10;Mô tả được tạo tự động">
              <a:extLst>
                <a:ext uri="{FF2B5EF4-FFF2-40B4-BE49-F238E27FC236}">
                  <a16:creationId xmlns:a16="http://schemas.microsoft.com/office/drawing/2014/main" id="{6AF258DA-7556-DD18-08F9-7F34DA985C4F}"/>
                </a:ext>
              </a:extLst>
            </p:cNvPr>
            <p:cNvPicPr>
              <a:picLocks noChangeAspect="1"/>
            </p:cNvPicPr>
            <p:nvPr/>
          </p:nvPicPr>
          <p:blipFill rotWithShape="1">
            <a:blip r:embed="rId5"/>
            <a:srcRect t="27390" r="49735" b="25821"/>
            <a:stretch/>
          </p:blipFill>
          <p:spPr>
            <a:xfrm>
              <a:off x="825810" y="3029513"/>
              <a:ext cx="446729" cy="364423"/>
            </a:xfrm>
            <a:prstGeom prst="rect">
              <a:avLst/>
            </a:prstGeom>
          </p:spPr>
        </p:pic>
        <p:sp>
          <p:nvSpPr>
            <p:cNvPr id="11" name="Rectangle 10">
              <a:extLst>
                <a:ext uri="{FF2B5EF4-FFF2-40B4-BE49-F238E27FC236}">
                  <a16:creationId xmlns:a16="http://schemas.microsoft.com/office/drawing/2014/main" id="{8AD26058-E73B-D9FA-CBA9-FDC922E88797}"/>
                </a:ext>
              </a:extLst>
            </p:cNvPr>
            <p:cNvSpPr/>
            <p:nvPr/>
          </p:nvSpPr>
          <p:spPr>
            <a:xfrm>
              <a:off x="1310498" y="2311360"/>
              <a:ext cx="3925923"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Phân công đọc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trong</a:t>
              </a:r>
              <a:r>
                <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nhóm</a:t>
              </a:r>
              <a:endPar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endParaRPr>
            </a:p>
          </p:txBody>
        </p:sp>
        <p:sp>
          <p:nvSpPr>
            <p:cNvPr id="13" name="Rectangle 12">
              <a:extLst>
                <a:ext uri="{FF2B5EF4-FFF2-40B4-BE49-F238E27FC236}">
                  <a16:creationId xmlns:a16="http://schemas.microsoft.com/office/drawing/2014/main" id="{8E64AC3D-71AC-0BAD-CBF1-33246EA60A37}"/>
                </a:ext>
              </a:extLst>
            </p:cNvPr>
            <p:cNvSpPr/>
            <p:nvPr/>
          </p:nvSpPr>
          <p:spPr>
            <a:xfrm>
              <a:off x="1297924" y="2931772"/>
              <a:ext cx="3761541"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Tất cả th</a:t>
              </a:r>
              <a:r>
                <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à</a:t>
              </a: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nh viên đều đọc</a:t>
              </a:r>
              <a:endPar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endParaRPr>
            </a:p>
          </p:txBody>
        </p:sp>
        <p:sp>
          <p:nvSpPr>
            <p:cNvPr id="15" name="Rectangle 14">
              <a:extLst>
                <a:ext uri="{FF2B5EF4-FFF2-40B4-BE49-F238E27FC236}">
                  <a16:creationId xmlns:a16="http://schemas.microsoft.com/office/drawing/2014/main" id="{513D4EA1-E8A8-286C-FB2C-4A1A04D0595C}"/>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7" name="Rectangle 16">
              <a:extLst>
                <a:ext uri="{FF2B5EF4-FFF2-40B4-BE49-F238E27FC236}">
                  <a16:creationId xmlns:a16="http://schemas.microsoft.com/office/drawing/2014/main" id="{EFB943C7-B100-1299-D593-5EBD9EAC894B}"/>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8" name="Rectangle 17">
              <a:extLst>
                <a:ext uri="{FF2B5EF4-FFF2-40B4-BE49-F238E27FC236}">
                  <a16:creationId xmlns:a16="http://schemas.microsoft.com/office/drawing/2014/main" id="{56A1C907-6337-5672-8118-CD473EEB1734}"/>
                </a:ext>
              </a:extLst>
            </p:cNvPr>
            <p:cNvSpPr/>
            <p:nvPr/>
          </p:nvSpPr>
          <p:spPr>
            <a:xfrm>
              <a:off x="2217148" y="1429286"/>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 name="Rectangle 18">
              <a:extLst>
                <a:ext uri="{FF2B5EF4-FFF2-40B4-BE49-F238E27FC236}">
                  <a16:creationId xmlns:a16="http://schemas.microsoft.com/office/drawing/2014/main" id="{509E36BA-8214-AAD8-8C97-B7B103104B13}"/>
                </a:ext>
              </a:extLst>
            </p:cNvPr>
            <p:cNvSpPr/>
            <p:nvPr/>
          </p:nvSpPr>
          <p:spPr>
            <a:xfrm>
              <a:off x="2217148" y="1389770"/>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grpSp>
      <p:pic>
        <p:nvPicPr>
          <p:cNvPr id="20" name="Picture 19">
            <a:extLst>
              <a:ext uri="{FF2B5EF4-FFF2-40B4-BE49-F238E27FC236}">
                <a16:creationId xmlns:a16="http://schemas.microsoft.com/office/drawing/2014/main" id="{51BB1EDA-DD1A-BABA-FDC1-B133A407323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838532" y="3152540"/>
            <a:ext cx="2417918" cy="303334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74922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4" name="Google Shape;1794;p46">
            <a:extLst>
              <a:ext uri="{FF2B5EF4-FFF2-40B4-BE49-F238E27FC236}">
                <a16:creationId xmlns:a16="http://schemas.microsoft.com/office/drawing/2014/main" id="{9335F492-1A87-CA06-D044-D343B0DDF8DC}"/>
              </a:ext>
            </a:extLst>
          </p:cNvPr>
          <p:cNvSpPr/>
          <p:nvPr/>
        </p:nvSpPr>
        <p:spPr>
          <a:xfrm rot="21059539" flipH="1">
            <a:off x="8899703" y="3790026"/>
            <a:ext cx="60090" cy="89642"/>
          </a:xfrm>
          <a:custGeom>
            <a:avLst/>
            <a:gdLst/>
            <a:ahLst/>
            <a:cxnLst/>
            <a:rect l="l" t="t" r="r" b="b"/>
            <a:pathLst>
              <a:path w="300" h="541" extrusionOk="0">
                <a:moveTo>
                  <a:pt x="248" y="0"/>
                </a:moveTo>
                <a:cubicBezTo>
                  <a:pt x="228" y="0"/>
                  <a:pt x="208" y="10"/>
                  <a:pt x="186" y="20"/>
                </a:cubicBezTo>
                <a:cubicBezTo>
                  <a:pt x="166" y="30"/>
                  <a:pt x="156" y="42"/>
                  <a:pt x="136" y="62"/>
                </a:cubicBezTo>
                <a:cubicBezTo>
                  <a:pt x="136" y="62"/>
                  <a:pt x="124" y="62"/>
                  <a:pt x="124" y="72"/>
                </a:cubicBezTo>
                <a:cubicBezTo>
                  <a:pt x="84" y="114"/>
                  <a:pt x="52" y="153"/>
                  <a:pt x="33" y="215"/>
                </a:cubicBezTo>
                <a:cubicBezTo>
                  <a:pt x="13" y="267"/>
                  <a:pt x="0" y="319"/>
                  <a:pt x="13" y="371"/>
                </a:cubicBezTo>
                <a:cubicBezTo>
                  <a:pt x="13" y="423"/>
                  <a:pt x="23" y="475"/>
                  <a:pt x="52" y="524"/>
                </a:cubicBezTo>
                <a:cubicBezTo>
                  <a:pt x="59" y="533"/>
                  <a:pt x="73" y="541"/>
                  <a:pt x="87" y="541"/>
                </a:cubicBezTo>
                <a:cubicBezTo>
                  <a:pt x="93" y="541"/>
                  <a:pt x="99" y="539"/>
                  <a:pt x="104" y="536"/>
                </a:cubicBezTo>
                <a:cubicBezTo>
                  <a:pt x="114" y="524"/>
                  <a:pt x="114" y="504"/>
                  <a:pt x="114" y="485"/>
                </a:cubicBezTo>
                <a:cubicBezTo>
                  <a:pt x="104" y="485"/>
                  <a:pt x="104" y="475"/>
                  <a:pt x="94" y="462"/>
                </a:cubicBezTo>
                <a:cubicBezTo>
                  <a:pt x="94" y="452"/>
                  <a:pt x="94" y="452"/>
                  <a:pt x="84" y="443"/>
                </a:cubicBezTo>
                <a:lnTo>
                  <a:pt x="94" y="443"/>
                </a:lnTo>
                <a:cubicBezTo>
                  <a:pt x="114" y="433"/>
                  <a:pt x="124" y="413"/>
                  <a:pt x="114" y="401"/>
                </a:cubicBezTo>
                <a:cubicBezTo>
                  <a:pt x="114" y="381"/>
                  <a:pt x="104" y="371"/>
                  <a:pt x="104" y="361"/>
                </a:cubicBezTo>
                <a:lnTo>
                  <a:pt x="104" y="277"/>
                </a:lnTo>
                <a:cubicBezTo>
                  <a:pt x="104" y="257"/>
                  <a:pt x="114" y="228"/>
                  <a:pt x="124" y="205"/>
                </a:cubicBezTo>
                <a:cubicBezTo>
                  <a:pt x="124" y="186"/>
                  <a:pt x="136" y="166"/>
                  <a:pt x="156" y="144"/>
                </a:cubicBezTo>
                <a:cubicBezTo>
                  <a:pt x="156" y="134"/>
                  <a:pt x="166" y="124"/>
                  <a:pt x="176" y="114"/>
                </a:cubicBezTo>
                <a:lnTo>
                  <a:pt x="186" y="104"/>
                </a:lnTo>
                <a:cubicBezTo>
                  <a:pt x="198" y="92"/>
                  <a:pt x="218" y="82"/>
                  <a:pt x="228" y="72"/>
                </a:cubicBezTo>
                <a:cubicBezTo>
                  <a:pt x="248" y="72"/>
                  <a:pt x="260" y="62"/>
                  <a:pt x="270" y="62"/>
                </a:cubicBezTo>
                <a:cubicBezTo>
                  <a:pt x="290" y="52"/>
                  <a:pt x="299" y="30"/>
                  <a:pt x="290" y="20"/>
                </a:cubicBezTo>
                <a:cubicBezTo>
                  <a:pt x="290" y="10"/>
                  <a:pt x="280" y="0"/>
                  <a:pt x="2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 name="Google Shape;1795;p46">
            <a:extLst>
              <a:ext uri="{FF2B5EF4-FFF2-40B4-BE49-F238E27FC236}">
                <a16:creationId xmlns:a16="http://schemas.microsoft.com/office/drawing/2014/main" id="{DE82DF5E-451D-ACD5-2691-737074A59AA4}"/>
              </a:ext>
            </a:extLst>
          </p:cNvPr>
          <p:cNvSpPr/>
          <p:nvPr/>
        </p:nvSpPr>
        <p:spPr>
          <a:xfrm flipH="1">
            <a:off x="8875050" y="3734692"/>
            <a:ext cx="74311" cy="83345"/>
          </a:xfrm>
          <a:custGeom>
            <a:avLst/>
            <a:gdLst/>
            <a:ahLst/>
            <a:cxnLst/>
            <a:rect l="l" t="t" r="r" b="b"/>
            <a:pathLst>
              <a:path w="371" h="503" extrusionOk="0">
                <a:moveTo>
                  <a:pt x="42" y="1"/>
                </a:moveTo>
                <a:cubicBezTo>
                  <a:pt x="20" y="1"/>
                  <a:pt x="0" y="23"/>
                  <a:pt x="0" y="33"/>
                </a:cubicBezTo>
                <a:cubicBezTo>
                  <a:pt x="0" y="43"/>
                  <a:pt x="0" y="53"/>
                  <a:pt x="10" y="63"/>
                </a:cubicBezTo>
                <a:cubicBezTo>
                  <a:pt x="10" y="72"/>
                  <a:pt x="20" y="72"/>
                  <a:pt x="20" y="72"/>
                </a:cubicBezTo>
                <a:lnTo>
                  <a:pt x="32" y="72"/>
                </a:lnTo>
                <a:cubicBezTo>
                  <a:pt x="62" y="95"/>
                  <a:pt x="104" y="114"/>
                  <a:pt x="134" y="134"/>
                </a:cubicBezTo>
                <a:cubicBezTo>
                  <a:pt x="166" y="156"/>
                  <a:pt x="195" y="186"/>
                  <a:pt x="227" y="218"/>
                </a:cubicBezTo>
                <a:cubicBezTo>
                  <a:pt x="247" y="248"/>
                  <a:pt x="267" y="280"/>
                  <a:pt x="279" y="300"/>
                </a:cubicBezTo>
                <a:cubicBezTo>
                  <a:pt x="289" y="319"/>
                  <a:pt x="299" y="342"/>
                  <a:pt x="299" y="361"/>
                </a:cubicBezTo>
                <a:lnTo>
                  <a:pt x="299" y="423"/>
                </a:lnTo>
                <a:cubicBezTo>
                  <a:pt x="299" y="433"/>
                  <a:pt x="299" y="455"/>
                  <a:pt x="289" y="465"/>
                </a:cubicBezTo>
                <a:cubicBezTo>
                  <a:pt x="289" y="475"/>
                  <a:pt x="289" y="485"/>
                  <a:pt x="299" y="485"/>
                </a:cubicBezTo>
                <a:cubicBezTo>
                  <a:pt x="299" y="495"/>
                  <a:pt x="309" y="495"/>
                  <a:pt x="309" y="495"/>
                </a:cubicBezTo>
                <a:cubicBezTo>
                  <a:pt x="314" y="500"/>
                  <a:pt x="319" y="502"/>
                  <a:pt x="324" y="502"/>
                </a:cubicBezTo>
                <a:cubicBezTo>
                  <a:pt x="329" y="502"/>
                  <a:pt x="335" y="500"/>
                  <a:pt x="341" y="495"/>
                </a:cubicBezTo>
                <a:cubicBezTo>
                  <a:pt x="341" y="495"/>
                  <a:pt x="351" y="485"/>
                  <a:pt x="351" y="475"/>
                </a:cubicBezTo>
                <a:cubicBezTo>
                  <a:pt x="361" y="455"/>
                  <a:pt x="361" y="433"/>
                  <a:pt x="361" y="404"/>
                </a:cubicBezTo>
                <a:cubicBezTo>
                  <a:pt x="371" y="381"/>
                  <a:pt x="361" y="352"/>
                  <a:pt x="361" y="332"/>
                </a:cubicBezTo>
                <a:cubicBezTo>
                  <a:pt x="351" y="300"/>
                  <a:pt x="351" y="280"/>
                  <a:pt x="341" y="258"/>
                </a:cubicBezTo>
                <a:cubicBezTo>
                  <a:pt x="329" y="238"/>
                  <a:pt x="309" y="208"/>
                  <a:pt x="299" y="186"/>
                </a:cubicBezTo>
                <a:cubicBezTo>
                  <a:pt x="267" y="147"/>
                  <a:pt x="227" y="105"/>
                  <a:pt x="185" y="72"/>
                </a:cubicBezTo>
                <a:cubicBezTo>
                  <a:pt x="143" y="43"/>
                  <a:pt x="94" y="23"/>
                  <a:pt x="42"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21" name="Google Shape;1796;p46">
            <a:extLst>
              <a:ext uri="{FF2B5EF4-FFF2-40B4-BE49-F238E27FC236}">
                <a16:creationId xmlns:a16="http://schemas.microsoft.com/office/drawing/2014/main" id="{9C0084CF-E5D3-5805-C8FE-4B72B429E685}"/>
              </a:ext>
            </a:extLst>
          </p:cNvPr>
          <p:cNvGrpSpPr/>
          <p:nvPr/>
        </p:nvGrpSpPr>
        <p:grpSpPr>
          <a:xfrm flipH="1">
            <a:off x="1530401" y="2823607"/>
            <a:ext cx="1818855" cy="3378110"/>
            <a:chOff x="7025441" y="2321639"/>
            <a:chExt cx="1173394" cy="2250660"/>
          </a:xfrm>
        </p:grpSpPr>
        <p:sp>
          <p:nvSpPr>
            <p:cNvPr id="22" name="Google Shape;1797;p46">
              <a:extLst>
                <a:ext uri="{FF2B5EF4-FFF2-40B4-BE49-F238E27FC236}">
                  <a16:creationId xmlns:a16="http://schemas.microsoft.com/office/drawing/2014/main" id="{4DCACC0E-3B02-9649-EE5C-D0FECDADD173}"/>
                </a:ext>
              </a:extLst>
            </p:cNvPr>
            <p:cNvSpPr/>
            <p:nvPr/>
          </p:nvSpPr>
          <p:spPr>
            <a:xfrm flipH="1">
              <a:off x="7439068" y="3222214"/>
              <a:ext cx="170500" cy="283007"/>
            </a:xfrm>
            <a:custGeom>
              <a:avLst/>
              <a:gdLst/>
              <a:ahLst/>
              <a:cxnLst/>
              <a:rect l="l" t="t" r="r" b="b"/>
              <a:pathLst>
                <a:path w="1029" h="1708" extrusionOk="0">
                  <a:moveTo>
                    <a:pt x="505" y="0"/>
                  </a:moveTo>
                  <a:cubicBezTo>
                    <a:pt x="225" y="0"/>
                    <a:pt x="1" y="225"/>
                    <a:pt x="1" y="504"/>
                  </a:cubicBezTo>
                  <a:lnTo>
                    <a:pt x="1" y="1337"/>
                  </a:lnTo>
                  <a:cubicBezTo>
                    <a:pt x="1" y="1616"/>
                    <a:pt x="225" y="1708"/>
                    <a:pt x="505" y="1708"/>
                  </a:cubicBezTo>
                  <a:lnTo>
                    <a:pt x="534" y="1708"/>
                  </a:lnTo>
                  <a:cubicBezTo>
                    <a:pt x="814" y="1708"/>
                    <a:pt x="1029" y="1616"/>
                    <a:pt x="1029" y="1337"/>
                  </a:cubicBezTo>
                  <a:lnTo>
                    <a:pt x="1029" y="504"/>
                  </a:lnTo>
                  <a:cubicBezTo>
                    <a:pt x="1029" y="225"/>
                    <a:pt x="814" y="0"/>
                    <a:pt x="534"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 name="Google Shape;1798;p46">
              <a:extLst>
                <a:ext uri="{FF2B5EF4-FFF2-40B4-BE49-F238E27FC236}">
                  <a16:creationId xmlns:a16="http://schemas.microsoft.com/office/drawing/2014/main" id="{2BE8BBBB-1BB2-3328-2891-E6F408DF0A79}"/>
                </a:ext>
              </a:extLst>
            </p:cNvPr>
            <p:cNvSpPr/>
            <p:nvPr/>
          </p:nvSpPr>
          <p:spPr>
            <a:xfrm rot="-540461" flipH="1">
              <a:off x="7642112" y="2358442"/>
              <a:ext cx="515149" cy="571651"/>
            </a:xfrm>
            <a:custGeom>
              <a:avLst/>
              <a:gdLst/>
              <a:ahLst/>
              <a:cxnLst/>
              <a:rect l="l" t="t" r="r" b="b"/>
              <a:pathLst>
                <a:path w="3109" h="3450" extrusionOk="0">
                  <a:moveTo>
                    <a:pt x="1359" y="0"/>
                  </a:moveTo>
                  <a:cubicBezTo>
                    <a:pt x="1339" y="0"/>
                    <a:pt x="1317" y="0"/>
                    <a:pt x="1288" y="10"/>
                  </a:cubicBezTo>
                  <a:cubicBezTo>
                    <a:pt x="1246" y="10"/>
                    <a:pt x="1194" y="20"/>
                    <a:pt x="1144" y="32"/>
                  </a:cubicBezTo>
                  <a:cubicBezTo>
                    <a:pt x="1070" y="52"/>
                    <a:pt x="989" y="82"/>
                    <a:pt x="917" y="124"/>
                  </a:cubicBezTo>
                  <a:cubicBezTo>
                    <a:pt x="855" y="166"/>
                    <a:pt x="793" y="205"/>
                    <a:pt x="741" y="267"/>
                  </a:cubicBezTo>
                  <a:cubicBezTo>
                    <a:pt x="690" y="329"/>
                    <a:pt x="660" y="391"/>
                    <a:pt x="628" y="475"/>
                  </a:cubicBezTo>
                  <a:cubicBezTo>
                    <a:pt x="608" y="546"/>
                    <a:pt x="608" y="628"/>
                    <a:pt x="618" y="700"/>
                  </a:cubicBezTo>
                  <a:cubicBezTo>
                    <a:pt x="628" y="774"/>
                    <a:pt x="660" y="836"/>
                    <a:pt x="699" y="885"/>
                  </a:cubicBezTo>
                  <a:cubicBezTo>
                    <a:pt x="732" y="917"/>
                    <a:pt x="751" y="937"/>
                    <a:pt x="793" y="959"/>
                  </a:cubicBezTo>
                  <a:cubicBezTo>
                    <a:pt x="803" y="969"/>
                    <a:pt x="813" y="969"/>
                    <a:pt x="823" y="979"/>
                  </a:cubicBezTo>
                  <a:lnTo>
                    <a:pt x="823" y="989"/>
                  </a:lnTo>
                  <a:cubicBezTo>
                    <a:pt x="803" y="1008"/>
                    <a:pt x="783" y="1031"/>
                    <a:pt x="783" y="1060"/>
                  </a:cubicBezTo>
                  <a:cubicBezTo>
                    <a:pt x="774" y="1083"/>
                    <a:pt x="774" y="1102"/>
                    <a:pt x="774" y="1112"/>
                  </a:cubicBezTo>
                  <a:cubicBezTo>
                    <a:pt x="751" y="1102"/>
                    <a:pt x="741" y="1102"/>
                    <a:pt x="722" y="1092"/>
                  </a:cubicBezTo>
                  <a:cubicBezTo>
                    <a:pt x="690" y="1070"/>
                    <a:pt x="650" y="1050"/>
                    <a:pt x="608" y="1041"/>
                  </a:cubicBezTo>
                  <a:cubicBezTo>
                    <a:pt x="576" y="1031"/>
                    <a:pt x="546" y="1031"/>
                    <a:pt x="514" y="1031"/>
                  </a:cubicBezTo>
                  <a:cubicBezTo>
                    <a:pt x="475" y="1031"/>
                    <a:pt x="433" y="1041"/>
                    <a:pt x="391" y="1050"/>
                  </a:cubicBezTo>
                  <a:cubicBezTo>
                    <a:pt x="329" y="1070"/>
                    <a:pt x="267" y="1112"/>
                    <a:pt x="218" y="1174"/>
                  </a:cubicBezTo>
                  <a:cubicBezTo>
                    <a:pt x="166" y="1216"/>
                    <a:pt x="124" y="1288"/>
                    <a:pt x="94" y="1359"/>
                  </a:cubicBezTo>
                  <a:cubicBezTo>
                    <a:pt x="62" y="1431"/>
                    <a:pt x="32" y="1515"/>
                    <a:pt x="20" y="1597"/>
                  </a:cubicBezTo>
                  <a:cubicBezTo>
                    <a:pt x="0" y="1668"/>
                    <a:pt x="0" y="1750"/>
                    <a:pt x="0" y="1834"/>
                  </a:cubicBezTo>
                  <a:cubicBezTo>
                    <a:pt x="10" y="1905"/>
                    <a:pt x="20" y="1977"/>
                    <a:pt x="52" y="2039"/>
                  </a:cubicBezTo>
                  <a:cubicBezTo>
                    <a:pt x="82" y="2111"/>
                    <a:pt x="124" y="2162"/>
                    <a:pt x="166" y="2204"/>
                  </a:cubicBezTo>
                  <a:cubicBezTo>
                    <a:pt x="205" y="2224"/>
                    <a:pt x="257" y="2244"/>
                    <a:pt x="309" y="2256"/>
                  </a:cubicBezTo>
                  <a:lnTo>
                    <a:pt x="341" y="2256"/>
                  </a:lnTo>
                  <a:cubicBezTo>
                    <a:pt x="329" y="2266"/>
                    <a:pt x="319" y="2276"/>
                    <a:pt x="309" y="2296"/>
                  </a:cubicBezTo>
                  <a:cubicBezTo>
                    <a:pt x="267" y="2338"/>
                    <a:pt x="237" y="2390"/>
                    <a:pt x="218" y="2442"/>
                  </a:cubicBezTo>
                  <a:cubicBezTo>
                    <a:pt x="185" y="2553"/>
                    <a:pt x="176" y="2676"/>
                    <a:pt x="205" y="2812"/>
                  </a:cubicBezTo>
                  <a:cubicBezTo>
                    <a:pt x="237" y="2936"/>
                    <a:pt x="279" y="3047"/>
                    <a:pt x="351" y="3151"/>
                  </a:cubicBezTo>
                  <a:cubicBezTo>
                    <a:pt x="391" y="3203"/>
                    <a:pt x="423" y="3245"/>
                    <a:pt x="475" y="3284"/>
                  </a:cubicBezTo>
                  <a:cubicBezTo>
                    <a:pt x="536" y="3336"/>
                    <a:pt x="608" y="3388"/>
                    <a:pt x="690" y="3408"/>
                  </a:cubicBezTo>
                  <a:cubicBezTo>
                    <a:pt x="751" y="3440"/>
                    <a:pt x="823" y="3450"/>
                    <a:pt x="897" y="3450"/>
                  </a:cubicBezTo>
                  <a:lnTo>
                    <a:pt x="917" y="3450"/>
                  </a:lnTo>
                  <a:cubicBezTo>
                    <a:pt x="979" y="3440"/>
                    <a:pt x="1050" y="3430"/>
                    <a:pt x="1122" y="3398"/>
                  </a:cubicBezTo>
                  <a:cubicBezTo>
                    <a:pt x="1164" y="3388"/>
                    <a:pt x="1206" y="3368"/>
                    <a:pt x="1236" y="3346"/>
                  </a:cubicBezTo>
                  <a:lnTo>
                    <a:pt x="1246" y="3356"/>
                  </a:lnTo>
                  <a:lnTo>
                    <a:pt x="1268" y="3356"/>
                  </a:lnTo>
                  <a:cubicBezTo>
                    <a:pt x="1307" y="3346"/>
                    <a:pt x="1339" y="3336"/>
                    <a:pt x="1379" y="3326"/>
                  </a:cubicBezTo>
                  <a:cubicBezTo>
                    <a:pt x="1391" y="3316"/>
                    <a:pt x="1411" y="3316"/>
                    <a:pt x="1421" y="3307"/>
                  </a:cubicBezTo>
                  <a:cubicBezTo>
                    <a:pt x="1463" y="3307"/>
                    <a:pt x="1503" y="3284"/>
                    <a:pt x="1545" y="3274"/>
                  </a:cubicBezTo>
                  <a:cubicBezTo>
                    <a:pt x="1616" y="3255"/>
                    <a:pt x="1688" y="3223"/>
                    <a:pt x="1762" y="3193"/>
                  </a:cubicBezTo>
                  <a:cubicBezTo>
                    <a:pt x="1905" y="3121"/>
                    <a:pt x="2039" y="3037"/>
                    <a:pt x="2162" y="2946"/>
                  </a:cubicBezTo>
                  <a:cubicBezTo>
                    <a:pt x="2286" y="2852"/>
                    <a:pt x="2400" y="2751"/>
                    <a:pt x="2513" y="2627"/>
                  </a:cubicBezTo>
                  <a:cubicBezTo>
                    <a:pt x="2614" y="2513"/>
                    <a:pt x="2708" y="2390"/>
                    <a:pt x="2790" y="2244"/>
                  </a:cubicBezTo>
                  <a:cubicBezTo>
                    <a:pt x="2862" y="2111"/>
                    <a:pt x="2936" y="1967"/>
                    <a:pt x="2985" y="1812"/>
                  </a:cubicBezTo>
                  <a:cubicBezTo>
                    <a:pt x="3017" y="1740"/>
                    <a:pt x="3037" y="1658"/>
                    <a:pt x="3059" y="1587"/>
                  </a:cubicBezTo>
                  <a:cubicBezTo>
                    <a:pt x="3059" y="1545"/>
                    <a:pt x="3069" y="1503"/>
                    <a:pt x="3079" y="1463"/>
                  </a:cubicBezTo>
                  <a:cubicBezTo>
                    <a:pt x="3089" y="1421"/>
                    <a:pt x="3089" y="1379"/>
                    <a:pt x="3099" y="1349"/>
                  </a:cubicBezTo>
                  <a:cubicBezTo>
                    <a:pt x="3109" y="1194"/>
                    <a:pt x="3079" y="1021"/>
                    <a:pt x="2997" y="865"/>
                  </a:cubicBezTo>
                  <a:cubicBezTo>
                    <a:pt x="2913" y="712"/>
                    <a:pt x="2800" y="576"/>
                    <a:pt x="2666" y="475"/>
                  </a:cubicBezTo>
                  <a:cubicBezTo>
                    <a:pt x="2605" y="433"/>
                    <a:pt x="2543" y="391"/>
                    <a:pt x="2471" y="371"/>
                  </a:cubicBezTo>
                  <a:cubicBezTo>
                    <a:pt x="2419" y="361"/>
                    <a:pt x="2367" y="351"/>
                    <a:pt x="2318" y="351"/>
                  </a:cubicBezTo>
                  <a:lnTo>
                    <a:pt x="2266" y="351"/>
                  </a:lnTo>
                  <a:cubicBezTo>
                    <a:pt x="2204" y="361"/>
                    <a:pt x="2143" y="381"/>
                    <a:pt x="2091" y="423"/>
                  </a:cubicBezTo>
                  <a:cubicBezTo>
                    <a:pt x="2049" y="443"/>
                    <a:pt x="2019" y="485"/>
                    <a:pt x="1987" y="527"/>
                  </a:cubicBezTo>
                  <a:cubicBezTo>
                    <a:pt x="1977" y="504"/>
                    <a:pt x="1967" y="475"/>
                    <a:pt x="1967" y="443"/>
                  </a:cubicBezTo>
                  <a:lnTo>
                    <a:pt x="1957" y="413"/>
                  </a:lnTo>
                  <a:cubicBezTo>
                    <a:pt x="1957" y="391"/>
                    <a:pt x="1947" y="371"/>
                    <a:pt x="1935" y="341"/>
                  </a:cubicBezTo>
                  <a:cubicBezTo>
                    <a:pt x="1935" y="329"/>
                    <a:pt x="1935" y="319"/>
                    <a:pt x="1925" y="299"/>
                  </a:cubicBezTo>
                  <a:cubicBezTo>
                    <a:pt x="1925" y="289"/>
                    <a:pt x="1915" y="280"/>
                    <a:pt x="1905" y="257"/>
                  </a:cubicBezTo>
                  <a:cubicBezTo>
                    <a:pt x="1886" y="228"/>
                    <a:pt x="1853" y="196"/>
                    <a:pt x="1811" y="166"/>
                  </a:cubicBezTo>
                  <a:cubicBezTo>
                    <a:pt x="1792" y="134"/>
                    <a:pt x="1750" y="114"/>
                    <a:pt x="1710" y="94"/>
                  </a:cubicBezTo>
                  <a:cubicBezTo>
                    <a:pt x="1626" y="42"/>
                    <a:pt x="1535" y="20"/>
                    <a:pt x="1431" y="10"/>
                  </a:cubicBezTo>
                  <a:cubicBezTo>
                    <a:pt x="1411" y="0"/>
                    <a:pt x="1391" y="0"/>
                    <a:pt x="1359"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 name="Google Shape;1799;p46">
              <a:extLst>
                <a:ext uri="{FF2B5EF4-FFF2-40B4-BE49-F238E27FC236}">
                  <a16:creationId xmlns:a16="http://schemas.microsoft.com/office/drawing/2014/main" id="{66E51D9D-893A-7384-F838-B1591BA95992}"/>
                </a:ext>
              </a:extLst>
            </p:cNvPr>
            <p:cNvSpPr/>
            <p:nvPr/>
          </p:nvSpPr>
          <p:spPr>
            <a:xfrm rot="-540461" flipH="1">
              <a:off x="7931982" y="2359303"/>
              <a:ext cx="225347" cy="547957"/>
            </a:xfrm>
            <a:custGeom>
              <a:avLst/>
              <a:gdLst/>
              <a:ahLst/>
              <a:cxnLst/>
              <a:rect l="l" t="t" r="r" b="b"/>
              <a:pathLst>
                <a:path w="1360" h="3307" extrusionOk="0">
                  <a:moveTo>
                    <a:pt x="875" y="1"/>
                  </a:moveTo>
                  <a:lnTo>
                    <a:pt x="875" y="1"/>
                  </a:lnTo>
                  <a:cubicBezTo>
                    <a:pt x="823" y="43"/>
                    <a:pt x="783" y="85"/>
                    <a:pt x="741" y="124"/>
                  </a:cubicBezTo>
                  <a:cubicBezTo>
                    <a:pt x="690" y="186"/>
                    <a:pt x="660" y="248"/>
                    <a:pt x="628" y="322"/>
                  </a:cubicBezTo>
                  <a:cubicBezTo>
                    <a:pt x="608" y="403"/>
                    <a:pt x="598" y="485"/>
                    <a:pt x="618" y="557"/>
                  </a:cubicBezTo>
                  <a:cubicBezTo>
                    <a:pt x="628" y="631"/>
                    <a:pt x="660" y="702"/>
                    <a:pt x="699" y="742"/>
                  </a:cubicBezTo>
                  <a:cubicBezTo>
                    <a:pt x="732" y="774"/>
                    <a:pt x="751" y="794"/>
                    <a:pt x="793" y="816"/>
                  </a:cubicBezTo>
                  <a:cubicBezTo>
                    <a:pt x="774" y="846"/>
                    <a:pt x="741" y="888"/>
                    <a:pt x="732" y="927"/>
                  </a:cubicBezTo>
                  <a:cubicBezTo>
                    <a:pt x="732" y="927"/>
                    <a:pt x="732" y="940"/>
                    <a:pt x="722" y="949"/>
                  </a:cubicBezTo>
                  <a:cubicBezTo>
                    <a:pt x="690" y="927"/>
                    <a:pt x="650" y="907"/>
                    <a:pt x="608" y="898"/>
                  </a:cubicBezTo>
                  <a:cubicBezTo>
                    <a:pt x="576" y="888"/>
                    <a:pt x="546" y="888"/>
                    <a:pt x="514" y="888"/>
                  </a:cubicBezTo>
                  <a:cubicBezTo>
                    <a:pt x="475" y="888"/>
                    <a:pt x="433" y="898"/>
                    <a:pt x="391" y="907"/>
                  </a:cubicBezTo>
                  <a:cubicBezTo>
                    <a:pt x="329" y="927"/>
                    <a:pt x="267" y="969"/>
                    <a:pt x="218" y="1031"/>
                  </a:cubicBezTo>
                  <a:cubicBezTo>
                    <a:pt x="166" y="1073"/>
                    <a:pt x="124" y="1145"/>
                    <a:pt x="94" y="1216"/>
                  </a:cubicBezTo>
                  <a:cubicBezTo>
                    <a:pt x="62" y="1288"/>
                    <a:pt x="32" y="1372"/>
                    <a:pt x="20" y="1454"/>
                  </a:cubicBezTo>
                  <a:cubicBezTo>
                    <a:pt x="0" y="1525"/>
                    <a:pt x="0" y="1607"/>
                    <a:pt x="0" y="1691"/>
                  </a:cubicBezTo>
                  <a:cubicBezTo>
                    <a:pt x="10" y="1762"/>
                    <a:pt x="20" y="1834"/>
                    <a:pt x="52" y="1896"/>
                  </a:cubicBezTo>
                  <a:cubicBezTo>
                    <a:pt x="72" y="1968"/>
                    <a:pt x="114" y="2019"/>
                    <a:pt x="166" y="2061"/>
                  </a:cubicBezTo>
                  <a:cubicBezTo>
                    <a:pt x="205" y="2081"/>
                    <a:pt x="257" y="2101"/>
                    <a:pt x="309" y="2113"/>
                  </a:cubicBezTo>
                  <a:lnTo>
                    <a:pt x="341" y="2113"/>
                  </a:lnTo>
                  <a:cubicBezTo>
                    <a:pt x="329" y="2123"/>
                    <a:pt x="319" y="2133"/>
                    <a:pt x="309" y="2153"/>
                  </a:cubicBezTo>
                  <a:cubicBezTo>
                    <a:pt x="267" y="2195"/>
                    <a:pt x="237" y="2247"/>
                    <a:pt x="218" y="2299"/>
                  </a:cubicBezTo>
                  <a:cubicBezTo>
                    <a:pt x="185" y="2410"/>
                    <a:pt x="176" y="2533"/>
                    <a:pt x="205" y="2669"/>
                  </a:cubicBezTo>
                  <a:cubicBezTo>
                    <a:pt x="227" y="2793"/>
                    <a:pt x="279" y="2904"/>
                    <a:pt x="351" y="3008"/>
                  </a:cubicBezTo>
                  <a:cubicBezTo>
                    <a:pt x="391" y="3060"/>
                    <a:pt x="423" y="3102"/>
                    <a:pt x="475" y="3141"/>
                  </a:cubicBezTo>
                  <a:cubicBezTo>
                    <a:pt x="536" y="3193"/>
                    <a:pt x="608" y="3245"/>
                    <a:pt x="690" y="3265"/>
                  </a:cubicBezTo>
                  <a:cubicBezTo>
                    <a:pt x="751" y="3297"/>
                    <a:pt x="823" y="3307"/>
                    <a:pt x="897" y="3307"/>
                  </a:cubicBezTo>
                  <a:lnTo>
                    <a:pt x="917" y="3307"/>
                  </a:lnTo>
                  <a:cubicBezTo>
                    <a:pt x="979" y="3307"/>
                    <a:pt x="1050" y="3287"/>
                    <a:pt x="1122" y="3255"/>
                  </a:cubicBezTo>
                  <a:cubicBezTo>
                    <a:pt x="1164" y="3245"/>
                    <a:pt x="1206" y="3225"/>
                    <a:pt x="1236" y="3203"/>
                  </a:cubicBezTo>
                  <a:cubicBezTo>
                    <a:pt x="1236" y="3203"/>
                    <a:pt x="1236" y="3213"/>
                    <a:pt x="1246" y="3213"/>
                  </a:cubicBezTo>
                  <a:lnTo>
                    <a:pt x="1268" y="3213"/>
                  </a:lnTo>
                  <a:cubicBezTo>
                    <a:pt x="1278" y="3213"/>
                    <a:pt x="1288" y="3203"/>
                    <a:pt x="1288" y="3203"/>
                  </a:cubicBezTo>
                  <a:cubicBezTo>
                    <a:pt x="1278" y="3203"/>
                    <a:pt x="1268" y="3193"/>
                    <a:pt x="1255" y="3193"/>
                  </a:cubicBezTo>
                  <a:cubicBezTo>
                    <a:pt x="1184" y="3173"/>
                    <a:pt x="1112" y="3131"/>
                    <a:pt x="1050" y="3102"/>
                  </a:cubicBezTo>
                  <a:cubicBezTo>
                    <a:pt x="979" y="3060"/>
                    <a:pt x="917" y="3008"/>
                    <a:pt x="855" y="2946"/>
                  </a:cubicBezTo>
                  <a:cubicBezTo>
                    <a:pt x="803" y="2884"/>
                    <a:pt x="761" y="2823"/>
                    <a:pt x="722" y="2751"/>
                  </a:cubicBezTo>
                  <a:cubicBezTo>
                    <a:pt x="712" y="2719"/>
                    <a:pt x="699" y="2689"/>
                    <a:pt x="690" y="2647"/>
                  </a:cubicBezTo>
                  <a:cubicBezTo>
                    <a:pt x="680" y="2617"/>
                    <a:pt x="670" y="2575"/>
                    <a:pt x="670" y="2546"/>
                  </a:cubicBezTo>
                  <a:cubicBezTo>
                    <a:pt x="660" y="2472"/>
                    <a:pt x="660" y="2390"/>
                    <a:pt x="680" y="2318"/>
                  </a:cubicBezTo>
                  <a:cubicBezTo>
                    <a:pt x="699" y="2247"/>
                    <a:pt x="732" y="2185"/>
                    <a:pt x="774" y="2123"/>
                  </a:cubicBezTo>
                  <a:cubicBezTo>
                    <a:pt x="803" y="2091"/>
                    <a:pt x="823" y="2061"/>
                    <a:pt x="855" y="2029"/>
                  </a:cubicBezTo>
                  <a:cubicBezTo>
                    <a:pt x="875" y="2010"/>
                    <a:pt x="907" y="1990"/>
                    <a:pt x="927" y="1968"/>
                  </a:cubicBezTo>
                  <a:cubicBezTo>
                    <a:pt x="897" y="1968"/>
                    <a:pt x="865" y="1958"/>
                    <a:pt x="823" y="1948"/>
                  </a:cubicBezTo>
                  <a:cubicBezTo>
                    <a:pt x="813" y="1948"/>
                    <a:pt x="793" y="1938"/>
                    <a:pt x="774" y="1928"/>
                  </a:cubicBezTo>
                  <a:cubicBezTo>
                    <a:pt x="751" y="1916"/>
                    <a:pt x="741" y="1906"/>
                    <a:pt x="722" y="1896"/>
                  </a:cubicBezTo>
                  <a:cubicBezTo>
                    <a:pt x="712" y="1886"/>
                    <a:pt x="699" y="1876"/>
                    <a:pt x="680" y="1866"/>
                  </a:cubicBezTo>
                  <a:cubicBezTo>
                    <a:pt x="670" y="1844"/>
                    <a:pt x="660" y="1834"/>
                    <a:pt x="650" y="1814"/>
                  </a:cubicBezTo>
                  <a:cubicBezTo>
                    <a:pt x="628" y="1782"/>
                    <a:pt x="618" y="1753"/>
                    <a:pt x="618" y="1720"/>
                  </a:cubicBezTo>
                  <a:cubicBezTo>
                    <a:pt x="608" y="1701"/>
                    <a:pt x="608" y="1681"/>
                    <a:pt x="608" y="1669"/>
                  </a:cubicBezTo>
                  <a:lnTo>
                    <a:pt x="608" y="1619"/>
                  </a:lnTo>
                  <a:cubicBezTo>
                    <a:pt x="618" y="1577"/>
                    <a:pt x="628" y="1545"/>
                    <a:pt x="638" y="1515"/>
                  </a:cubicBezTo>
                  <a:cubicBezTo>
                    <a:pt x="650" y="1496"/>
                    <a:pt x="660" y="1473"/>
                    <a:pt x="680" y="1454"/>
                  </a:cubicBezTo>
                  <a:cubicBezTo>
                    <a:pt x="690" y="1444"/>
                    <a:pt x="699" y="1434"/>
                    <a:pt x="712" y="1412"/>
                  </a:cubicBezTo>
                  <a:cubicBezTo>
                    <a:pt x="741" y="1392"/>
                    <a:pt x="774" y="1372"/>
                    <a:pt x="803" y="1350"/>
                  </a:cubicBezTo>
                  <a:cubicBezTo>
                    <a:pt x="835" y="1340"/>
                    <a:pt x="875" y="1320"/>
                    <a:pt x="917" y="1320"/>
                  </a:cubicBezTo>
                  <a:cubicBezTo>
                    <a:pt x="959" y="1310"/>
                    <a:pt x="989" y="1310"/>
                    <a:pt x="1031" y="1310"/>
                  </a:cubicBezTo>
                  <a:cubicBezTo>
                    <a:pt x="1092" y="1310"/>
                    <a:pt x="1154" y="1320"/>
                    <a:pt x="1206" y="1340"/>
                  </a:cubicBezTo>
                  <a:cubicBezTo>
                    <a:pt x="1194" y="1330"/>
                    <a:pt x="1184" y="1320"/>
                    <a:pt x="1174" y="1298"/>
                  </a:cubicBezTo>
                  <a:cubicBezTo>
                    <a:pt x="1164" y="1278"/>
                    <a:pt x="1154" y="1248"/>
                    <a:pt x="1144" y="1216"/>
                  </a:cubicBezTo>
                  <a:cubicBezTo>
                    <a:pt x="1144" y="1197"/>
                    <a:pt x="1132" y="1164"/>
                    <a:pt x="1144" y="1135"/>
                  </a:cubicBezTo>
                  <a:cubicBezTo>
                    <a:pt x="1144" y="1093"/>
                    <a:pt x="1154" y="1063"/>
                    <a:pt x="1164" y="1031"/>
                  </a:cubicBezTo>
                  <a:cubicBezTo>
                    <a:pt x="1184" y="959"/>
                    <a:pt x="1216" y="898"/>
                    <a:pt x="1255" y="836"/>
                  </a:cubicBezTo>
                  <a:cubicBezTo>
                    <a:pt x="1288" y="784"/>
                    <a:pt x="1317" y="732"/>
                    <a:pt x="1359" y="693"/>
                  </a:cubicBezTo>
                  <a:cubicBezTo>
                    <a:pt x="1297" y="680"/>
                    <a:pt x="1236" y="660"/>
                    <a:pt x="1184" y="641"/>
                  </a:cubicBezTo>
                  <a:cubicBezTo>
                    <a:pt x="1122" y="618"/>
                    <a:pt x="1060" y="589"/>
                    <a:pt x="1008" y="547"/>
                  </a:cubicBezTo>
                  <a:cubicBezTo>
                    <a:pt x="979" y="527"/>
                    <a:pt x="947" y="507"/>
                    <a:pt x="917" y="475"/>
                  </a:cubicBezTo>
                  <a:cubicBezTo>
                    <a:pt x="897" y="445"/>
                    <a:pt x="875" y="403"/>
                    <a:pt x="855" y="371"/>
                  </a:cubicBezTo>
                  <a:cubicBezTo>
                    <a:pt x="845" y="351"/>
                    <a:pt x="835" y="332"/>
                    <a:pt x="835" y="309"/>
                  </a:cubicBezTo>
                  <a:cubicBezTo>
                    <a:pt x="835" y="300"/>
                    <a:pt x="823" y="280"/>
                    <a:pt x="823" y="270"/>
                  </a:cubicBezTo>
                  <a:lnTo>
                    <a:pt x="823" y="156"/>
                  </a:lnTo>
                  <a:cubicBezTo>
                    <a:pt x="835" y="114"/>
                    <a:pt x="845" y="85"/>
                    <a:pt x="855" y="43"/>
                  </a:cubicBezTo>
                  <a:cubicBezTo>
                    <a:pt x="865" y="33"/>
                    <a:pt x="875" y="23"/>
                    <a:pt x="87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5" name="Google Shape;1800;p46">
              <a:extLst>
                <a:ext uri="{FF2B5EF4-FFF2-40B4-BE49-F238E27FC236}">
                  <a16:creationId xmlns:a16="http://schemas.microsoft.com/office/drawing/2014/main" id="{62A4FC34-5FD4-161E-B491-88AACA087B0C}"/>
                </a:ext>
              </a:extLst>
            </p:cNvPr>
            <p:cNvSpPr/>
            <p:nvPr/>
          </p:nvSpPr>
          <p:spPr>
            <a:xfrm rot="-540461" flipH="1">
              <a:off x="7184245" y="2535362"/>
              <a:ext cx="821189" cy="720280"/>
            </a:xfrm>
            <a:custGeom>
              <a:avLst/>
              <a:gdLst/>
              <a:ahLst/>
              <a:cxnLst/>
              <a:rect l="l" t="t" r="r" b="b"/>
              <a:pathLst>
                <a:path w="4956"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72"/>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105" y="2390"/>
                    <a:pt x="75" y="2442"/>
                  </a:cubicBezTo>
                  <a:cubicBezTo>
                    <a:pt x="23" y="2533"/>
                    <a:pt x="1" y="2647"/>
                    <a:pt x="1" y="2770"/>
                  </a:cubicBezTo>
                  <a:cubicBezTo>
                    <a:pt x="1" y="2822"/>
                    <a:pt x="1" y="2884"/>
                    <a:pt x="23" y="2946"/>
                  </a:cubicBezTo>
                  <a:cubicBezTo>
                    <a:pt x="23" y="3008"/>
                    <a:pt x="43" y="3060"/>
                    <a:pt x="63" y="3111"/>
                  </a:cubicBezTo>
                  <a:cubicBezTo>
                    <a:pt x="105" y="3235"/>
                    <a:pt x="166" y="3326"/>
                    <a:pt x="238" y="3410"/>
                  </a:cubicBezTo>
                  <a:cubicBezTo>
                    <a:pt x="310" y="3492"/>
                    <a:pt x="404" y="3554"/>
                    <a:pt x="485" y="3583"/>
                  </a:cubicBezTo>
                  <a:cubicBezTo>
                    <a:pt x="51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191"/>
                  </a:cubicBezTo>
                  <a:cubicBezTo>
                    <a:pt x="2628" y="4181"/>
                    <a:pt x="2679" y="4162"/>
                    <a:pt x="2741" y="4139"/>
                  </a:cubicBezTo>
                  <a:cubicBezTo>
                    <a:pt x="2803" y="4120"/>
                    <a:pt x="2865" y="4110"/>
                    <a:pt x="2927" y="4090"/>
                  </a:cubicBezTo>
                  <a:cubicBezTo>
                    <a:pt x="2978" y="4068"/>
                    <a:pt x="3018" y="4058"/>
                    <a:pt x="3060" y="4048"/>
                  </a:cubicBezTo>
                  <a:cubicBezTo>
                    <a:pt x="3255" y="3986"/>
                    <a:pt x="3483" y="3915"/>
                    <a:pt x="3688" y="3791"/>
                  </a:cubicBezTo>
                  <a:cubicBezTo>
                    <a:pt x="3863" y="3707"/>
                    <a:pt x="4006" y="3606"/>
                    <a:pt x="4152" y="3482"/>
                  </a:cubicBezTo>
                  <a:cubicBezTo>
                    <a:pt x="4263" y="3378"/>
                    <a:pt x="4377" y="3255"/>
                    <a:pt x="4471" y="3111"/>
                  </a:cubicBezTo>
                  <a:cubicBezTo>
                    <a:pt x="4646" y="2874"/>
                    <a:pt x="4770" y="2565"/>
                    <a:pt x="4861" y="2185"/>
                  </a:cubicBezTo>
                  <a:cubicBezTo>
                    <a:pt x="4903" y="2051"/>
                    <a:pt x="4923" y="1906"/>
                    <a:pt x="4933" y="1772"/>
                  </a:cubicBezTo>
                  <a:cubicBezTo>
                    <a:pt x="4955" y="1619"/>
                    <a:pt x="4955" y="1473"/>
                    <a:pt x="4933" y="1340"/>
                  </a:cubicBezTo>
                  <a:cubicBezTo>
                    <a:pt x="4923" y="1258"/>
                    <a:pt x="4913" y="1186"/>
                    <a:pt x="4903" y="1125"/>
                  </a:cubicBezTo>
                  <a:cubicBezTo>
                    <a:pt x="4881" y="1051"/>
                    <a:pt x="4861" y="979"/>
                    <a:pt x="4832" y="917"/>
                  </a:cubicBezTo>
                  <a:cubicBezTo>
                    <a:pt x="4800" y="855"/>
                    <a:pt x="4758" y="803"/>
                    <a:pt x="4718" y="742"/>
                  </a:cubicBezTo>
                  <a:cubicBezTo>
                    <a:pt x="4676" y="692"/>
                    <a:pt x="4624" y="650"/>
                    <a:pt x="4562" y="598"/>
                  </a:cubicBezTo>
                  <a:cubicBezTo>
                    <a:pt x="4511" y="569"/>
                    <a:pt x="4461" y="537"/>
                    <a:pt x="4387" y="517"/>
                  </a:cubicBezTo>
                  <a:cubicBezTo>
                    <a:pt x="4399" y="485"/>
                    <a:pt x="4399" y="465"/>
                    <a:pt x="4387" y="445"/>
                  </a:cubicBezTo>
                  <a:cubicBezTo>
                    <a:pt x="4387" y="423"/>
                    <a:pt x="4377" y="393"/>
                    <a:pt x="4377" y="371"/>
                  </a:cubicBezTo>
                  <a:cubicBezTo>
                    <a:pt x="4357" y="322"/>
                    <a:pt x="4325" y="280"/>
                    <a:pt x="4286" y="238"/>
                  </a:cubicBezTo>
                  <a:cubicBezTo>
                    <a:pt x="4254" y="198"/>
                    <a:pt x="4202" y="166"/>
                    <a:pt x="4152" y="146"/>
                  </a:cubicBezTo>
                  <a:cubicBezTo>
                    <a:pt x="4110" y="114"/>
                    <a:pt x="4058" y="94"/>
                    <a:pt x="3997" y="84"/>
                  </a:cubicBezTo>
                  <a:cubicBezTo>
                    <a:pt x="3955" y="75"/>
                    <a:pt x="3915" y="75"/>
                    <a:pt x="3883" y="75"/>
                  </a:cubicBezTo>
                  <a:cubicBezTo>
                    <a:pt x="3821" y="75"/>
                    <a:pt x="3782" y="84"/>
                    <a:pt x="3730" y="94"/>
                  </a:cubicBezTo>
                  <a:cubicBezTo>
                    <a:pt x="3688" y="104"/>
                    <a:pt x="3646" y="124"/>
                    <a:pt x="3616" y="156"/>
                  </a:cubicBezTo>
                  <a:cubicBezTo>
                    <a:pt x="3584" y="176"/>
                    <a:pt x="3564" y="198"/>
                    <a:pt x="3544" y="228"/>
                  </a:cubicBezTo>
                  <a:cubicBezTo>
                    <a:pt x="3512" y="198"/>
                    <a:pt x="3483" y="166"/>
                    <a:pt x="3441" y="136"/>
                  </a:cubicBezTo>
                  <a:cubicBezTo>
                    <a:pt x="3379" y="84"/>
                    <a:pt x="3317" y="52"/>
                    <a:pt x="3255" y="32"/>
                  </a:cubicBezTo>
                  <a:cubicBezTo>
                    <a:pt x="3226" y="23"/>
                    <a:pt x="3193" y="13"/>
                    <a:pt x="3164" y="13"/>
                  </a:cubicBezTo>
                  <a:cubicBezTo>
                    <a:pt x="3142" y="0"/>
                    <a:pt x="3132" y="0"/>
                    <a:pt x="3112" y="0"/>
                  </a:cubicBezTo>
                  <a:lnTo>
                    <a:pt x="3060" y="0"/>
                  </a:lnTo>
                  <a:cubicBezTo>
                    <a:pt x="2998" y="13"/>
                    <a:pt x="2946" y="42"/>
                    <a:pt x="2894" y="84"/>
                  </a:cubicBezTo>
                  <a:cubicBezTo>
                    <a:pt x="2771" y="42"/>
                    <a:pt x="2637" y="23"/>
                    <a:pt x="2494" y="13"/>
                  </a:cubicBezTo>
                  <a:cubicBezTo>
                    <a:pt x="2452" y="0"/>
                    <a:pt x="2422" y="0"/>
                    <a:pt x="23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 name="Google Shape;1801;p46">
              <a:extLst>
                <a:ext uri="{FF2B5EF4-FFF2-40B4-BE49-F238E27FC236}">
                  <a16:creationId xmlns:a16="http://schemas.microsoft.com/office/drawing/2014/main" id="{6BE02B0E-DF3D-89D1-7D69-C486AD1C34C5}"/>
                </a:ext>
              </a:extLst>
            </p:cNvPr>
            <p:cNvSpPr/>
            <p:nvPr/>
          </p:nvSpPr>
          <p:spPr>
            <a:xfrm rot="-540461" flipH="1">
              <a:off x="7187554" y="2735663"/>
              <a:ext cx="107537" cy="260971"/>
            </a:xfrm>
            <a:custGeom>
              <a:avLst/>
              <a:gdLst/>
              <a:ahLst/>
              <a:cxnLst/>
              <a:rect l="l" t="t" r="r" b="b"/>
              <a:pathLst>
                <a:path w="649" h="1575" extrusionOk="0">
                  <a:moveTo>
                    <a:pt x="176" y="1"/>
                  </a:moveTo>
                  <a:cubicBezTo>
                    <a:pt x="166" y="1"/>
                    <a:pt x="154" y="1"/>
                    <a:pt x="144" y="10"/>
                  </a:cubicBezTo>
                  <a:cubicBezTo>
                    <a:pt x="134" y="10"/>
                    <a:pt x="124" y="20"/>
                    <a:pt x="114" y="20"/>
                  </a:cubicBezTo>
                  <a:lnTo>
                    <a:pt x="82" y="50"/>
                  </a:lnTo>
                  <a:cubicBezTo>
                    <a:pt x="82" y="62"/>
                    <a:pt x="72" y="72"/>
                    <a:pt x="72" y="82"/>
                  </a:cubicBezTo>
                  <a:cubicBezTo>
                    <a:pt x="63" y="92"/>
                    <a:pt x="53" y="102"/>
                    <a:pt x="53" y="112"/>
                  </a:cubicBezTo>
                  <a:cubicBezTo>
                    <a:pt x="43" y="134"/>
                    <a:pt x="30" y="164"/>
                    <a:pt x="21" y="196"/>
                  </a:cubicBezTo>
                  <a:cubicBezTo>
                    <a:pt x="21" y="225"/>
                    <a:pt x="11" y="248"/>
                    <a:pt x="11" y="277"/>
                  </a:cubicBezTo>
                  <a:cubicBezTo>
                    <a:pt x="1" y="319"/>
                    <a:pt x="1" y="359"/>
                    <a:pt x="1" y="391"/>
                  </a:cubicBezTo>
                  <a:cubicBezTo>
                    <a:pt x="1" y="433"/>
                    <a:pt x="1" y="473"/>
                    <a:pt x="11" y="515"/>
                  </a:cubicBezTo>
                  <a:lnTo>
                    <a:pt x="11" y="505"/>
                  </a:lnTo>
                  <a:cubicBezTo>
                    <a:pt x="21" y="628"/>
                    <a:pt x="63" y="742"/>
                    <a:pt x="105" y="853"/>
                  </a:cubicBezTo>
                  <a:lnTo>
                    <a:pt x="105" y="843"/>
                  </a:lnTo>
                  <a:cubicBezTo>
                    <a:pt x="154" y="977"/>
                    <a:pt x="228" y="1090"/>
                    <a:pt x="300" y="1214"/>
                  </a:cubicBezTo>
                  <a:cubicBezTo>
                    <a:pt x="381" y="1337"/>
                    <a:pt x="463" y="1461"/>
                    <a:pt x="557" y="1575"/>
                  </a:cubicBezTo>
                  <a:cubicBezTo>
                    <a:pt x="586" y="1493"/>
                    <a:pt x="609" y="1399"/>
                    <a:pt x="628" y="1308"/>
                  </a:cubicBezTo>
                  <a:cubicBezTo>
                    <a:pt x="638" y="1286"/>
                    <a:pt x="638" y="1266"/>
                    <a:pt x="648" y="1246"/>
                  </a:cubicBezTo>
                  <a:cubicBezTo>
                    <a:pt x="638" y="1152"/>
                    <a:pt x="638" y="1051"/>
                    <a:pt x="628" y="957"/>
                  </a:cubicBezTo>
                  <a:cubicBezTo>
                    <a:pt x="619" y="865"/>
                    <a:pt x="609" y="762"/>
                    <a:pt x="599" y="668"/>
                  </a:cubicBezTo>
                  <a:cubicBezTo>
                    <a:pt x="577" y="544"/>
                    <a:pt x="557" y="411"/>
                    <a:pt x="505" y="297"/>
                  </a:cubicBezTo>
                  <a:cubicBezTo>
                    <a:pt x="495" y="267"/>
                    <a:pt x="475" y="235"/>
                    <a:pt x="463" y="206"/>
                  </a:cubicBezTo>
                  <a:cubicBezTo>
                    <a:pt x="453" y="196"/>
                    <a:pt x="443" y="186"/>
                    <a:pt x="443" y="174"/>
                  </a:cubicBezTo>
                  <a:cubicBezTo>
                    <a:pt x="433" y="164"/>
                    <a:pt x="423" y="154"/>
                    <a:pt x="423" y="144"/>
                  </a:cubicBezTo>
                  <a:cubicBezTo>
                    <a:pt x="391" y="112"/>
                    <a:pt x="371" y="82"/>
                    <a:pt x="339" y="50"/>
                  </a:cubicBezTo>
                  <a:lnTo>
                    <a:pt x="329" y="50"/>
                  </a:lnTo>
                  <a:cubicBezTo>
                    <a:pt x="310" y="40"/>
                    <a:pt x="290" y="20"/>
                    <a:pt x="258" y="10"/>
                  </a:cubicBezTo>
                  <a:lnTo>
                    <a:pt x="268" y="10"/>
                  </a:lnTo>
                  <a:cubicBezTo>
                    <a:pt x="248" y="10"/>
                    <a:pt x="228" y="1"/>
                    <a:pt x="206"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 name="Google Shape;1802;p46">
              <a:extLst>
                <a:ext uri="{FF2B5EF4-FFF2-40B4-BE49-F238E27FC236}">
                  <a16:creationId xmlns:a16="http://schemas.microsoft.com/office/drawing/2014/main" id="{85D53C6D-71F1-0BDB-E09B-B409CCD404F4}"/>
                </a:ext>
              </a:extLst>
            </p:cNvPr>
            <p:cNvSpPr/>
            <p:nvPr/>
          </p:nvSpPr>
          <p:spPr>
            <a:xfrm rot="-540461" flipH="1">
              <a:off x="7565960" y="2505295"/>
              <a:ext cx="437106" cy="720280"/>
            </a:xfrm>
            <a:custGeom>
              <a:avLst/>
              <a:gdLst/>
              <a:ahLst/>
              <a:cxnLst/>
              <a:rect l="l" t="t" r="r" b="b"/>
              <a:pathLst>
                <a:path w="2638"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59"/>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95" y="2390"/>
                    <a:pt x="75" y="2442"/>
                  </a:cubicBezTo>
                  <a:cubicBezTo>
                    <a:pt x="23" y="2533"/>
                    <a:pt x="1" y="2647"/>
                    <a:pt x="1" y="2770"/>
                  </a:cubicBezTo>
                  <a:cubicBezTo>
                    <a:pt x="1" y="2822"/>
                    <a:pt x="1" y="2884"/>
                    <a:pt x="13" y="2946"/>
                  </a:cubicBezTo>
                  <a:cubicBezTo>
                    <a:pt x="23" y="3008"/>
                    <a:pt x="43" y="3060"/>
                    <a:pt x="63" y="3111"/>
                  </a:cubicBezTo>
                  <a:cubicBezTo>
                    <a:pt x="105" y="3235"/>
                    <a:pt x="166" y="3326"/>
                    <a:pt x="238" y="3410"/>
                  </a:cubicBezTo>
                  <a:cubicBezTo>
                    <a:pt x="310" y="3492"/>
                    <a:pt x="404" y="3554"/>
                    <a:pt x="485" y="3583"/>
                  </a:cubicBezTo>
                  <a:cubicBezTo>
                    <a:pt x="50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201"/>
                  </a:cubicBezTo>
                  <a:cubicBezTo>
                    <a:pt x="2595" y="4191"/>
                    <a:pt x="2618" y="4181"/>
                    <a:pt x="2637" y="4181"/>
                  </a:cubicBezTo>
                  <a:cubicBezTo>
                    <a:pt x="2595" y="4139"/>
                    <a:pt x="2556" y="4110"/>
                    <a:pt x="2514" y="4068"/>
                  </a:cubicBezTo>
                  <a:cubicBezTo>
                    <a:pt x="2462" y="4028"/>
                    <a:pt x="2400" y="3986"/>
                    <a:pt x="2338" y="3954"/>
                  </a:cubicBezTo>
                  <a:cubicBezTo>
                    <a:pt x="2277" y="3915"/>
                    <a:pt x="2205" y="3882"/>
                    <a:pt x="2143" y="3863"/>
                  </a:cubicBezTo>
                  <a:cubicBezTo>
                    <a:pt x="2052" y="3821"/>
                    <a:pt x="1948" y="3781"/>
                    <a:pt x="1844" y="3759"/>
                  </a:cubicBezTo>
                  <a:cubicBezTo>
                    <a:pt x="1743" y="3729"/>
                    <a:pt x="1639" y="3719"/>
                    <a:pt x="1525" y="3697"/>
                  </a:cubicBezTo>
                  <a:cubicBezTo>
                    <a:pt x="1422" y="3677"/>
                    <a:pt x="1311" y="3658"/>
                    <a:pt x="1207" y="3635"/>
                  </a:cubicBezTo>
                  <a:cubicBezTo>
                    <a:pt x="1103" y="3616"/>
                    <a:pt x="1012" y="3583"/>
                    <a:pt x="908" y="3544"/>
                  </a:cubicBezTo>
                  <a:cubicBezTo>
                    <a:pt x="856" y="3522"/>
                    <a:pt x="804" y="3492"/>
                    <a:pt x="755" y="3460"/>
                  </a:cubicBezTo>
                  <a:cubicBezTo>
                    <a:pt x="703" y="3420"/>
                    <a:pt x="651" y="3388"/>
                    <a:pt x="609" y="3349"/>
                  </a:cubicBezTo>
                  <a:cubicBezTo>
                    <a:pt x="589" y="3317"/>
                    <a:pt x="569" y="3297"/>
                    <a:pt x="537" y="3265"/>
                  </a:cubicBezTo>
                  <a:cubicBezTo>
                    <a:pt x="517" y="3235"/>
                    <a:pt x="507" y="3213"/>
                    <a:pt x="485" y="3183"/>
                  </a:cubicBezTo>
                  <a:cubicBezTo>
                    <a:pt x="465" y="3151"/>
                    <a:pt x="456" y="3121"/>
                    <a:pt x="446" y="3089"/>
                  </a:cubicBezTo>
                  <a:cubicBezTo>
                    <a:pt x="433" y="3069"/>
                    <a:pt x="433" y="3040"/>
                    <a:pt x="423" y="3018"/>
                  </a:cubicBezTo>
                  <a:lnTo>
                    <a:pt x="423" y="2926"/>
                  </a:lnTo>
                  <a:cubicBezTo>
                    <a:pt x="423" y="2904"/>
                    <a:pt x="433" y="2874"/>
                    <a:pt x="446" y="2854"/>
                  </a:cubicBezTo>
                  <a:cubicBezTo>
                    <a:pt x="446" y="2822"/>
                    <a:pt x="456" y="2803"/>
                    <a:pt x="475" y="2770"/>
                  </a:cubicBezTo>
                  <a:cubicBezTo>
                    <a:pt x="485" y="2751"/>
                    <a:pt x="495" y="2719"/>
                    <a:pt x="517" y="2699"/>
                  </a:cubicBezTo>
                  <a:cubicBezTo>
                    <a:pt x="537" y="2679"/>
                    <a:pt x="547" y="2657"/>
                    <a:pt x="569" y="2637"/>
                  </a:cubicBezTo>
                  <a:cubicBezTo>
                    <a:pt x="589" y="2607"/>
                    <a:pt x="619" y="2585"/>
                    <a:pt x="641" y="2565"/>
                  </a:cubicBezTo>
                  <a:cubicBezTo>
                    <a:pt x="661" y="2546"/>
                    <a:pt x="693" y="2523"/>
                    <a:pt x="713" y="2513"/>
                  </a:cubicBezTo>
                  <a:cubicBezTo>
                    <a:pt x="742" y="2494"/>
                    <a:pt x="764" y="2484"/>
                    <a:pt x="784" y="2462"/>
                  </a:cubicBezTo>
                  <a:cubicBezTo>
                    <a:pt x="764" y="2452"/>
                    <a:pt x="742" y="2432"/>
                    <a:pt x="722" y="2410"/>
                  </a:cubicBezTo>
                  <a:cubicBezTo>
                    <a:pt x="693" y="2390"/>
                    <a:pt x="680" y="2370"/>
                    <a:pt x="661" y="2338"/>
                  </a:cubicBezTo>
                  <a:cubicBezTo>
                    <a:pt x="641" y="2318"/>
                    <a:pt x="619" y="2286"/>
                    <a:pt x="609" y="2256"/>
                  </a:cubicBezTo>
                  <a:cubicBezTo>
                    <a:pt x="589" y="2237"/>
                    <a:pt x="579" y="2214"/>
                    <a:pt x="569" y="2185"/>
                  </a:cubicBezTo>
                  <a:cubicBezTo>
                    <a:pt x="547" y="2133"/>
                    <a:pt x="537" y="2071"/>
                    <a:pt x="537" y="2009"/>
                  </a:cubicBezTo>
                  <a:cubicBezTo>
                    <a:pt x="537" y="1948"/>
                    <a:pt x="537" y="1896"/>
                    <a:pt x="547" y="1834"/>
                  </a:cubicBezTo>
                  <a:cubicBezTo>
                    <a:pt x="557" y="1782"/>
                    <a:pt x="569" y="1742"/>
                    <a:pt x="589" y="1700"/>
                  </a:cubicBezTo>
                  <a:cubicBezTo>
                    <a:pt x="599" y="1649"/>
                    <a:pt x="619" y="1607"/>
                    <a:pt x="641" y="1567"/>
                  </a:cubicBezTo>
                  <a:cubicBezTo>
                    <a:pt x="661" y="1525"/>
                    <a:pt x="693" y="1483"/>
                    <a:pt x="722" y="1453"/>
                  </a:cubicBezTo>
                  <a:cubicBezTo>
                    <a:pt x="755" y="1411"/>
                    <a:pt x="784" y="1372"/>
                    <a:pt x="816" y="1340"/>
                  </a:cubicBezTo>
                  <a:cubicBezTo>
                    <a:pt x="846" y="1310"/>
                    <a:pt x="878" y="1278"/>
                    <a:pt x="918" y="1258"/>
                  </a:cubicBezTo>
                  <a:cubicBezTo>
                    <a:pt x="960" y="1226"/>
                    <a:pt x="1002" y="1206"/>
                    <a:pt x="1041" y="1186"/>
                  </a:cubicBezTo>
                  <a:cubicBezTo>
                    <a:pt x="1083" y="1164"/>
                    <a:pt x="1125" y="1154"/>
                    <a:pt x="1165" y="1144"/>
                  </a:cubicBezTo>
                  <a:cubicBezTo>
                    <a:pt x="1197" y="1135"/>
                    <a:pt x="1217" y="1135"/>
                    <a:pt x="1236" y="1135"/>
                  </a:cubicBezTo>
                  <a:cubicBezTo>
                    <a:pt x="1259" y="1135"/>
                    <a:pt x="1278" y="1125"/>
                    <a:pt x="1288" y="1125"/>
                  </a:cubicBezTo>
                  <a:lnTo>
                    <a:pt x="1288" y="1083"/>
                  </a:lnTo>
                  <a:cubicBezTo>
                    <a:pt x="1278" y="1041"/>
                    <a:pt x="1269" y="989"/>
                    <a:pt x="1269" y="939"/>
                  </a:cubicBezTo>
                  <a:cubicBezTo>
                    <a:pt x="1269" y="887"/>
                    <a:pt x="1269" y="845"/>
                    <a:pt x="1278" y="794"/>
                  </a:cubicBezTo>
                  <a:cubicBezTo>
                    <a:pt x="1278" y="754"/>
                    <a:pt x="1288" y="712"/>
                    <a:pt x="1311" y="670"/>
                  </a:cubicBezTo>
                  <a:cubicBezTo>
                    <a:pt x="1320" y="630"/>
                    <a:pt x="1340" y="588"/>
                    <a:pt x="1360" y="556"/>
                  </a:cubicBezTo>
                  <a:cubicBezTo>
                    <a:pt x="1402" y="485"/>
                    <a:pt x="1454" y="413"/>
                    <a:pt x="1516" y="361"/>
                  </a:cubicBezTo>
                  <a:cubicBezTo>
                    <a:pt x="1587" y="299"/>
                    <a:pt x="1659" y="247"/>
                    <a:pt x="1731" y="208"/>
                  </a:cubicBezTo>
                  <a:cubicBezTo>
                    <a:pt x="1815" y="166"/>
                    <a:pt x="1906" y="124"/>
                    <a:pt x="1990" y="104"/>
                  </a:cubicBezTo>
                  <a:cubicBezTo>
                    <a:pt x="2081" y="75"/>
                    <a:pt x="2175" y="52"/>
                    <a:pt x="2267" y="32"/>
                  </a:cubicBezTo>
                  <a:cubicBezTo>
                    <a:pt x="2338" y="23"/>
                    <a:pt x="2410" y="13"/>
                    <a:pt x="2484" y="13"/>
                  </a:cubicBezTo>
                  <a:cubicBezTo>
                    <a:pt x="2442" y="0"/>
                    <a:pt x="2410" y="0"/>
                    <a:pt x="2380"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803;p46">
              <a:extLst>
                <a:ext uri="{FF2B5EF4-FFF2-40B4-BE49-F238E27FC236}">
                  <a16:creationId xmlns:a16="http://schemas.microsoft.com/office/drawing/2014/main" id="{B6E25CD1-9C24-44DC-BA38-E57A9C12D94C}"/>
                </a:ext>
              </a:extLst>
            </p:cNvPr>
            <p:cNvSpPr/>
            <p:nvPr/>
          </p:nvSpPr>
          <p:spPr>
            <a:xfrm rot="-540461" flipH="1">
              <a:off x="7151659" y="2927846"/>
              <a:ext cx="100909" cy="167187"/>
            </a:xfrm>
            <a:custGeom>
              <a:avLst/>
              <a:gdLst/>
              <a:ahLst/>
              <a:cxnLst/>
              <a:rect l="l" t="t" r="r" b="b"/>
              <a:pathLst>
                <a:path w="609" h="1009" extrusionOk="0">
                  <a:moveTo>
                    <a:pt x="208" y="1"/>
                  </a:moveTo>
                  <a:cubicBezTo>
                    <a:pt x="195" y="1"/>
                    <a:pt x="195" y="10"/>
                    <a:pt x="186" y="10"/>
                  </a:cubicBezTo>
                  <a:cubicBezTo>
                    <a:pt x="176" y="10"/>
                    <a:pt x="166" y="20"/>
                    <a:pt x="146" y="30"/>
                  </a:cubicBezTo>
                  <a:cubicBezTo>
                    <a:pt x="134" y="30"/>
                    <a:pt x="114" y="40"/>
                    <a:pt x="104" y="50"/>
                  </a:cubicBezTo>
                  <a:cubicBezTo>
                    <a:pt x="94" y="50"/>
                    <a:pt x="84" y="62"/>
                    <a:pt x="84" y="72"/>
                  </a:cubicBezTo>
                  <a:lnTo>
                    <a:pt x="84" y="82"/>
                  </a:lnTo>
                  <a:cubicBezTo>
                    <a:pt x="84" y="92"/>
                    <a:pt x="84" y="92"/>
                    <a:pt x="72" y="102"/>
                  </a:cubicBezTo>
                  <a:cubicBezTo>
                    <a:pt x="52" y="134"/>
                    <a:pt x="32" y="174"/>
                    <a:pt x="10" y="235"/>
                  </a:cubicBezTo>
                  <a:cubicBezTo>
                    <a:pt x="0" y="277"/>
                    <a:pt x="0" y="329"/>
                    <a:pt x="0" y="391"/>
                  </a:cubicBezTo>
                  <a:cubicBezTo>
                    <a:pt x="0" y="443"/>
                    <a:pt x="10" y="505"/>
                    <a:pt x="22" y="566"/>
                  </a:cubicBezTo>
                  <a:cubicBezTo>
                    <a:pt x="52" y="668"/>
                    <a:pt x="94" y="772"/>
                    <a:pt x="166" y="843"/>
                  </a:cubicBezTo>
                  <a:cubicBezTo>
                    <a:pt x="195" y="885"/>
                    <a:pt x="228" y="915"/>
                    <a:pt x="270" y="947"/>
                  </a:cubicBezTo>
                  <a:cubicBezTo>
                    <a:pt x="279" y="947"/>
                    <a:pt x="289" y="957"/>
                    <a:pt x="299" y="957"/>
                  </a:cubicBezTo>
                  <a:cubicBezTo>
                    <a:pt x="289" y="967"/>
                    <a:pt x="289" y="977"/>
                    <a:pt x="289" y="977"/>
                  </a:cubicBezTo>
                  <a:cubicBezTo>
                    <a:pt x="299" y="989"/>
                    <a:pt x="299" y="999"/>
                    <a:pt x="309" y="999"/>
                  </a:cubicBezTo>
                  <a:cubicBezTo>
                    <a:pt x="309" y="1009"/>
                    <a:pt x="319" y="1009"/>
                    <a:pt x="331" y="1009"/>
                  </a:cubicBezTo>
                  <a:cubicBezTo>
                    <a:pt x="361" y="999"/>
                    <a:pt x="381" y="999"/>
                    <a:pt x="403" y="989"/>
                  </a:cubicBezTo>
                  <a:cubicBezTo>
                    <a:pt x="413" y="989"/>
                    <a:pt x="423" y="977"/>
                    <a:pt x="433" y="977"/>
                  </a:cubicBezTo>
                  <a:cubicBezTo>
                    <a:pt x="433" y="967"/>
                    <a:pt x="443" y="967"/>
                    <a:pt x="455" y="957"/>
                  </a:cubicBezTo>
                  <a:cubicBezTo>
                    <a:pt x="485" y="937"/>
                    <a:pt x="517" y="905"/>
                    <a:pt x="536" y="865"/>
                  </a:cubicBezTo>
                  <a:cubicBezTo>
                    <a:pt x="556" y="833"/>
                    <a:pt x="578" y="791"/>
                    <a:pt x="588" y="742"/>
                  </a:cubicBezTo>
                  <a:cubicBezTo>
                    <a:pt x="598" y="700"/>
                    <a:pt x="608" y="658"/>
                    <a:pt x="608" y="606"/>
                  </a:cubicBezTo>
                  <a:cubicBezTo>
                    <a:pt x="608" y="566"/>
                    <a:pt x="608" y="515"/>
                    <a:pt x="598" y="463"/>
                  </a:cubicBezTo>
                  <a:cubicBezTo>
                    <a:pt x="598" y="411"/>
                    <a:pt x="588" y="371"/>
                    <a:pt x="566" y="319"/>
                  </a:cubicBezTo>
                  <a:cubicBezTo>
                    <a:pt x="536" y="225"/>
                    <a:pt x="494" y="154"/>
                    <a:pt x="433" y="92"/>
                  </a:cubicBezTo>
                  <a:cubicBezTo>
                    <a:pt x="393" y="50"/>
                    <a:pt x="341" y="30"/>
                    <a:pt x="289" y="20"/>
                  </a:cubicBezTo>
                  <a:lnTo>
                    <a:pt x="228" y="20"/>
                  </a:lnTo>
                  <a:cubicBezTo>
                    <a:pt x="228" y="10"/>
                    <a:pt x="218" y="10"/>
                    <a:pt x="218" y="1"/>
                  </a:cubicBez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804;p46">
              <a:extLst>
                <a:ext uri="{FF2B5EF4-FFF2-40B4-BE49-F238E27FC236}">
                  <a16:creationId xmlns:a16="http://schemas.microsoft.com/office/drawing/2014/main" id="{9065EE75-38EB-6744-6B1E-375D7C91BC84}"/>
                </a:ext>
              </a:extLst>
            </p:cNvPr>
            <p:cNvSpPr/>
            <p:nvPr/>
          </p:nvSpPr>
          <p:spPr>
            <a:xfrm rot="-540461" flipH="1">
              <a:off x="7179541" y="2951367"/>
              <a:ext cx="42750" cy="61639"/>
            </a:xfrm>
            <a:custGeom>
              <a:avLst/>
              <a:gdLst/>
              <a:ahLst/>
              <a:cxnLst/>
              <a:rect l="l" t="t" r="r" b="b"/>
              <a:pathLst>
                <a:path w="258" h="372" extrusionOk="0">
                  <a:moveTo>
                    <a:pt x="226" y="1"/>
                  </a:moveTo>
                  <a:cubicBezTo>
                    <a:pt x="164" y="31"/>
                    <a:pt x="102" y="82"/>
                    <a:pt x="73" y="144"/>
                  </a:cubicBezTo>
                  <a:cubicBezTo>
                    <a:pt x="53" y="166"/>
                    <a:pt x="31" y="206"/>
                    <a:pt x="21" y="238"/>
                  </a:cubicBezTo>
                  <a:cubicBezTo>
                    <a:pt x="11" y="268"/>
                    <a:pt x="1" y="310"/>
                    <a:pt x="1" y="339"/>
                  </a:cubicBezTo>
                  <a:cubicBezTo>
                    <a:pt x="1" y="362"/>
                    <a:pt x="11" y="372"/>
                    <a:pt x="21" y="372"/>
                  </a:cubicBezTo>
                  <a:lnTo>
                    <a:pt x="40" y="372"/>
                  </a:lnTo>
                  <a:cubicBezTo>
                    <a:pt x="53" y="362"/>
                    <a:pt x="63" y="362"/>
                    <a:pt x="63" y="352"/>
                  </a:cubicBezTo>
                  <a:cubicBezTo>
                    <a:pt x="73" y="310"/>
                    <a:pt x="82" y="258"/>
                    <a:pt x="92" y="216"/>
                  </a:cubicBezTo>
                  <a:cubicBezTo>
                    <a:pt x="115" y="186"/>
                    <a:pt x="134" y="154"/>
                    <a:pt x="154" y="124"/>
                  </a:cubicBezTo>
                  <a:cubicBezTo>
                    <a:pt x="176" y="105"/>
                    <a:pt x="186" y="82"/>
                    <a:pt x="206" y="63"/>
                  </a:cubicBezTo>
                  <a:cubicBezTo>
                    <a:pt x="226" y="53"/>
                    <a:pt x="238" y="53"/>
                    <a:pt x="248" y="43"/>
                  </a:cubicBezTo>
                  <a:cubicBezTo>
                    <a:pt x="258" y="31"/>
                    <a:pt x="258" y="21"/>
                    <a:pt x="258" y="11"/>
                  </a:cubicBezTo>
                  <a:cubicBezTo>
                    <a:pt x="248" y="1"/>
                    <a:pt x="238" y="1"/>
                    <a:pt x="238" y="1"/>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805;p46">
              <a:extLst>
                <a:ext uri="{FF2B5EF4-FFF2-40B4-BE49-F238E27FC236}">
                  <a16:creationId xmlns:a16="http://schemas.microsoft.com/office/drawing/2014/main" id="{406E073F-B268-8F4B-F77C-A8C16C881795}"/>
                </a:ext>
              </a:extLst>
            </p:cNvPr>
            <p:cNvSpPr/>
            <p:nvPr/>
          </p:nvSpPr>
          <p:spPr>
            <a:xfrm rot="-540461" flipH="1">
              <a:off x="7165599" y="2636593"/>
              <a:ext cx="733867" cy="681010"/>
            </a:xfrm>
            <a:custGeom>
              <a:avLst/>
              <a:gdLst/>
              <a:ahLst/>
              <a:cxnLst/>
              <a:rect l="l" t="t" r="r" b="b"/>
              <a:pathLst>
                <a:path w="4429" h="4110" extrusionOk="0">
                  <a:moveTo>
                    <a:pt x="3057" y="0"/>
                  </a:moveTo>
                  <a:cubicBezTo>
                    <a:pt x="3008" y="0"/>
                    <a:pt x="2956" y="23"/>
                    <a:pt x="2904" y="33"/>
                  </a:cubicBezTo>
                  <a:cubicBezTo>
                    <a:pt x="2872" y="42"/>
                    <a:pt x="2832" y="52"/>
                    <a:pt x="2790" y="62"/>
                  </a:cubicBezTo>
                  <a:cubicBezTo>
                    <a:pt x="2738" y="72"/>
                    <a:pt x="2677" y="94"/>
                    <a:pt x="2637" y="104"/>
                  </a:cubicBezTo>
                  <a:cubicBezTo>
                    <a:pt x="2514" y="134"/>
                    <a:pt x="2400" y="176"/>
                    <a:pt x="2286" y="218"/>
                  </a:cubicBezTo>
                  <a:cubicBezTo>
                    <a:pt x="2029" y="309"/>
                    <a:pt x="1792" y="423"/>
                    <a:pt x="1587" y="537"/>
                  </a:cubicBezTo>
                  <a:cubicBezTo>
                    <a:pt x="1473" y="598"/>
                    <a:pt x="1360" y="670"/>
                    <a:pt x="1256" y="742"/>
                  </a:cubicBezTo>
                  <a:cubicBezTo>
                    <a:pt x="1154" y="813"/>
                    <a:pt x="1061" y="897"/>
                    <a:pt x="979" y="979"/>
                  </a:cubicBezTo>
                  <a:cubicBezTo>
                    <a:pt x="804" y="1154"/>
                    <a:pt x="680" y="1340"/>
                    <a:pt x="618" y="1535"/>
                  </a:cubicBezTo>
                  <a:cubicBezTo>
                    <a:pt x="586" y="1639"/>
                    <a:pt x="576" y="1740"/>
                    <a:pt x="586" y="1854"/>
                  </a:cubicBezTo>
                  <a:cubicBezTo>
                    <a:pt x="586" y="1967"/>
                    <a:pt x="618" y="2081"/>
                    <a:pt x="660" y="2195"/>
                  </a:cubicBezTo>
                  <a:cubicBezTo>
                    <a:pt x="700" y="2296"/>
                    <a:pt x="752" y="2390"/>
                    <a:pt x="813" y="2481"/>
                  </a:cubicBezTo>
                  <a:cubicBezTo>
                    <a:pt x="784" y="2462"/>
                    <a:pt x="742" y="2452"/>
                    <a:pt x="710" y="2442"/>
                  </a:cubicBezTo>
                  <a:cubicBezTo>
                    <a:pt x="660" y="2420"/>
                    <a:pt x="618" y="2410"/>
                    <a:pt x="586" y="2410"/>
                  </a:cubicBezTo>
                  <a:cubicBezTo>
                    <a:pt x="557" y="2400"/>
                    <a:pt x="524" y="2400"/>
                    <a:pt x="495" y="2400"/>
                  </a:cubicBezTo>
                  <a:lnTo>
                    <a:pt x="475" y="2400"/>
                  </a:lnTo>
                  <a:cubicBezTo>
                    <a:pt x="401" y="2410"/>
                    <a:pt x="329" y="2420"/>
                    <a:pt x="277" y="2452"/>
                  </a:cubicBezTo>
                  <a:cubicBezTo>
                    <a:pt x="215" y="2481"/>
                    <a:pt x="166" y="2523"/>
                    <a:pt x="114" y="2575"/>
                  </a:cubicBezTo>
                  <a:cubicBezTo>
                    <a:pt x="72" y="2627"/>
                    <a:pt x="43" y="2679"/>
                    <a:pt x="20" y="2751"/>
                  </a:cubicBezTo>
                  <a:cubicBezTo>
                    <a:pt x="1" y="2822"/>
                    <a:pt x="1" y="2894"/>
                    <a:pt x="10" y="2966"/>
                  </a:cubicBezTo>
                  <a:cubicBezTo>
                    <a:pt x="10" y="3037"/>
                    <a:pt x="30" y="3099"/>
                    <a:pt x="72" y="3161"/>
                  </a:cubicBezTo>
                  <a:cubicBezTo>
                    <a:pt x="104" y="3223"/>
                    <a:pt x="144" y="3285"/>
                    <a:pt x="196" y="3336"/>
                  </a:cubicBezTo>
                  <a:cubicBezTo>
                    <a:pt x="248" y="3378"/>
                    <a:pt x="300" y="3408"/>
                    <a:pt x="351" y="3440"/>
                  </a:cubicBezTo>
                  <a:cubicBezTo>
                    <a:pt x="413" y="3470"/>
                    <a:pt x="463" y="3492"/>
                    <a:pt x="524" y="3502"/>
                  </a:cubicBezTo>
                  <a:cubicBezTo>
                    <a:pt x="557" y="3512"/>
                    <a:pt x="586" y="3512"/>
                    <a:pt x="618" y="3512"/>
                  </a:cubicBezTo>
                  <a:cubicBezTo>
                    <a:pt x="648" y="3512"/>
                    <a:pt x="680" y="3502"/>
                    <a:pt x="710" y="3502"/>
                  </a:cubicBezTo>
                  <a:cubicBezTo>
                    <a:pt x="762" y="3492"/>
                    <a:pt x="813" y="3470"/>
                    <a:pt x="865" y="3450"/>
                  </a:cubicBezTo>
                  <a:cubicBezTo>
                    <a:pt x="875" y="3470"/>
                    <a:pt x="885" y="3482"/>
                    <a:pt x="895" y="3492"/>
                  </a:cubicBezTo>
                  <a:cubicBezTo>
                    <a:pt x="907" y="3512"/>
                    <a:pt x="927" y="3532"/>
                    <a:pt x="937" y="3554"/>
                  </a:cubicBezTo>
                  <a:cubicBezTo>
                    <a:pt x="969" y="3583"/>
                    <a:pt x="999" y="3626"/>
                    <a:pt x="1031" y="3655"/>
                  </a:cubicBezTo>
                  <a:cubicBezTo>
                    <a:pt x="1093" y="3717"/>
                    <a:pt x="1164" y="3769"/>
                    <a:pt x="1246" y="3821"/>
                  </a:cubicBezTo>
                  <a:cubicBezTo>
                    <a:pt x="1402" y="3925"/>
                    <a:pt x="1575" y="3996"/>
                    <a:pt x="1772" y="4038"/>
                  </a:cubicBezTo>
                  <a:cubicBezTo>
                    <a:pt x="1945" y="4088"/>
                    <a:pt x="2131" y="4110"/>
                    <a:pt x="2328" y="4110"/>
                  </a:cubicBezTo>
                  <a:lnTo>
                    <a:pt x="2358" y="4110"/>
                  </a:lnTo>
                  <a:cubicBezTo>
                    <a:pt x="2523" y="4110"/>
                    <a:pt x="2687" y="4100"/>
                    <a:pt x="2862" y="4058"/>
                  </a:cubicBezTo>
                  <a:cubicBezTo>
                    <a:pt x="3037" y="4026"/>
                    <a:pt x="3203" y="3986"/>
                    <a:pt x="3366" y="3915"/>
                  </a:cubicBezTo>
                  <a:cubicBezTo>
                    <a:pt x="3542" y="3853"/>
                    <a:pt x="3707" y="3759"/>
                    <a:pt x="3841" y="3668"/>
                  </a:cubicBezTo>
                  <a:cubicBezTo>
                    <a:pt x="3996" y="3564"/>
                    <a:pt x="4120" y="3440"/>
                    <a:pt x="4211" y="3297"/>
                  </a:cubicBezTo>
                  <a:cubicBezTo>
                    <a:pt x="4315" y="3151"/>
                    <a:pt x="4387" y="2976"/>
                    <a:pt x="4406" y="2803"/>
                  </a:cubicBezTo>
                  <a:cubicBezTo>
                    <a:pt x="4416" y="2741"/>
                    <a:pt x="4429" y="2667"/>
                    <a:pt x="4416" y="2605"/>
                  </a:cubicBezTo>
                  <a:cubicBezTo>
                    <a:pt x="4416" y="2543"/>
                    <a:pt x="4406" y="2472"/>
                    <a:pt x="4387" y="2410"/>
                  </a:cubicBezTo>
                  <a:cubicBezTo>
                    <a:pt x="4377" y="2358"/>
                    <a:pt x="4355" y="2296"/>
                    <a:pt x="4325" y="2224"/>
                  </a:cubicBezTo>
                  <a:cubicBezTo>
                    <a:pt x="4315" y="2195"/>
                    <a:pt x="4305" y="2163"/>
                    <a:pt x="4283" y="2133"/>
                  </a:cubicBezTo>
                  <a:cubicBezTo>
                    <a:pt x="4283" y="2123"/>
                    <a:pt x="4273" y="2101"/>
                    <a:pt x="4263" y="2091"/>
                  </a:cubicBezTo>
                  <a:cubicBezTo>
                    <a:pt x="4263" y="2071"/>
                    <a:pt x="4253" y="2061"/>
                    <a:pt x="4243" y="2039"/>
                  </a:cubicBezTo>
                  <a:cubicBezTo>
                    <a:pt x="4221" y="1977"/>
                    <a:pt x="4201" y="1916"/>
                    <a:pt x="4182" y="1854"/>
                  </a:cubicBezTo>
                  <a:cubicBezTo>
                    <a:pt x="4169" y="1792"/>
                    <a:pt x="4159" y="1740"/>
                    <a:pt x="4149" y="1668"/>
                  </a:cubicBezTo>
                  <a:lnTo>
                    <a:pt x="4149" y="1659"/>
                  </a:lnTo>
                  <a:cubicBezTo>
                    <a:pt x="4140" y="1607"/>
                    <a:pt x="4140" y="1567"/>
                    <a:pt x="4130" y="1515"/>
                  </a:cubicBezTo>
                  <a:cubicBezTo>
                    <a:pt x="4130" y="1444"/>
                    <a:pt x="4120" y="1369"/>
                    <a:pt x="4107" y="1298"/>
                  </a:cubicBezTo>
                  <a:cubicBezTo>
                    <a:pt x="4088" y="1206"/>
                    <a:pt x="4068" y="1103"/>
                    <a:pt x="4036" y="1011"/>
                  </a:cubicBezTo>
                  <a:cubicBezTo>
                    <a:pt x="3984" y="813"/>
                    <a:pt x="3912" y="650"/>
                    <a:pt x="3821" y="517"/>
                  </a:cubicBezTo>
                  <a:cubicBezTo>
                    <a:pt x="3779" y="443"/>
                    <a:pt x="3727" y="381"/>
                    <a:pt x="3675" y="332"/>
                  </a:cubicBezTo>
                  <a:cubicBezTo>
                    <a:pt x="3626" y="280"/>
                    <a:pt x="3564" y="228"/>
                    <a:pt x="3490" y="186"/>
                  </a:cubicBezTo>
                  <a:cubicBezTo>
                    <a:pt x="3428" y="146"/>
                    <a:pt x="3356" y="104"/>
                    <a:pt x="3285" y="72"/>
                  </a:cubicBezTo>
                  <a:cubicBezTo>
                    <a:pt x="3223" y="52"/>
                    <a:pt x="3161" y="42"/>
                    <a:pt x="3099" y="33"/>
                  </a:cubicBezTo>
                  <a:lnTo>
                    <a:pt x="3099" y="23"/>
                  </a:lnTo>
                  <a:cubicBezTo>
                    <a:pt x="3099" y="10"/>
                    <a:pt x="3089" y="0"/>
                    <a:pt x="307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806;p46">
              <a:extLst>
                <a:ext uri="{FF2B5EF4-FFF2-40B4-BE49-F238E27FC236}">
                  <a16:creationId xmlns:a16="http://schemas.microsoft.com/office/drawing/2014/main" id="{F5C73CA2-9AF4-B84E-DD8B-246E3852C1B6}"/>
                </a:ext>
              </a:extLst>
            </p:cNvPr>
            <p:cNvSpPr/>
            <p:nvPr/>
          </p:nvSpPr>
          <p:spPr>
            <a:xfrm rot="-540461" flipH="1">
              <a:off x="7240927" y="2636520"/>
              <a:ext cx="542654" cy="423188"/>
            </a:xfrm>
            <a:custGeom>
              <a:avLst/>
              <a:gdLst/>
              <a:ahLst/>
              <a:cxnLst/>
              <a:rect l="l" t="t" r="r" b="b"/>
              <a:pathLst>
                <a:path w="3275" h="2554" extrusionOk="0">
                  <a:moveTo>
                    <a:pt x="2494" y="1"/>
                  </a:moveTo>
                  <a:lnTo>
                    <a:pt x="2481" y="10"/>
                  </a:lnTo>
                  <a:cubicBezTo>
                    <a:pt x="2432" y="10"/>
                    <a:pt x="2380" y="33"/>
                    <a:pt x="2328" y="43"/>
                  </a:cubicBezTo>
                  <a:cubicBezTo>
                    <a:pt x="2296" y="52"/>
                    <a:pt x="2256" y="62"/>
                    <a:pt x="2214" y="72"/>
                  </a:cubicBezTo>
                  <a:cubicBezTo>
                    <a:pt x="2162" y="82"/>
                    <a:pt x="2111" y="104"/>
                    <a:pt x="2061" y="114"/>
                  </a:cubicBezTo>
                  <a:cubicBezTo>
                    <a:pt x="1947" y="144"/>
                    <a:pt x="1824" y="186"/>
                    <a:pt x="1710" y="228"/>
                  </a:cubicBezTo>
                  <a:cubicBezTo>
                    <a:pt x="1453" y="319"/>
                    <a:pt x="1216" y="433"/>
                    <a:pt x="1011" y="547"/>
                  </a:cubicBezTo>
                  <a:cubicBezTo>
                    <a:pt x="897" y="608"/>
                    <a:pt x="784" y="680"/>
                    <a:pt x="680" y="752"/>
                  </a:cubicBezTo>
                  <a:cubicBezTo>
                    <a:pt x="578" y="823"/>
                    <a:pt x="485" y="907"/>
                    <a:pt x="403" y="989"/>
                  </a:cubicBezTo>
                  <a:cubicBezTo>
                    <a:pt x="228" y="1164"/>
                    <a:pt x="104" y="1350"/>
                    <a:pt x="42" y="1545"/>
                  </a:cubicBezTo>
                  <a:cubicBezTo>
                    <a:pt x="10" y="1649"/>
                    <a:pt x="0" y="1750"/>
                    <a:pt x="10" y="1864"/>
                  </a:cubicBezTo>
                  <a:cubicBezTo>
                    <a:pt x="10" y="1977"/>
                    <a:pt x="42" y="2091"/>
                    <a:pt x="84" y="2215"/>
                  </a:cubicBezTo>
                  <a:cubicBezTo>
                    <a:pt x="124" y="2306"/>
                    <a:pt x="176" y="2400"/>
                    <a:pt x="237" y="2491"/>
                  </a:cubicBezTo>
                  <a:cubicBezTo>
                    <a:pt x="218" y="2482"/>
                    <a:pt x="186" y="2472"/>
                    <a:pt x="156" y="2452"/>
                  </a:cubicBezTo>
                  <a:lnTo>
                    <a:pt x="156" y="2452"/>
                  </a:lnTo>
                  <a:cubicBezTo>
                    <a:pt x="176" y="2472"/>
                    <a:pt x="208" y="2491"/>
                    <a:pt x="228" y="2504"/>
                  </a:cubicBezTo>
                  <a:cubicBezTo>
                    <a:pt x="247" y="2514"/>
                    <a:pt x="257" y="2524"/>
                    <a:pt x="279" y="2533"/>
                  </a:cubicBezTo>
                  <a:cubicBezTo>
                    <a:pt x="299" y="2533"/>
                    <a:pt x="309" y="2543"/>
                    <a:pt x="331" y="2543"/>
                  </a:cubicBezTo>
                  <a:cubicBezTo>
                    <a:pt x="351" y="2553"/>
                    <a:pt x="371" y="2553"/>
                    <a:pt x="403" y="2553"/>
                  </a:cubicBezTo>
                  <a:lnTo>
                    <a:pt x="433" y="2553"/>
                  </a:lnTo>
                  <a:cubicBezTo>
                    <a:pt x="443" y="2553"/>
                    <a:pt x="455" y="2553"/>
                    <a:pt x="465" y="2543"/>
                  </a:cubicBezTo>
                  <a:cubicBezTo>
                    <a:pt x="475" y="2543"/>
                    <a:pt x="485" y="2543"/>
                    <a:pt x="494" y="2533"/>
                  </a:cubicBezTo>
                  <a:cubicBezTo>
                    <a:pt x="504" y="2533"/>
                    <a:pt x="517" y="2533"/>
                    <a:pt x="517" y="2524"/>
                  </a:cubicBezTo>
                  <a:cubicBezTo>
                    <a:pt x="527" y="2524"/>
                    <a:pt x="536" y="2514"/>
                    <a:pt x="546" y="2504"/>
                  </a:cubicBezTo>
                  <a:cubicBezTo>
                    <a:pt x="556" y="2504"/>
                    <a:pt x="566" y="2491"/>
                    <a:pt x="578" y="2482"/>
                  </a:cubicBezTo>
                  <a:cubicBezTo>
                    <a:pt x="578" y="2472"/>
                    <a:pt x="588" y="2462"/>
                    <a:pt x="598" y="2452"/>
                  </a:cubicBezTo>
                  <a:cubicBezTo>
                    <a:pt x="608" y="2442"/>
                    <a:pt x="608" y="2430"/>
                    <a:pt x="618" y="2420"/>
                  </a:cubicBezTo>
                  <a:cubicBezTo>
                    <a:pt x="628" y="2410"/>
                    <a:pt x="628" y="2390"/>
                    <a:pt x="640" y="2380"/>
                  </a:cubicBezTo>
                  <a:cubicBezTo>
                    <a:pt x="640" y="2368"/>
                    <a:pt x="650" y="2358"/>
                    <a:pt x="650" y="2338"/>
                  </a:cubicBezTo>
                  <a:cubicBezTo>
                    <a:pt x="660" y="2328"/>
                    <a:pt x="660" y="2306"/>
                    <a:pt x="660" y="2296"/>
                  </a:cubicBezTo>
                  <a:lnTo>
                    <a:pt x="660" y="2257"/>
                  </a:lnTo>
                  <a:lnTo>
                    <a:pt x="660" y="2225"/>
                  </a:lnTo>
                  <a:cubicBezTo>
                    <a:pt x="660" y="2215"/>
                    <a:pt x="660" y="2205"/>
                    <a:pt x="650" y="2195"/>
                  </a:cubicBezTo>
                  <a:lnTo>
                    <a:pt x="650" y="2183"/>
                  </a:lnTo>
                  <a:lnTo>
                    <a:pt x="640" y="2183"/>
                  </a:lnTo>
                  <a:lnTo>
                    <a:pt x="640" y="2173"/>
                  </a:lnTo>
                  <a:lnTo>
                    <a:pt x="650" y="2173"/>
                  </a:lnTo>
                  <a:cubicBezTo>
                    <a:pt x="680" y="2173"/>
                    <a:pt x="712" y="2173"/>
                    <a:pt x="742" y="2163"/>
                  </a:cubicBezTo>
                  <a:cubicBezTo>
                    <a:pt x="784" y="2163"/>
                    <a:pt x="813" y="2153"/>
                    <a:pt x="845" y="2143"/>
                  </a:cubicBezTo>
                  <a:lnTo>
                    <a:pt x="835" y="2143"/>
                  </a:lnTo>
                  <a:cubicBezTo>
                    <a:pt x="875" y="2133"/>
                    <a:pt x="907" y="2121"/>
                    <a:pt x="937" y="2111"/>
                  </a:cubicBezTo>
                  <a:cubicBezTo>
                    <a:pt x="969" y="2101"/>
                    <a:pt x="999" y="2081"/>
                    <a:pt x="1031" y="2059"/>
                  </a:cubicBezTo>
                  <a:lnTo>
                    <a:pt x="1021" y="2059"/>
                  </a:lnTo>
                  <a:cubicBezTo>
                    <a:pt x="1060" y="2049"/>
                    <a:pt x="1092" y="2029"/>
                    <a:pt x="1112" y="1997"/>
                  </a:cubicBezTo>
                  <a:cubicBezTo>
                    <a:pt x="1144" y="1977"/>
                    <a:pt x="1174" y="1958"/>
                    <a:pt x="1196" y="1926"/>
                  </a:cubicBezTo>
                  <a:cubicBezTo>
                    <a:pt x="1226" y="1896"/>
                    <a:pt x="1246" y="1874"/>
                    <a:pt x="1278" y="1844"/>
                  </a:cubicBezTo>
                  <a:cubicBezTo>
                    <a:pt x="1298" y="1812"/>
                    <a:pt x="1320" y="1772"/>
                    <a:pt x="1340" y="1740"/>
                  </a:cubicBezTo>
                  <a:cubicBezTo>
                    <a:pt x="1359" y="1711"/>
                    <a:pt x="1369" y="1669"/>
                    <a:pt x="1391" y="1639"/>
                  </a:cubicBezTo>
                  <a:cubicBezTo>
                    <a:pt x="1401" y="1597"/>
                    <a:pt x="1411" y="1565"/>
                    <a:pt x="1421" y="1525"/>
                  </a:cubicBezTo>
                  <a:cubicBezTo>
                    <a:pt x="1431" y="1493"/>
                    <a:pt x="1443" y="1463"/>
                    <a:pt x="1443" y="1431"/>
                  </a:cubicBezTo>
                  <a:cubicBezTo>
                    <a:pt x="1443" y="1421"/>
                    <a:pt x="1453" y="1421"/>
                    <a:pt x="1453" y="1421"/>
                  </a:cubicBezTo>
                  <a:lnTo>
                    <a:pt x="1463" y="1421"/>
                  </a:lnTo>
                  <a:cubicBezTo>
                    <a:pt x="1483" y="1431"/>
                    <a:pt x="1515" y="1431"/>
                    <a:pt x="1545" y="1431"/>
                  </a:cubicBezTo>
                  <a:cubicBezTo>
                    <a:pt x="1587" y="1431"/>
                    <a:pt x="1629" y="1431"/>
                    <a:pt x="1668" y="1421"/>
                  </a:cubicBezTo>
                  <a:cubicBezTo>
                    <a:pt x="1710" y="1412"/>
                    <a:pt x="1740" y="1412"/>
                    <a:pt x="1782" y="1402"/>
                  </a:cubicBezTo>
                  <a:cubicBezTo>
                    <a:pt x="1886" y="1370"/>
                    <a:pt x="1977" y="1330"/>
                    <a:pt x="2071" y="1278"/>
                  </a:cubicBezTo>
                  <a:cubicBezTo>
                    <a:pt x="2162" y="1216"/>
                    <a:pt x="2256" y="1145"/>
                    <a:pt x="2338" y="1061"/>
                  </a:cubicBezTo>
                  <a:cubicBezTo>
                    <a:pt x="2410" y="989"/>
                    <a:pt x="2471" y="907"/>
                    <a:pt x="2523" y="814"/>
                  </a:cubicBezTo>
                  <a:cubicBezTo>
                    <a:pt x="2543" y="784"/>
                    <a:pt x="2565" y="742"/>
                    <a:pt x="2575" y="700"/>
                  </a:cubicBezTo>
                  <a:cubicBezTo>
                    <a:pt x="2595" y="670"/>
                    <a:pt x="2605" y="628"/>
                    <a:pt x="2617" y="599"/>
                  </a:cubicBezTo>
                  <a:cubicBezTo>
                    <a:pt x="2627" y="566"/>
                    <a:pt x="2627" y="527"/>
                    <a:pt x="2637" y="495"/>
                  </a:cubicBezTo>
                  <a:lnTo>
                    <a:pt x="2637" y="485"/>
                  </a:lnTo>
                  <a:lnTo>
                    <a:pt x="2647" y="485"/>
                  </a:lnTo>
                  <a:cubicBezTo>
                    <a:pt x="2667" y="495"/>
                    <a:pt x="2699" y="515"/>
                    <a:pt x="2718" y="527"/>
                  </a:cubicBezTo>
                  <a:cubicBezTo>
                    <a:pt x="2741" y="547"/>
                    <a:pt x="2760" y="557"/>
                    <a:pt x="2790" y="566"/>
                  </a:cubicBezTo>
                  <a:cubicBezTo>
                    <a:pt x="2812" y="566"/>
                    <a:pt x="2832" y="576"/>
                    <a:pt x="2864" y="589"/>
                  </a:cubicBezTo>
                  <a:cubicBezTo>
                    <a:pt x="2884" y="599"/>
                    <a:pt x="2914" y="599"/>
                    <a:pt x="2946" y="599"/>
                  </a:cubicBezTo>
                  <a:cubicBezTo>
                    <a:pt x="2975" y="608"/>
                    <a:pt x="3008" y="608"/>
                    <a:pt x="3027" y="608"/>
                  </a:cubicBezTo>
                  <a:cubicBezTo>
                    <a:pt x="3069" y="608"/>
                    <a:pt x="3111" y="608"/>
                    <a:pt x="3141" y="599"/>
                  </a:cubicBezTo>
                  <a:cubicBezTo>
                    <a:pt x="3183" y="599"/>
                    <a:pt x="3213" y="589"/>
                    <a:pt x="3255" y="576"/>
                  </a:cubicBezTo>
                  <a:lnTo>
                    <a:pt x="3245" y="576"/>
                  </a:lnTo>
                  <a:cubicBezTo>
                    <a:pt x="3255" y="576"/>
                    <a:pt x="3265" y="576"/>
                    <a:pt x="3274" y="566"/>
                  </a:cubicBezTo>
                  <a:cubicBezTo>
                    <a:pt x="3265" y="557"/>
                    <a:pt x="3255" y="537"/>
                    <a:pt x="3245" y="527"/>
                  </a:cubicBezTo>
                  <a:cubicBezTo>
                    <a:pt x="3203" y="453"/>
                    <a:pt x="3151" y="391"/>
                    <a:pt x="3099" y="342"/>
                  </a:cubicBezTo>
                  <a:cubicBezTo>
                    <a:pt x="3050" y="290"/>
                    <a:pt x="2988" y="238"/>
                    <a:pt x="2914" y="196"/>
                  </a:cubicBezTo>
                  <a:cubicBezTo>
                    <a:pt x="2852" y="156"/>
                    <a:pt x="2780" y="114"/>
                    <a:pt x="2709" y="82"/>
                  </a:cubicBezTo>
                  <a:cubicBezTo>
                    <a:pt x="2647" y="62"/>
                    <a:pt x="2585" y="52"/>
                    <a:pt x="2523" y="43"/>
                  </a:cubicBezTo>
                  <a:lnTo>
                    <a:pt x="2523" y="33"/>
                  </a:lnTo>
                  <a:cubicBezTo>
                    <a:pt x="2523" y="20"/>
                    <a:pt x="2513" y="10"/>
                    <a:pt x="2503" y="10"/>
                  </a:cubicBezTo>
                  <a:lnTo>
                    <a:pt x="2494"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807;p46">
              <a:extLst>
                <a:ext uri="{FF2B5EF4-FFF2-40B4-BE49-F238E27FC236}">
                  <a16:creationId xmlns:a16="http://schemas.microsoft.com/office/drawing/2014/main" id="{AF74F3A5-A56F-A657-BA85-1CE46FE3A513}"/>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808;p46">
              <a:extLst>
                <a:ext uri="{FF2B5EF4-FFF2-40B4-BE49-F238E27FC236}">
                  <a16:creationId xmlns:a16="http://schemas.microsoft.com/office/drawing/2014/main" id="{3B29BEF2-5492-D988-960A-98B357DF6E18}"/>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809;p46">
              <a:extLst>
                <a:ext uri="{FF2B5EF4-FFF2-40B4-BE49-F238E27FC236}">
                  <a16:creationId xmlns:a16="http://schemas.microsoft.com/office/drawing/2014/main" id="{0C14AB69-AE2A-45E5-835D-C09C394C4449}"/>
                </a:ext>
              </a:extLst>
            </p:cNvPr>
            <p:cNvSpPr/>
            <p:nvPr/>
          </p:nvSpPr>
          <p:spPr>
            <a:xfrm rot="-540461" flipH="1">
              <a:off x="7572964" y="2916150"/>
              <a:ext cx="166" cy="166"/>
            </a:xfrm>
            <a:custGeom>
              <a:avLst/>
              <a:gdLst/>
              <a:ahLst/>
              <a:cxnLst/>
              <a:rect l="l" t="t" r="r" b="b"/>
              <a:pathLst>
                <a:path w="1" h="1" extrusionOk="0">
                  <a:moveTo>
                    <a:pt x="1" y="0"/>
                  </a:moveTo>
                  <a:lnTo>
                    <a:pt x="1" y="0"/>
                  </a:lnTo>
                  <a:lnTo>
                    <a:pt x="1" y="0"/>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810;p46">
              <a:extLst>
                <a:ext uri="{FF2B5EF4-FFF2-40B4-BE49-F238E27FC236}">
                  <a16:creationId xmlns:a16="http://schemas.microsoft.com/office/drawing/2014/main" id="{C71CE482-710D-4F52-9397-A09726AFB73E}"/>
                </a:ext>
              </a:extLst>
            </p:cNvPr>
            <p:cNvSpPr/>
            <p:nvPr/>
          </p:nvSpPr>
          <p:spPr>
            <a:xfrm rot="-540461" flipH="1">
              <a:off x="7293510" y="2767186"/>
              <a:ext cx="166" cy="166"/>
            </a:xfrm>
            <a:custGeom>
              <a:avLst/>
              <a:gdLst/>
              <a:ahLst/>
              <a:cxnLst/>
              <a:rect l="l" t="t" r="r" b="b"/>
              <a:pathLst>
                <a:path w="1" h="1" extrusionOk="0">
                  <a:moveTo>
                    <a:pt x="0" y="1"/>
                  </a:move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811;p46">
              <a:extLst>
                <a:ext uri="{FF2B5EF4-FFF2-40B4-BE49-F238E27FC236}">
                  <a16:creationId xmlns:a16="http://schemas.microsoft.com/office/drawing/2014/main" id="{491F3E4F-C1B3-3AFF-1FAF-05860093A241}"/>
                </a:ext>
              </a:extLst>
            </p:cNvPr>
            <p:cNvSpPr/>
            <p:nvPr/>
          </p:nvSpPr>
          <p:spPr>
            <a:xfrm rot="-540461" flipH="1">
              <a:off x="7355152" y="2795162"/>
              <a:ext cx="166" cy="166"/>
            </a:xfrm>
            <a:custGeom>
              <a:avLst/>
              <a:gdLst/>
              <a:ahLst/>
              <a:cxnLst/>
              <a:rect l="l" t="t" r="r" b="b"/>
              <a:pathLst>
                <a:path w="1" h="1" extrusionOk="0">
                  <a:moveTo>
                    <a:pt x="0" y="1"/>
                  </a:moveTo>
                  <a:lnTo>
                    <a:pt x="0" y="1"/>
                  </a:ln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812;p46">
              <a:extLst>
                <a:ext uri="{FF2B5EF4-FFF2-40B4-BE49-F238E27FC236}">
                  <a16:creationId xmlns:a16="http://schemas.microsoft.com/office/drawing/2014/main" id="{051B1E9F-0B93-C8D3-F3EC-6C018E94A610}"/>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813;p46">
              <a:extLst>
                <a:ext uri="{FF2B5EF4-FFF2-40B4-BE49-F238E27FC236}">
                  <a16:creationId xmlns:a16="http://schemas.microsoft.com/office/drawing/2014/main" id="{27A831A1-0BDE-5CE8-4E17-0862E31FE408}"/>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814;p46">
              <a:extLst>
                <a:ext uri="{FF2B5EF4-FFF2-40B4-BE49-F238E27FC236}">
                  <a16:creationId xmlns:a16="http://schemas.microsoft.com/office/drawing/2014/main" id="{6E83C349-6ADA-59C1-5F4C-B7AD23D19921}"/>
                </a:ext>
              </a:extLst>
            </p:cNvPr>
            <p:cNvSpPr/>
            <p:nvPr/>
          </p:nvSpPr>
          <p:spPr>
            <a:xfrm rot="-540461" flipH="1">
              <a:off x="7797103" y="3027650"/>
              <a:ext cx="52857" cy="115987"/>
            </a:xfrm>
            <a:custGeom>
              <a:avLst/>
              <a:gdLst/>
              <a:ahLst/>
              <a:cxnLst/>
              <a:rect l="l" t="t" r="r" b="b"/>
              <a:pathLst>
                <a:path w="319" h="700" extrusionOk="0">
                  <a:moveTo>
                    <a:pt x="91" y="0"/>
                  </a:moveTo>
                  <a:cubicBezTo>
                    <a:pt x="72" y="0"/>
                    <a:pt x="62" y="0"/>
                    <a:pt x="62" y="20"/>
                  </a:cubicBezTo>
                  <a:cubicBezTo>
                    <a:pt x="40" y="52"/>
                    <a:pt x="30" y="82"/>
                    <a:pt x="20" y="114"/>
                  </a:cubicBezTo>
                  <a:cubicBezTo>
                    <a:pt x="10" y="144"/>
                    <a:pt x="10" y="176"/>
                    <a:pt x="10" y="205"/>
                  </a:cubicBezTo>
                  <a:cubicBezTo>
                    <a:pt x="0" y="277"/>
                    <a:pt x="20" y="339"/>
                    <a:pt x="40" y="401"/>
                  </a:cubicBezTo>
                  <a:cubicBezTo>
                    <a:pt x="62" y="462"/>
                    <a:pt x="91" y="524"/>
                    <a:pt x="134" y="576"/>
                  </a:cubicBezTo>
                  <a:cubicBezTo>
                    <a:pt x="176" y="628"/>
                    <a:pt x="225" y="670"/>
                    <a:pt x="287" y="700"/>
                  </a:cubicBezTo>
                  <a:cubicBezTo>
                    <a:pt x="299" y="700"/>
                    <a:pt x="309" y="700"/>
                    <a:pt x="309" y="690"/>
                  </a:cubicBezTo>
                  <a:cubicBezTo>
                    <a:pt x="319" y="680"/>
                    <a:pt x="319" y="658"/>
                    <a:pt x="309" y="658"/>
                  </a:cubicBezTo>
                  <a:cubicBezTo>
                    <a:pt x="287" y="648"/>
                    <a:pt x="267" y="638"/>
                    <a:pt x="257" y="628"/>
                  </a:cubicBezTo>
                  <a:cubicBezTo>
                    <a:pt x="225" y="618"/>
                    <a:pt x="205" y="596"/>
                    <a:pt x="185" y="566"/>
                  </a:cubicBezTo>
                  <a:cubicBezTo>
                    <a:pt x="153" y="534"/>
                    <a:pt x="134" y="504"/>
                    <a:pt x="114" y="472"/>
                  </a:cubicBezTo>
                  <a:cubicBezTo>
                    <a:pt x="91" y="433"/>
                    <a:pt x="82" y="391"/>
                    <a:pt x="72" y="349"/>
                  </a:cubicBezTo>
                  <a:cubicBezTo>
                    <a:pt x="62" y="309"/>
                    <a:pt x="62" y="267"/>
                    <a:pt x="62" y="225"/>
                  </a:cubicBezTo>
                  <a:cubicBezTo>
                    <a:pt x="62" y="186"/>
                    <a:pt x="72" y="153"/>
                    <a:pt x="82" y="124"/>
                  </a:cubicBezTo>
                  <a:cubicBezTo>
                    <a:pt x="91" y="102"/>
                    <a:pt x="101" y="72"/>
                    <a:pt x="114" y="52"/>
                  </a:cubicBezTo>
                  <a:cubicBezTo>
                    <a:pt x="124" y="52"/>
                    <a:pt x="124" y="40"/>
                    <a:pt x="124" y="30"/>
                  </a:cubicBezTo>
                  <a:cubicBezTo>
                    <a:pt x="124" y="20"/>
                    <a:pt x="114" y="10"/>
                    <a:pt x="114" y="10"/>
                  </a:cubicBezTo>
                  <a:cubicBezTo>
                    <a:pt x="101" y="0"/>
                    <a:pt x="91" y="0"/>
                    <a:pt x="91"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0" name="Google Shape;1815;p46">
              <a:extLst>
                <a:ext uri="{FF2B5EF4-FFF2-40B4-BE49-F238E27FC236}">
                  <a16:creationId xmlns:a16="http://schemas.microsoft.com/office/drawing/2014/main" id="{2620EED6-CDB6-9F1F-ABCE-D4E89FF7BD9B}"/>
                </a:ext>
              </a:extLst>
            </p:cNvPr>
            <p:cNvSpPr/>
            <p:nvPr/>
          </p:nvSpPr>
          <p:spPr>
            <a:xfrm rot="-540461" flipH="1">
              <a:off x="7823059" y="3016401"/>
              <a:ext cx="68432" cy="30819"/>
            </a:xfrm>
            <a:custGeom>
              <a:avLst/>
              <a:gdLst/>
              <a:ahLst/>
              <a:cxnLst/>
              <a:rect l="l" t="t" r="r" b="b"/>
              <a:pathLst>
                <a:path w="413" h="186" extrusionOk="0">
                  <a:moveTo>
                    <a:pt x="277" y="0"/>
                  </a:moveTo>
                  <a:cubicBezTo>
                    <a:pt x="247" y="0"/>
                    <a:pt x="205" y="10"/>
                    <a:pt x="166" y="22"/>
                  </a:cubicBezTo>
                  <a:cubicBezTo>
                    <a:pt x="153" y="32"/>
                    <a:pt x="134" y="32"/>
                    <a:pt x="114" y="42"/>
                  </a:cubicBezTo>
                  <a:cubicBezTo>
                    <a:pt x="104" y="52"/>
                    <a:pt x="82" y="62"/>
                    <a:pt x="72" y="72"/>
                  </a:cubicBezTo>
                  <a:cubicBezTo>
                    <a:pt x="42" y="94"/>
                    <a:pt x="20" y="124"/>
                    <a:pt x="0" y="156"/>
                  </a:cubicBezTo>
                  <a:cubicBezTo>
                    <a:pt x="0" y="166"/>
                    <a:pt x="0" y="176"/>
                    <a:pt x="10" y="185"/>
                  </a:cubicBezTo>
                  <a:cubicBezTo>
                    <a:pt x="10" y="185"/>
                    <a:pt x="30" y="185"/>
                    <a:pt x="30" y="176"/>
                  </a:cubicBezTo>
                  <a:cubicBezTo>
                    <a:pt x="42" y="166"/>
                    <a:pt x="42" y="156"/>
                    <a:pt x="52" y="146"/>
                  </a:cubicBezTo>
                  <a:cubicBezTo>
                    <a:pt x="62" y="134"/>
                    <a:pt x="72" y="124"/>
                    <a:pt x="91" y="114"/>
                  </a:cubicBezTo>
                  <a:cubicBezTo>
                    <a:pt x="104" y="104"/>
                    <a:pt x="114" y="94"/>
                    <a:pt x="134" y="84"/>
                  </a:cubicBezTo>
                  <a:cubicBezTo>
                    <a:pt x="153" y="72"/>
                    <a:pt x="176" y="72"/>
                    <a:pt x="205" y="72"/>
                  </a:cubicBezTo>
                  <a:cubicBezTo>
                    <a:pt x="221" y="67"/>
                    <a:pt x="237" y="64"/>
                    <a:pt x="252" y="64"/>
                  </a:cubicBezTo>
                  <a:cubicBezTo>
                    <a:pt x="268" y="64"/>
                    <a:pt x="283" y="67"/>
                    <a:pt x="299" y="72"/>
                  </a:cubicBezTo>
                  <a:cubicBezTo>
                    <a:pt x="319" y="72"/>
                    <a:pt x="351" y="84"/>
                    <a:pt x="371" y="84"/>
                  </a:cubicBezTo>
                  <a:cubicBezTo>
                    <a:pt x="373" y="87"/>
                    <a:pt x="377" y="88"/>
                    <a:pt x="380" y="88"/>
                  </a:cubicBezTo>
                  <a:cubicBezTo>
                    <a:pt x="390" y="88"/>
                    <a:pt x="404" y="78"/>
                    <a:pt x="413" y="62"/>
                  </a:cubicBezTo>
                  <a:cubicBezTo>
                    <a:pt x="413" y="42"/>
                    <a:pt x="400" y="22"/>
                    <a:pt x="390" y="22"/>
                  </a:cubicBezTo>
                  <a:cubicBezTo>
                    <a:pt x="351" y="10"/>
                    <a:pt x="319" y="0"/>
                    <a:pt x="277"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816;p46">
              <a:extLst>
                <a:ext uri="{FF2B5EF4-FFF2-40B4-BE49-F238E27FC236}">
                  <a16:creationId xmlns:a16="http://schemas.microsoft.com/office/drawing/2014/main" id="{FDA5AEBF-250B-11F5-B3D8-875588065905}"/>
                </a:ext>
              </a:extLst>
            </p:cNvPr>
            <p:cNvSpPr/>
            <p:nvPr/>
          </p:nvSpPr>
          <p:spPr>
            <a:xfrm rot="-540461" flipH="1">
              <a:off x="7247038" y="2597321"/>
              <a:ext cx="575296" cy="491454"/>
            </a:xfrm>
            <a:custGeom>
              <a:avLst/>
              <a:gdLst/>
              <a:ahLst/>
              <a:cxnLst/>
              <a:rect l="l" t="t" r="r" b="b"/>
              <a:pathLst>
                <a:path w="3472" h="2966" extrusionOk="0">
                  <a:moveTo>
                    <a:pt x="2318" y="1"/>
                  </a:moveTo>
                  <a:cubicBezTo>
                    <a:pt x="2214" y="1"/>
                    <a:pt x="2113" y="10"/>
                    <a:pt x="2009" y="20"/>
                  </a:cubicBezTo>
                  <a:cubicBezTo>
                    <a:pt x="1730" y="62"/>
                    <a:pt x="1463" y="144"/>
                    <a:pt x="1206" y="277"/>
                  </a:cubicBezTo>
                  <a:cubicBezTo>
                    <a:pt x="949" y="411"/>
                    <a:pt x="712" y="576"/>
                    <a:pt x="526" y="762"/>
                  </a:cubicBezTo>
                  <a:cubicBezTo>
                    <a:pt x="432" y="853"/>
                    <a:pt x="351" y="957"/>
                    <a:pt x="279" y="1061"/>
                  </a:cubicBezTo>
                  <a:cubicBezTo>
                    <a:pt x="237" y="1113"/>
                    <a:pt x="208" y="1174"/>
                    <a:pt x="185" y="1224"/>
                  </a:cubicBezTo>
                  <a:cubicBezTo>
                    <a:pt x="146" y="1298"/>
                    <a:pt x="114" y="1370"/>
                    <a:pt x="84" y="1451"/>
                  </a:cubicBezTo>
                  <a:cubicBezTo>
                    <a:pt x="42" y="1594"/>
                    <a:pt x="12" y="1750"/>
                    <a:pt x="12" y="1903"/>
                  </a:cubicBezTo>
                  <a:cubicBezTo>
                    <a:pt x="0" y="1977"/>
                    <a:pt x="12" y="2049"/>
                    <a:pt x="12" y="2131"/>
                  </a:cubicBezTo>
                  <a:cubicBezTo>
                    <a:pt x="22" y="2202"/>
                    <a:pt x="42" y="2274"/>
                    <a:pt x="62" y="2358"/>
                  </a:cubicBezTo>
                  <a:cubicBezTo>
                    <a:pt x="62" y="2368"/>
                    <a:pt x="62" y="2368"/>
                    <a:pt x="74" y="2378"/>
                  </a:cubicBezTo>
                  <a:cubicBezTo>
                    <a:pt x="84" y="2420"/>
                    <a:pt x="104" y="2472"/>
                    <a:pt x="124" y="2521"/>
                  </a:cubicBezTo>
                  <a:cubicBezTo>
                    <a:pt x="156" y="2583"/>
                    <a:pt x="175" y="2635"/>
                    <a:pt x="208" y="2687"/>
                  </a:cubicBezTo>
                  <a:cubicBezTo>
                    <a:pt x="237" y="2748"/>
                    <a:pt x="279" y="2790"/>
                    <a:pt x="309" y="2830"/>
                  </a:cubicBezTo>
                  <a:cubicBezTo>
                    <a:pt x="393" y="2924"/>
                    <a:pt x="465" y="2966"/>
                    <a:pt x="546" y="2966"/>
                  </a:cubicBezTo>
                  <a:lnTo>
                    <a:pt x="568" y="2966"/>
                  </a:lnTo>
                  <a:cubicBezTo>
                    <a:pt x="618" y="2954"/>
                    <a:pt x="670" y="2934"/>
                    <a:pt x="712" y="2892"/>
                  </a:cubicBezTo>
                  <a:cubicBezTo>
                    <a:pt x="722" y="2872"/>
                    <a:pt x="741" y="2852"/>
                    <a:pt x="754" y="2820"/>
                  </a:cubicBezTo>
                  <a:cubicBezTo>
                    <a:pt x="764" y="2790"/>
                    <a:pt x="773" y="2768"/>
                    <a:pt x="773" y="2729"/>
                  </a:cubicBezTo>
                  <a:cubicBezTo>
                    <a:pt x="783" y="2687"/>
                    <a:pt x="783" y="2645"/>
                    <a:pt x="783" y="2583"/>
                  </a:cubicBezTo>
                  <a:cubicBezTo>
                    <a:pt x="783" y="2543"/>
                    <a:pt x="773" y="2491"/>
                    <a:pt x="754" y="2440"/>
                  </a:cubicBezTo>
                  <a:cubicBezTo>
                    <a:pt x="741" y="2388"/>
                    <a:pt x="722" y="2348"/>
                    <a:pt x="702" y="2306"/>
                  </a:cubicBezTo>
                  <a:cubicBezTo>
                    <a:pt x="702" y="2296"/>
                    <a:pt x="692" y="2286"/>
                    <a:pt x="692" y="2274"/>
                  </a:cubicBezTo>
                  <a:lnTo>
                    <a:pt x="722" y="2274"/>
                  </a:lnTo>
                  <a:cubicBezTo>
                    <a:pt x="764" y="2274"/>
                    <a:pt x="793" y="2274"/>
                    <a:pt x="825" y="2264"/>
                  </a:cubicBezTo>
                  <a:cubicBezTo>
                    <a:pt x="897" y="2254"/>
                    <a:pt x="969" y="2234"/>
                    <a:pt x="1040" y="2192"/>
                  </a:cubicBezTo>
                  <a:cubicBezTo>
                    <a:pt x="1186" y="2131"/>
                    <a:pt x="1310" y="2027"/>
                    <a:pt x="1401" y="1893"/>
                  </a:cubicBezTo>
                  <a:cubicBezTo>
                    <a:pt x="1505" y="1750"/>
                    <a:pt x="1567" y="1607"/>
                    <a:pt x="1577" y="1461"/>
                  </a:cubicBezTo>
                  <a:lnTo>
                    <a:pt x="1586" y="1461"/>
                  </a:lnTo>
                  <a:cubicBezTo>
                    <a:pt x="1720" y="1461"/>
                    <a:pt x="1853" y="1431"/>
                    <a:pt x="1989" y="1370"/>
                  </a:cubicBezTo>
                  <a:cubicBezTo>
                    <a:pt x="2133" y="1318"/>
                    <a:pt x="2266" y="1224"/>
                    <a:pt x="2390" y="1122"/>
                  </a:cubicBezTo>
                  <a:cubicBezTo>
                    <a:pt x="2503" y="1019"/>
                    <a:pt x="2595" y="905"/>
                    <a:pt x="2656" y="781"/>
                  </a:cubicBezTo>
                  <a:cubicBezTo>
                    <a:pt x="2718" y="668"/>
                    <a:pt x="2760" y="557"/>
                    <a:pt x="2780" y="443"/>
                  </a:cubicBezTo>
                  <a:cubicBezTo>
                    <a:pt x="2802" y="473"/>
                    <a:pt x="2842" y="495"/>
                    <a:pt x="2884" y="524"/>
                  </a:cubicBezTo>
                  <a:cubicBezTo>
                    <a:pt x="2946" y="557"/>
                    <a:pt x="3007" y="586"/>
                    <a:pt x="3069" y="606"/>
                  </a:cubicBezTo>
                  <a:cubicBezTo>
                    <a:pt x="3111" y="618"/>
                    <a:pt x="3141" y="628"/>
                    <a:pt x="3173" y="628"/>
                  </a:cubicBezTo>
                  <a:cubicBezTo>
                    <a:pt x="3193" y="638"/>
                    <a:pt x="3212" y="638"/>
                    <a:pt x="3225" y="638"/>
                  </a:cubicBezTo>
                  <a:cubicBezTo>
                    <a:pt x="3245" y="638"/>
                    <a:pt x="3254" y="638"/>
                    <a:pt x="3274" y="628"/>
                  </a:cubicBezTo>
                  <a:cubicBezTo>
                    <a:pt x="3306" y="628"/>
                    <a:pt x="3336" y="618"/>
                    <a:pt x="3368" y="606"/>
                  </a:cubicBezTo>
                  <a:cubicBezTo>
                    <a:pt x="3398" y="586"/>
                    <a:pt x="3420" y="566"/>
                    <a:pt x="3450" y="544"/>
                  </a:cubicBezTo>
                  <a:cubicBezTo>
                    <a:pt x="3450" y="534"/>
                    <a:pt x="3450" y="524"/>
                    <a:pt x="3460" y="524"/>
                  </a:cubicBezTo>
                  <a:cubicBezTo>
                    <a:pt x="3472" y="515"/>
                    <a:pt x="3472" y="495"/>
                    <a:pt x="3460" y="482"/>
                  </a:cubicBezTo>
                  <a:cubicBezTo>
                    <a:pt x="3410" y="433"/>
                    <a:pt x="3368" y="381"/>
                    <a:pt x="3316" y="339"/>
                  </a:cubicBezTo>
                  <a:cubicBezTo>
                    <a:pt x="3264" y="297"/>
                    <a:pt x="3212" y="258"/>
                    <a:pt x="3151" y="216"/>
                  </a:cubicBezTo>
                  <a:cubicBezTo>
                    <a:pt x="3049" y="154"/>
                    <a:pt x="2926" y="102"/>
                    <a:pt x="2802" y="62"/>
                  </a:cubicBezTo>
                  <a:cubicBezTo>
                    <a:pt x="2679" y="30"/>
                    <a:pt x="2555" y="10"/>
                    <a:pt x="2409"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2" name="Google Shape;1817;p46">
              <a:extLst>
                <a:ext uri="{FF2B5EF4-FFF2-40B4-BE49-F238E27FC236}">
                  <a16:creationId xmlns:a16="http://schemas.microsoft.com/office/drawing/2014/main" id="{864224A7-30AB-4A88-D8E9-C21E65D6CD0C}"/>
                </a:ext>
              </a:extLst>
            </p:cNvPr>
            <p:cNvSpPr/>
            <p:nvPr/>
          </p:nvSpPr>
          <p:spPr>
            <a:xfrm rot="-540461" flipH="1">
              <a:off x="7504398" y="2556829"/>
              <a:ext cx="315817" cy="309354"/>
            </a:xfrm>
            <a:custGeom>
              <a:avLst/>
              <a:gdLst/>
              <a:ahLst/>
              <a:cxnLst/>
              <a:rect l="l" t="t" r="r" b="b"/>
              <a:pathLst>
                <a:path w="1906" h="1867" extrusionOk="0">
                  <a:moveTo>
                    <a:pt x="1679" y="1"/>
                  </a:moveTo>
                  <a:cubicBezTo>
                    <a:pt x="1545" y="1"/>
                    <a:pt x="1412" y="31"/>
                    <a:pt x="1288" y="82"/>
                  </a:cubicBezTo>
                  <a:cubicBezTo>
                    <a:pt x="1194" y="124"/>
                    <a:pt x="1103" y="186"/>
                    <a:pt x="1029" y="248"/>
                  </a:cubicBezTo>
                  <a:cubicBezTo>
                    <a:pt x="957" y="320"/>
                    <a:pt x="885" y="401"/>
                    <a:pt x="843" y="485"/>
                  </a:cubicBezTo>
                  <a:cubicBezTo>
                    <a:pt x="804" y="567"/>
                    <a:pt x="772" y="648"/>
                    <a:pt x="762" y="742"/>
                  </a:cubicBezTo>
                  <a:cubicBezTo>
                    <a:pt x="752" y="782"/>
                    <a:pt x="752" y="824"/>
                    <a:pt x="762" y="876"/>
                  </a:cubicBezTo>
                  <a:cubicBezTo>
                    <a:pt x="762" y="895"/>
                    <a:pt x="762" y="928"/>
                    <a:pt x="772" y="947"/>
                  </a:cubicBezTo>
                  <a:lnTo>
                    <a:pt x="762" y="947"/>
                  </a:lnTo>
                  <a:cubicBezTo>
                    <a:pt x="732" y="947"/>
                    <a:pt x="710" y="957"/>
                    <a:pt x="680" y="957"/>
                  </a:cubicBezTo>
                  <a:cubicBezTo>
                    <a:pt x="628" y="957"/>
                    <a:pt x="567" y="979"/>
                    <a:pt x="515" y="999"/>
                  </a:cubicBezTo>
                  <a:cubicBezTo>
                    <a:pt x="411" y="1029"/>
                    <a:pt x="320" y="1091"/>
                    <a:pt x="238" y="1165"/>
                  </a:cubicBezTo>
                  <a:cubicBezTo>
                    <a:pt x="154" y="1236"/>
                    <a:pt x="92" y="1328"/>
                    <a:pt x="53" y="1432"/>
                  </a:cubicBezTo>
                  <a:cubicBezTo>
                    <a:pt x="11" y="1535"/>
                    <a:pt x="1" y="1647"/>
                    <a:pt x="21" y="1760"/>
                  </a:cubicBezTo>
                  <a:cubicBezTo>
                    <a:pt x="21" y="1783"/>
                    <a:pt x="30" y="1802"/>
                    <a:pt x="40" y="1822"/>
                  </a:cubicBezTo>
                  <a:cubicBezTo>
                    <a:pt x="50" y="1849"/>
                    <a:pt x="66" y="1867"/>
                    <a:pt x="87" y="1867"/>
                  </a:cubicBezTo>
                  <a:cubicBezTo>
                    <a:pt x="92" y="1867"/>
                    <a:pt x="97" y="1866"/>
                    <a:pt x="102" y="1864"/>
                  </a:cubicBezTo>
                  <a:cubicBezTo>
                    <a:pt x="124" y="1864"/>
                    <a:pt x="134" y="1854"/>
                    <a:pt x="144" y="1844"/>
                  </a:cubicBezTo>
                  <a:cubicBezTo>
                    <a:pt x="154" y="1832"/>
                    <a:pt x="164" y="1812"/>
                    <a:pt x="164" y="1792"/>
                  </a:cubicBezTo>
                  <a:cubicBezTo>
                    <a:pt x="154" y="1770"/>
                    <a:pt x="154" y="1760"/>
                    <a:pt x="144" y="1741"/>
                  </a:cubicBezTo>
                  <a:cubicBezTo>
                    <a:pt x="144" y="1699"/>
                    <a:pt x="134" y="1669"/>
                    <a:pt x="134" y="1627"/>
                  </a:cubicBezTo>
                  <a:cubicBezTo>
                    <a:pt x="144" y="1585"/>
                    <a:pt x="144" y="1555"/>
                    <a:pt x="154" y="1513"/>
                  </a:cubicBezTo>
                  <a:cubicBezTo>
                    <a:pt x="176" y="1474"/>
                    <a:pt x="186" y="1432"/>
                    <a:pt x="216" y="1390"/>
                  </a:cubicBezTo>
                  <a:cubicBezTo>
                    <a:pt x="248" y="1338"/>
                    <a:pt x="277" y="1298"/>
                    <a:pt x="320" y="1256"/>
                  </a:cubicBezTo>
                  <a:cubicBezTo>
                    <a:pt x="371" y="1204"/>
                    <a:pt x="433" y="1175"/>
                    <a:pt x="485" y="1143"/>
                  </a:cubicBezTo>
                  <a:cubicBezTo>
                    <a:pt x="547" y="1113"/>
                    <a:pt x="596" y="1091"/>
                    <a:pt x="658" y="1071"/>
                  </a:cubicBezTo>
                  <a:cubicBezTo>
                    <a:pt x="680" y="1071"/>
                    <a:pt x="710" y="1061"/>
                    <a:pt x="742" y="1061"/>
                  </a:cubicBezTo>
                  <a:lnTo>
                    <a:pt x="833" y="1061"/>
                  </a:lnTo>
                  <a:cubicBezTo>
                    <a:pt x="866" y="1051"/>
                    <a:pt x="895" y="1019"/>
                    <a:pt x="875" y="989"/>
                  </a:cubicBezTo>
                  <a:cubicBezTo>
                    <a:pt x="866" y="967"/>
                    <a:pt x="866" y="937"/>
                    <a:pt x="856" y="918"/>
                  </a:cubicBezTo>
                  <a:cubicBezTo>
                    <a:pt x="843" y="876"/>
                    <a:pt x="843" y="824"/>
                    <a:pt x="843" y="782"/>
                  </a:cubicBezTo>
                  <a:cubicBezTo>
                    <a:pt x="843" y="732"/>
                    <a:pt x="856" y="680"/>
                    <a:pt x="866" y="629"/>
                  </a:cubicBezTo>
                  <a:cubicBezTo>
                    <a:pt x="885" y="577"/>
                    <a:pt x="905" y="515"/>
                    <a:pt x="937" y="473"/>
                  </a:cubicBezTo>
                  <a:cubicBezTo>
                    <a:pt x="979" y="411"/>
                    <a:pt x="1019" y="362"/>
                    <a:pt x="1071" y="310"/>
                  </a:cubicBezTo>
                  <a:cubicBezTo>
                    <a:pt x="1132" y="248"/>
                    <a:pt x="1194" y="206"/>
                    <a:pt x="1266" y="164"/>
                  </a:cubicBezTo>
                  <a:cubicBezTo>
                    <a:pt x="1338" y="134"/>
                    <a:pt x="1412" y="102"/>
                    <a:pt x="1493" y="82"/>
                  </a:cubicBezTo>
                  <a:cubicBezTo>
                    <a:pt x="1562" y="64"/>
                    <a:pt x="1631" y="63"/>
                    <a:pt x="1700" y="63"/>
                  </a:cubicBezTo>
                  <a:lnTo>
                    <a:pt x="1700" y="63"/>
                  </a:lnTo>
                  <a:cubicBezTo>
                    <a:pt x="1761" y="63"/>
                    <a:pt x="1812" y="73"/>
                    <a:pt x="1864" y="82"/>
                  </a:cubicBezTo>
                  <a:cubicBezTo>
                    <a:pt x="1868" y="84"/>
                    <a:pt x="1872" y="85"/>
                    <a:pt x="1875" y="85"/>
                  </a:cubicBezTo>
                  <a:cubicBezTo>
                    <a:pt x="1891" y="85"/>
                    <a:pt x="1906" y="71"/>
                    <a:pt x="1906" y="63"/>
                  </a:cubicBezTo>
                  <a:cubicBezTo>
                    <a:pt x="1906" y="40"/>
                    <a:pt x="1894" y="31"/>
                    <a:pt x="1874" y="21"/>
                  </a:cubicBezTo>
                  <a:cubicBezTo>
                    <a:pt x="1812" y="11"/>
                    <a:pt x="1740" y="1"/>
                    <a:pt x="1679"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818;p46">
              <a:extLst>
                <a:ext uri="{FF2B5EF4-FFF2-40B4-BE49-F238E27FC236}">
                  <a16:creationId xmlns:a16="http://schemas.microsoft.com/office/drawing/2014/main" id="{EFA29DA8-8E97-A8BE-AAE1-537F46174A31}"/>
                </a:ext>
              </a:extLst>
            </p:cNvPr>
            <p:cNvSpPr/>
            <p:nvPr/>
          </p:nvSpPr>
          <p:spPr>
            <a:xfrm rot="-540461" flipH="1">
              <a:off x="7378572" y="2636743"/>
              <a:ext cx="155423" cy="166359"/>
            </a:xfrm>
            <a:custGeom>
              <a:avLst/>
              <a:gdLst/>
              <a:ahLst/>
              <a:cxnLst/>
              <a:rect l="l" t="t" r="r" b="b"/>
              <a:pathLst>
                <a:path w="938" h="1004" extrusionOk="0">
                  <a:moveTo>
                    <a:pt x="905" y="1"/>
                  </a:moveTo>
                  <a:cubicBezTo>
                    <a:pt x="885" y="1"/>
                    <a:pt x="875" y="13"/>
                    <a:pt x="865" y="33"/>
                  </a:cubicBezTo>
                  <a:cubicBezTo>
                    <a:pt x="865" y="75"/>
                    <a:pt x="865" y="114"/>
                    <a:pt x="853" y="156"/>
                  </a:cubicBezTo>
                  <a:cubicBezTo>
                    <a:pt x="833" y="248"/>
                    <a:pt x="804" y="332"/>
                    <a:pt x="762" y="413"/>
                  </a:cubicBezTo>
                  <a:cubicBezTo>
                    <a:pt x="720" y="495"/>
                    <a:pt x="668" y="569"/>
                    <a:pt x="618" y="631"/>
                  </a:cubicBezTo>
                  <a:cubicBezTo>
                    <a:pt x="566" y="680"/>
                    <a:pt x="515" y="722"/>
                    <a:pt x="453" y="764"/>
                  </a:cubicBezTo>
                  <a:cubicBezTo>
                    <a:pt x="401" y="794"/>
                    <a:pt x="339" y="826"/>
                    <a:pt x="287" y="846"/>
                  </a:cubicBezTo>
                  <a:cubicBezTo>
                    <a:pt x="225" y="856"/>
                    <a:pt x="164" y="865"/>
                    <a:pt x="102" y="878"/>
                  </a:cubicBezTo>
                  <a:lnTo>
                    <a:pt x="72" y="878"/>
                  </a:lnTo>
                  <a:cubicBezTo>
                    <a:pt x="62" y="878"/>
                    <a:pt x="40" y="878"/>
                    <a:pt x="30" y="888"/>
                  </a:cubicBezTo>
                  <a:cubicBezTo>
                    <a:pt x="20" y="898"/>
                    <a:pt x="10" y="917"/>
                    <a:pt x="10" y="940"/>
                  </a:cubicBezTo>
                  <a:cubicBezTo>
                    <a:pt x="1" y="969"/>
                    <a:pt x="30" y="1001"/>
                    <a:pt x="62" y="1001"/>
                  </a:cubicBezTo>
                  <a:cubicBezTo>
                    <a:pt x="77" y="1003"/>
                    <a:pt x="92" y="1003"/>
                    <a:pt x="107" y="1003"/>
                  </a:cubicBezTo>
                  <a:cubicBezTo>
                    <a:pt x="213" y="1003"/>
                    <a:pt x="310" y="973"/>
                    <a:pt x="401" y="927"/>
                  </a:cubicBezTo>
                  <a:cubicBezTo>
                    <a:pt x="505" y="878"/>
                    <a:pt x="586" y="804"/>
                    <a:pt x="658" y="722"/>
                  </a:cubicBezTo>
                  <a:cubicBezTo>
                    <a:pt x="730" y="641"/>
                    <a:pt x="781" y="547"/>
                    <a:pt x="833" y="455"/>
                  </a:cubicBezTo>
                  <a:cubicBezTo>
                    <a:pt x="875" y="351"/>
                    <a:pt x="905" y="248"/>
                    <a:pt x="927" y="136"/>
                  </a:cubicBezTo>
                  <a:cubicBezTo>
                    <a:pt x="927" y="104"/>
                    <a:pt x="927" y="75"/>
                    <a:pt x="937" y="33"/>
                  </a:cubicBezTo>
                  <a:cubicBezTo>
                    <a:pt x="937" y="23"/>
                    <a:pt x="927" y="1"/>
                    <a:pt x="90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4" name="Google Shape;1819;p46">
              <a:extLst>
                <a:ext uri="{FF2B5EF4-FFF2-40B4-BE49-F238E27FC236}">
                  <a16:creationId xmlns:a16="http://schemas.microsoft.com/office/drawing/2014/main" id="{9A0F4C91-ED42-E8D0-744A-1003993FE0A9}"/>
                </a:ext>
              </a:extLst>
            </p:cNvPr>
            <p:cNvSpPr/>
            <p:nvPr/>
          </p:nvSpPr>
          <p:spPr>
            <a:xfrm rot="-540461" flipH="1">
              <a:off x="7597030" y="2753442"/>
              <a:ext cx="123112" cy="160228"/>
            </a:xfrm>
            <a:custGeom>
              <a:avLst/>
              <a:gdLst/>
              <a:ahLst/>
              <a:cxnLst/>
              <a:rect l="l" t="t" r="r" b="b"/>
              <a:pathLst>
                <a:path w="743" h="967" extrusionOk="0">
                  <a:moveTo>
                    <a:pt x="680" y="1"/>
                  </a:moveTo>
                  <a:cubicBezTo>
                    <a:pt x="670" y="1"/>
                    <a:pt x="661" y="20"/>
                    <a:pt x="661" y="30"/>
                  </a:cubicBezTo>
                  <a:cubicBezTo>
                    <a:pt x="661" y="62"/>
                    <a:pt x="670" y="82"/>
                    <a:pt x="670" y="114"/>
                  </a:cubicBezTo>
                  <a:cubicBezTo>
                    <a:pt x="670" y="186"/>
                    <a:pt x="670" y="248"/>
                    <a:pt x="651" y="319"/>
                  </a:cubicBezTo>
                  <a:cubicBezTo>
                    <a:pt x="641" y="381"/>
                    <a:pt x="619" y="443"/>
                    <a:pt x="589" y="505"/>
                  </a:cubicBezTo>
                  <a:cubicBezTo>
                    <a:pt x="557" y="557"/>
                    <a:pt x="527" y="596"/>
                    <a:pt x="485" y="648"/>
                  </a:cubicBezTo>
                  <a:cubicBezTo>
                    <a:pt x="455" y="680"/>
                    <a:pt x="413" y="720"/>
                    <a:pt x="362" y="742"/>
                  </a:cubicBezTo>
                  <a:cubicBezTo>
                    <a:pt x="322" y="772"/>
                    <a:pt x="280" y="794"/>
                    <a:pt x="228" y="814"/>
                  </a:cubicBezTo>
                  <a:cubicBezTo>
                    <a:pt x="166" y="824"/>
                    <a:pt x="114" y="833"/>
                    <a:pt x="53" y="843"/>
                  </a:cubicBezTo>
                  <a:cubicBezTo>
                    <a:pt x="43" y="843"/>
                    <a:pt x="33" y="843"/>
                    <a:pt x="23" y="856"/>
                  </a:cubicBezTo>
                  <a:cubicBezTo>
                    <a:pt x="13" y="866"/>
                    <a:pt x="1" y="885"/>
                    <a:pt x="1" y="895"/>
                  </a:cubicBezTo>
                  <a:cubicBezTo>
                    <a:pt x="1" y="917"/>
                    <a:pt x="1" y="937"/>
                    <a:pt x="13" y="947"/>
                  </a:cubicBezTo>
                  <a:cubicBezTo>
                    <a:pt x="23" y="957"/>
                    <a:pt x="43" y="967"/>
                    <a:pt x="63" y="967"/>
                  </a:cubicBezTo>
                  <a:cubicBezTo>
                    <a:pt x="114" y="967"/>
                    <a:pt x="176" y="957"/>
                    <a:pt x="228" y="947"/>
                  </a:cubicBezTo>
                  <a:cubicBezTo>
                    <a:pt x="280" y="927"/>
                    <a:pt x="332" y="905"/>
                    <a:pt x="384" y="885"/>
                  </a:cubicBezTo>
                  <a:cubicBezTo>
                    <a:pt x="423" y="856"/>
                    <a:pt x="465" y="824"/>
                    <a:pt x="507" y="794"/>
                  </a:cubicBezTo>
                  <a:cubicBezTo>
                    <a:pt x="537" y="752"/>
                    <a:pt x="569" y="710"/>
                    <a:pt x="599" y="670"/>
                  </a:cubicBezTo>
                  <a:cubicBezTo>
                    <a:pt x="661" y="586"/>
                    <a:pt x="693" y="485"/>
                    <a:pt x="712" y="381"/>
                  </a:cubicBezTo>
                  <a:cubicBezTo>
                    <a:pt x="742" y="287"/>
                    <a:pt x="742" y="186"/>
                    <a:pt x="732" y="82"/>
                  </a:cubicBezTo>
                  <a:cubicBezTo>
                    <a:pt x="722" y="62"/>
                    <a:pt x="722" y="40"/>
                    <a:pt x="722" y="20"/>
                  </a:cubicBezTo>
                  <a:cubicBezTo>
                    <a:pt x="722" y="11"/>
                    <a:pt x="703" y="1"/>
                    <a:pt x="693"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 name="Google Shape;1820;p46">
              <a:extLst>
                <a:ext uri="{FF2B5EF4-FFF2-40B4-BE49-F238E27FC236}">
                  <a16:creationId xmlns:a16="http://schemas.microsoft.com/office/drawing/2014/main" id="{CEEB85A8-2C83-7537-C687-B8FA88C9E09A}"/>
                </a:ext>
              </a:extLst>
            </p:cNvPr>
            <p:cNvSpPr/>
            <p:nvPr/>
          </p:nvSpPr>
          <p:spPr>
            <a:xfrm rot="-540461" flipH="1">
              <a:off x="7413221" y="2611390"/>
              <a:ext cx="97098" cy="87322"/>
            </a:xfrm>
            <a:custGeom>
              <a:avLst/>
              <a:gdLst/>
              <a:ahLst/>
              <a:cxnLst/>
              <a:rect l="l" t="t" r="r" b="b"/>
              <a:pathLst>
                <a:path w="586" h="527" extrusionOk="0">
                  <a:moveTo>
                    <a:pt x="566" y="0"/>
                  </a:moveTo>
                  <a:cubicBezTo>
                    <a:pt x="556" y="0"/>
                    <a:pt x="546" y="10"/>
                    <a:pt x="546" y="20"/>
                  </a:cubicBezTo>
                  <a:cubicBezTo>
                    <a:pt x="536" y="52"/>
                    <a:pt x="524" y="94"/>
                    <a:pt x="504" y="124"/>
                  </a:cubicBezTo>
                  <a:cubicBezTo>
                    <a:pt x="484" y="156"/>
                    <a:pt x="462" y="195"/>
                    <a:pt x="433" y="228"/>
                  </a:cubicBezTo>
                  <a:lnTo>
                    <a:pt x="381" y="279"/>
                  </a:lnTo>
                  <a:cubicBezTo>
                    <a:pt x="361" y="289"/>
                    <a:pt x="339" y="309"/>
                    <a:pt x="319" y="319"/>
                  </a:cubicBezTo>
                  <a:cubicBezTo>
                    <a:pt x="257" y="351"/>
                    <a:pt x="205" y="381"/>
                    <a:pt x="143" y="403"/>
                  </a:cubicBezTo>
                  <a:cubicBezTo>
                    <a:pt x="114" y="413"/>
                    <a:pt x="72" y="423"/>
                    <a:pt x="42" y="423"/>
                  </a:cubicBezTo>
                  <a:cubicBezTo>
                    <a:pt x="10" y="433"/>
                    <a:pt x="0" y="452"/>
                    <a:pt x="0" y="485"/>
                  </a:cubicBezTo>
                  <a:cubicBezTo>
                    <a:pt x="0" y="494"/>
                    <a:pt x="10" y="504"/>
                    <a:pt x="20" y="514"/>
                  </a:cubicBezTo>
                  <a:cubicBezTo>
                    <a:pt x="30" y="514"/>
                    <a:pt x="42" y="527"/>
                    <a:pt x="42" y="527"/>
                  </a:cubicBezTo>
                  <a:cubicBezTo>
                    <a:pt x="52" y="527"/>
                    <a:pt x="62" y="527"/>
                    <a:pt x="72" y="514"/>
                  </a:cubicBezTo>
                  <a:cubicBezTo>
                    <a:pt x="185" y="475"/>
                    <a:pt x="309" y="433"/>
                    <a:pt x="400" y="351"/>
                  </a:cubicBezTo>
                  <a:cubicBezTo>
                    <a:pt x="452" y="309"/>
                    <a:pt x="484" y="257"/>
                    <a:pt x="524" y="205"/>
                  </a:cubicBezTo>
                  <a:cubicBezTo>
                    <a:pt x="556" y="156"/>
                    <a:pt x="576" y="94"/>
                    <a:pt x="586" y="32"/>
                  </a:cubicBezTo>
                  <a:cubicBezTo>
                    <a:pt x="586" y="20"/>
                    <a:pt x="586" y="10"/>
                    <a:pt x="576"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 name="Google Shape;1821;p46">
              <a:extLst>
                <a:ext uri="{FF2B5EF4-FFF2-40B4-BE49-F238E27FC236}">
                  <a16:creationId xmlns:a16="http://schemas.microsoft.com/office/drawing/2014/main" id="{D609AF7E-677F-A96C-D393-C9C1E7F94E14}"/>
                </a:ext>
              </a:extLst>
            </p:cNvPr>
            <p:cNvSpPr/>
            <p:nvPr/>
          </p:nvSpPr>
          <p:spPr>
            <a:xfrm rot="-540461" flipH="1">
              <a:off x="7237391" y="2676257"/>
              <a:ext cx="86825" cy="51366"/>
            </a:xfrm>
            <a:custGeom>
              <a:avLst/>
              <a:gdLst/>
              <a:ahLst/>
              <a:cxnLst/>
              <a:rect l="l" t="t" r="r" b="b"/>
              <a:pathLst>
                <a:path w="524" h="310" extrusionOk="0">
                  <a:moveTo>
                    <a:pt x="20" y="1"/>
                  </a:moveTo>
                  <a:cubicBezTo>
                    <a:pt x="0" y="11"/>
                    <a:pt x="0" y="20"/>
                    <a:pt x="10" y="40"/>
                  </a:cubicBezTo>
                  <a:cubicBezTo>
                    <a:pt x="30" y="82"/>
                    <a:pt x="50" y="112"/>
                    <a:pt x="92" y="144"/>
                  </a:cubicBezTo>
                  <a:cubicBezTo>
                    <a:pt x="124" y="174"/>
                    <a:pt x="153" y="196"/>
                    <a:pt x="195" y="216"/>
                  </a:cubicBezTo>
                  <a:cubicBezTo>
                    <a:pt x="235" y="235"/>
                    <a:pt x="287" y="258"/>
                    <a:pt x="329" y="268"/>
                  </a:cubicBezTo>
                  <a:cubicBezTo>
                    <a:pt x="371" y="287"/>
                    <a:pt x="410" y="297"/>
                    <a:pt x="462" y="310"/>
                  </a:cubicBezTo>
                  <a:cubicBezTo>
                    <a:pt x="472" y="310"/>
                    <a:pt x="482" y="310"/>
                    <a:pt x="504" y="297"/>
                  </a:cubicBezTo>
                  <a:cubicBezTo>
                    <a:pt x="514" y="297"/>
                    <a:pt x="524" y="287"/>
                    <a:pt x="524" y="268"/>
                  </a:cubicBezTo>
                  <a:lnTo>
                    <a:pt x="524" y="235"/>
                  </a:lnTo>
                  <a:cubicBezTo>
                    <a:pt x="514" y="216"/>
                    <a:pt x="494" y="206"/>
                    <a:pt x="472" y="206"/>
                  </a:cubicBezTo>
                  <a:cubicBezTo>
                    <a:pt x="442" y="206"/>
                    <a:pt x="400" y="196"/>
                    <a:pt x="358" y="196"/>
                  </a:cubicBezTo>
                  <a:cubicBezTo>
                    <a:pt x="309" y="186"/>
                    <a:pt x="257" y="164"/>
                    <a:pt x="205" y="144"/>
                  </a:cubicBezTo>
                  <a:cubicBezTo>
                    <a:pt x="185" y="134"/>
                    <a:pt x="153" y="112"/>
                    <a:pt x="134" y="102"/>
                  </a:cubicBezTo>
                  <a:lnTo>
                    <a:pt x="72" y="40"/>
                  </a:lnTo>
                  <a:cubicBezTo>
                    <a:pt x="72" y="30"/>
                    <a:pt x="62" y="20"/>
                    <a:pt x="50" y="11"/>
                  </a:cubicBezTo>
                  <a:cubicBezTo>
                    <a:pt x="50" y="1"/>
                    <a:pt x="40" y="1"/>
                    <a:pt x="30"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8" name="Google Shape;1822;p46">
              <a:extLst>
                <a:ext uri="{FF2B5EF4-FFF2-40B4-BE49-F238E27FC236}">
                  <a16:creationId xmlns:a16="http://schemas.microsoft.com/office/drawing/2014/main" id="{0FBDD84F-72BC-7D47-EF31-53771265A745}"/>
                </a:ext>
              </a:extLst>
            </p:cNvPr>
            <p:cNvSpPr/>
            <p:nvPr/>
          </p:nvSpPr>
          <p:spPr>
            <a:xfrm rot="-540461" flipH="1">
              <a:off x="7486598" y="2954667"/>
              <a:ext cx="180774" cy="169673"/>
            </a:xfrm>
            <a:custGeom>
              <a:avLst/>
              <a:gdLst/>
              <a:ahLst/>
              <a:cxnLst/>
              <a:rect l="l" t="t" r="r" b="b"/>
              <a:pathLst>
                <a:path w="1091" h="1024" extrusionOk="0">
                  <a:moveTo>
                    <a:pt x="20" y="648"/>
                  </a:moveTo>
                  <a:lnTo>
                    <a:pt x="20" y="670"/>
                  </a:lnTo>
                  <a:cubicBezTo>
                    <a:pt x="24" y="679"/>
                    <a:pt x="28" y="688"/>
                    <a:pt x="33" y="696"/>
                  </a:cubicBezTo>
                  <a:lnTo>
                    <a:pt x="33" y="696"/>
                  </a:lnTo>
                  <a:cubicBezTo>
                    <a:pt x="28" y="681"/>
                    <a:pt x="24" y="664"/>
                    <a:pt x="20" y="648"/>
                  </a:cubicBezTo>
                  <a:close/>
                  <a:moveTo>
                    <a:pt x="504" y="1"/>
                  </a:moveTo>
                  <a:cubicBezTo>
                    <a:pt x="319" y="1"/>
                    <a:pt x="134" y="114"/>
                    <a:pt x="40" y="300"/>
                  </a:cubicBezTo>
                  <a:cubicBezTo>
                    <a:pt x="10" y="371"/>
                    <a:pt x="0" y="443"/>
                    <a:pt x="0" y="515"/>
                  </a:cubicBezTo>
                  <a:cubicBezTo>
                    <a:pt x="0" y="463"/>
                    <a:pt x="10" y="413"/>
                    <a:pt x="30" y="371"/>
                  </a:cubicBezTo>
                  <a:cubicBezTo>
                    <a:pt x="92" y="228"/>
                    <a:pt x="235" y="144"/>
                    <a:pt x="391" y="144"/>
                  </a:cubicBezTo>
                  <a:cubicBezTo>
                    <a:pt x="443" y="144"/>
                    <a:pt x="495" y="154"/>
                    <a:pt x="544" y="176"/>
                  </a:cubicBezTo>
                  <a:cubicBezTo>
                    <a:pt x="618" y="206"/>
                    <a:pt x="680" y="258"/>
                    <a:pt x="719" y="329"/>
                  </a:cubicBezTo>
                  <a:lnTo>
                    <a:pt x="700" y="329"/>
                  </a:lnTo>
                  <a:cubicBezTo>
                    <a:pt x="628" y="351"/>
                    <a:pt x="556" y="391"/>
                    <a:pt x="534" y="433"/>
                  </a:cubicBezTo>
                  <a:cubicBezTo>
                    <a:pt x="524" y="443"/>
                    <a:pt x="524" y="453"/>
                    <a:pt x="524" y="463"/>
                  </a:cubicBezTo>
                  <a:cubicBezTo>
                    <a:pt x="534" y="485"/>
                    <a:pt x="576" y="495"/>
                    <a:pt x="628" y="495"/>
                  </a:cubicBezTo>
                  <a:cubicBezTo>
                    <a:pt x="658" y="495"/>
                    <a:pt x="700" y="495"/>
                    <a:pt x="742" y="485"/>
                  </a:cubicBezTo>
                  <a:cubicBezTo>
                    <a:pt x="752" y="475"/>
                    <a:pt x="752" y="475"/>
                    <a:pt x="761" y="475"/>
                  </a:cubicBezTo>
                  <a:lnTo>
                    <a:pt x="771" y="475"/>
                  </a:lnTo>
                  <a:cubicBezTo>
                    <a:pt x="781" y="547"/>
                    <a:pt x="771" y="618"/>
                    <a:pt x="742" y="690"/>
                  </a:cubicBezTo>
                  <a:cubicBezTo>
                    <a:pt x="680" y="823"/>
                    <a:pt x="534" y="917"/>
                    <a:pt x="391" y="917"/>
                  </a:cubicBezTo>
                  <a:cubicBezTo>
                    <a:pt x="329" y="917"/>
                    <a:pt x="277" y="907"/>
                    <a:pt x="225" y="885"/>
                  </a:cubicBezTo>
                  <a:cubicBezTo>
                    <a:pt x="143" y="849"/>
                    <a:pt x="76" y="777"/>
                    <a:pt x="33" y="696"/>
                  </a:cubicBezTo>
                  <a:lnTo>
                    <a:pt x="33" y="696"/>
                  </a:lnTo>
                  <a:cubicBezTo>
                    <a:pt x="74" y="819"/>
                    <a:pt x="170" y="916"/>
                    <a:pt x="297" y="979"/>
                  </a:cubicBezTo>
                  <a:cubicBezTo>
                    <a:pt x="365" y="1009"/>
                    <a:pt x="436" y="1023"/>
                    <a:pt x="505" y="1023"/>
                  </a:cubicBezTo>
                  <a:cubicBezTo>
                    <a:pt x="700" y="1023"/>
                    <a:pt x="885" y="912"/>
                    <a:pt x="976" y="722"/>
                  </a:cubicBezTo>
                  <a:cubicBezTo>
                    <a:pt x="1090" y="463"/>
                    <a:pt x="976" y="166"/>
                    <a:pt x="719" y="52"/>
                  </a:cubicBezTo>
                  <a:cubicBezTo>
                    <a:pt x="648" y="10"/>
                    <a:pt x="576" y="1"/>
                    <a:pt x="50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 name="Google Shape;1823;p46">
              <a:extLst>
                <a:ext uri="{FF2B5EF4-FFF2-40B4-BE49-F238E27FC236}">
                  <a16:creationId xmlns:a16="http://schemas.microsoft.com/office/drawing/2014/main" id="{52565828-50AE-1ADF-15FE-9EB0AE931F26}"/>
                </a:ext>
              </a:extLst>
            </p:cNvPr>
            <p:cNvSpPr/>
            <p:nvPr/>
          </p:nvSpPr>
          <p:spPr>
            <a:xfrm rot="-540461" flipH="1">
              <a:off x="7536941" y="3010397"/>
              <a:ext cx="41093" cy="29162"/>
            </a:xfrm>
            <a:custGeom>
              <a:avLst/>
              <a:gdLst/>
              <a:ahLst/>
              <a:cxnLst/>
              <a:rect l="l" t="t" r="r" b="b"/>
              <a:pathLst>
                <a:path w="248" h="176" extrusionOk="0">
                  <a:moveTo>
                    <a:pt x="186" y="0"/>
                  </a:moveTo>
                  <a:lnTo>
                    <a:pt x="186" y="0"/>
                  </a:lnTo>
                  <a:cubicBezTo>
                    <a:pt x="189" y="4"/>
                    <a:pt x="192" y="7"/>
                    <a:pt x="195" y="10"/>
                  </a:cubicBezTo>
                  <a:lnTo>
                    <a:pt x="195" y="10"/>
                  </a:lnTo>
                  <a:cubicBezTo>
                    <a:pt x="195" y="0"/>
                    <a:pt x="186" y="0"/>
                    <a:pt x="186" y="0"/>
                  </a:cubicBezTo>
                  <a:close/>
                  <a:moveTo>
                    <a:pt x="176" y="10"/>
                  </a:moveTo>
                  <a:cubicBezTo>
                    <a:pt x="104" y="32"/>
                    <a:pt x="32" y="72"/>
                    <a:pt x="10" y="114"/>
                  </a:cubicBezTo>
                  <a:cubicBezTo>
                    <a:pt x="0" y="124"/>
                    <a:pt x="0" y="134"/>
                    <a:pt x="0" y="144"/>
                  </a:cubicBezTo>
                  <a:cubicBezTo>
                    <a:pt x="10" y="166"/>
                    <a:pt x="52" y="176"/>
                    <a:pt x="104" y="176"/>
                  </a:cubicBezTo>
                  <a:cubicBezTo>
                    <a:pt x="134" y="176"/>
                    <a:pt x="176" y="176"/>
                    <a:pt x="218" y="166"/>
                  </a:cubicBezTo>
                  <a:cubicBezTo>
                    <a:pt x="228" y="156"/>
                    <a:pt x="228" y="156"/>
                    <a:pt x="237" y="156"/>
                  </a:cubicBezTo>
                  <a:lnTo>
                    <a:pt x="247" y="156"/>
                  </a:lnTo>
                  <a:cubicBezTo>
                    <a:pt x="247" y="124"/>
                    <a:pt x="237" y="104"/>
                    <a:pt x="228" y="72"/>
                  </a:cubicBezTo>
                  <a:cubicBezTo>
                    <a:pt x="219" y="47"/>
                    <a:pt x="209" y="28"/>
                    <a:pt x="195" y="10"/>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 name="Google Shape;1824;p46">
              <a:extLst>
                <a:ext uri="{FF2B5EF4-FFF2-40B4-BE49-F238E27FC236}">
                  <a16:creationId xmlns:a16="http://schemas.microsoft.com/office/drawing/2014/main" id="{C7210308-447C-C6C7-0749-759F167AFE83}"/>
                </a:ext>
              </a:extLst>
            </p:cNvPr>
            <p:cNvSpPr/>
            <p:nvPr/>
          </p:nvSpPr>
          <p:spPr>
            <a:xfrm rot="-540461" flipH="1">
              <a:off x="7511122" y="3010774"/>
              <a:ext cx="66941" cy="30819"/>
            </a:xfrm>
            <a:custGeom>
              <a:avLst/>
              <a:gdLst/>
              <a:ahLst/>
              <a:cxnLst/>
              <a:rect l="l" t="t" r="r" b="b"/>
              <a:pathLst>
                <a:path w="404" h="186" extrusionOk="0">
                  <a:moveTo>
                    <a:pt x="299" y="0"/>
                  </a:moveTo>
                  <a:cubicBezTo>
                    <a:pt x="267" y="0"/>
                    <a:pt x="228" y="10"/>
                    <a:pt x="195" y="20"/>
                  </a:cubicBezTo>
                  <a:lnTo>
                    <a:pt x="176" y="20"/>
                  </a:lnTo>
                  <a:cubicBezTo>
                    <a:pt x="104" y="42"/>
                    <a:pt x="32" y="82"/>
                    <a:pt x="10" y="124"/>
                  </a:cubicBezTo>
                  <a:cubicBezTo>
                    <a:pt x="0" y="134"/>
                    <a:pt x="0" y="144"/>
                    <a:pt x="0" y="154"/>
                  </a:cubicBezTo>
                  <a:cubicBezTo>
                    <a:pt x="10" y="176"/>
                    <a:pt x="52" y="186"/>
                    <a:pt x="104" y="186"/>
                  </a:cubicBezTo>
                  <a:cubicBezTo>
                    <a:pt x="134" y="186"/>
                    <a:pt x="176" y="186"/>
                    <a:pt x="218" y="176"/>
                  </a:cubicBezTo>
                  <a:cubicBezTo>
                    <a:pt x="228" y="166"/>
                    <a:pt x="228" y="166"/>
                    <a:pt x="237" y="166"/>
                  </a:cubicBezTo>
                  <a:lnTo>
                    <a:pt x="247" y="166"/>
                  </a:lnTo>
                  <a:cubicBezTo>
                    <a:pt x="341" y="134"/>
                    <a:pt x="403" y="82"/>
                    <a:pt x="391" y="42"/>
                  </a:cubicBezTo>
                  <a:cubicBezTo>
                    <a:pt x="391" y="20"/>
                    <a:pt x="351" y="0"/>
                    <a:pt x="299"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 name="Google Shape;1825;p46">
              <a:extLst>
                <a:ext uri="{FF2B5EF4-FFF2-40B4-BE49-F238E27FC236}">
                  <a16:creationId xmlns:a16="http://schemas.microsoft.com/office/drawing/2014/main" id="{C1726F12-FEC1-3F35-55B3-33104AEC9522}"/>
                </a:ext>
              </a:extLst>
            </p:cNvPr>
            <p:cNvSpPr/>
            <p:nvPr/>
          </p:nvSpPr>
          <p:spPr>
            <a:xfrm rot="-540461" flipH="1">
              <a:off x="7201906" y="2931318"/>
              <a:ext cx="148464" cy="157577"/>
            </a:xfrm>
            <a:custGeom>
              <a:avLst/>
              <a:gdLst/>
              <a:ahLst/>
              <a:cxnLst/>
              <a:rect l="l" t="t" r="r" b="b"/>
              <a:pathLst>
                <a:path w="896" h="951" extrusionOk="0">
                  <a:moveTo>
                    <a:pt x="52" y="671"/>
                  </a:moveTo>
                  <a:lnTo>
                    <a:pt x="52" y="681"/>
                  </a:lnTo>
                  <a:cubicBezTo>
                    <a:pt x="60" y="695"/>
                    <a:pt x="68" y="710"/>
                    <a:pt x="77" y="723"/>
                  </a:cubicBezTo>
                  <a:lnTo>
                    <a:pt x="77" y="723"/>
                  </a:lnTo>
                  <a:cubicBezTo>
                    <a:pt x="68" y="706"/>
                    <a:pt x="60" y="689"/>
                    <a:pt x="52" y="671"/>
                  </a:cubicBezTo>
                  <a:close/>
                  <a:moveTo>
                    <a:pt x="411" y="1"/>
                  </a:moveTo>
                  <a:cubicBezTo>
                    <a:pt x="225" y="1"/>
                    <a:pt x="62" y="134"/>
                    <a:pt x="20" y="342"/>
                  </a:cubicBezTo>
                  <a:cubicBezTo>
                    <a:pt x="1" y="404"/>
                    <a:pt x="1" y="475"/>
                    <a:pt x="10" y="537"/>
                  </a:cubicBezTo>
                  <a:cubicBezTo>
                    <a:pt x="10" y="495"/>
                    <a:pt x="10" y="443"/>
                    <a:pt x="20" y="404"/>
                  </a:cubicBezTo>
                  <a:cubicBezTo>
                    <a:pt x="52" y="268"/>
                    <a:pt x="154" y="167"/>
                    <a:pt x="277" y="144"/>
                  </a:cubicBezTo>
                  <a:lnTo>
                    <a:pt x="319" y="144"/>
                  </a:lnTo>
                  <a:cubicBezTo>
                    <a:pt x="349" y="144"/>
                    <a:pt x="381" y="144"/>
                    <a:pt x="411" y="157"/>
                  </a:cubicBezTo>
                  <a:cubicBezTo>
                    <a:pt x="473" y="176"/>
                    <a:pt x="524" y="218"/>
                    <a:pt x="566" y="280"/>
                  </a:cubicBezTo>
                  <a:lnTo>
                    <a:pt x="557" y="290"/>
                  </a:lnTo>
                  <a:cubicBezTo>
                    <a:pt x="473" y="330"/>
                    <a:pt x="423" y="391"/>
                    <a:pt x="433" y="424"/>
                  </a:cubicBezTo>
                  <a:cubicBezTo>
                    <a:pt x="443" y="443"/>
                    <a:pt x="463" y="453"/>
                    <a:pt x="495" y="453"/>
                  </a:cubicBezTo>
                  <a:cubicBezTo>
                    <a:pt x="524" y="453"/>
                    <a:pt x="566" y="433"/>
                    <a:pt x="618" y="414"/>
                  </a:cubicBezTo>
                  <a:lnTo>
                    <a:pt x="638" y="404"/>
                  </a:lnTo>
                  <a:cubicBezTo>
                    <a:pt x="658" y="475"/>
                    <a:pt x="658" y="547"/>
                    <a:pt x="638" y="609"/>
                  </a:cubicBezTo>
                  <a:cubicBezTo>
                    <a:pt x="608" y="742"/>
                    <a:pt x="515" y="846"/>
                    <a:pt x="381" y="866"/>
                  </a:cubicBezTo>
                  <a:lnTo>
                    <a:pt x="339" y="866"/>
                  </a:lnTo>
                  <a:cubicBezTo>
                    <a:pt x="309" y="866"/>
                    <a:pt x="277" y="866"/>
                    <a:pt x="248" y="856"/>
                  </a:cubicBezTo>
                  <a:cubicBezTo>
                    <a:pt x="179" y="830"/>
                    <a:pt x="118" y="784"/>
                    <a:pt x="77" y="723"/>
                  </a:cubicBezTo>
                  <a:lnTo>
                    <a:pt x="77" y="723"/>
                  </a:lnTo>
                  <a:cubicBezTo>
                    <a:pt x="130" y="820"/>
                    <a:pt x="214" y="892"/>
                    <a:pt x="319" y="928"/>
                  </a:cubicBezTo>
                  <a:cubicBezTo>
                    <a:pt x="363" y="943"/>
                    <a:pt x="406" y="951"/>
                    <a:pt x="448" y="951"/>
                  </a:cubicBezTo>
                  <a:cubicBezTo>
                    <a:pt x="626" y="951"/>
                    <a:pt x="783" y="817"/>
                    <a:pt x="833" y="609"/>
                  </a:cubicBezTo>
                  <a:cubicBezTo>
                    <a:pt x="895" y="362"/>
                    <a:pt x="762" y="95"/>
                    <a:pt x="534" y="21"/>
                  </a:cubicBezTo>
                  <a:cubicBezTo>
                    <a:pt x="495" y="1"/>
                    <a:pt x="453" y="1"/>
                    <a:pt x="41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 name="Google Shape;1826;p46">
              <a:extLst>
                <a:ext uri="{FF2B5EF4-FFF2-40B4-BE49-F238E27FC236}">
                  <a16:creationId xmlns:a16="http://schemas.microsoft.com/office/drawing/2014/main" id="{86575173-AC1A-745F-1078-D11C34EEF388}"/>
                </a:ext>
              </a:extLst>
            </p:cNvPr>
            <p:cNvSpPr/>
            <p:nvPr/>
          </p:nvSpPr>
          <p:spPr>
            <a:xfrm rot="-540461" flipH="1">
              <a:off x="7241676" y="2977947"/>
              <a:ext cx="35790" cy="30985"/>
            </a:xfrm>
            <a:custGeom>
              <a:avLst/>
              <a:gdLst/>
              <a:ahLst/>
              <a:cxnLst/>
              <a:rect l="l" t="t" r="r" b="b"/>
              <a:pathLst>
                <a:path w="216" h="187" extrusionOk="0">
                  <a:moveTo>
                    <a:pt x="134" y="1"/>
                  </a:moveTo>
                  <a:cubicBezTo>
                    <a:pt x="137" y="5"/>
                    <a:pt x="140" y="8"/>
                    <a:pt x="143" y="12"/>
                  </a:cubicBezTo>
                  <a:lnTo>
                    <a:pt x="143" y="12"/>
                  </a:lnTo>
                  <a:cubicBezTo>
                    <a:pt x="143" y="8"/>
                    <a:pt x="141" y="1"/>
                    <a:pt x="134" y="1"/>
                  </a:cubicBezTo>
                  <a:close/>
                  <a:moveTo>
                    <a:pt x="143" y="12"/>
                  </a:moveTo>
                  <a:cubicBezTo>
                    <a:pt x="143" y="13"/>
                    <a:pt x="143" y="13"/>
                    <a:pt x="143" y="13"/>
                  </a:cubicBezTo>
                  <a:lnTo>
                    <a:pt x="134" y="23"/>
                  </a:lnTo>
                  <a:cubicBezTo>
                    <a:pt x="50" y="63"/>
                    <a:pt x="0" y="124"/>
                    <a:pt x="10" y="157"/>
                  </a:cubicBezTo>
                  <a:cubicBezTo>
                    <a:pt x="20" y="176"/>
                    <a:pt x="40" y="186"/>
                    <a:pt x="72" y="186"/>
                  </a:cubicBezTo>
                  <a:cubicBezTo>
                    <a:pt x="101" y="186"/>
                    <a:pt x="143" y="166"/>
                    <a:pt x="195" y="147"/>
                  </a:cubicBezTo>
                  <a:lnTo>
                    <a:pt x="215" y="137"/>
                  </a:lnTo>
                  <a:cubicBezTo>
                    <a:pt x="205" y="115"/>
                    <a:pt x="195" y="95"/>
                    <a:pt x="185" y="63"/>
                  </a:cubicBezTo>
                  <a:cubicBezTo>
                    <a:pt x="175" y="46"/>
                    <a:pt x="160" y="30"/>
                    <a:pt x="143" y="12"/>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827;p46">
              <a:extLst>
                <a:ext uri="{FF2B5EF4-FFF2-40B4-BE49-F238E27FC236}">
                  <a16:creationId xmlns:a16="http://schemas.microsoft.com/office/drawing/2014/main" id="{561196F1-5670-9E93-AA56-7B0DE6CBD02A}"/>
                </a:ext>
              </a:extLst>
            </p:cNvPr>
            <p:cNvSpPr/>
            <p:nvPr/>
          </p:nvSpPr>
          <p:spPr>
            <a:xfrm rot="-540461" flipH="1">
              <a:off x="7222822" y="2976284"/>
              <a:ext cx="54514" cy="34133"/>
            </a:xfrm>
            <a:custGeom>
              <a:avLst/>
              <a:gdLst/>
              <a:ahLst/>
              <a:cxnLst/>
              <a:rect l="l" t="t" r="r" b="b"/>
              <a:pathLst>
                <a:path w="329" h="206" extrusionOk="0">
                  <a:moveTo>
                    <a:pt x="257" y="0"/>
                  </a:moveTo>
                  <a:cubicBezTo>
                    <a:pt x="225" y="0"/>
                    <a:pt x="185" y="10"/>
                    <a:pt x="143" y="32"/>
                  </a:cubicBezTo>
                  <a:lnTo>
                    <a:pt x="134" y="42"/>
                  </a:lnTo>
                  <a:cubicBezTo>
                    <a:pt x="50" y="82"/>
                    <a:pt x="0" y="143"/>
                    <a:pt x="10" y="176"/>
                  </a:cubicBezTo>
                  <a:cubicBezTo>
                    <a:pt x="20" y="195"/>
                    <a:pt x="40" y="205"/>
                    <a:pt x="72" y="205"/>
                  </a:cubicBezTo>
                  <a:cubicBezTo>
                    <a:pt x="101" y="205"/>
                    <a:pt x="143" y="185"/>
                    <a:pt x="195" y="166"/>
                  </a:cubicBezTo>
                  <a:lnTo>
                    <a:pt x="215" y="156"/>
                  </a:lnTo>
                  <a:cubicBezTo>
                    <a:pt x="277" y="114"/>
                    <a:pt x="329" y="62"/>
                    <a:pt x="319" y="32"/>
                  </a:cubicBezTo>
                  <a:cubicBezTo>
                    <a:pt x="309" y="10"/>
                    <a:pt x="287" y="0"/>
                    <a:pt x="25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 name="Google Shape;1828;p46">
              <a:extLst>
                <a:ext uri="{FF2B5EF4-FFF2-40B4-BE49-F238E27FC236}">
                  <a16:creationId xmlns:a16="http://schemas.microsoft.com/office/drawing/2014/main" id="{4688D25A-011A-72ED-A7BB-8D3234AB35AF}"/>
                </a:ext>
              </a:extLst>
            </p:cNvPr>
            <p:cNvSpPr/>
            <p:nvPr/>
          </p:nvSpPr>
          <p:spPr>
            <a:xfrm rot="-540461" flipH="1">
              <a:off x="7537950" y="2974159"/>
              <a:ext cx="131563" cy="128414"/>
            </a:xfrm>
            <a:custGeom>
              <a:avLst/>
              <a:gdLst/>
              <a:ahLst/>
              <a:cxnLst/>
              <a:rect l="l" t="t" r="r" b="b"/>
              <a:pathLst>
                <a:path w="794" h="775" extrusionOk="0">
                  <a:moveTo>
                    <a:pt x="403" y="1"/>
                  </a:moveTo>
                  <a:cubicBezTo>
                    <a:pt x="247" y="1"/>
                    <a:pt x="104" y="85"/>
                    <a:pt x="42" y="228"/>
                  </a:cubicBezTo>
                  <a:cubicBezTo>
                    <a:pt x="0" y="320"/>
                    <a:pt x="0" y="423"/>
                    <a:pt x="32" y="527"/>
                  </a:cubicBezTo>
                  <a:cubicBezTo>
                    <a:pt x="74" y="619"/>
                    <a:pt x="146" y="703"/>
                    <a:pt x="237" y="742"/>
                  </a:cubicBezTo>
                  <a:cubicBezTo>
                    <a:pt x="289" y="764"/>
                    <a:pt x="341" y="774"/>
                    <a:pt x="403" y="774"/>
                  </a:cubicBezTo>
                  <a:cubicBezTo>
                    <a:pt x="546" y="774"/>
                    <a:pt x="692" y="690"/>
                    <a:pt x="754" y="547"/>
                  </a:cubicBezTo>
                  <a:cubicBezTo>
                    <a:pt x="783" y="475"/>
                    <a:pt x="793" y="404"/>
                    <a:pt x="783" y="332"/>
                  </a:cubicBezTo>
                  <a:lnTo>
                    <a:pt x="773" y="332"/>
                  </a:lnTo>
                  <a:cubicBezTo>
                    <a:pt x="764" y="332"/>
                    <a:pt x="764" y="332"/>
                    <a:pt x="754" y="342"/>
                  </a:cubicBezTo>
                  <a:cubicBezTo>
                    <a:pt x="712" y="352"/>
                    <a:pt x="670" y="352"/>
                    <a:pt x="640" y="352"/>
                  </a:cubicBezTo>
                  <a:cubicBezTo>
                    <a:pt x="588" y="352"/>
                    <a:pt x="546" y="342"/>
                    <a:pt x="536" y="320"/>
                  </a:cubicBezTo>
                  <a:cubicBezTo>
                    <a:pt x="536" y="310"/>
                    <a:pt x="536" y="300"/>
                    <a:pt x="546" y="290"/>
                  </a:cubicBezTo>
                  <a:cubicBezTo>
                    <a:pt x="568" y="248"/>
                    <a:pt x="640" y="208"/>
                    <a:pt x="712" y="186"/>
                  </a:cubicBezTo>
                  <a:lnTo>
                    <a:pt x="731" y="186"/>
                  </a:lnTo>
                  <a:cubicBezTo>
                    <a:pt x="692" y="115"/>
                    <a:pt x="630" y="63"/>
                    <a:pt x="556" y="33"/>
                  </a:cubicBezTo>
                  <a:cubicBezTo>
                    <a:pt x="507" y="11"/>
                    <a:pt x="455" y="1"/>
                    <a:pt x="403"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5" name="Google Shape;1829;p46">
              <a:extLst>
                <a:ext uri="{FF2B5EF4-FFF2-40B4-BE49-F238E27FC236}">
                  <a16:creationId xmlns:a16="http://schemas.microsoft.com/office/drawing/2014/main" id="{0D156037-BA8B-D022-EFEE-6607905BDF3F}"/>
                </a:ext>
              </a:extLst>
            </p:cNvPr>
            <p:cNvSpPr/>
            <p:nvPr/>
          </p:nvSpPr>
          <p:spPr>
            <a:xfrm rot="-540461" flipH="1">
              <a:off x="7241864" y="2952031"/>
              <a:ext cx="109028" cy="119632"/>
            </a:xfrm>
            <a:custGeom>
              <a:avLst/>
              <a:gdLst/>
              <a:ahLst/>
              <a:cxnLst/>
              <a:rect l="l" t="t" r="r" b="b"/>
              <a:pathLst>
                <a:path w="658" h="722" extrusionOk="0">
                  <a:moveTo>
                    <a:pt x="277" y="0"/>
                  </a:moveTo>
                  <a:cubicBezTo>
                    <a:pt x="154" y="23"/>
                    <a:pt x="52" y="124"/>
                    <a:pt x="20" y="260"/>
                  </a:cubicBezTo>
                  <a:cubicBezTo>
                    <a:pt x="1" y="351"/>
                    <a:pt x="10" y="455"/>
                    <a:pt x="52" y="537"/>
                  </a:cubicBezTo>
                  <a:cubicBezTo>
                    <a:pt x="92" y="618"/>
                    <a:pt x="164" y="680"/>
                    <a:pt x="248" y="712"/>
                  </a:cubicBezTo>
                  <a:cubicBezTo>
                    <a:pt x="277" y="722"/>
                    <a:pt x="309" y="722"/>
                    <a:pt x="339" y="722"/>
                  </a:cubicBezTo>
                  <a:lnTo>
                    <a:pt x="381" y="722"/>
                  </a:lnTo>
                  <a:cubicBezTo>
                    <a:pt x="515" y="702"/>
                    <a:pt x="608" y="598"/>
                    <a:pt x="638" y="465"/>
                  </a:cubicBezTo>
                  <a:cubicBezTo>
                    <a:pt x="658" y="403"/>
                    <a:pt x="658" y="331"/>
                    <a:pt x="638" y="260"/>
                  </a:cubicBezTo>
                  <a:lnTo>
                    <a:pt x="618" y="270"/>
                  </a:lnTo>
                  <a:cubicBezTo>
                    <a:pt x="566" y="289"/>
                    <a:pt x="524" y="309"/>
                    <a:pt x="495" y="309"/>
                  </a:cubicBezTo>
                  <a:cubicBezTo>
                    <a:pt x="463" y="309"/>
                    <a:pt x="443" y="299"/>
                    <a:pt x="433" y="280"/>
                  </a:cubicBezTo>
                  <a:cubicBezTo>
                    <a:pt x="423" y="247"/>
                    <a:pt x="473" y="186"/>
                    <a:pt x="557" y="146"/>
                  </a:cubicBezTo>
                  <a:lnTo>
                    <a:pt x="566" y="136"/>
                  </a:lnTo>
                  <a:cubicBezTo>
                    <a:pt x="524" y="74"/>
                    <a:pt x="473" y="32"/>
                    <a:pt x="411" y="13"/>
                  </a:cubicBezTo>
                  <a:cubicBezTo>
                    <a:pt x="381" y="0"/>
                    <a:pt x="349" y="0"/>
                    <a:pt x="31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830;p46">
              <a:extLst>
                <a:ext uri="{FF2B5EF4-FFF2-40B4-BE49-F238E27FC236}">
                  <a16:creationId xmlns:a16="http://schemas.microsoft.com/office/drawing/2014/main" id="{5657E24E-93A6-00E7-97B8-16C9E65A419B}"/>
                </a:ext>
              </a:extLst>
            </p:cNvPr>
            <p:cNvSpPr/>
            <p:nvPr/>
          </p:nvSpPr>
          <p:spPr>
            <a:xfrm rot="-540461" flipH="1">
              <a:off x="7384471" y="3146451"/>
              <a:ext cx="66941" cy="32642"/>
            </a:xfrm>
            <a:custGeom>
              <a:avLst/>
              <a:gdLst/>
              <a:ahLst/>
              <a:cxnLst/>
              <a:rect l="l" t="t" r="r" b="b"/>
              <a:pathLst>
                <a:path w="404" h="197" extrusionOk="0">
                  <a:moveTo>
                    <a:pt x="13" y="1"/>
                  </a:moveTo>
                  <a:cubicBezTo>
                    <a:pt x="13" y="11"/>
                    <a:pt x="1" y="11"/>
                    <a:pt x="1" y="11"/>
                  </a:cubicBezTo>
                  <a:lnTo>
                    <a:pt x="1" y="33"/>
                  </a:lnTo>
                  <a:cubicBezTo>
                    <a:pt x="13" y="43"/>
                    <a:pt x="13" y="53"/>
                    <a:pt x="23" y="73"/>
                  </a:cubicBezTo>
                  <a:lnTo>
                    <a:pt x="63" y="115"/>
                  </a:lnTo>
                  <a:cubicBezTo>
                    <a:pt x="75" y="124"/>
                    <a:pt x="85" y="134"/>
                    <a:pt x="105" y="144"/>
                  </a:cubicBezTo>
                  <a:cubicBezTo>
                    <a:pt x="115" y="157"/>
                    <a:pt x="137" y="166"/>
                    <a:pt x="157" y="176"/>
                  </a:cubicBezTo>
                  <a:cubicBezTo>
                    <a:pt x="186" y="186"/>
                    <a:pt x="218" y="196"/>
                    <a:pt x="248" y="196"/>
                  </a:cubicBezTo>
                  <a:lnTo>
                    <a:pt x="332" y="196"/>
                  </a:lnTo>
                  <a:cubicBezTo>
                    <a:pt x="352" y="196"/>
                    <a:pt x="384" y="186"/>
                    <a:pt x="394" y="157"/>
                  </a:cubicBezTo>
                  <a:cubicBezTo>
                    <a:pt x="404" y="144"/>
                    <a:pt x="404" y="134"/>
                    <a:pt x="394" y="124"/>
                  </a:cubicBezTo>
                  <a:cubicBezTo>
                    <a:pt x="394" y="115"/>
                    <a:pt x="394" y="115"/>
                    <a:pt x="384" y="105"/>
                  </a:cubicBezTo>
                  <a:lnTo>
                    <a:pt x="372" y="95"/>
                  </a:lnTo>
                  <a:cubicBezTo>
                    <a:pt x="362" y="82"/>
                    <a:pt x="352" y="73"/>
                    <a:pt x="332" y="63"/>
                  </a:cubicBezTo>
                  <a:cubicBezTo>
                    <a:pt x="322" y="53"/>
                    <a:pt x="310" y="53"/>
                    <a:pt x="290" y="43"/>
                  </a:cubicBezTo>
                  <a:cubicBezTo>
                    <a:pt x="270" y="33"/>
                    <a:pt x="238" y="21"/>
                    <a:pt x="218" y="11"/>
                  </a:cubicBezTo>
                  <a:cubicBezTo>
                    <a:pt x="186" y="11"/>
                    <a:pt x="157" y="1"/>
                    <a:pt x="137" y="1"/>
                  </a:cubicBezTo>
                  <a:cubicBezTo>
                    <a:pt x="105" y="1"/>
                    <a:pt x="75" y="11"/>
                    <a:pt x="43" y="11"/>
                  </a:cubicBezTo>
                  <a:lnTo>
                    <a:pt x="33" y="21"/>
                  </a:lnTo>
                  <a:cubicBezTo>
                    <a:pt x="33" y="11"/>
                    <a:pt x="33" y="11"/>
                    <a:pt x="23" y="1"/>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831;p46">
              <a:extLst>
                <a:ext uri="{FF2B5EF4-FFF2-40B4-BE49-F238E27FC236}">
                  <a16:creationId xmlns:a16="http://schemas.microsoft.com/office/drawing/2014/main" id="{E9EC7462-5120-AE0A-6106-9CAF05B843EF}"/>
                </a:ext>
              </a:extLst>
            </p:cNvPr>
            <p:cNvSpPr/>
            <p:nvPr/>
          </p:nvSpPr>
          <p:spPr>
            <a:xfrm rot="-540461" flipH="1">
              <a:off x="7240246" y="2830009"/>
              <a:ext cx="102566" cy="41093"/>
            </a:xfrm>
            <a:custGeom>
              <a:avLst/>
              <a:gdLst/>
              <a:ahLst/>
              <a:cxnLst/>
              <a:rect l="l" t="t" r="r" b="b"/>
              <a:pathLst>
                <a:path w="619" h="248" extrusionOk="0">
                  <a:moveTo>
                    <a:pt x="218" y="0"/>
                  </a:moveTo>
                  <a:cubicBezTo>
                    <a:pt x="105" y="0"/>
                    <a:pt x="21" y="30"/>
                    <a:pt x="11" y="72"/>
                  </a:cubicBezTo>
                  <a:cubicBezTo>
                    <a:pt x="1" y="144"/>
                    <a:pt x="134" y="215"/>
                    <a:pt x="300" y="235"/>
                  </a:cubicBezTo>
                  <a:cubicBezTo>
                    <a:pt x="329" y="247"/>
                    <a:pt x="371" y="247"/>
                    <a:pt x="413" y="247"/>
                  </a:cubicBezTo>
                  <a:cubicBezTo>
                    <a:pt x="527" y="247"/>
                    <a:pt x="609" y="215"/>
                    <a:pt x="619" y="163"/>
                  </a:cubicBezTo>
                  <a:cubicBezTo>
                    <a:pt x="619" y="134"/>
                    <a:pt x="599" y="102"/>
                    <a:pt x="537" y="72"/>
                  </a:cubicBezTo>
                  <a:cubicBezTo>
                    <a:pt x="485" y="40"/>
                    <a:pt x="413" y="20"/>
                    <a:pt x="32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832;p46">
              <a:extLst>
                <a:ext uri="{FF2B5EF4-FFF2-40B4-BE49-F238E27FC236}">
                  <a16:creationId xmlns:a16="http://schemas.microsoft.com/office/drawing/2014/main" id="{B0770BF9-6D3A-BEDA-4D5E-F810775864E8}"/>
                </a:ext>
              </a:extLst>
            </p:cNvPr>
            <p:cNvSpPr/>
            <p:nvPr/>
          </p:nvSpPr>
          <p:spPr>
            <a:xfrm rot="-540461" flipH="1">
              <a:off x="7549264" y="2839015"/>
              <a:ext cx="109525" cy="66941"/>
            </a:xfrm>
            <a:custGeom>
              <a:avLst/>
              <a:gdLst/>
              <a:ahLst/>
              <a:cxnLst/>
              <a:rect l="l" t="t" r="r" b="b"/>
              <a:pathLst>
                <a:path w="661" h="404" extrusionOk="0">
                  <a:moveTo>
                    <a:pt x="547" y="1"/>
                  </a:moveTo>
                  <a:cubicBezTo>
                    <a:pt x="475" y="1"/>
                    <a:pt x="371" y="33"/>
                    <a:pt x="267" y="85"/>
                  </a:cubicBezTo>
                  <a:cubicBezTo>
                    <a:pt x="186" y="124"/>
                    <a:pt x="114" y="176"/>
                    <a:pt x="72" y="228"/>
                  </a:cubicBezTo>
                  <a:cubicBezTo>
                    <a:pt x="20" y="280"/>
                    <a:pt x="1" y="332"/>
                    <a:pt x="20" y="362"/>
                  </a:cubicBezTo>
                  <a:cubicBezTo>
                    <a:pt x="30" y="381"/>
                    <a:pt x="62" y="404"/>
                    <a:pt x="124" y="404"/>
                  </a:cubicBezTo>
                  <a:cubicBezTo>
                    <a:pt x="196" y="404"/>
                    <a:pt x="300" y="371"/>
                    <a:pt x="391" y="320"/>
                  </a:cubicBezTo>
                  <a:cubicBezTo>
                    <a:pt x="524" y="258"/>
                    <a:pt x="628" y="166"/>
                    <a:pt x="648" y="95"/>
                  </a:cubicBezTo>
                  <a:cubicBezTo>
                    <a:pt x="660" y="72"/>
                    <a:pt x="660" y="53"/>
                    <a:pt x="648" y="43"/>
                  </a:cubicBezTo>
                  <a:cubicBezTo>
                    <a:pt x="638" y="11"/>
                    <a:pt x="599" y="1"/>
                    <a:pt x="547"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833;p46">
              <a:extLst>
                <a:ext uri="{FF2B5EF4-FFF2-40B4-BE49-F238E27FC236}">
                  <a16:creationId xmlns:a16="http://schemas.microsoft.com/office/drawing/2014/main" id="{117794EA-DE1B-27AB-5267-EB0122377952}"/>
                </a:ext>
              </a:extLst>
            </p:cNvPr>
            <p:cNvSpPr/>
            <p:nvPr/>
          </p:nvSpPr>
          <p:spPr>
            <a:xfrm rot="-540461" flipH="1">
              <a:off x="7351464" y="3007761"/>
              <a:ext cx="56337" cy="89144"/>
            </a:xfrm>
            <a:custGeom>
              <a:avLst/>
              <a:gdLst/>
              <a:ahLst/>
              <a:cxnLst/>
              <a:rect l="l" t="t" r="r" b="b"/>
              <a:pathLst>
                <a:path w="340" h="538" extrusionOk="0">
                  <a:moveTo>
                    <a:pt x="20" y="1"/>
                  </a:moveTo>
                  <a:cubicBezTo>
                    <a:pt x="10" y="1"/>
                    <a:pt x="1" y="11"/>
                    <a:pt x="1" y="21"/>
                  </a:cubicBezTo>
                  <a:lnTo>
                    <a:pt x="1" y="134"/>
                  </a:lnTo>
                  <a:cubicBezTo>
                    <a:pt x="1" y="176"/>
                    <a:pt x="1" y="218"/>
                    <a:pt x="10" y="258"/>
                  </a:cubicBezTo>
                  <a:cubicBezTo>
                    <a:pt x="10" y="268"/>
                    <a:pt x="10" y="268"/>
                    <a:pt x="20" y="280"/>
                  </a:cubicBezTo>
                  <a:lnTo>
                    <a:pt x="30" y="280"/>
                  </a:lnTo>
                  <a:cubicBezTo>
                    <a:pt x="30" y="280"/>
                    <a:pt x="43" y="280"/>
                    <a:pt x="43" y="268"/>
                  </a:cubicBezTo>
                  <a:cubicBezTo>
                    <a:pt x="52" y="258"/>
                    <a:pt x="72" y="238"/>
                    <a:pt x="82" y="228"/>
                  </a:cubicBezTo>
                  <a:cubicBezTo>
                    <a:pt x="104" y="218"/>
                    <a:pt x="114" y="206"/>
                    <a:pt x="124" y="206"/>
                  </a:cubicBezTo>
                  <a:cubicBezTo>
                    <a:pt x="134" y="196"/>
                    <a:pt x="144" y="196"/>
                    <a:pt x="154" y="196"/>
                  </a:cubicBezTo>
                  <a:lnTo>
                    <a:pt x="206" y="196"/>
                  </a:lnTo>
                  <a:cubicBezTo>
                    <a:pt x="206" y="206"/>
                    <a:pt x="216" y="206"/>
                    <a:pt x="228" y="206"/>
                  </a:cubicBezTo>
                  <a:cubicBezTo>
                    <a:pt x="228" y="218"/>
                    <a:pt x="238" y="228"/>
                    <a:pt x="248" y="228"/>
                  </a:cubicBezTo>
                  <a:cubicBezTo>
                    <a:pt x="248" y="238"/>
                    <a:pt x="258" y="248"/>
                    <a:pt x="267" y="268"/>
                  </a:cubicBezTo>
                  <a:cubicBezTo>
                    <a:pt x="267" y="280"/>
                    <a:pt x="277" y="300"/>
                    <a:pt x="277" y="310"/>
                  </a:cubicBezTo>
                  <a:lnTo>
                    <a:pt x="277" y="352"/>
                  </a:lnTo>
                  <a:cubicBezTo>
                    <a:pt x="277" y="362"/>
                    <a:pt x="267" y="372"/>
                    <a:pt x="267" y="382"/>
                  </a:cubicBezTo>
                  <a:cubicBezTo>
                    <a:pt x="258" y="391"/>
                    <a:pt x="258" y="404"/>
                    <a:pt x="248" y="414"/>
                  </a:cubicBezTo>
                  <a:cubicBezTo>
                    <a:pt x="248" y="424"/>
                    <a:pt x="238" y="424"/>
                    <a:pt x="238" y="433"/>
                  </a:cubicBezTo>
                  <a:cubicBezTo>
                    <a:pt x="228" y="433"/>
                    <a:pt x="216" y="443"/>
                    <a:pt x="206" y="443"/>
                  </a:cubicBezTo>
                  <a:cubicBezTo>
                    <a:pt x="196" y="453"/>
                    <a:pt x="176" y="453"/>
                    <a:pt x="166" y="453"/>
                  </a:cubicBezTo>
                  <a:lnTo>
                    <a:pt x="134" y="453"/>
                  </a:lnTo>
                  <a:cubicBezTo>
                    <a:pt x="124" y="453"/>
                    <a:pt x="114" y="466"/>
                    <a:pt x="104" y="475"/>
                  </a:cubicBezTo>
                  <a:cubicBezTo>
                    <a:pt x="92" y="475"/>
                    <a:pt x="92" y="485"/>
                    <a:pt x="92" y="495"/>
                  </a:cubicBezTo>
                  <a:cubicBezTo>
                    <a:pt x="92" y="515"/>
                    <a:pt x="114" y="537"/>
                    <a:pt x="134" y="537"/>
                  </a:cubicBezTo>
                  <a:cubicBezTo>
                    <a:pt x="166" y="537"/>
                    <a:pt x="196" y="537"/>
                    <a:pt x="216" y="527"/>
                  </a:cubicBezTo>
                  <a:cubicBezTo>
                    <a:pt x="238" y="515"/>
                    <a:pt x="258" y="505"/>
                    <a:pt x="277" y="485"/>
                  </a:cubicBezTo>
                  <a:cubicBezTo>
                    <a:pt x="300" y="475"/>
                    <a:pt x="309" y="453"/>
                    <a:pt x="319" y="433"/>
                  </a:cubicBezTo>
                  <a:cubicBezTo>
                    <a:pt x="329" y="424"/>
                    <a:pt x="329" y="404"/>
                    <a:pt x="339" y="382"/>
                  </a:cubicBezTo>
                  <a:cubicBezTo>
                    <a:pt x="339" y="342"/>
                    <a:pt x="339" y="300"/>
                    <a:pt x="319" y="258"/>
                  </a:cubicBezTo>
                  <a:cubicBezTo>
                    <a:pt x="309" y="218"/>
                    <a:pt x="290" y="186"/>
                    <a:pt x="248" y="167"/>
                  </a:cubicBezTo>
                  <a:cubicBezTo>
                    <a:pt x="228" y="157"/>
                    <a:pt x="206" y="144"/>
                    <a:pt x="176" y="144"/>
                  </a:cubicBezTo>
                  <a:lnTo>
                    <a:pt x="134" y="144"/>
                  </a:lnTo>
                  <a:cubicBezTo>
                    <a:pt x="114" y="157"/>
                    <a:pt x="92" y="167"/>
                    <a:pt x="72" y="186"/>
                  </a:cubicBezTo>
                  <a:cubicBezTo>
                    <a:pt x="62" y="186"/>
                    <a:pt x="52" y="196"/>
                    <a:pt x="43" y="206"/>
                  </a:cubicBezTo>
                  <a:cubicBezTo>
                    <a:pt x="30" y="157"/>
                    <a:pt x="30" y="95"/>
                    <a:pt x="30" y="21"/>
                  </a:cubicBezTo>
                  <a:lnTo>
                    <a:pt x="30" y="11"/>
                  </a:lnTo>
                  <a:cubicBezTo>
                    <a:pt x="30" y="1"/>
                    <a:pt x="20" y="1"/>
                    <a:pt x="20" y="1"/>
                  </a:cubicBezTo>
                  <a:close/>
                </a:path>
              </a:pathLst>
            </a:custGeom>
            <a:solidFill>
              <a:srgbClr val="7D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834;p46">
              <a:extLst>
                <a:ext uri="{FF2B5EF4-FFF2-40B4-BE49-F238E27FC236}">
                  <a16:creationId xmlns:a16="http://schemas.microsoft.com/office/drawing/2014/main" id="{E563E37E-C03A-2DAE-8AE1-2174FDDF1F27}"/>
                </a:ext>
              </a:extLst>
            </p:cNvPr>
            <p:cNvSpPr/>
            <p:nvPr/>
          </p:nvSpPr>
          <p:spPr>
            <a:xfrm rot="-540461" flipH="1">
              <a:off x="7351404" y="3108859"/>
              <a:ext cx="109359" cy="78871"/>
            </a:xfrm>
            <a:custGeom>
              <a:avLst/>
              <a:gdLst/>
              <a:ahLst/>
              <a:cxnLst/>
              <a:rect l="l" t="t" r="r" b="b"/>
              <a:pathLst>
                <a:path w="660" h="476" extrusionOk="0">
                  <a:moveTo>
                    <a:pt x="186" y="238"/>
                  </a:moveTo>
                  <a:cubicBezTo>
                    <a:pt x="218" y="238"/>
                    <a:pt x="247" y="248"/>
                    <a:pt x="270" y="248"/>
                  </a:cubicBezTo>
                  <a:cubicBezTo>
                    <a:pt x="299" y="258"/>
                    <a:pt x="319" y="270"/>
                    <a:pt x="341" y="290"/>
                  </a:cubicBezTo>
                  <a:cubicBezTo>
                    <a:pt x="371" y="300"/>
                    <a:pt x="381" y="310"/>
                    <a:pt x="403" y="332"/>
                  </a:cubicBezTo>
                  <a:cubicBezTo>
                    <a:pt x="423" y="352"/>
                    <a:pt x="433" y="361"/>
                    <a:pt x="443" y="381"/>
                  </a:cubicBezTo>
                  <a:cubicBezTo>
                    <a:pt x="443" y="394"/>
                    <a:pt x="455" y="403"/>
                    <a:pt x="455" y="413"/>
                  </a:cubicBezTo>
                  <a:lnTo>
                    <a:pt x="443" y="413"/>
                  </a:lnTo>
                  <a:cubicBezTo>
                    <a:pt x="423" y="423"/>
                    <a:pt x="403" y="433"/>
                    <a:pt x="381" y="433"/>
                  </a:cubicBezTo>
                  <a:lnTo>
                    <a:pt x="309" y="433"/>
                  </a:lnTo>
                  <a:cubicBezTo>
                    <a:pt x="279" y="433"/>
                    <a:pt x="257" y="423"/>
                    <a:pt x="237" y="413"/>
                  </a:cubicBezTo>
                  <a:cubicBezTo>
                    <a:pt x="218" y="403"/>
                    <a:pt x="195" y="394"/>
                    <a:pt x="176" y="371"/>
                  </a:cubicBezTo>
                  <a:cubicBezTo>
                    <a:pt x="156" y="361"/>
                    <a:pt x="134" y="342"/>
                    <a:pt x="114" y="319"/>
                  </a:cubicBezTo>
                  <a:cubicBezTo>
                    <a:pt x="104" y="300"/>
                    <a:pt x="94" y="280"/>
                    <a:pt x="84" y="258"/>
                  </a:cubicBezTo>
                  <a:lnTo>
                    <a:pt x="94" y="258"/>
                  </a:lnTo>
                  <a:cubicBezTo>
                    <a:pt x="104" y="258"/>
                    <a:pt x="114" y="248"/>
                    <a:pt x="124" y="248"/>
                  </a:cubicBezTo>
                  <a:cubicBezTo>
                    <a:pt x="146" y="248"/>
                    <a:pt x="166" y="238"/>
                    <a:pt x="186" y="238"/>
                  </a:cubicBezTo>
                  <a:close/>
                  <a:moveTo>
                    <a:pt x="650" y="1"/>
                  </a:moveTo>
                  <a:lnTo>
                    <a:pt x="650" y="11"/>
                  </a:lnTo>
                  <a:cubicBezTo>
                    <a:pt x="618" y="23"/>
                    <a:pt x="588" y="33"/>
                    <a:pt x="556" y="33"/>
                  </a:cubicBezTo>
                  <a:cubicBezTo>
                    <a:pt x="494" y="53"/>
                    <a:pt x="433" y="62"/>
                    <a:pt x="361" y="62"/>
                  </a:cubicBezTo>
                  <a:lnTo>
                    <a:pt x="319" y="62"/>
                  </a:lnTo>
                  <a:cubicBezTo>
                    <a:pt x="208" y="62"/>
                    <a:pt x="114" y="53"/>
                    <a:pt x="10" y="23"/>
                  </a:cubicBezTo>
                  <a:lnTo>
                    <a:pt x="10" y="33"/>
                  </a:lnTo>
                  <a:cubicBezTo>
                    <a:pt x="0" y="104"/>
                    <a:pt x="10" y="166"/>
                    <a:pt x="32" y="218"/>
                  </a:cubicBezTo>
                  <a:cubicBezTo>
                    <a:pt x="32" y="238"/>
                    <a:pt x="42" y="270"/>
                    <a:pt x="62" y="290"/>
                  </a:cubicBezTo>
                  <a:cubicBezTo>
                    <a:pt x="72" y="310"/>
                    <a:pt x="84" y="332"/>
                    <a:pt x="104" y="352"/>
                  </a:cubicBezTo>
                  <a:cubicBezTo>
                    <a:pt x="124" y="394"/>
                    <a:pt x="166" y="423"/>
                    <a:pt x="208" y="443"/>
                  </a:cubicBezTo>
                  <a:cubicBezTo>
                    <a:pt x="247" y="455"/>
                    <a:pt x="289" y="465"/>
                    <a:pt x="331" y="475"/>
                  </a:cubicBezTo>
                  <a:lnTo>
                    <a:pt x="341" y="475"/>
                  </a:lnTo>
                  <a:cubicBezTo>
                    <a:pt x="381" y="475"/>
                    <a:pt x="423" y="465"/>
                    <a:pt x="455" y="443"/>
                  </a:cubicBezTo>
                  <a:cubicBezTo>
                    <a:pt x="494" y="433"/>
                    <a:pt x="536" y="403"/>
                    <a:pt x="566" y="371"/>
                  </a:cubicBezTo>
                  <a:cubicBezTo>
                    <a:pt x="598" y="332"/>
                    <a:pt x="618" y="290"/>
                    <a:pt x="640" y="238"/>
                  </a:cubicBezTo>
                  <a:cubicBezTo>
                    <a:pt x="640" y="208"/>
                    <a:pt x="650" y="176"/>
                    <a:pt x="660" y="146"/>
                  </a:cubicBezTo>
                  <a:lnTo>
                    <a:pt x="660" y="11"/>
                  </a:lnTo>
                  <a:lnTo>
                    <a:pt x="650" y="1"/>
                  </a:ln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835;p46">
              <a:extLst>
                <a:ext uri="{FF2B5EF4-FFF2-40B4-BE49-F238E27FC236}">
                  <a16:creationId xmlns:a16="http://schemas.microsoft.com/office/drawing/2014/main" id="{A1C1A06F-5AD1-4935-2F92-9CAC04CB1CB4}"/>
                </a:ext>
              </a:extLst>
            </p:cNvPr>
            <p:cNvSpPr/>
            <p:nvPr/>
          </p:nvSpPr>
          <p:spPr>
            <a:xfrm flipH="1">
              <a:off x="7581512" y="4102389"/>
              <a:ext cx="186075" cy="375631"/>
            </a:xfrm>
            <a:custGeom>
              <a:avLst/>
              <a:gdLst/>
              <a:ahLst/>
              <a:cxnLst/>
              <a:rect l="l" t="t" r="r" b="b"/>
              <a:pathLst>
                <a:path w="1123" h="2267" extrusionOk="0">
                  <a:moveTo>
                    <a:pt x="1" y="0"/>
                  </a:moveTo>
                  <a:lnTo>
                    <a:pt x="1" y="299"/>
                  </a:lnTo>
                  <a:lnTo>
                    <a:pt x="1" y="875"/>
                  </a:lnTo>
                  <a:lnTo>
                    <a:pt x="11" y="2266"/>
                  </a:lnTo>
                  <a:lnTo>
                    <a:pt x="856" y="2254"/>
                  </a:lnTo>
                  <a:lnTo>
                    <a:pt x="1123" y="114"/>
                  </a:lnTo>
                  <a:cubicBezTo>
                    <a:pt x="1103" y="104"/>
                    <a:pt x="1081" y="104"/>
                    <a:pt x="1051" y="92"/>
                  </a:cubicBezTo>
                  <a:cubicBezTo>
                    <a:pt x="1041" y="82"/>
                    <a:pt x="1031" y="82"/>
                    <a:pt x="1019" y="72"/>
                  </a:cubicBezTo>
                  <a:cubicBezTo>
                    <a:pt x="856" y="72"/>
                    <a:pt x="700" y="62"/>
                    <a:pt x="547" y="52"/>
                  </a:cubicBezTo>
                  <a:cubicBezTo>
                    <a:pt x="362" y="42"/>
                    <a:pt x="186" y="20"/>
                    <a:pt x="1" y="0"/>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836;p46">
              <a:extLst>
                <a:ext uri="{FF2B5EF4-FFF2-40B4-BE49-F238E27FC236}">
                  <a16:creationId xmlns:a16="http://schemas.microsoft.com/office/drawing/2014/main" id="{508DEB6D-DDC3-3BC9-F24D-015BF6EBBBF0}"/>
                </a:ext>
              </a:extLst>
            </p:cNvPr>
            <p:cNvSpPr/>
            <p:nvPr/>
          </p:nvSpPr>
          <p:spPr>
            <a:xfrm flipH="1">
              <a:off x="7594934" y="4266096"/>
              <a:ext cx="259810" cy="297920"/>
            </a:xfrm>
            <a:custGeom>
              <a:avLst/>
              <a:gdLst/>
              <a:ahLst/>
              <a:cxnLst/>
              <a:rect l="l" t="t" r="r" b="b"/>
              <a:pathLst>
                <a:path w="1568" h="1798" extrusionOk="0">
                  <a:moveTo>
                    <a:pt x="507" y="1"/>
                  </a:moveTo>
                  <a:lnTo>
                    <a:pt x="537" y="1236"/>
                  </a:lnTo>
                  <a:lnTo>
                    <a:pt x="485" y="1308"/>
                  </a:lnTo>
                  <a:lnTo>
                    <a:pt x="361" y="1402"/>
                  </a:lnTo>
                  <a:lnTo>
                    <a:pt x="280" y="1431"/>
                  </a:lnTo>
                  <a:lnTo>
                    <a:pt x="0" y="1555"/>
                  </a:lnTo>
                  <a:cubicBezTo>
                    <a:pt x="0" y="1555"/>
                    <a:pt x="0" y="1740"/>
                    <a:pt x="208" y="1782"/>
                  </a:cubicBezTo>
                  <a:cubicBezTo>
                    <a:pt x="252" y="1794"/>
                    <a:pt x="339" y="1798"/>
                    <a:pt x="447" y="1798"/>
                  </a:cubicBezTo>
                  <a:cubicBezTo>
                    <a:pt x="839" y="1798"/>
                    <a:pt x="1515" y="1740"/>
                    <a:pt x="1515" y="1740"/>
                  </a:cubicBezTo>
                  <a:cubicBezTo>
                    <a:pt x="1557" y="1575"/>
                    <a:pt x="1473" y="1360"/>
                    <a:pt x="1473" y="1360"/>
                  </a:cubicBezTo>
                  <a:lnTo>
                    <a:pt x="1463" y="1288"/>
                  </a:lnTo>
                  <a:lnTo>
                    <a:pt x="1567" y="43"/>
                  </a:lnTo>
                  <a:lnTo>
                    <a:pt x="1288" y="30"/>
                  </a:lnTo>
                  <a:lnTo>
                    <a:pt x="5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837;p46">
              <a:extLst>
                <a:ext uri="{FF2B5EF4-FFF2-40B4-BE49-F238E27FC236}">
                  <a16:creationId xmlns:a16="http://schemas.microsoft.com/office/drawing/2014/main" id="{D7380446-821A-98A0-C848-28946C5E88BA}"/>
                </a:ext>
              </a:extLst>
            </p:cNvPr>
            <p:cNvSpPr/>
            <p:nvPr/>
          </p:nvSpPr>
          <p:spPr>
            <a:xfrm flipH="1">
              <a:off x="7590129" y="4479510"/>
              <a:ext cx="307199" cy="92789"/>
            </a:xfrm>
            <a:custGeom>
              <a:avLst/>
              <a:gdLst/>
              <a:ahLst/>
              <a:cxnLst/>
              <a:rect l="l" t="t" r="r" b="b"/>
              <a:pathLst>
                <a:path w="1854" h="560" extrusionOk="0">
                  <a:moveTo>
                    <a:pt x="742" y="0"/>
                  </a:moveTo>
                  <a:lnTo>
                    <a:pt x="702" y="40"/>
                  </a:lnTo>
                  <a:cubicBezTo>
                    <a:pt x="826" y="72"/>
                    <a:pt x="1011" y="185"/>
                    <a:pt x="1103" y="247"/>
                  </a:cubicBezTo>
                  <a:cubicBezTo>
                    <a:pt x="1075" y="250"/>
                    <a:pt x="1049" y="251"/>
                    <a:pt x="1025" y="251"/>
                  </a:cubicBezTo>
                  <a:cubicBezTo>
                    <a:pt x="733" y="251"/>
                    <a:pt x="628" y="101"/>
                    <a:pt x="628" y="101"/>
                  </a:cubicBezTo>
                  <a:cubicBezTo>
                    <a:pt x="628" y="101"/>
                    <a:pt x="280" y="237"/>
                    <a:pt x="134" y="309"/>
                  </a:cubicBezTo>
                  <a:cubicBezTo>
                    <a:pt x="0" y="381"/>
                    <a:pt x="10" y="472"/>
                    <a:pt x="10" y="472"/>
                  </a:cubicBezTo>
                  <a:cubicBezTo>
                    <a:pt x="148" y="538"/>
                    <a:pt x="390" y="560"/>
                    <a:pt x="651" y="560"/>
                  </a:cubicBezTo>
                  <a:cubicBezTo>
                    <a:pt x="1173" y="560"/>
                    <a:pt x="1772" y="472"/>
                    <a:pt x="1772" y="472"/>
                  </a:cubicBezTo>
                  <a:cubicBezTo>
                    <a:pt x="1854" y="319"/>
                    <a:pt x="1730" y="52"/>
                    <a:pt x="1730" y="52"/>
                  </a:cubicBezTo>
                  <a:cubicBezTo>
                    <a:pt x="1730" y="52"/>
                    <a:pt x="1701" y="124"/>
                    <a:pt x="1246" y="225"/>
                  </a:cubicBezTo>
                  <a:cubicBezTo>
                    <a:pt x="1216" y="237"/>
                    <a:pt x="1184" y="237"/>
                    <a:pt x="1164" y="237"/>
                  </a:cubicBezTo>
                  <a:cubicBezTo>
                    <a:pt x="1103" y="195"/>
                    <a:pt x="897" y="40"/>
                    <a:pt x="74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 name="Google Shape;1838;p46">
              <a:extLst>
                <a:ext uri="{FF2B5EF4-FFF2-40B4-BE49-F238E27FC236}">
                  <a16:creationId xmlns:a16="http://schemas.microsoft.com/office/drawing/2014/main" id="{06106B88-79EC-63DA-E253-26918068EF4F}"/>
                </a:ext>
              </a:extLst>
            </p:cNvPr>
            <p:cNvSpPr/>
            <p:nvPr/>
          </p:nvSpPr>
          <p:spPr>
            <a:xfrm flipH="1">
              <a:off x="7275970" y="4081843"/>
              <a:ext cx="187732" cy="396177"/>
            </a:xfrm>
            <a:custGeom>
              <a:avLst/>
              <a:gdLst/>
              <a:ahLst/>
              <a:cxnLst/>
              <a:rect l="l" t="t" r="r" b="b"/>
              <a:pathLst>
                <a:path w="1133" h="2391" extrusionOk="0">
                  <a:moveTo>
                    <a:pt x="1132" y="1"/>
                  </a:moveTo>
                  <a:cubicBezTo>
                    <a:pt x="915" y="72"/>
                    <a:pt x="700" y="124"/>
                    <a:pt x="472" y="166"/>
                  </a:cubicBezTo>
                  <a:cubicBezTo>
                    <a:pt x="319" y="186"/>
                    <a:pt x="154" y="206"/>
                    <a:pt x="0" y="216"/>
                  </a:cubicBezTo>
                  <a:lnTo>
                    <a:pt x="267" y="2378"/>
                  </a:lnTo>
                  <a:lnTo>
                    <a:pt x="1112" y="2390"/>
                  </a:lnTo>
                  <a:lnTo>
                    <a:pt x="1122" y="1009"/>
                  </a:lnTo>
                  <a:lnTo>
                    <a:pt x="1132" y="453"/>
                  </a:lnTo>
                  <a:lnTo>
                    <a:pt x="1132"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7" name="Google Shape;1839;p46">
              <a:extLst>
                <a:ext uri="{FF2B5EF4-FFF2-40B4-BE49-F238E27FC236}">
                  <a16:creationId xmlns:a16="http://schemas.microsoft.com/office/drawing/2014/main" id="{104515E6-EB6E-5862-2431-7E3EC91F8596}"/>
                </a:ext>
              </a:extLst>
            </p:cNvPr>
            <p:cNvSpPr/>
            <p:nvPr/>
          </p:nvSpPr>
          <p:spPr>
            <a:xfrm flipH="1">
              <a:off x="7187158" y="4266096"/>
              <a:ext cx="259810" cy="297920"/>
            </a:xfrm>
            <a:custGeom>
              <a:avLst/>
              <a:gdLst/>
              <a:ahLst/>
              <a:cxnLst/>
              <a:rect l="l" t="t" r="r" b="b"/>
              <a:pathLst>
                <a:path w="1568" h="1798" extrusionOk="0">
                  <a:moveTo>
                    <a:pt x="1061" y="1"/>
                  </a:moveTo>
                  <a:lnTo>
                    <a:pt x="258" y="30"/>
                  </a:lnTo>
                  <a:lnTo>
                    <a:pt x="1" y="43"/>
                  </a:lnTo>
                  <a:lnTo>
                    <a:pt x="104" y="1288"/>
                  </a:lnTo>
                  <a:lnTo>
                    <a:pt x="95" y="1360"/>
                  </a:lnTo>
                  <a:cubicBezTo>
                    <a:pt x="95" y="1360"/>
                    <a:pt x="11" y="1575"/>
                    <a:pt x="53" y="1740"/>
                  </a:cubicBezTo>
                  <a:cubicBezTo>
                    <a:pt x="53" y="1740"/>
                    <a:pt x="729" y="1798"/>
                    <a:pt x="1121" y="1798"/>
                  </a:cubicBezTo>
                  <a:cubicBezTo>
                    <a:pt x="1229" y="1798"/>
                    <a:pt x="1315" y="1794"/>
                    <a:pt x="1360" y="1782"/>
                  </a:cubicBezTo>
                  <a:cubicBezTo>
                    <a:pt x="1567" y="1740"/>
                    <a:pt x="1567" y="1555"/>
                    <a:pt x="1567" y="1555"/>
                  </a:cubicBezTo>
                  <a:lnTo>
                    <a:pt x="1278" y="1431"/>
                  </a:lnTo>
                  <a:lnTo>
                    <a:pt x="1207" y="1402"/>
                  </a:lnTo>
                  <a:lnTo>
                    <a:pt x="1083" y="1308"/>
                  </a:lnTo>
                  <a:lnTo>
                    <a:pt x="1031" y="1236"/>
                  </a:lnTo>
                  <a:lnTo>
                    <a:pt x="1061"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8" name="Google Shape;1840;p46">
              <a:extLst>
                <a:ext uri="{FF2B5EF4-FFF2-40B4-BE49-F238E27FC236}">
                  <a16:creationId xmlns:a16="http://schemas.microsoft.com/office/drawing/2014/main" id="{773757BA-092A-23D9-BDE7-8B142949C2DB}"/>
                </a:ext>
              </a:extLst>
            </p:cNvPr>
            <p:cNvSpPr/>
            <p:nvPr/>
          </p:nvSpPr>
          <p:spPr>
            <a:xfrm flipH="1">
              <a:off x="7144574" y="4479510"/>
              <a:ext cx="307364" cy="92789"/>
            </a:xfrm>
            <a:custGeom>
              <a:avLst/>
              <a:gdLst/>
              <a:ahLst/>
              <a:cxnLst/>
              <a:rect l="l" t="t" r="r" b="b"/>
              <a:pathLst>
                <a:path w="1855" h="560" extrusionOk="0">
                  <a:moveTo>
                    <a:pt x="1113" y="0"/>
                  </a:moveTo>
                  <a:cubicBezTo>
                    <a:pt x="957" y="40"/>
                    <a:pt x="762" y="195"/>
                    <a:pt x="690" y="237"/>
                  </a:cubicBezTo>
                  <a:cubicBezTo>
                    <a:pt x="671" y="237"/>
                    <a:pt x="639" y="237"/>
                    <a:pt x="619" y="225"/>
                  </a:cubicBezTo>
                  <a:cubicBezTo>
                    <a:pt x="154" y="124"/>
                    <a:pt x="125" y="52"/>
                    <a:pt x="125" y="52"/>
                  </a:cubicBezTo>
                  <a:cubicBezTo>
                    <a:pt x="125" y="52"/>
                    <a:pt x="1" y="319"/>
                    <a:pt x="83" y="472"/>
                  </a:cubicBezTo>
                  <a:cubicBezTo>
                    <a:pt x="83" y="472"/>
                    <a:pt x="687" y="560"/>
                    <a:pt x="1209" y="560"/>
                  </a:cubicBezTo>
                  <a:cubicBezTo>
                    <a:pt x="1470" y="560"/>
                    <a:pt x="1710" y="538"/>
                    <a:pt x="1844" y="472"/>
                  </a:cubicBezTo>
                  <a:cubicBezTo>
                    <a:pt x="1844" y="472"/>
                    <a:pt x="1854" y="381"/>
                    <a:pt x="1721" y="309"/>
                  </a:cubicBezTo>
                  <a:cubicBezTo>
                    <a:pt x="1575" y="237"/>
                    <a:pt x="1227" y="101"/>
                    <a:pt x="1227" y="101"/>
                  </a:cubicBezTo>
                  <a:cubicBezTo>
                    <a:pt x="1227" y="101"/>
                    <a:pt x="1122" y="251"/>
                    <a:pt x="838" y="251"/>
                  </a:cubicBezTo>
                  <a:cubicBezTo>
                    <a:pt x="814" y="251"/>
                    <a:pt x="789" y="250"/>
                    <a:pt x="762" y="247"/>
                  </a:cubicBezTo>
                  <a:cubicBezTo>
                    <a:pt x="844" y="185"/>
                    <a:pt x="1029" y="72"/>
                    <a:pt x="1153" y="40"/>
                  </a:cubicBezTo>
                  <a:lnTo>
                    <a:pt x="11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841;p46">
              <a:extLst>
                <a:ext uri="{FF2B5EF4-FFF2-40B4-BE49-F238E27FC236}">
                  <a16:creationId xmlns:a16="http://schemas.microsoft.com/office/drawing/2014/main" id="{CD14BD4B-FEC0-4B86-FC5B-CAC17867D0A1}"/>
                </a:ext>
              </a:extLst>
            </p:cNvPr>
            <p:cNvSpPr/>
            <p:nvPr/>
          </p:nvSpPr>
          <p:spPr>
            <a:xfrm flipH="1">
              <a:off x="7070508" y="3408792"/>
              <a:ext cx="289303" cy="634280"/>
            </a:xfrm>
            <a:custGeom>
              <a:avLst/>
              <a:gdLst/>
              <a:ahLst/>
              <a:cxnLst/>
              <a:rect l="l" t="t" r="r" b="b"/>
              <a:pathLst>
                <a:path w="1746" h="3828" extrusionOk="0">
                  <a:moveTo>
                    <a:pt x="19" y="1"/>
                  </a:moveTo>
                  <a:cubicBezTo>
                    <a:pt x="8" y="1"/>
                    <a:pt x="1" y="2"/>
                    <a:pt x="1" y="5"/>
                  </a:cubicBezTo>
                  <a:lnTo>
                    <a:pt x="226" y="808"/>
                  </a:lnTo>
                  <a:lnTo>
                    <a:pt x="557" y="1891"/>
                  </a:lnTo>
                  <a:lnTo>
                    <a:pt x="1143" y="3146"/>
                  </a:lnTo>
                  <a:cubicBezTo>
                    <a:pt x="1143" y="3146"/>
                    <a:pt x="1103" y="3578"/>
                    <a:pt x="1143" y="3598"/>
                  </a:cubicBezTo>
                  <a:cubicBezTo>
                    <a:pt x="1146" y="3602"/>
                    <a:pt x="1149" y="3604"/>
                    <a:pt x="1153" y="3604"/>
                  </a:cubicBezTo>
                  <a:cubicBezTo>
                    <a:pt x="1160" y="3604"/>
                    <a:pt x="1168" y="3598"/>
                    <a:pt x="1175" y="3598"/>
                  </a:cubicBezTo>
                  <a:cubicBezTo>
                    <a:pt x="1214" y="3578"/>
                    <a:pt x="1246" y="3497"/>
                    <a:pt x="1246" y="3497"/>
                  </a:cubicBezTo>
                  <a:cubicBezTo>
                    <a:pt x="1246" y="3497"/>
                    <a:pt x="1369" y="3828"/>
                    <a:pt x="1416" y="3828"/>
                  </a:cubicBezTo>
                  <a:cubicBezTo>
                    <a:pt x="1418" y="3828"/>
                    <a:pt x="1420" y="3827"/>
                    <a:pt x="1422" y="3825"/>
                  </a:cubicBezTo>
                  <a:cubicBezTo>
                    <a:pt x="1461" y="3806"/>
                    <a:pt x="1412" y="3559"/>
                    <a:pt x="1412" y="3559"/>
                  </a:cubicBezTo>
                  <a:lnTo>
                    <a:pt x="1412" y="3559"/>
                  </a:lnTo>
                  <a:cubicBezTo>
                    <a:pt x="1412" y="3559"/>
                    <a:pt x="1538" y="3767"/>
                    <a:pt x="1578" y="3767"/>
                  </a:cubicBezTo>
                  <a:cubicBezTo>
                    <a:pt x="1581" y="3767"/>
                    <a:pt x="1583" y="3766"/>
                    <a:pt x="1585" y="3764"/>
                  </a:cubicBezTo>
                  <a:cubicBezTo>
                    <a:pt x="1617" y="3722"/>
                    <a:pt x="1523" y="3465"/>
                    <a:pt x="1523" y="3455"/>
                  </a:cubicBezTo>
                  <a:lnTo>
                    <a:pt x="1523" y="3455"/>
                  </a:lnTo>
                  <a:cubicBezTo>
                    <a:pt x="1558" y="3522"/>
                    <a:pt x="1661" y="3611"/>
                    <a:pt x="1704" y="3611"/>
                  </a:cubicBezTo>
                  <a:cubicBezTo>
                    <a:pt x="1712" y="3611"/>
                    <a:pt x="1719" y="3607"/>
                    <a:pt x="1721" y="3598"/>
                  </a:cubicBezTo>
                  <a:cubicBezTo>
                    <a:pt x="1731" y="3559"/>
                    <a:pt x="1597" y="3331"/>
                    <a:pt x="1597" y="3331"/>
                  </a:cubicBezTo>
                  <a:lnTo>
                    <a:pt x="1597" y="3331"/>
                  </a:lnTo>
                  <a:cubicBezTo>
                    <a:pt x="1597" y="3331"/>
                    <a:pt x="1684" y="3397"/>
                    <a:pt x="1723" y="3397"/>
                  </a:cubicBezTo>
                  <a:cubicBezTo>
                    <a:pt x="1738" y="3397"/>
                    <a:pt x="1746" y="3388"/>
                    <a:pt x="1741" y="3363"/>
                  </a:cubicBezTo>
                  <a:cubicBezTo>
                    <a:pt x="1708" y="3279"/>
                    <a:pt x="1474" y="2951"/>
                    <a:pt x="1474" y="2951"/>
                  </a:cubicBezTo>
                  <a:lnTo>
                    <a:pt x="1451" y="2899"/>
                  </a:lnTo>
                  <a:cubicBezTo>
                    <a:pt x="1400" y="2672"/>
                    <a:pt x="1350" y="2437"/>
                    <a:pt x="1298" y="2209"/>
                  </a:cubicBezTo>
                  <a:cubicBezTo>
                    <a:pt x="1246" y="2014"/>
                    <a:pt x="1204" y="1819"/>
                    <a:pt x="1152" y="1621"/>
                  </a:cubicBezTo>
                  <a:cubicBezTo>
                    <a:pt x="1133" y="1560"/>
                    <a:pt x="1123" y="1498"/>
                    <a:pt x="1103" y="1436"/>
                  </a:cubicBezTo>
                  <a:cubicBezTo>
                    <a:pt x="1029" y="1179"/>
                    <a:pt x="967" y="922"/>
                    <a:pt x="876" y="665"/>
                  </a:cubicBezTo>
                  <a:cubicBezTo>
                    <a:pt x="772" y="356"/>
                    <a:pt x="535" y="139"/>
                    <a:pt x="268" y="37"/>
                  </a:cubicBezTo>
                  <a:cubicBezTo>
                    <a:pt x="260" y="37"/>
                    <a:pt x="77" y="1"/>
                    <a:pt x="19"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842;p46">
              <a:extLst>
                <a:ext uri="{FF2B5EF4-FFF2-40B4-BE49-F238E27FC236}">
                  <a16:creationId xmlns:a16="http://schemas.microsoft.com/office/drawing/2014/main" id="{2ED6A9CF-4B91-8F59-1DEE-97ADDAFD64FE}"/>
                </a:ext>
              </a:extLst>
            </p:cNvPr>
            <p:cNvSpPr/>
            <p:nvPr/>
          </p:nvSpPr>
          <p:spPr>
            <a:xfrm flipH="1">
              <a:off x="7690872" y="3391891"/>
              <a:ext cx="311838" cy="633783"/>
            </a:xfrm>
            <a:custGeom>
              <a:avLst/>
              <a:gdLst/>
              <a:ahLst/>
              <a:cxnLst/>
              <a:rect l="l" t="t" r="r" b="b"/>
              <a:pathLst>
                <a:path w="1882" h="3825" extrusionOk="0">
                  <a:moveTo>
                    <a:pt x="1859" y="0"/>
                  </a:moveTo>
                  <a:cubicBezTo>
                    <a:pt x="1793" y="0"/>
                    <a:pt x="1603" y="36"/>
                    <a:pt x="1595" y="36"/>
                  </a:cubicBezTo>
                  <a:cubicBezTo>
                    <a:pt x="1306" y="129"/>
                    <a:pt x="1141" y="354"/>
                    <a:pt x="1029" y="673"/>
                  </a:cubicBezTo>
                  <a:cubicBezTo>
                    <a:pt x="935" y="920"/>
                    <a:pt x="770" y="1180"/>
                    <a:pt x="688" y="1427"/>
                  </a:cubicBezTo>
                  <a:cubicBezTo>
                    <a:pt x="679" y="1498"/>
                    <a:pt x="659" y="1560"/>
                    <a:pt x="636" y="1622"/>
                  </a:cubicBezTo>
                  <a:cubicBezTo>
                    <a:pt x="585" y="1817"/>
                    <a:pt x="535" y="2012"/>
                    <a:pt x="483" y="2208"/>
                  </a:cubicBezTo>
                  <a:cubicBezTo>
                    <a:pt x="422" y="2435"/>
                    <a:pt x="370" y="2662"/>
                    <a:pt x="308" y="2887"/>
                  </a:cubicBezTo>
                  <a:lnTo>
                    <a:pt x="298" y="2949"/>
                  </a:lnTo>
                  <a:cubicBezTo>
                    <a:pt x="298" y="2949"/>
                    <a:pt x="29" y="3280"/>
                    <a:pt x="9" y="3362"/>
                  </a:cubicBezTo>
                  <a:cubicBezTo>
                    <a:pt x="1" y="3386"/>
                    <a:pt x="9" y="3395"/>
                    <a:pt x="24" y="3395"/>
                  </a:cubicBezTo>
                  <a:cubicBezTo>
                    <a:pt x="66" y="3395"/>
                    <a:pt x="164" y="3330"/>
                    <a:pt x="165" y="3329"/>
                  </a:cubicBezTo>
                  <a:lnTo>
                    <a:pt x="165" y="3329"/>
                  </a:lnTo>
                  <a:cubicBezTo>
                    <a:pt x="164" y="3330"/>
                    <a:pt x="19" y="3557"/>
                    <a:pt x="29" y="3599"/>
                  </a:cubicBezTo>
                  <a:cubicBezTo>
                    <a:pt x="31" y="3605"/>
                    <a:pt x="36" y="3608"/>
                    <a:pt x="43" y="3608"/>
                  </a:cubicBezTo>
                  <a:cubicBezTo>
                    <a:pt x="85" y="3608"/>
                    <a:pt x="202" y="3523"/>
                    <a:pt x="246" y="3443"/>
                  </a:cubicBezTo>
                  <a:lnTo>
                    <a:pt x="246" y="3443"/>
                  </a:lnTo>
                  <a:cubicBezTo>
                    <a:pt x="236" y="3465"/>
                    <a:pt x="142" y="3722"/>
                    <a:pt x="174" y="3752"/>
                  </a:cubicBezTo>
                  <a:cubicBezTo>
                    <a:pt x="177" y="3755"/>
                    <a:pt x="180" y="3757"/>
                    <a:pt x="184" y="3757"/>
                  </a:cubicBezTo>
                  <a:cubicBezTo>
                    <a:pt x="228" y="3757"/>
                    <a:pt x="360" y="3557"/>
                    <a:pt x="360" y="3557"/>
                  </a:cubicBezTo>
                  <a:lnTo>
                    <a:pt x="360" y="3557"/>
                  </a:lnTo>
                  <a:cubicBezTo>
                    <a:pt x="360" y="3557"/>
                    <a:pt x="308" y="3804"/>
                    <a:pt x="350" y="3824"/>
                  </a:cubicBezTo>
                  <a:cubicBezTo>
                    <a:pt x="351" y="3824"/>
                    <a:pt x="352" y="3825"/>
                    <a:pt x="354" y="3825"/>
                  </a:cubicBezTo>
                  <a:cubicBezTo>
                    <a:pt x="398" y="3825"/>
                    <a:pt x="535" y="3495"/>
                    <a:pt x="535" y="3495"/>
                  </a:cubicBezTo>
                  <a:cubicBezTo>
                    <a:pt x="535" y="3495"/>
                    <a:pt x="575" y="3567"/>
                    <a:pt x="617" y="3599"/>
                  </a:cubicBezTo>
                  <a:lnTo>
                    <a:pt x="646" y="3599"/>
                  </a:lnTo>
                  <a:cubicBezTo>
                    <a:pt x="698" y="3567"/>
                    <a:pt x="659" y="3144"/>
                    <a:pt x="659" y="3144"/>
                  </a:cubicBezTo>
                  <a:lnTo>
                    <a:pt x="1286" y="1889"/>
                  </a:lnTo>
                  <a:lnTo>
                    <a:pt x="1790" y="871"/>
                  </a:lnTo>
                  <a:lnTo>
                    <a:pt x="1882" y="6"/>
                  </a:lnTo>
                  <a:cubicBezTo>
                    <a:pt x="1882" y="2"/>
                    <a:pt x="1873" y="0"/>
                    <a:pt x="185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843;p46">
              <a:extLst>
                <a:ext uri="{FF2B5EF4-FFF2-40B4-BE49-F238E27FC236}">
                  <a16:creationId xmlns:a16="http://schemas.microsoft.com/office/drawing/2014/main" id="{1AF5BB96-7C87-A8EB-861C-594DE79DFFA6}"/>
                </a:ext>
              </a:extLst>
            </p:cNvPr>
            <p:cNvSpPr/>
            <p:nvPr/>
          </p:nvSpPr>
          <p:spPr>
            <a:xfrm flipH="1">
              <a:off x="7402230" y="3392720"/>
              <a:ext cx="239264" cy="175802"/>
            </a:xfrm>
            <a:custGeom>
              <a:avLst/>
              <a:gdLst/>
              <a:ahLst/>
              <a:cxnLst/>
              <a:rect l="l" t="t" r="r" b="b"/>
              <a:pathLst>
                <a:path w="1444" h="1061" extrusionOk="0">
                  <a:moveTo>
                    <a:pt x="33" y="1"/>
                  </a:moveTo>
                  <a:cubicBezTo>
                    <a:pt x="33" y="1"/>
                    <a:pt x="73" y="268"/>
                    <a:pt x="1" y="535"/>
                  </a:cubicBezTo>
                  <a:cubicBezTo>
                    <a:pt x="63" y="587"/>
                    <a:pt x="85" y="680"/>
                    <a:pt x="85" y="762"/>
                  </a:cubicBezTo>
                  <a:lnTo>
                    <a:pt x="342" y="895"/>
                  </a:lnTo>
                  <a:cubicBezTo>
                    <a:pt x="372" y="844"/>
                    <a:pt x="423" y="804"/>
                    <a:pt x="495" y="804"/>
                  </a:cubicBezTo>
                  <a:cubicBezTo>
                    <a:pt x="641" y="804"/>
                    <a:pt x="703" y="937"/>
                    <a:pt x="703" y="1061"/>
                  </a:cubicBezTo>
                  <a:lnTo>
                    <a:pt x="752" y="1061"/>
                  </a:lnTo>
                  <a:cubicBezTo>
                    <a:pt x="752" y="937"/>
                    <a:pt x="814" y="814"/>
                    <a:pt x="960" y="814"/>
                  </a:cubicBezTo>
                  <a:cubicBezTo>
                    <a:pt x="1031" y="814"/>
                    <a:pt x="1083" y="844"/>
                    <a:pt x="1113" y="895"/>
                  </a:cubicBezTo>
                  <a:lnTo>
                    <a:pt x="1298" y="804"/>
                  </a:lnTo>
                  <a:cubicBezTo>
                    <a:pt x="1246" y="668"/>
                    <a:pt x="1298" y="495"/>
                    <a:pt x="1444" y="463"/>
                  </a:cubicBezTo>
                  <a:cubicBezTo>
                    <a:pt x="1392" y="206"/>
                    <a:pt x="1382" y="1"/>
                    <a:pt x="1382"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844;p46">
              <a:extLst>
                <a:ext uri="{FF2B5EF4-FFF2-40B4-BE49-F238E27FC236}">
                  <a16:creationId xmlns:a16="http://schemas.microsoft.com/office/drawing/2014/main" id="{ABE4CF4A-D81B-3CCF-256C-696FC9E4FAB3}"/>
                </a:ext>
              </a:extLst>
            </p:cNvPr>
            <p:cNvSpPr/>
            <p:nvPr/>
          </p:nvSpPr>
          <p:spPr>
            <a:xfrm flipH="1">
              <a:off x="7791117" y="3976296"/>
              <a:ext cx="26014" cy="25020"/>
            </a:xfrm>
            <a:custGeom>
              <a:avLst/>
              <a:gdLst/>
              <a:ahLst/>
              <a:cxnLst/>
              <a:rect l="l" t="t" r="r" b="b"/>
              <a:pathLst>
                <a:path w="157" h="151" extrusionOk="0">
                  <a:moveTo>
                    <a:pt x="114" y="0"/>
                  </a:moveTo>
                  <a:cubicBezTo>
                    <a:pt x="72" y="0"/>
                    <a:pt x="1" y="144"/>
                    <a:pt x="1" y="144"/>
                  </a:cubicBezTo>
                  <a:cubicBezTo>
                    <a:pt x="10" y="149"/>
                    <a:pt x="20" y="151"/>
                    <a:pt x="30" y="151"/>
                  </a:cubicBezTo>
                  <a:cubicBezTo>
                    <a:pt x="81" y="151"/>
                    <a:pt x="144" y="101"/>
                    <a:pt x="144" y="101"/>
                  </a:cubicBezTo>
                  <a:cubicBezTo>
                    <a:pt x="144" y="101"/>
                    <a:pt x="156" y="0"/>
                    <a:pt x="114" y="0"/>
                  </a:cubicBezTo>
                  <a:close/>
                </a:path>
              </a:pathLst>
            </a:custGeom>
            <a:solidFill>
              <a:srgbClr val="EA90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3" name="Google Shape;1845;p46">
              <a:extLst>
                <a:ext uri="{FF2B5EF4-FFF2-40B4-BE49-F238E27FC236}">
                  <a16:creationId xmlns:a16="http://schemas.microsoft.com/office/drawing/2014/main" id="{2A05BF11-9233-47B0-6777-B03DD7639291}"/>
                </a:ext>
              </a:extLst>
            </p:cNvPr>
            <p:cNvSpPr/>
            <p:nvPr/>
          </p:nvSpPr>
          <p:spPr>
            <a:xfrm flipH="1">
              <a:off x="7803378" y="3977953"/>
              <a:ext cx="25517" cy="25186"/>
            </a:xfrm>
            <a:custGeom>
              <a:avLst/>
              <a:gdLst/>
              <a:ahLst/>
              <a:cxnLst/>
              <a:rect l="l" t="t" r="r" b="b"/>
              <a:pathLst>
                <a:path w="154" h="152" extrusionOk="0">
                  <a:moveTo>
                    <a:pt x="114" y="0"/>
                  </a:moveTo>
                  <a:cubicBezTo>
                    <a:pt x="72" y="0"/>
                    <a:pt x="0" y="143"/>
                    <a:pt x="0" y="143"/>
                  </a:cubicBezTo>
                  <a:cubicBezTo>
                    <a:pt x="9" y="149"/>
                    <a:pt x="20" y="151"/>
                    <a:pt x="31" y="151"/>
                  </a:cubicBezTo>
                  <a:cubicBezTo>
                    <a:pt x="82" y="151"/>
                    <a:pt x="143" y="101"/>
                    <a:pt x="143" y="101"/>
                  </a:cubicBezTo>
                  <a:cubicBezTo>
                    <a:pt x="143" y="101"/>
                    <a:pt x="153" y="0"/>
                    <a:pt x="114" y="0"/>
                  </a:cubicBezTo>
                  <a:close/>
                </a:path>
              </a:pathLst>
            </a:custGeom>
            <a:solidFill>
              <a:srgbClr val="F7A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4" name="Google Shape;1846;p46">
              <a:extLst>
                <a:ext uri="{FF2B5EF4-FFF2-40B4-BE49-F238E27FC236}">
                  <a16:creationId xmlns:a16="http://schemas.microsoft.com/office/drawing/2014/main" id="{86087BCE-8931-7C5A-B34C-B2E1F1AB8811}"/>
                </a:ext>
              </a:extLst>
            </p:cNvPr>
            <p:cNvSpPr/>
            <p:nvPr/>
          </p:nvSpPr>
          <p:spPr>
            <a:xfrm flipH="1">
              <a:off x="7707607" y="3895603"/>
              <a:ext cx="134876" cy="146640"/>
            </a:xfrm>
            <a:custGeom>
              <a:avLst/>
              <a:gdLst/>
              <a:ahLst/>
              <a:cxnLst/>
              <a:rect l="l" t="t" r="r" b="b"/>
              <a:pathLst>
                <a:path w="814" h="885" extrusionOk="0">
                  <a:moveTo>
                    <a:pt x="486" y="1"/>
                  </a:moveTo>
                  <a:cubicBezTo>
                    <a:pt x="361" y="1"/>
                    <a:pt x="154" y="289"/>
                    <a:pt x="154" y="289"/>
                  </a:cubicBezTo>
                  <a:lnTo>
                    <a:pt x="267" y="517"/>
                  </a:lnTo>
                  <a:lnTo>
                    <a:pt x="124" y="631"/>
                  </a:lnTo>
                  <a:lnTo>
                    <a:pt x="174" y="537"/>
                  </a:lnTo>
                  <a:cubicBezTo>
                    <a:pt x="174" y="520"/>
                    <a:pt x="167" y="504"/>
                    <a:pt x="154" y="504"/>
                  </a:cubicBezTo>
                  <a:cubicBezTo>
                    <a:pt x="151" y="504"/>
                    <a:pt x="148" y="505"/>
                    <a:pt x="144" y="507"/>
                  </a:cubicBezTo>
                  <a:cubicBezTo>
                    <a:pt x="82" y="527"/>
                    <a:pt x="1" y="588"/>
                    <a:pt x="10" y="702"/>
                  </a:cubicBezTo>
                  <a:cubicBezTo>
                    <a:pt x="20" y="774"/>
                    <a:pt x="174" y="836"/>
                    <a:pt x="297" y="868"/>
                  </a:cubicBezTo>
                  <a:cubicBezTo>
                    <a:pt x="325" y="879"/>
                    <a:pt x="353" y="884"/>
                    <a:pt x="381" y="884"/>
                  </a:cubicBezTo>
                  <a:cubicBezTo>
                    <a:pt x="429" y="884"/>
                    <a:pt x="476" y="868"/>
                    <a:pt x="515" y="836"/>
                  </a:cubicBezTo>
                  <a:cubicBezTo>
                    <a:pt x="606" y="764"/>
                    <a:pt x="730" y="660"/>
                    <a:pt x="762" y="588"/>
                  </a:cubicBezTo>
                  <a:cubicBezTo>
                    <a:pt x="814" y="465"/>
                    <a:pt x="628" y="94"/>
                    <a:pt x="524" y="13"/>
                  </a:cubicBezTo>
                  <a:cubicBezTo>
                    <a:pt x="513" y="4"/>
                    <a:pt x="500" y="1"/>
                    <a:pt x="48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847;p46">
              <a:extLst>
                <a:ext uri="{FF2B5EF4-FFF2-40B4-BE49-F238E27FC236}">
                  <a16:creationId xmlns:a16="http://schemas.microsoft.com/office/drawing/2014/main" id="{652B1975-F366-F82A-D1DA-25F873D5A58A}"/>
                </a:ext>
              </a:extLst>
            </p:cNvPr>
            <p:cNvSpPr/>
            <p:nvPr/>
          </p:nvSpPr>
          <p:spPr>
            <a:xfrm flipH="1">
              <a:off x="7144574" y="3366706"/>
              <a:ext cx="261467" cy="244069"/>
            </a:xfrm>
            <a:custGeom>
              <a:avLst/>
              <a:gdLst/>
              <a:ahLst/>
              <a:cxnLst/>
              <a:rect l="l" t="t" r="r" b="b"/>
              <a:pathLst>
                <a:path w="1578" h="1473" extrusionOk="0">
                  <a:moveTo>
                    <a:pt x="797" y="0"/>
                  </a:moveTo>
                  <a:cubicBezTo>
                    <a:pt x="516" y="0"/>
                    <a:pt x="320" y="158"/>
                    <a:pt x="320" y="158"/>
                  </a:cubicBezTo>
                  <a:lnTo>
                    <a:pt x="1" y="1023"/>
                  </a:lnTo>
                  <a:lnTo>
                    <a:pt x="475" y="1270"/>
                  </a:lnTo>
                  <a:lnTo>
                    <a:pt x="413" y="1433"/>
                  </a:lnTo>
                  <a:cubicBezTo>
                    <a:pt x="526" y="1462"/>
                    <a:pt x="642" y="1473"/>
                    <a:pt x="755" y="1473"/>
                  </a:cubicBezTo>
                  <a:cubicBezTo>
                    <a:pt x="1129" y="1473"/>
                    <a:pt x="1464" y="1351"/>
                    <a:pt x="1464" y="1351"/>
                  </a:cubicBezTo>
                  <a:lnTo>
                    <a:pt x="1320" y="1166"/>
                  </a:lnTo>
                  <a:cubicBezTo>
                    <a:pt x="1506" y="877"/>
                    <a:pt x="1577" y="281"/>
                    <a:pt x="1123" y="74"/>
                  </a:cubicBezTo>
                  <a:cubicBezTo>
                    <a:pt x="1007" y="20"/>
                    <a:pt x="897" y="0"/>
                    <a:pt x="797"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848;p46">
              <a:extLst>
                <a:ext uri="{FF2B5EF4-FFF2-40B4-BE49-F238E27FC236}">
                  <a16:creationId xmlns:a16="http://schemas.microsoft.com/office/drawing/2014/main" id="{16F9A92D-5E48-91F5-CF68-77128E6A8E99}"/>
                </a:ext>
              </a:extLst>
            </p:cNvPr>
            <p:cNvSpPr/>
            <p:nvPr/>
          </p:nvSpPr>
          <p:spPr>
            <a:xfrm flipH="1">
              <a:off x="7165120" y="3495119"/>
              <a:ext cx="172488" cy="107536"/>
            </a:xfrm>
            <a:custGeom>
              <a:avLst/>
              <a:gdLst/>
              <a:ahLst/>
              <a:cxnLst/>
              <a:rect l="l" t="t" r="r" b="b"/>
              <a:pathLst>
                <a:path w="1041" h="649" extrusionOk="0">
                  <a:moveTo>
                    <a:pt x="62" y="495"/>
                  </a:moveTo>
                  <a:lnTo>
                    <a:pt x="0" y="648"/>
                  </a:lnTo>
                  <a:lnTo>
                    <a:pt x="0" y="648"/>
                  </a:lnTo>
                  <a:lnTo>
                    <a:pt x="62" y="495"/>
                  </a:lnTo>
                  <a:close/>
                  <a:moveTo>
                    <a:pt x="0" y="463"/>
                  </a:moveTo>
                  <a:lnTo>
                    <a:pt x="0" y="463"/>
                  </a:lnTo>
                  <a:lnTo>
                    <a:pt x="62" y="495"/>
                  </a:lnTo>
                  <a:lnTo>
                    <a:pt x="0" y="463"/>
                  </a:lnTo>
                  <a:close/>
                  <a:moveTo>
                    <a:pt x="907" y="381"/>
                  </a:moveTo>
                  <a:lnTo>
                    <a:pt x="907" y="391"/>
                  </a:lnTo>
                  <a:lnTo>
                    <a:pt x="907" y="381"/>
                  </a:lnTo>
                  <a:close/>
                  <a:moveTo>
                    <a:pt x="907" y="381"/>
                  </a:moveTo>
                  <a:lnTo>
                    <a:pt x="907" y="381"/>
                  </a:lnTo>
                  <a:lnTo>
                    <a:pt x="907" y="381"/>
                  </a:lnTo>
                  <a:close/>
                  <a:moveTo>
                    <a:pt x="917" y="381"/>
                  </a:moveTo>
                  <a:lnTo>
                    <a:pt x="907" y="381"/>
                  </a:lnTo>
                  <a:lnTo>
                    <a:pt x="917" y="381"/>
                  </a:lnTo>
                  <a:close/>
                  <a:moveTo>
                    <a:pt x="917" y="371"/>
                  </a:moveTo>
                  <a:lnTo>
                    <a:pt x="917" y="381"/>
                  </a:lnTo>
                  <a:lnTo>
                    <a:pt x="917" y="371"/>
                  </a:lnTo>
                  <a:close/>
                  <a:moveTo>
                    <a:pt x="1041" y="30"/>
                  </a:moveTo>
                  <a:cubicBezTo>
                    <a:pt x="1018" y="164"/>
                    <a:pt x="969" y="277"/>
                    <a:pt x="917" y="371"/>
                  </a:cubicBezTo>
                  <a:cubicBezTo>
                    <a:pt x="969" y="277"/>
                    <a:pt x="1018" y="164"/>
                    <a:pt x="1041" y="30"/>
                  </a:cubicBezTo>
                  <a:close/>
                  <a:moveTo>
                    <a:pt x="1041" y="30"/>
                  </a:moveTo>
                  <a:lnTo>
                    <a:pt x="1041" y="30"/>
                  </a:lnTo>
                  <a:lnTo>
                    <a:pt x="1041" y="30"/>
                  </a:lnTo>
                  <a:close/>
                  <a:moveTo>
                    <a:pt x="1041" y="20"/>
                  </a:moveTo>
                  <a:lnTo>
                    <a:pt x="1041" y="30"/>
                  </a:lnTo>
                  <a:lnTo>
                    <a:pt x="1041" y="20"/>
                  </a:lnTo>
                  <a:close/>
                  <a:moveTo>
                    <a:pt x="1041" y="20"/>
                  </a:moveTo>
                  <a:lnTo>
                    <a:pt x="1041" y="20"/>
                  </a:lnTo>
                  <a:lnTo>
                    <a:pt x="1041" y="20"/>
                  </a:lnTo>
                  <a:close/>
                  <a:moveTo>
                    <a:pt x="1041" y="20"/>
                  </a:moveTo>
                  <a:lnTo>
                    <a:pt x="1041" y="20"/>
                  </a:lnTo>
                  <a:lnTo>
                    <a:pt x="1041" y="20"/>
                  </a:lnTo>
                  <a:close/>
                  <a:moveTo>
                    <a:pt x="1041" y="11"/>
                  </a:moveTo>
                  <a:lnTo>
                    <a:pt x="1041" y="11"/>
                  </a:lnTo>
                  <a:lnTo>
                    <a:pt x="1041" y="11"/>
                  </a:lnTo>
                  <a:close/>
                  <a:moveTo>
                    <a:pt x="1041" y="11"/>
                  </a:moveTo>
                  <a:lnTo>
                    <a:pt x="1041" y="11"/>
                  </a:lnTo>
                  <a:lnTo>
                    <a:pt x="1041" y="11"/>
                  </a:lnTo>
                  <a:close/>
                  <a:moveTo>
                    <a:pt x="1041" y="1"/>
                  </a:moveTo>
                  <a:lnTo>
                    <a:pt x="1041"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849;p46">
              <a:extLst>
                <a:ext uri="{FF2B5EF4-FFF2-40B4-BE49-F238E27FC236}">
                  <a16:creationId xmlns:a16="http://schemas.microsoft.com/office/drawing/2014/main" id="{C75E54C4-5C56-6214-3C8A-A1B1A1F2B2BB}"/>
                </a:ext>
              </a:extLst>
            </p:cNvPr>
            <p:cNvSpPr/>
            <p:nvPr/>
          </p:nvSpPr>
          <p:spPr>
            <a:xfrm flipH="1">
              <a:off x="7160149" y="3385761"/>
              <a:ext cx="177459" cy="223854"/>
            </a:xfrm>
            <a:custGeom>
              <a:avLst/>
              <a:gdLst/>
              <a:ahLst/>
              <a:cxnLst/>
              <a:rect l="l" t="t" r="r" b="b"/>
              <a:pathLst>
                <a:path w="1071" h="1351" extrusionOk="0">
                  <a:moveTo>
                    <a:pt x="794" y="1"/>
                  </a:moveTo>
                  <a:lnTo>
                    <a:pt x="794" y="1"/>
                  </a:lnTo>
                  <a:cubicBezTo>
                    <a:pt x="1009" y="290"/>
                    <a:pt x="937" y="661"/>
                    <a:pt x="804" y="846"/>
                  </a:cubicBezTo>
                  <a:cubicBezTo>
                    <a:pt x="690" y="999"/>
                    <a:pt x="401" y="1071"/>
                    <a:pt x="154" y="1071"/>
                  </a:cubicBezTo>
                  <a:lnTo>
                    <a:pt x="62" y="1071"/>
                  </a:lnTo>
                  <a:cubicBezTo>
                    <a:pt x="52" y="1071"/>
                    <a:pt x="30" y="1093"/>
                    <a:pt x="0" y="1123"/>
                  </a:cubicBezTo>
                  <a:lnTo>
                    <a:pt x="62" y="1155"/>
                  </a:lnTo>
                  <a:lnTo>
                    <a:pt x="0" y="1308"/>
                  </a:lnTo>
                  <a:lnTo>
                    <a:pt x="10" y="1318"/>
                  </a:lnTo>
                  <a:cubicBezTo>
                    <a:pt x="124" y="1350"/>
                    <a:pt x="228" y="1350"/>
                    <a:pt x="339" y="1350"/>
                  </a:cubicBezTo>
                  <a:cubicBezTo>
                    <a:pt x="722" y="1350"/>
                    <a:pt x="1051" y="1236"/>
                    <a:pt x="1051" y="1236"/>
                  </a:cubicBezTo>
                  <a:lnTo>
                    <a:pt x="907" y="1051"/>
                  </a:lnTo>
                  <a:lnTo>
                    <a:pt x="907" y="1041"/>
                  </a:lnTo>
                  <a:lnTo>
                    <a:pt x="917" y="1041"/>
                  </a:lnTo>
                  <a:lnTo>
                    <a:pt x="917" y="1031"/>
                  </a:lnTo>
                  <a:cubicBezTo>
                    <a:pt x="969" y="937"/>
                    <a:pt x="1018" y="824"/>
                    <a:pt x="1041" y="690"/>
                  </a:cubicBezTo>
                  <a:lnTo>
                    <a:pt x="1041" y="680"/>
                  </a:lnTo>
                  <a:lnTo>
                    <a:pt x="1041" y="671"/>
                  </a:lnTo>
                  <a:lnTo>
                    <a:pt x="1041" y="661"/>
                  </a:lnTo>
                  <a:cubicBezTo>
                    <a:pt x="1070" y="414"/>
                    <a:pt x="1018" y="144"/>
                    <a:pt x="79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850;p46">
              <a:extLst>
                <a:ext uri="{FF2B5EF4-FFF2-40B4-BE49-F238E27FC236}">
                  <a16:creationId xmlns:a16="http://schemas.microsoft.com/office/drawing/2014/main" id="{DA4C126A-D71C-882E-7F33-7E42E3A58AC8}"/>
                </a:ext>
              </a:extLst>
            </p:cNvPr>
            <p:cNvSpPr/>
            <p:nvPr/>
          </p:nvSpPr>
          <p:spPr>
            <a:xfrm flipH="1">
              <a:off x="7277627" y="3382613"/>
              <a:ext cx="78871" cy="42749"/>
            </a:xfrm>
            <a:custGeom>
              <a:avLst/>
              <a:gdLst/>
              <a:ahLst/>
              <a:cxnLst/>
              <a:rect l="l" t="t" r="r" b="b"/>
              <a:pathLst>
                <a:path w="476" h="258" extrusionOk="0">
                  <a:moveTo>
                    <a:pt x="453" y="0"/>
                  </a:moveTo>
                  <a:cubicBezTo>
                    <a:pt x="228" y="0"/>
                    <a:pt x="82" y="82"/>
                    <a:pt x="11" y="153"/>
                  </a:cubicBezTo>
                  <a:cubicBezTo>
                    <a:pt x="1" y="173"/>
                    <a:pt x="1" y="215"/>
                    <a:pt x="1" y="257"/>
                  </a:cubicBezTo>
                  <a:cubicBezTo>
                    <a:pt x="156" y="62"/>
                    <a:pt x="475" y="0"/>
                    <a:pt x="475"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851;p46">
              <a:extLst>
                <a:ext uri="{FF2B5EF4-FFF2-40B4-BE49-F238E27FC236}">
                  <a16:creationId xmlns:a16="http://schemas.microsoft.com/office/drawing/2014/main" id="{C91FC59B-480D-C6A6-ABE0-3AF1FD80A02B}"/>
                </a:ext>
              </a:extLst>
            </p:cNvPr>
            <p:cNvSpPr/>
            <p:nvPr/>
          </p:nvSpPr>
          <p:spPr>
            <a:xfrm flipH="1">
              <a:off x="7246974" y="3402993"/>
              <a:ext cx="111181" cy="54679"/>
            </a:xfrm>
            <a:custGeom>
              <a:avLst/>
              <a:gdLst/>
              <a:ahLst/>
              <a:cxnLst/>
              <a:rect l="l" t="t" r="r" b="b"/>
              <a:pathLst>
                <a:path w="671" h="330" extrusionOk="0">
                  <a:moveTo>
                    <a:pt x="547" y="1"/>
                  </a:moveTo>
                  <a:cubicBezTo>
                    <a:pt x="258" y="1"/>
                    <a:pt x="92" y="124"/>
                    <a:pt x="11" y="206"/>
                  </a:cubicBezTo>
                  <a:cubicBezTo>
                    <a:pt x="1" y="248"/>
                    <a:pt x="1" y="287"/>
                    <a:pt x="11" y="329"/>
                  </a:cubicBezTo>
                  <a:cubicBezTo>
                    <a:pt x="248" y="11"/>
                    <a:pt x="671" y="11"/>
                    <a:pt x="671" y="11"/>
                  </a:cubicBezTo>
                  <a:cubicBezTo>
                    <a:pt x="629" y="1"/>
                    <a:pt x="587" y="1"/>
                    <a:pt x="547"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852;p46">
              <a:extLst>
                <a:ext uri="{FF2B5EF4-FFF2-40B4-BE49-F238E27FC236}">
                  <a16:creationId xmlns:a16="http://schemas.microsoft.com/office/drawing/2014/main" id="{7EB1969D-4484-1698-62E8-907B81429765}"/>
                </a:ext>
              </a:extLst>
            </p:cNvPr>
            <p:cNvSpPr/>
            <p:nvPr/>
          </p:nvSpPr>
          <p:spPr>
            <a:xfrm flipH="1">
              <a:off x="7639672" y="3366706"/>
              <a:ext cx="259313" cy="244069"/>
            </a:xfrm>
            <a:custGeom>
              <a:avLst/>
              <a:gdLst/>
              <a:ahLst/>
              <a:cxnLst/>
              <a:rect l="l" t="t" r="r" b="b"/>
              <a:pathLst>
                <a:path w="1565" h="1473" extrusionOk="0">
                  <a:moveTo>
                    <a:pt x="769" y="0"/>
                  </a:moveTo>
                  <a:cubicBezTo>
                    <a:pt x="669" y="0"/>
                    <a:pt x="559" y="20"/>
                    <a:pt x="443" y="74"/>
                  </a:cubicBezTo>
                  <a:cubicBezTo>
                    <a:pt x="1" y="281"/>
                    <a:pt x="62" y="877"/>
                    <a:pt x="248" y="1166"/>
                  </a:cubicBezTo>
                  <a:lnTo>
                    <a:pt x="104" y="1351"/>
                  </a:lnTo>
                  <a:cubicBezTo>
                    <a:pt x="104" y="1351"/>
                    <a:pt x="439" y="1473"/>
                    <a:pt x="818" y="1473"/>
                  </a:cubicBezTo>
                  <a:cubicBezTo>
                    <a:pt x="932" y="1473"/>
                    <a:pt x="1050" y="1462"/>
                    <a:pt x="1164" y="1433"/>
                  </a:cubicBezTo>
                  <a:lnTo>
                    <a:pt x="1093" y="1270"/>
                  </a:lnTo>
                  <a:lnTo>
                    <a:pt x="1565" y="1023"/>
                  </a:lnTo>
                  <a:lnTo>
                    <a:pt x="1246" y="158"/>
                  </a:lnTo>
                  <a:cubicBezTo>
                    <a:pt x="1246" y="158"/>
                    <a:pt x="1049" y="0"/>
                    <a:pt x="769"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853;p46">
              <a:extLst>
                <a:ext uri="{FF2B5EF4-FFF2-40B4-BE49-F238E27FC236}">
                  <a16:creationId xmlns:a16="http://schemas.microsoft.com/office/drawing/2014/main" id="{AB4CD59B-7593-C509-D804-1460D1CB9017}"/>
                </a:ext>
              </a:extLst>
            </p:cNvPr>
            <p:cNvSpPr/>
            <p:nvPr/>
          </p:nvSpPr>
          <p:spPr>
            <a:xfrm flipH="1">
              <a:off x="7857892" y="3552946"/>
              <a:ext cx="3480" cy="5468"/>
            </a:xfrm>
            <a:custGeom>
              <a:avLst/>
              <a:gdLst/>
              <a:ahLst/>
              <a:cxnLst/>
              <a:rect l="l" t="t" r="r" b="b"/>
              <a:pathLst>
                <a:path w="21" h="33" extrusionOk="0">
                  <a:moveTo>
                    <a:pt x="21" y="32"/>
                  </a:moveTo>
                  <a:lnTo>
                    <a:pt x="21" y="32"/>
                  </a:lnTo>
                  <a:lnTo>
                    <a:pt x="21" y="32"/>
                  </a:lnTo>
                  <a:lnTo>
                    <a:pt x="21" y="32"/>
                  </a:lnTo>
                  <a:close/>
                  <a:moveTo>
                    <a:pt x="21" y="32"/>
                  </a:moveTo>
                  <a:lnTo>
                    <a:pt x="21" y="32"/>
                  </a:lnTo>
                  <a:lnTo>
                    <a:pt x="21" y="32"/>
                  </a:lnTo>
                  <a:close/>
                  <a:moveTo>
                    <a:pt x="11" y="22"/>
                  </a:moveTo>
                  <a:lnTo>
                    <a:pt x="11" y="32"/>
                  </a:lnTo>
                  <a:lnTo>
                    <a:pt x="11" y="22"/>
                  </a:lnTo>
                  <a:close/>
                  <a:moveTo>
                    <a:pt x="11" y="22"/>
                  </a:moveTo>
                  <a:lnTo>
                    <a:pt x="11" y="22"/>
                  </a:lnTo>
                  <a:lnTo>
                    <a:pt x="11" y="22"/>
                  </a:lnTo>
                  <a:close/>
                  <a:moveTo>
                    <a:pt x="11" y="22"/>
                  </a:moveTo>
                  <a:lnTo>
                    <a:pt x="11" y="22"/>
                  </a:lnTo>
                  <a:lnTo>
                    <a:pt x="11" y="22"/>
                  </a:lnTo>
                  <a:close/>
                  <a:moveTo>
                    <a:pt x="11" y="10"/>
                  </a:moveTo>
                  <a:lnTo>
                    <a:pt x="11" y="22"/>
                  </a:lnTo>
                  <a:lnTo>
                    <a:pt x="11" y="10"/>
                  </a:lnTo>
                  <a:close/>
                  <a:moveTo>
                    <a:pt x="11" y="10"/>
                  </a:moveTo>
                  <a:lnTo>
                    <a:pt x="11" y="10"/>
                  </a:lnTo>
                  <a:lnTo>
                    <a:pt x="11" y="10"/>
                  </a:lnTo>
                  <a:close/>
                  <a:moveTo>
                    <a:pt x="1" y="10"/>
                  </a:moveTo>
                  <a:lnTo>
                    <a:pt x="1" y="10"/>
                  </a:lnTo>
                  <a:lnTo>
                    <a:pt x="1" y="10"/>
                  </a:lnTo>
                  <a:close/>
                  <a:moveTo>
                    <a:pt x="1" y="0"/>
                  </a:moveTo>
                  <a:lnTo>
                    <a:pt x="1" y="10"/>
                  </a:lnTo>
                  <a:lnTo>
                    <a:pt x="1" y="0"/>
                  </a:lnTo>
                  <a:close/>
                  <a:moveTo>
                    <a:pt x="1" y="0"/>
                  </a:moveTo>
                  <a:lnTo>
                    <a:pt x="1" y="0"/>
                  </a:lnTo>
                  <a:lnTo>
                    <a:pt x="1" y="0"/>
                  </a:lnTo>
                  <a:close/>
                  <a:moveTo>
                    <a:pt x="1" y="0"/>
                  </a:moveTo>
                  <a:lnTo>
                    <a:pt x="1" y="0"/>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854;p46">
              <a:extLst>
                <a:ext uri="{FF2B5EF4-FFF2-40B4-BE49-F238E27FC236}">
                  <a16:creationId xmlns:a16="http://schemas.microsoft.com/office/drawing/2014/main" id="{A74CF6C6-B5AF-C8C6-58C2-A18989D0400C}"/>
                </a:ext>
              </a:extLst>
            </p:cNvPr>
            <p:cNvSpPr/>
            <p:nvPr/>
          </p:nvSpPr>
          <p:spPr>
            <a:xfrm flipH="1">
              <a:off x="7707606" y="3576972"/>
              <a:ext cx="10439" cy="25683"/>
            </a:xfrm>
            <a:custGeom>
              <a:avLst/>
              <a:gdLst/>
              <a:ahLst/>
              <a:cxnLst/>
              <a:rect l="l" t="t" r="r" b="b"/>
              <a:pathLst>
                <a:path w="63" h="155" extrusionOk="0">
                  <a:moveTo>
                    <a:pt x="1" y="1"/>
                  </a:moveTo>
                  <a:lnTo>
                    <a:pt x="1" y="1"/>
                  </a:lnTo>
                  <a:lnTo>
                    <a:pt x="63" y="154"/>
                  </a:lnTo>
                  <a:lnTo>
                    <a:pt x="63" y="154"/>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855;p46">
              <a:extLst>
                <a:ext uri="{FF2B5EF4-FFF2-40B4-BE49-F238E27FC236}">
                  <a16:creationId xmlns:a16="http://schemas.microsoft.com/office/drawing/2014/main" id="{D661DEE8-5113-6A70-98B4-FDE72B304A83}"/>
                </a:ext>
              </a:extLst>
            </p:cNvPr>
            <p:cNvSpPr/>
            <p:nvPr/>
          </p:nvSpPr>
          <p:spPr>
            <a:xfrm flipH="1">
              <a:off x="7707607" y="3385761"/>
              <a:ext cx="188064" cy="223854"/>
            </a:xfrm>
            <a:custGeom>
              <a:avLst/>
              <a:gdLst/>
              <a:ahLst/>
              <a:cxnLst/>
              <a:rect l="l" t="t" r="r" b="b"/>
              <a:pathLst>
                <a:path w="1135" h="1351" extrusionOk="0">
                  <a:moveTo>
                    <a:pt x="351" y="1"/>
                  </a:moveTo>
                  <a:lnTo>
                    <a:pt x="351" y="1"/>
                  </a:lnTo>
                  <a:cubicBezTo>
                    <a:pt x="0" y="228"/>
                    <a:pt x="42" y="732"/>
                    <a:pt x="208" y="1009"/>
                  </a:cubicBezTo>
                  <a:lnTo>
                    <a:pt x="208" y="1019"/>
                  </a:lnTo>
                  <a:lnTo>
                    <a:pt x="218" y="1019"/>
                  </a:lnTo>
                  <a:lnTo>
                    <a:pt x="218" y="1031"/>
                  </a:lnTo>
                  <a:lnTo>
                    <a:pt x="218" y="1041"/>
                  </a:lnTo>
                  <a:lnTo>
                    <a:pt x="228" y="1041"/>
                  </a:lnTo>
                  <a:lnTo>
                    <a:pt x="228" y="1051"/>
                  </a:lnTo>
                  <a:lnTo>
                    <a:pt x="84" y="1236"/>
                  </a:lnTo>
                  <a:cubicBezTo>
                    <a:pt x="84" y="1236"/>
                    <a:pt x="423" y="1350"/>
                    <a:pt x="794" y="1350"/>
                  </a:cubicBezTo>
                  <a:cubicBezTo>
                    <a:pt x="907" y="1350"/>
                    <a:pt x="1021" y="1350"/>
                    <a:pt x="1125" y="1318"/>
                  </a:cubicBezTo>
                  <a:lnTo>
                    <a:pt x="1135" y="1308"/>
                  </a:lnTo>
                  <a:lnTo>
                    <a:pt x="1073" y="1155"/>
                  </a:lnTo>
                  <a:lnTo>
                    <a:pt x="1125" y="1123"/>
                  </a:lnTo>
                  <a:cubicBezTo>
                    <a:pt x="1093" y="1103"/>
                    <a:pt x="1073" y="1081"/>
                    <a:pt x="1063" y="1071"/>
                  </a:cubicBezTo>
                  <a:lnTo>
                    <a:pt x="979" y="1071"/>
                  </a:lnTo>
                  <a:cubicBezTo>
                    <a:pt x="732" y="1071"/>
                    <a:pt x="445" y="999"/>
                    <a:pt x="331" y="846"/>
                  </a:cubicBezTo>
                  <a:cubicBezTo>
                    <a:pt x="208" y="661"/>
                    <a:pt x="124" y="290"/>
                    <a:pt x="351"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856;p46">
              <a:extLst>
                <a:ext uri="{FF2B5EF4-FFF2-40B4-BE49-F238E27FC236}">
                  <a16:creationId xmlns:a16="http://schemas.microsoft.com/office/drawing/2014/main" id="{9F23F928-68ED-895F-00A9-E788A35BBD20}"/>
                </a:ext>
              </a:extLst>
            </p:cNvPr>
            <p:cNvSpPr/>
            <p:nvPr/>
          </p:nvSpPr>
          <p:spPr>
            <a:xfrm flipH="1">
              <a:off x="7692362" y="3382613"/>
              <a:ext cx="78374" cy="44406"/>
            </a:xfrm>
            <a:custGeom>
              <a:avLst/>
              <a:gdLst/>
              <a:ahLst/>
              <a:cxnLst/>
              <a:rect l="l" t="t" r="r" b="b"/>
              <a:pathLst>
                <a:path w="473" h="268" extrusionOk="0">
                  <a:moveTo>
                    <a:pt x="0" y="0"/>
                  </a:moveTo>
                  <a:cubicBezTo>
                    <a:pt x="0" y="0"/>
                    <a:pt x="329" y="62"/>
                    <a:pt x="472" y="267"/>
                  </a:cubicBezTo>
                  <a:cubicBezTo>
                    <a:pt x="472" y="225"/>
                    <a:pt x="472" y="185"/>
                    <a:pt x="462" y="153"/>
                  </a:cubicBezTo>
                  <a:cubicBezTo>
                    <a:pt x="390" y="82"/>
                    <a:pt x="247" y="0"/>
                    <a:pt x="20"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857;p46">
              <a:extLst>
                <a:ext uri="{FF2B5EF4-FFF2-40B4-BE49-F238E27FC236}">
                  <a16:creationId xmlns:a16="http://schemas.microsoft.com/office/drawing/2014/main" id="{F7F023E4-82C0-76E5-9110-1713ABE9BC7B}"/>
                </a:ext>
              </a:extLst>
            </p:cNvPr>
            <p:cNvSpPr/>
            <p:nvPr/>
          </p:nvSpPr>
          <p:spPr>
            <a:xfrm flipH="1">
              <a:off x="7690871" y="3402993"/>
              <a:ext cx="110684" cy="54679"/>
            </a:xfrm>
            <a:custGeom>
              <a:avLst/>
              <a:gdLst/>
              <a:ahLst/>
              <a:cxnLst/>
              <a:rect l="l" t="t" r="r" b="b"/>
              <a:pathLst>
                <a:path w="668" h="330" extrusionOk="0">
                  <a:moveTo>
                    <a:pt x="124" y="1"/>
                  </a:moveTo>
                  <a:cubicBezTo>
                    <a:pt x="82" y="1"/>
                    <a:pt x="40" y="1"/>
                    <a:pt x="1" y="11"/>
                  </a:cubicBezTo>
                  <a:cubicBezTo>
                    <a:pt x="1" y="11"/>
                    <a:pt x="421" y="11"/>
                    <a:pt x="658" y="329"/>
                  </a:cubicBezTo>
                  <a:cubicBezTo>
                    <a:pt x="668" y="287"/>
                    <a:pt x="668" y="248"/>
                    <a:pt x="668" y="216"/>
                  </a:cubicBezTo>
                  <a:cubicBezTo>
                    <a:pt x="586" y="134"/>
                    <a:pt x="411" y="1"/>
                    <a:pt x="12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858;p46">
              <a:extLst>
                <a:ext uri="{FF2B5EF4-FFF2-40B4-BE49-F238E27FC236}">
                  <a16:creationId xmlns:a16="http://schemas.microsoft.com/office/drawing/2014/main" id="{C55A2BF4-CBD8-185E-7E60-4FAABFBFB356}"/>
                </a:ext>
              </a:extLst>
            </p:cNvPr>
            <p:cNvSpPr/>
            <p:nvPr/>
          </p:nvSpPr>
          <p:spPr>
            <a:xfrm flipH="1">
              <a:off x="7025441" y="3386589"/>
              <a:ext cx="996324" cy="1019687"/>
            </a:xfrm>
            <a:custGeom>
              <a:avLst/>
              <a:gdLst/>
              <a:ahLst/>
              <a:cxnLst/>
              <a:rect l="l" t="t" r="r" b="b"/>
              <a:pathLst>
                <a:path w="6013" h="6154" extrusionOk="0">
                  <a:moveTo>
                    <a:pt x="2184" y="1"/>
                  </a:moveTo>
                  <a:cubicBezTo>
                    <a:pt x="2130" y="1"/>
                    <a:pt x="2060" y="10"/>
                    <a:pt x="1967" y="38"/>
                  </a:cubicBezTo>
                  <a:cubicBezTo>
                    <a:pt x="1967" y="38"/>
                    <a:pt x="2091" y="582"/>
                    <a:pt x="1812" y="1066"/>
                  </a:cubicBezTo>
                  <a:cubicBezTo>
                    <a:pt x="1812" y="1066"/>
                    <a:pt x="2306" y="1446"/>
                    <a:pt x="2172" y="1901"/>
                  </a:cubicBezTo>
                  <a:cubicBezTo>
                    <a:pt x="2172" y="1901"/>
                    <a:pt x="1349" y="2035"/>
                    <a:pt x="1031" y="3280"/>
                  </a:cubicBezTo>
                  <a:cubicBezTo>
                    <a:pt x="712" y="4515"/>
                    <a:pt x="628" y="5319"/>
                    <a:pt x="0" y="5689"/>
                  </a:cubicBezTo>
                  <a:cubicBezTo>
                    <a:pt x="0" y="5689"/>
                    <a:pt x="999" y="6153"/>
                    <a:pt x="2385" y="6153"/>
                  </a:cubicBezTo>
                  <a:cubicBezTo>
                    <a:pt x="2585" y="6153"/>
                    <a:pt x="2793" y="6144"/>
                    <a:pt x="3008" y="6122"/>
                  </a:cubicBezTo>
                  <a:cubicBezTo>
                    <a:pt x="3220" y="6144"/>
                    <a:pt x="3427" y="6153"/>
                    <a:pt x="3626" y="6153"/>
                  </a:cubicBezTo>
                  <a:cubicBezTo>
                    <a:pt x="5007" y="6153"/>
                    <a:pt x="6012" y="5689"/>
                    <a:pt x="6012" y="5689"/>
                  </a:cubicBezTo>
                  <a:cubicBezTo>
                    <a:pt x="5375" y="5319"/>
                    <a:pt x="5293" y="4515"/>
                    <a:pt x="4975" y="3280"/>
                  </a:cubicBezTo>
                  <a:cubicBezTo>
                    <a:pt x="4653" y="2035"/>
                    <a:pt x="3830" y="1901"/>
                    <a:pt x="3830" y="1901"/>
                  </a:cubicBezTo>
                  <a:cubicBezTo>
                    <a:pt x="3697" y="1446"/>
                    <a:pt x="4191" y="1066"/>
                    <a:pt x="4191" y="1066"/>
                  </a:cubicBezTo>
                  <a:cubicBezTo>
                    <a:pt x="3912" y="582"/>
                    <a:pt x="4036" y="38"/>
                    <a:pt x="4036" y="38"/>
                  </a:cubicBezTo>
                  <a:cubicBezTo>
                    <a:pt x="3947" y="10"/>
                    <a:pt x="3877" y="1"/>
                    <a:pt x="3824" y="1"/>
                  </a:cubicBezTo>
                  <a:cubicBezTo>
                    <a:pt x="3718" y="1"/>
                    <a:pt x="3677" y="38"/>
                    <a:pt x="3677" y="38"/>
                  </a:cubicBezTo>
                  <a:cubicBezTo>
                    <a:pt x="3583" y="480"/>
                    <a:pt x="3368" y="643"/>
                    <a:pt x="3171" y="685"/>
                  </a:cubicBezTo>
                  <a:cubicBezTo>
                    <a:pt x="3171" y="685"/>
                    <a:pt x="3099" y="705"/>
                    <a:pt x="3008" y="705"/>
                  </a:cubicBezTo>
                  <a:cubicBezTo>
                    <a:pt x="2904" y="705"/>
                    <a:pt x="2832" y="685"/>
                    <a:pt x="2832" y="685"/>
                  </a:cubicBezTo>
                  <a:cubicBezTo>
                    <a:pt x="2647" y="643"/>
                    <a:pt x="2419" y="480"/>
                    <a:pt x="2328" y="38"/>
                  </a:cubicBezTo>
                  <a:cubicBezTo>
                    <a:pt x="2328" y="38"/>
                    <a:pt x="2291" y="1"/>
                    <a:pt x="2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859;p46">
              <a:extLst>
                <a:ext uri="{FF2B5EF4-FFF2-40B4-BE49-F238E27FC236}">
                  <a16:creationId xmlns:a16="http://schemas.microsoft.com/office/drawing/2014/main" id="{8585240C-943A-7BAA-80FD-718E10796BCD}"/>
                </a:ext>
              </a:extLst>
            </p:cNvPr>
            <p:cNvSpPr/>
            <p:nvPr/>
          </p:nvSpPr>
          <p:spPr>
            <a:xfrm flipH="1">
              <a:off x="7190804" y="3720298"/>
              <a:ext cx="641405" cy="564854"/>
            </a:xfrm>
            <a:custGeom>
              <a:avLst/>
              <a:gdLst/>
              <a:ahLst/>
              <a:cxnLst/>
              <a:rect l="l" t="t" r="r" b="b"/>
              <a:pathLst>
                <a:path w="3871" h="3409" extrusionOk="0">
                  <a:moveTo>
                    <a:pt x="1471" y="1"/>
                  </a:moveTo>
                  <a:cubicBezTo>
                    <a:pt x="1471" y="1"/>
                    <a:pt x="957" y="112"/>
                    <a:pt x="690" y="814"/>
                  </a:cubicBezTo>
                  <a:cubicBezTo>
                    <a:pt x="420" y="1503"/>
                    <a:pt x="576" y="2820"/>
                    <a:pt x="0" y="3233"/>
                  </a:cubicBezTo>
                  <a:cubicBezTo>
                    <a:pt x="0" y="3233"/>
                    <a:pt x="668" y="3408"/>
                    <a:pt x="1935" y="3408"/>
                  </a:cubicBezTo>
                  <a:cubicBezTo>
                    <a:pt x="2810" y="3408"/>
                    <a:pt x="3870" y="3233"/>
                    <a:pt x="3870" y="3233"/>
                  </a:cubicBezTo>
                  <a:cubicBezTo>
                    <a:pt x="3284" y="2820"/>
                    <a:pt x="3448" y="1503"/>
                    <a:pt x="3171" y="814"/>
                  </a:cubicBezTo>
                  <a:cubicBezTo>
                    <a:pt x="2904" y="112"/>
                    <a:pt x="2387" y="1"/>
                    <a:pt x="2387"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860;p46">
              <a:extLst>
                <a:ext uri="{FF2B5EF4-FFF2-40B4-BE49-F238E27FC236}">
                  <a16:creationId xmlns:a16="http://schemas.microsoft.com/office/drawing/2014/main" id="{0ECDFCF4-870B-9F3D-6885-51F12F86A64F}"/>
                </a:ext>
              </a:extLst>
            </p:cNvPr>
            <p:cNvSpPr/>
            <p:nvPr/>
          </p:nvSpPr>
          <p:spPr>
            <a:xfrm flipH="1">
              <a:off x="7426256" y="3716653"/>
              <a:ext cx="42749" cy="7125"/>
            </a:xfrm>
            <a:custGeom>
              <a:avLst/>
              <a:gdLst/>
              <a:ahLst/>
              <a:cxnLst/>
              <a:rect l="l" t="t" r="r" b="b"/>
              <a:pathLst>
                <a:path w="258" h="43" extrusionOk="0">
                  <a:moveTo>
                    <a:pt x="62" y="1"/>
                  </a:moveTo>
                  <a:cubicBezTo>
                    <a:pt x="32" y="1"/>
                    <a:pt x="0" y="10"/>
                    <a:pt x="0" y="23"/>
                  </a:cubicBezTo>
                  <a:lnTo>
                    <a:pt x="195" y="23"/>
                  </a:lnTo>
                  <a:cubicBezTo>
                    <a:pt x="195" y="23"/>
                    <a:pt x="228" y="23"/>
                    <a:pt x="257" y="43"/>
                  </a:cubicBezTo>
                  <a:cubicBezTo>
                    <a:pt x="247" y="23"/>
                    <a:pt x="237" y="23"/>
                    <a:pt x="237" y="23"/>
                  </a:cubicBezTo>
                  <a:cubicBezTo>
                    <a:pt x="237" y="23"/>
                    <a:pt x="134" y="1"/>
                    <a:pt x="62"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861;p46">
              <a:extLst>
                <a:ext uri="{FF2B5EF4-FFF2-40B4-BE49-F238E27FC236}">
                  <a16:creationId xmlns:a16="http://schemas.microsoft.com/office/drawing/2014/main" id="{B4992087-4A07-D46E-2C94-01A35EBA6854}"/>
                </a:ext>
              </a:extLst>
            </p:cNvPr>
            <p:cNvSpPr/>
            <p:nvPr/>
          </p:nvSpPr>
          <p:spPr>
            <a:xfrm flipH="1">
              <a:off x="7376713" y="3720298"/>
              <a:ext cx="92292" cy="186075"/>
            </a:xfrm>
            <a:custGeom>
              <a:avLst/>
              <a:gdLst/>
              <a:ahLst/>
              <a:cxnLst/>
              <a:rect l="l" t="t" r="r" b="b"/>
              <a:pathLst>
                <a:path w="557" h="1123" extrusionOk="0">
                  <a:moveTo>
                    <a:pt x="0" y="1"/>
                  </a:moveTo>
                  <a:cubicBezTo>
                    <a:pt x="475" y="443"/>
                    <a:pt x="556" y="1123"/>
                    <a:pt x="556" y="1123"/>
                  </a:cubicBezTo>
                  <a:cubicBezTo>
                    <a:pt x="556" y="371"/>
                    <a:pt x="329" y="92"/>
                    <a:pt x="257" y="21"/>
                  </a:cubicBezTo>
                  <a:cubicBezTo>
                    <a:pt x="228" y="1"/>
                    <a:pt x="195" y="1"/>
                    <a:pt x="195"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862;p46">
              <a:extLst>
                <a:ext uri="{FF2B5EF4-FFF2-40B4-BE49-F238E27FC236}">
                  <a16:creationId xmlns:a16="http://schemas.microsoft.com/office/drawing/2014/main" id="{DC112BD5-19E6-FF20-3710-C881A20E6849}"/>
                </a:ext>
              </a:extLst>
            </p:cNvPr>
            <p:cNvSpPr/>
            <p:nvPr/>
          </p:nvSpPr>
          <p:spPr>
            <a:xfrm flipH="1">
              <a:off x="7542242" y="3716653"/>
              <a:ext cx="39435" cy="3811"/>
            </a:xfrm>
            <a:custGeom>
              <a:avLst/>
              <a:gdLst/>
              <a:ahLst/>
              <a:cxnLst/>
              <a:rect l="l" t="t" r="r" b="b"/>
              <a:pathLst>
                <a:path w="238" h="23" extrusionOk="0">
                  <a:moveTo>
                    <a:pt x="176" y="1"/>
                  </a:moveTo>
                  <a:cubicBezTo>
                    <a:pt x="104" y="1"/>
                    <a:pt x="1" y="23"/>
                    <a:pt x="1" y="23"/>
                  </a:cubicBezTo>
                  <a:lnTo>
                    <a:pt x="238" y="23"/>
                  </a:lnTo>
                  <a:cubicBezTo>
                    <a:pt x="238" y="10"/>
                    <a:pt x="206" y="1"/>
                    <a:pt x="176"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863;p46">
              <a:extLst>
                <a:ext uri="{FF2B5EF4-FFF2-40B4-BE49-F238E27FC236}">
                  <a16:creationId xmlns:a16="http://schemas.microsoft.com/office/drawing/2014/main" id="{7BDB0373-27AD-72D3-3EB1-630BE94DC7FA}"/>
                </a:ext>
              </a:extLst>
            </p:cNvPr>
            <p:cNvSpPr/>
            <p:nvPr/>
          </p:nvSpPr>
          <p:spPr>
            <a:xfrm flipH="1">
              <a:off x="7542243" y="3720298"/>
              <a:ext cx="92292" cy="186075"/>
            </a:xfrm>
            <a:custGeom>
              <a:avLst/>
              <a:gdLst/>
              <a:ahLst/>
              <a:cxnLst/>
              <a:rect l="l" t="t" r="r" b="b"/>
              <a:pathLst>
                <a:path w="557" h="1123" extrusionOk="0">
                  <a:moveTo>
                    <a:pt x="320" y="1"/>
                  </a:moveTo>
                  <a:cubicBezTo>
                    <a:pt x="320" y="1"/>
                    <a:pt x="1" y="226"/>
                    <a:pt x="1" y="1123"/>
                  </a:cubicBezTo>
                  <a:cubicBezTo>
                    <a:pt x="1" y="1123"/>
                    <a:pt x="92" y="443"/>
                    <a:pt x="557"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864;p46">
              <a:extLst>
                <a:ext uri="{FF2B5EF4-FFF2-40B4-BE49-F238E27FC236}">
                  <a16:creationId xmlns:a16="http://schemas.microsoft.com/office/drawing/2014/main" id="{47A226AE-3262-9C2A-6118-A000742184CF}"/>
                </a:ext>
              </a:extLst>
            </p:cNvPr>
            <p:cNvSpPr/>
            <p:nvPr/>
          </p:nvSpPr>
          <p:spPr>
            <a:xfrm flipH="1">
              <a:off x="7373565" y="3693953"/>
              <a:ext cx="149954" cy="53519"/>
            </a:xfrm>
            <a:custGeom>
              <a:avLst/>
              <a:gdLst/>
              <a:ahLst/>
              <a:cxnLst/>
              <a:rect l="l" t="t" r="r" b="b"/>
              <a:pathLst>
                <a:path w="905" h="323" extrusionOk="0">
                  <a:moveTo>
                    <a:pt x="758" y="0"/>
                  </a:moveTo>
                  <a:cubicBezTo>
                    <a:pt x="745" y="0"/>
                    <a:pt x="732" y="2"/>
                    <a:pt x="720" y="4"/>
                  </a:cubicBezTo>
                  <a:cubicBezTo>
                    <a:pt x="485" y="46"/>
                    <a:pt x="225" y="66"/>
                    <a:pt x="1" y="66"/>
                  </a:cubicBezTo>
                  <a:lnTo>
                    <a:pt x="1" y="323"/>
                  </a:lnTo>
                  <a:cubicBezTo>
                    <a:pt x="349" y="313"/>
                    <a:pt x="690" y="271"/>
                    <a:pt x="781" y="222"/>
                  </a:cubicBezTo>
                  <a:cubicBezTo>
                    <a:pt x="905" y="138"/>
                    <a:pt x="895" y="76"/>
                    <a:pt x="856" y="36"/>
                  </a:cubicBezTo>
                  <a:cubicBezTo>
                    <a:pt x="831" y="12"/>
                    <a:pt x="796" y="0"/>
                    <a:pt x="75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865;p46">
              <a:extLst>
                <a:ext uri="{FF2B5EF4-FFF2-40B4-BE49-F238E27FC236}">
                  <a16:creationId xmlns:a16="http://schemas.microsoft.com/office/drawing/2014/main" id="{E28089FE-7F6E-3421-85A1-C83F59C6AF31}"/>
                </a:ext>
              </a:extLst>
            </p:cNvPr>
            <p:cNvSpPr/>
            <p:nvPr/>
          </p:nvSpPr>
          <p:spPr>
            <a:xfrm flipH="1">
              <a:off x="7525010" y="3693953"/>
              <a:ext cx="150451" cy="53519"/>
            </a:xfrm>
            <a:custGeom>
              <a:avLst/>
              <a:gdLst/>
              <a:ahLst/>
              <a:cxnLst/>
              <a:rect l="l" t="t" r="r" b="b"/>
              <a:pathLst>
                <a:path w="908" h="323" extrusionOk="0">
                  <a:moveTo>
                    <a:pt x="148" y="0"/>
                  </a:moveTo>
                  <a:cubicBezTo>
                    <a:pt x="110" y="0"/>
                    <a:pt x="75" y="12"/>
                    <a:pt x="53" y="36"/>
                  </a:cubicBezTo>
                  <a:cubicBezTo>
                    <a:pt x="11" y="76"/>
                    <a:pt x="1" y="138"/>
                    <a:pt x="124" y="222"/>
                  </a:cubicBezTo>
                  <a:cubicBezTo>
                    <a:pt x="206" y="271"/>
                    <a:pt x="557" y="313"/>
                    <a:pt x="908" y="323"/>
                  </a:cubicBezTo>
                  <a:lnTo>
                    <a:pt x="908" y="66"/>
                  </a:lnTo>
                  <a:cubicBezTo>
                    <a:pt x="680" y="66"/>
                    <a:pt x="423" y="46"/>
                    <a:pt x="186" y="4"/>
                  </a:cubicBezTo>
                  <a:cubicBezTo>
                    <a:pt x="173" y="2"/>
                    <a:pt x="161" y="0"/>
                    <a:pt x="14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866;p46">
              <a:extLst>
                <a:ext uri="{FF2B5EF4-FFF2-40B4-BE49-F238E27FC236}">
                  <a16:creationId xmlns:a16="http://schemas.microsoft.com/office/drawing/2014/main" id="{69DC4F9E-2F3A-88ED-EE02-5C63D93A41B6}"/>
                </a:ext>
              </a:extLst>
            </p:cNvPr>
            <p:cNvSpPr/>
            <p:nvPr/>
          </p:nvSpPr>
          <p:spPr>
            <a:xfrm flipH="1">
              <a:off x="7426256" y="3532897"/>
              <a:ext cx="206622" cy="52525"/>
            </a:xfrm>
            <a:custGeom>
              <a:avLst/>
              <a:gdLst/>
              <a:ahLst/>
              <a:cxnLst/>
              <a:rect l="l" t="t" r="r" b="b"/>
              <a:pathLst>
                <a:path w="1247" h="317" extrusionOk="0">
                  <a:moveTo>
                    <a:pt x="17" y="0"/>
                  </a:moveTo>
                  <a:cubicBezTo>
                    <a:pt x="13" y="0"/>
                    <a:pt x="11" y="3"/>
                    <a:pt x="11" y="7"/>
                  </a:cubicBezTo>
                  <a:cubicBezTo>
                    <a:pt x="1" y="7"/>
                    <a:pt x="1" y="20"/>
                    <a:pt x="11" y="30"/>
                  </a:cubicBezTo>
                  <a:cubicBezTo>
                    <a:pt x="11" y="30"/>
                    <a:pt x="290" y="316"/>
                    <a:pt x="1009" y="316"/>
                  </a:cubicBezTo>
                  <a:cubicBezTo>
                    <a:pt x="1083" y="316"/>
                    <a:pt x="1155" y="316"/>
                    <a:pt x="1226" y="306"/>
                  </a:cubicBezTo>
                  <a:cubicBezTo>
                    <a:pt x="1236" y="306"/>
                    <a:pt x="1246" y="306"/>
                    <a:pt x="1246" y="297"/>
                  </a:cubicBezTo>
                  <a:cubicBezTo>
                    <a:pt x="1246" y="287"/>
                    <a:pt x="1236" y="277"/>
                    <a:pt x="1226" y="277"/>
                  </a:cubicBezTo>
                  <a:cubicBezTo>
                    <a:pt x="1155" y="287"/>
                    <a:pt x="1083" y="287"/>
                    <a:pt x="1009" y="287"/>
                  </a:cubicBezTo>
                  <a:cubicBezTo>
                    <a:pt x="661" y="287"/>
                    <a:pt x="413" y="215"/>
                    <a:pt x="258" y="143"/>
                  </a:cubicBezTo>
                  <a:cubicBezTo>
                    <a:pt x="176" y="111"/>
                    <a:pt x="124" y="69"/>
                    <a:pt x="82" y="49"/>
                  </a:cubicBezTo>
                  <a:cubicBezTo>
                    <a:pt x="63" y="40"/>
                    <a:pt x="53" y="20"/>
                    <a:pt x="43" y="20"/>
                  </a:cubicBezTo>
                  <a:cubicBezTo>
                    <a:pt x="43" y="7"/>
                    <a:pt x="33" y="7"/>
                    <a:pt x="33" y="7"/>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867;p46">
              <a:extLst>
                <a:ext uri="{FF2B5EF4-FFF2-40B4-BE49-F238E27FC236}">
                  <a16:creationId xmlns:a16="http://schemas.microsoft.com/office/drawing/2014/main" id="{956F07F7-9990-838A-DDD6-0ED776BF744A}"/>
                </a:ext>
              </a:extLst>
            </p:cNvPr>
            <p:cNvSpPr/>
            <p:nvPr/>
          </p:nvSpPr>
          <p:spPr>
            <a:xfrm flipH="1">
              <a:off x="7426256" y="3532897"/>
              <a:ext cx="206622" cy="52525"/>
            </a:xfrm>
            <a:custGeom>
              <a:avLst/>
              <a:gdLst/>
              <a:ahLst/>
              <a:cxnLst/>
              <a:rect l="l" t="t" r="r" b="b"/>
              <a:pathLst>
                <a:path w="1247" h="317" extrusionOk="0">
                  <a:moveTo>
                    <a:pt x="1230" y="0"/>
                  </a:moveTo>
                  <a:cubicBezTo>
                    <a:pt x="1226" y="0"/>
                    <a:pt x="1221" y="3"/>
                    <a:pt x="1217" y="7"/>
                  </a:cubicBezTo>
                  <a:cubicBezTo>
                    <a:pt x="1194" y="20"/>
                    <a:pt x="927" y="287"/>
                    <a:pt x="238" y="287"/>
                  </a:cubicBezTo>
                  <a:cubicBezTo>
                    <a:pt x="166" y="287"/>
                    <a:pt x="95" y="287"/>
                    <a:pt x="21" y="277"/>
                  </a:cubicBezTo>
                  <a:cubicBezTo>
                    <a:pt x="11" y="277"/>
                    <a:pt x="1" y="287"/>
                    <a:pt x="1" y="297"/>
                  </a:cubicBezTo>
                  <a:cubicBezTo>
                    <a:pt x="1" y="306"/>
                    <a:pt x="11" y="306"/>
                    <a:pt x="21" y="306"/>
                  </a:cubicBezTo>
                  <a:cubicBezTo>
                    <a:pt x="95" y="316"/>
                    <a:pt x="166" y="316"/>
                    <a:pt x="238" y="316"/>
                  </a:cubicBezTo>
                  <a:cubicBezTo>
                    <a:pt x="960" y="316"/>
                    <a:pt x="1236" y="30"/>
                    <a:pt x="1236" y="30"/>
                  </a:cubicBezTo>
                  <a:cubicBezTo>
                    <a:pt x="1246" y="20"/>
                    <a:pt x="1246" y="7"/>
                    <a:pt x="1236" y="7"/>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868;p46">
              <a:extLst>
                <a:ext uri="{FF2B5EF4-FFF2-40B4-BE49-F238E27FC236}">
                  <a16:creationId xmlns:a16="http://schemas.microsoft.com/office/drawing/2014/main" id="{55E1FC9C-A46B-1BF2-152F-78E8DD33ADA6}"/>
                </a:ext>
              </a:extLst>
            </p:cNvPr>
            <p:cNvSpPr/>
            <p:nvPr/>
          </p:nvSpPr>
          <p:spPr>
            <a:xfrm flipH="1">
              <a:off x="7426256" y="3579126"/>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lnTo>
                    <a:pt x="1226" y="317"/>
                  </a:lnTo>
                  <a:cubicBezTo>
                    <a:pt x="1236" y="317"/>
                    <a:pt x="1246" y="307"/>
                    <a:pt x="1246" y="297"/>
                  </a:cubicBezTo>
                  <a:cubicBezTo>
                    <a:pt x="1246" y="284"/>
                    <a:pt x="1236" y="275"/>
                    <a:pt x="1226" y="275"/>
                  </a:cubicBezTo>
                  <a:cubicBezTo>
                    <a:pt x="1155" y="284"/>
                    <a:pt x="1083" y="284"/>
                    <a:pt x="1009" y="284"/>
                  </a:cubicBezTo>
                  <a:cubicBezTo>
                    <a:pt x="661" y="284"/>
                    <a:pt x="413" y="213"/>
                    <a:pt x="258" y="141"/>
                  </a:cubicBezTo>
                  <a:cubicBezTo>
                    <a:pt x="176" y="111"/>
                    <a:pt x="124" y="79"/>
                    <a:pt x="82" y="50"/>
                  </a:cubicBezTo>
                  <a:cubicBezTo>
                    <a:pt x="63" y="37"/>
                    <a:pt x="53" y="27"/>
                    <a:pt x="43" y="18"/>
                  </a:cubicBezTo>
                  <a:lnTo>
                    <a:pt x="33" y="8"/>
                  </a:ln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869;p46">
              <a:extLst>
                <a:ext uri="{FF2B5EF4-FFF2-40B4-BE49-F238E27FC236}">
                  <a16:creationId xmlns:a16="http://schemas.microsoft.com/office/drawing/2014/main" id="{45F521EB-9C65-9ECA-BC2C-515A57CD7769}"/>
                </a:ext>
              </a:extLst>
            </p:cNvPr>
            <p:cNvSpPr/>
            <p:nvPr/>
          </p:nvSpPr>
          <p:spPr>
            <a:xfrm flipH="1">
              <a:off x="7426256" y="3579126"/>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7"/>
                  </a:cubicBezTo>
                  <a:cubicBezTo>
                    <a:pt x="1" y="307"/>
                    <a:pt x="11" y="317"/>
                    <a:pt x="21" y="317"/>
                  </a:cubicBezTo>
                  <a:lnTo>
                    <a:pt x="238" y="317"/>
                  </a:ln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1870;p46">
              <a:extLst>
                <a:ext uri="{FF2B5EF4-FFF2-40B4-BE49-F238E27FC236}">
                  <a16:creationId xmlns:a16="http://schemas.microsoft.com/office/drawing/2014/main" id="{E792D482-33A2-AB59-EEED-D0DC6A65FAFD}"/>
                </a:ext>
              </a:extLst>
            </p:cNvPr>
            <p:cNvSpPr/>
            <p:nvPr/>
          </p:nvSpPr>
          <p:spPr>
            <a:xfrm flipH="1">
              <a:off x="7426256" y="3628669"/>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cubicBezTo>
                    <a:pt x="1083" y="317"/>
                    <a:pt x="1155" y="317"/>
                    <a:pt x="1226" y="307"/>
                  </a:cubicBezTo>
                  <a:cubicBezTo>
                    <a:pt x="1236" y="307"/>
                    <a:pt x="1246" y="307"/>
                    <a:pt x="1246" y="294"/>
                  </a:cubicBezTo>
                  <a:cubicBezTo>
                    <a:pt x="1246" y="284"/>
                    <a:pt x="1236" y="275"/>
                    <a:pt x="1226" y="275"/>
                  </a:cubicBezTo>
                  <a:cubicBezTo>
                    <a:pt x="1155" y="284"/>
                    <a:pt x="1083" y="284"/>
                    <a:pt x="1009" y="284"/>
                  </a:cubicBezTo>
                  <a:cubicBezTo>
                    <a:pt x="661" y="284"/>
                    <a:pt x="413" y="213"/>
                    <a:pt x="258" y="141"/>
                  </a:cubicBezTo>
                  <a:cubicBezTo>
                    <a:pt x="176" y="109"/>
                    <a:pt x="124" y="69"/>
                    <a:pt x="82" y="47"/>
                  </a:cubicBezTo>
                  <a:cubicBezTo>
                    <a:pt x="63" y="37"/>
                    <a:pt x="53" y="18"/>
                    <a:pt x="43" y="18"/>
                  </a:cubicBezTo>
                  <a:cubicBezTo>
                    <a:pt x="43" y="8"/>
                    <a:pt x="33" y="8"/>
                    <a:pt x="33" y="8"/>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871;p46">
              <a:extLst>
                <a:ext uri="{FF2B5EF4-FFF2-40B4-BE49-F238E27FC236}">
                  <a16:creationId xmlns:a16="http://schemas.microsoft.com/office/drawing/2014/main" id="{96F1C26F-F7AE-C060-5EB8-6A04E360FBE2}"/>
                </a:ext>
              </a:extLst>
            </p:cNvPr>
            <p:cNvSpPr/>
            <p:nvPr/>
          </p:nvSpPr>
          <p:spPr>
            <a:xfrm flipH="1">
              <a:off x="7426256" y="3628669"/>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4"/>
                  </a:cubicBezTo>
                  <a:cubicBezTo>
                    <a:pt x="1" y="307"/>
                    <a:pt x="11" y="307"/>
                    <a:pt x="21" y="307"/>
                  </a:cubicBezTo>
                  <a:cubicBezTo>
                    <a:pt x="95" y="317"/>
                    <a:pt x="166" y="317"/>
                    <a:pt x="238" y="317"/>
                  </a:cubicBez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131" name="Rectangle: Rounded Corners 130">
            <a:extLst>
              <a:ext uri="{FF2B5EF4-FFF2-40B4-BE49-F238E27FC236}">
                <a16:creationId xmlns:a16="http://schemas.microsoft.com/office/drawing/2014/main" id="{93F4B83A-D60F-DA28-8A82-B3AD40435F08}"/>
              </a:ext>
            </a:extLst>
          </p:cNvPr>
          <p:cNvSpPr/>
          <p:nvPr/>
        </p:nvSpPr>
        <p:spPr>
          <a:xfrm>
            <a:off x="2095103" y="1598809"/>
            <a:ext cx="7776251" cy="1025164"/>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32" name="Rectangle 131">
            <a:extLst>
              <a:ext uri="{FF2B5EF4-FFF2-40B4-BE49-F238E27FC236}">
                <a16:creationId xmlns:a16="http://schemas.microsoft.com/office/drawing/2014/main" id="{0599F267-5ACE-1A80-7B3D-463304607263}"/>
              </a:ext>
            </a:extLst>
          </p:cNvPr>
          <p:cNvSpPr/>
          <p:nvPr/>
        </p:nvSpPr>
        <p:spPr>
          <a:xfrm>
            <a:off x="1929086" y="1631821"/>
            <a:ext cx="8129314" cy="923330"/>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rgbClr val="0066FF"/>
                </a:solidFill>
                <a:effectLst>
                  <a:outerShdw dist="38100" dir="2700000" algn="bl" rotWithShape="0">
                    <a:schemeClr val="accent5"/>
                  </a:outerShdw>
                </a:effectLst>
                <a:latin typeface="Cambria" panose="02040503050406030204" pitchFamily="18" charset="0"/>
                <a:ea typeface="Cambria" panose="02040503050406030204" pitchFamily="18" charset="0"/>
              </a:rPr>
              <a:t>LUYỆN ĐỌC TRƯỚC LỚP</a:t>
            </a:r>
          </a:p>
        </p:txBody>
      </p:sp>
      <p:grpSp>
        <p:nvGrpSpPr>
          <p:cNvPr id="133" name="Nhóm 5">
            <a:extLst>
              <a:ext uri="{FF2B5EF4-FFF2-40B4-BE49-F238E27FC236}">
                <a16:creationId xmlns:a16="http://schemas.microsoft.com/office/drawing/2014/main" id="{01CC03D8-F860-76FD-190B-333DE0F00217}"/>
              </a:ext>
            </a:extLst>
          </p:cNvPr>
          <p:cNvGrpSpPr/>
          <p:nvPr/>
        </p:nvGrpSpPr>
        <p:grpSpPr>
          <a:xfrm>
            <a:off x="3768894" y="3594700"/>
            <a:ext cx="6863663" cy="2517722"/>
            <a:chOff x="3305810" y="2754055"/>
            <a:chExt cx="5373302" cy="2214113"/>
          </a:xfrm>
        </p:grpSpPr>
        <p:grpSp>
          <p:nvGrpSpPr>
            <p:cNvPr id="134" name="Nhóm 17">
              <a:extLst>
                <a:ext uri="{FF2B5EF4-FFF2-40B4-BE49-F238E27FC236}">
                  <a16:creationId xmlns:a16="http://schemas.microsoft.com/office/drawing/2014/main" id="{837D12FC-3681-9572-2FCA-2E4BB0E097A0}"/>
                </a:ext>
              </a:extLst>
            </p:cNvPr>
            <p:cNvGrpSpPr/>
            <p:nvPr/>
          </p:nvGrpSpPr>
          <p:grpSpPr>
            <a:xfrm flipH="1">
              <a:off x="3305810" y="2754055"/>
              <a:ext cx="5373302" cy="2214113"/>
              <a:chOff x="878187" y="3415424"/>
              <a:chExt cx="3997245" cy="1885534"/>
            </a:xfrm>
          </p:grpSpPr>
          <p:grpSp>
            <p:nvGrpSpPr>
              <p:cNvPr id="145" name="Nhóm 19">
                <a:extLst>
                  <a:ext uri="{FF2B5EF4-FFF2-40B4-BE49-F238E27FC236}">
                    <a16:creationId xmlns:a16="http://schemas.microsoft.com/office/drawing/2014/main" id="{E786F5B6-0076-3746-CD29-7FCCE0195711}"/>
                  </a:ext>
                </a:extLst>
              </p:cNvPr>
              <p:cNvGrpSpPr/>
              <p:nvPr/>
            </p:nvGrpSpPr>
            <p:grpSpPr>
              <a:xfrm>
                <a:off x="878187" y="3415424"/>
                <a:ext cx="3997245" cy="1885534"/>
                <a:chOff x="666377" y="1770292"/>
                <a:chExt cx="3997245" cy="1885534"/>
              </a:xfrm>
            </p:grpSpPr>
            <p:sp>
              <p:nvSpPr>
                <p:cNvPr id="150" name="Hình chữ nhật: Góc Tròn 12">
                  <a:extLst>
                    <a:ext uri="{FF2B5EF4-FFF2-40B4-BE49-F238E27FC236}">
                      <a16:creationId xmlns:a16="http://schemas.microsoft.com/office/drawing/2014/main" id="{2C6D0BBD-BF42-D9E9-8853-48AE19AC0817}"/>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1E0E2F"/>
                    </a:solidFill>
                    <a:effectLst/>
                    <a:uLnTx/>
                    <a:uFillTx/>
                    <a:latin typeface="Cambria" panose="02040503050406030204" pitchFamily="18" charset="0"/>
                    <a:ea typeface="Cambria" panose="02040503050406030204" pitchFamily="18" charset="0"/>
                    <a:sym typeface="Arial"/>
                  </a:endParaRPr>
                </a:p>
              </p:txBody>
            </p:sp>
            <p:sp>
              <p:nvSpPr>
                <p:cNvPr id="151" name="Hình chữ nhật: Góc Tròn 12">
                  <a:extLst>
                    <a:ext uri="{FF2B5EF4-FFF2-40B4-BE49-F238E27FC236}">
                      <a16:creationId xmlns:a16="http://schemas.microsoft.com/office/drawing/2014/main" id="{22196D43-17AB-21B8-060B-FAB2FFC2818E}"/>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1E0E2F"/>
                    </a:solidFill>
                    <a:effectLst/>
                    <a:uLnTx/>
                    <a:uFillTx/>
                    <a:latin typeface="Cambria" panose="02040503050406030204" pitchFamily="18" charset="0"/>
                    <a:ea typeface="Cambria" panose="02040503050406030204" pitchFamily="18" charset="0"/>
                    <a:sym typeface="Arial"/>
                  </a:endParaRPr>
                </a:p>
              </p:txBody>
            </p:sp>
          </p:grpSp>
          <p:grpSp>
            <p:nvGrpSpPr>
              <p:cNvPr id="146" name="Nhóm 20">
                <a:extLst>
                  <a:ext uri="{FF2B5EF4-FFF2-40B4-BE49-F238E27FC236}">
                    <a16:creationId xmlns:a16="http://schemas.microsoft.com/office/drawing/2014/main" id="{A955DD5E-50BC-9F45-CB52-84AC8517DFA3}"/>
                  </a:ext>
                </a:extLst>
              </p:cNvPr>
              <p:cNvGrpSpPr/>
              <p:nvPr/>
            </p:nvGrpSpPr>
            <p:grpSpPr>
              <a:xfrm>
                <a:off x="890898" y="3583898"/>
                <a:ext cx="3709831" cy="1244349"/>
                <a:chOff x="717369" y="1915247"/>
                <a:chExt cx="3709831" cy="1244349"/>
              </a:xfrm>
            </p:grpSpPr>
            <p:sp>
              <p:nvSpPr>
                <p:cNvPr id="147" name="Hộp Văn bản 21">
                  <a:extLst>
                    <a:ext uri="{FF2B5EF4-FFF2-40B4-BE49-F238E27FC236}">
                      <a16:creationId xmlns:a16="http://schemas.microsoft.com/office/drawing/2014/main" id="{8ECD4BAE-0686-716D-47A9-47E0DC369909}"/>
                    </a:ext>
                  </a:extLst>
                </p:cNvPr>
                <p:cNvSpPr txBox="1"/>
                <p:nvPr/>
              </p:nvSpPr>
              <p:spPr>
                <a:xfrm>
                  <a:off x="717369" y="1915247"/>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1.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đúng</a:t>
                  </a:r>
                  <a:endParaRPr kumimoji="0" lang="en-US"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endParaRPr>
                </a:p>
              </p:txBody>
            </p:sp>
            <p:sp>
              <p:nvSpPr>
                <p:cNvPr id="148" name="Hộp Văn bản 22">
                  <a:extLst>
                    <a:ext uri="{FF2B5EF4-FFF2-40B4-BE49-F238E27FC236}">
                      <a16:creationId xmlns:a16="http://schemas.microsoft.com/office/drawing/2014/main" id="{E3E2C684-A8EE-EFCD-21CB-50FC90995F0B}"/>
                    </a:ext>
                  </a:extLst>
                </p:cNvPr>
                <p:cNvSpPr txBox="1"/>
                <p:nvPr/>
              </p:nvSpPr>
              <p:spPr>
                <a:xfrm>
                  <a:off x="736035" y="2343445"/>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2.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 to,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rõ</a:t>
                  </a:r>
                  <a:endParaRPr kumimoji="0" lang="en-US"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endParaRPr>
                </a:p>
              </p:txBody>
            </p:sp>
            <p:sp>
              <p:nvSpPr>
                <p:cNvPr id="149" name="Hộp Văn bản 23">
                  <a:extLst>
                    <a:ext uri="{FF2B5EF4-FFF2-40B4-BE49-F238E27FC236}">
                      <a16:creationId xmlns:a16="http://schemas.microsoft.com/office/drawing/2014/main" id="{A9F175C2-9816-B8C5-492E-95BE90599139}"/>
                    </a:ext>
                  </a:extLst>
                </p:cNvPr>
                <p:cNvSpPr txBox="1"/>
                <p:nvPr/>
              </p:nvSpPr>
              <p:spPr>
                <a:xfrm>
                  <a:off x="1156686" y="2721655"/>
                  <a:ext cx="3270514"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3. Đọc ngắt, nghỉ đúng nhịp</a:t>
                  </a:r>
                  <a:endPar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grpSp>
        </p:grpSp>
        <p:grpSp>
          <p:nvGrpSpPr>
            <p:cNvPr id="135" name="Nhóm 7">
              <a:extLst>
                <a:ext uri="{FF2B5EF4-FFF2-40B4-BE49-F238E27FC236}">
                  <a16:creationId xmlns:a16="http://schemas.microsoft.com/office/drawing/2014/main" id="{213921EB-5821-DF77-B1CE-4C76FD7F60D3}"/>
                </a:ext>
              </a:extLst>
            </p:cNvPr>
            <p:cNvGrpSpPr/>
            <p:nvPr/>
          </p:nvGrpSpPr>
          <p:grpSpPr>
            <a:xfrm>
              <a:off x="5209405" y="2960573"/>
              <a:ext cx="2202950" cy="1861047"/>
              <a:chOff x="5209405" y="2960573"/>
              <a:chExt cx="2202950" cy="1861047"/>
            </a:xfrm>
          </p:grpSpPr>
          <p:pic>
            <p:nvPicPr>
              <p:cNvPr id="136" name="Hình ảnh 8">
                <a:extLst>
                  <a:ext uri="{FF2B5EF4-FFF2-40B4-BE49-F238E27FC236}">
                    <a16:creationId xmlns:a16="http://schemas.microsoft.com/office/drawing/2014/main" id="{30F3B286-A453-A6AC-BC48-416056F8D560}"/>
                  </a:ext>
                </a:extLst>
              </p:cNvPr>
              <p:cNvPicPr>
                <a:picLocks noChangeAspect="1"/>
              </p:cNvPicPr>
              <p:nvPr/>
            </p:nvPicPr>
            <p:blipFill rotWithShape="1">
              <a:blip r:embed="rId5"/>
              <a:srcRect l="51268" t="8949" r="19792" b="48444"/>
              <a:stretch/>
            </p:blipFill>
            <p:spPr>
              <a:xfrm rot="20944439">
                <a:off x="5697698" y="2990179"/>
                <a:ext cx="582414" cy="482317"/>
              </a:xfrm>
              <a:prstGeom prst="rect">
                <a:avLst/>
              </a:prstGeom>
            </p:spPr>
          </p:pic>
          <p:pic>
            <p:nvPicPr>
              <p:cNvPr id="137" name="Hình ảnh 9">
                <a:extLst>
                  <a:ext uri="{FF2B5EF4-FFF2-40B4-BE49-F238E27FC236}">
                    <a16:creationId xmlns:a16="http://schemas.microsoft.com/office/drawing/2014/main" id="{552E973C-F072-5110-23F9-CA741F27F3F0}"/>
                  </a:ext>
                </a:extLst>
              </p:cNvPr>
              <p:cNvPicPr>
                <a:picLocks noChangeAspect="1"/>
              </p:cNvPicPr>
              <p:nvPr/>
            </p:nvPicPr>
            <p:blipFill rotWithShape="1">
              <a:blip r:embed="rId5"/>
              <a:srcRect l="51268" t="8949" r="19792" b="48444"/>
              <a:stretch/>
            </p:blipFill>
            <p:spPr>
              <a:xfrm rot="20944439">
                <a:off x="6251600" y="2977120"/>
                <a:ext cx="582414" cy="482317"/>
              </a:xfrm>
              <a:prstGeom prst="rect">
                <a:avLst/>
              </a:prstGeom>
            </p:spPr>
          </p:pic>
          <p:pic>
            <p:nvPicPr>
              <p:cNvPr id="138" name="Hình ảnh 10">
                <a:extLst>
                  <a:ext uri="{FF2B5EF4-FFF2-40B4-BE49-F238E27FC236}">
                    <a16:creationId xmlns:a16="http://schemas.microsoft.com/office/drawing/2014/main" id="{D4ADF4EB-0F05-15D5-6C17-7ADE04AF0F42}"/>
                  </a:ext>
                </a:extLst>
              </p:cNvPr>
              <p:cNvPicPr>
                <a:picLocks noChangeAspect="1"/>
              </p:cNvPicPr>
              <p:nvPr/>
            </p:nvPicPr>
            <p:blipFill rotWithShape="1">
              <a:blip r:embed="rId5"/>
              <a:srcRect l="51268" t="8949" r="19792" b="48444"/>
              <a:stretch/>
            </p:blipFill>
            <p:spPr>
              <a:xfrm rot="20944439">
                <a:off x="6819877" y="2960573"/>
                <a:ext cx="582414" cy="482317"/>
              </a:xfrm>
              <a:prstGeom prst="rect">
                <a:avLst/>
              </a:prstGeom>
            </p:spPr>
          </p:pic>
          <p:pic>
            <p:nvPicPr>
              <p:cNvPr id="139" name="Hình ảnh 11">
                <a:extLst>
                  <a:ext uri="{FF2B5EF4-FFF2-40B4-BE49-F238E27FC236}">
                    <a16:creationId xmlns:a16="http://schemas.microsoft.com/office/drawing/2014/main" id="{9E5A72CE-6A7F-81EE-F239-0A429B65E9FD}"/>
                  </a:ext>
                </a:extLst>
              </p:cNvPr>
              <p:cNvPicPr>
                <a:picLocks noChangeAspect="1"/>
              </p:cNvPicPr>
              <p:nvPr/>
            </p:nvPicPr>
            <p:blipFill rotWithShape="1">
              <a:blip r:embed="rId5"/>
              <a:srcRect l="51268" t="8949" r="19792" b="48444"/>
              <a:stretch/>
            </p:blipFill>
            <p:spPr>
              <a:xfrm rot="20944439">
                <a:off x="5708411" y="3463029"/>
                <a:ext cx="582414" cy="482317"/>
              </a:xfrm>
              <a:prstGeom prst="rect">
                <a:avLst/>
              </a:prstGeom>
            </p:spPr>
          </p:pic>
          <p:pic>
            <p:nvPicPr>
              <p:cNvPr id="140" name="Hình ảnh 12">
                <a:extLst>
                  <a:ext uri="{FF2B5EF4-FFF2-40B4-BE49-F238E27FC236}">
                    <a16:creationId xmlns:a16="http://schemas.microsoft.com/office/drawing/2014/main" id="{B636A4F8-ED19-A196-BF7D-D907D4D6758E}"/>
                  </a:ext>
                </a:extLst>
              </p:cNvPr>
              <p:cNvPicPr>
                <a:picLocks noChangeAspect="1"/>
              </p:cNvPicPr>
              <p:nvPr/>
            </p:nvPicPr>
            <p:blipFill rotWithShape="1">
              <a:blip r:embed="rId5"/>
              <a:srcRect l="51268" t="8949" r="19792" b="48444"/>
              <a:stretch/>
            </p:blipFill>
            <p:spPr>
              <a:xfrm rot="20944439">
                <a:off x="6253973" y="3468164"/>
                <a:ext cx="582414" cy="482317"/>
              </a:xfrm>
              <a:prstGeom prst="rect">
                <a:avLst/>
              </a:prstGeom>
            </p:spPr>
          </p:pic>
          <p:pic>
            <p:nvPicPr>
              <p:cNvPr id="141" name="Hình ảnh 13">
                <a:extLst>
                  <a:ext uri="{FF2B5EF4-FFF2-40B4-BE49-F238E27FC236}">
                    <a16:creationId xmlns:a16="http://schemas.microsoft.com/office/drawing/2014/main" id="{16917542-E63A-AB5E-1533-9846CB818D50}"/>
                  </a:ext>
                </a:extLst>
              </p:cNvPr>
              <p:cNvPicPr>
                <a:picLocks noChangeAspect="1"/>
              </p:cNvPicPr>
              <p:nvPr/>
            </p:nvPicPr>
            <p:blipFill rotWithShape="1">
              <a:blip r:embed="rId5"/>
              <a:srcRect l="51268" t="8949" r="19792" b="48444"/>
              <a:stretch/>
            </p:blipFill>
            <p:spPr>
              <a:xfrm rot="20944439">
                <a:off x="6829941" y="3446222"/>
                <a:ext cx="582414" cy="482317"/>
              </a:xfrm>
              <a:prstGeom prst="rect">
                <a:avLst/>
              </a:prstGeom>
            </p:spPr>
          </p:pic>
          <p:pic>
            <p:nvPicPr>
              <p:cNvPr id="142" name="Hình ảnh 14">
                <a:extLst>
                  <a:ext uri="{FF2B5EF4-FFF2-40B4-BE49-F238E27FC236}">
                    <a16:creationId xmlns:a16="http://schemas.microsoft.com/office/drawing/2014/main" id="{F20A6382-B483-7B3D-0639-4F43FD84DF81}"/>
                  </a:ext>
                </a:extLst>
              </p:cNvPr>
              <p:cNvPicPr>
                <a:picLocks noChangeAspect="1"/>
              </p:cNvPicPr>
              <p:nvPr/>
            </p:nvPicPr>
            <p:blipFill rotWithShape="1">
              <a:blip r:embed="rId5"/>
              <a:srcRect l="51268" t="8949" r="19792" b="48444"/>
              <a:stretch/>
            </p:blipFill>
            <p:spPr>
              <a:xfrm rot="20944439">
                <a:off x="5209405" y="4339303"/>
                <a:ext cx="582414" cy="482317"/>
              </a:xfrm>
              <a:prstGeom prst="rect">
                <a:avLst/>
              </a:prstGeom>
            </p:spPr>
          </p:pic>
          <p:pic>
            <p:nvPicPr>
              <p:cNvPr id="143" name="Hình ảnh 15">
                <a:extLst>
                  <a:ext uri="{FF2B5EF4-FFF2-40B4-BE49-F238E27FC236}">
                    <a16:creationId xmlns:a16="http://schemas.microsoft.com/office/drawing/2014/main" id="{83574C90-BB1D-4E4E-0C80-7D1617E5E274}"/>
                  </a:ext>
                </a:extLst>
              </p:cNvPr>
              <p:cNvPicPr>
                <a:picLocks noChangeAspect="1"/>
              </p:cNvPicPr>
              <p:nvPr/>
            </p:nvPicPr>
            <p:blipFill rotWithShape="1">
              <a:blip r:embed="rId5"/>
              <a:srcRect l="51268" t="8949" r="19792" b="48444"/>
              <a:stretch/>
            </p:blipFill>
            <p:spPr>
              <a:xfrm rot="20944439">
                <a:off x="5736176" y="4339303"/>
                <a:ext cx="582414" cy="482317"/>
              </a:xfrm>
              <a:prstGeom prst="rect">
                <a:avLst/>
              </a:prstGeom>
            </p:spPr>
          </p:pic>
          <p:pic>
            <p:nvPicPr>
              <p:cNvPr id="144" name="Hình ảnh 16">
                <a:extLst>
                  <a:ext uri="{FF2B5EF4-FFF2-40B4-BE49-F238E27FC236}">
                    <a16:creationId xmlns:a16="http://schemas.microsoft.com/office/drawing/2014/main" id="{E43441B2-A3AD-3268-BBD3-1C870A17CCD3}"/>
                  </a:ext>
                </a:extLst>
              </p:cNvPr>
              <p:cNvPicPr>
                <a:picLocks noChangeAspect="1"/>
              </p:cNvPicPr>
              <p:nvPr/>
            </p:nvPicPr>
            <p:blipFill rotWithShape="1">
              <a:blip r:embed="rId5"/>
              <a:srcRect l="51268" t="8949" r="19792" b="48444"/>
              <a:stretch/>
            </p:blipFill>
            <p:spPr>
              <a:xfrm rot="20944439">
                <a:off x="6271149" y="4333636"/>
                <a:ext cx="582414" cy="482317"/>
              </a:xfrm>
              <a:prstGeom prst="rect">
                <a:avLst/>
              </a:prstGeom>
            </p:spPr>
          </p:pic>
        </p:grpSp>
      </p:grpSp>
      <p:sp>
        <p:nvSpPr>
          <p:cNvPr id="152" name="Rectangle 151">
            <a:extLst>
              <a:ext uri="{FF2B5EF4-FFF2-40B4-BE49-F238E27FC236}">
                <a16:creationId xmlns:a16="http://schemas.microsoft.com/office/drawing/2014/main" id="{A7F2864B-3E1C-8C54-99B0-000C4637E022}"/>
              </a:ext>
            </a:extLst>
          </p:cNvPr>
          <p:cNvSpPr/>
          <p:nvPr/>
        </p:nvSpPr>
        <p:spPr>
          <a:xfrm>
            <a:off x="4356474" y="2831503"/>
            <a:ext cx="5601124" cy="707886"/>
          </a:xfrm>
          <a:prstGeom prst="rect">
            <a:avLst/>
          </a:prstGeom>
        </p:spPr>
        <p:txBody>
          <a:bodyPr wrap="square">
            <a:spAutoFit/>
          </a:bodyPr>
          <a:lstStyle/>
          <a:p>
            <a:pPr algn="ctr"/>
            <a:r>
              <a:rPr lang="pt-BR" sz="4000" b="1" dirty="0">
                <a:solidFill>
                  <a:srgbClr val="FF0000"/>
                </a:solidFill>
                <a:latin typeface="Cambria" panose="02040503050406030204" pitchFamily="18" charset="0"/>
                <a:ea typeface="Cambria" panose="02040503050406030204" pitchFamily="18" charset="0"/>
              </a:rPr>
              <a:t>Tiêu chí đánh giá</a:t>
            </a:r>
          </a:p>
        </p:txBody>
      </p:sp>
    </p:spTree>
    <p:extLst>
      <p:ext uri="{BB962C8B-B14F-4D97-AF65-F5344CB8AC3E}">
        <p14:creationId xmlns:p14="http://schemas.microsoft.com/office/powerpoint/2010/main" val="607098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5387894" cy="5859011"/>
            <a:chOff x="-315833" y="0"/>
            <a:chExt cx="9459833"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a:noFill/>
                  </a:ln>
                  <a:solidFill>
                    <a:prstClr val="black"/>
                  </a:solidFill>
                  <a:effectLst/>
                  <a:uLnTx/>
                  <a:uFillTx/>
                  <a:latin typeface="UTM Ong Do Gia" panose="02040603050506020204" pitchFamily="18" charset="0"/>
                  <a:cs typeface="+mn-cs"/>
                </a:rPr>
                <a:t>2</a:t>
              </a:r>
              <a:endParaRPr kumimoji="0" lang="vi-VN" sz="13800" b="1" i="0" u="none" strike="noStrike" kern="1200" cap="none" spc="0" normalizeH="0" baseline="0" noProof="0">
                <a:ln>
                  <a:noFill/>
                </a:ln>
                <a:solidFill>
                  <a:prstClr val="black"/>
                </a:solidFill>
                <a:effectLst/>
                <a:uLnTx/>
                <a:uFillTx/>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BC99B5A2-638F-DC5C-57FB-1D25D9C04DA8}"/>
              </a:ext>
            </a:extLst>
          </p:cNvPr>
          <p:cNvPicPr>
            <a:picLocks noChangeAspect="1"/>
          </p:cNvPicPr>
          <p:nvPr/>
        </p:nvPicPr>
        <p:blipFill>
          <a:blip r:embed="rId9"/>
          <a:stretch>
            <a:fillRect/>
          </a:stretch>
        </p:blipFill>
        <p:spPr>
          <a:xfrm>
            <a:off x="4298159" y="2593187"/>
            <a:ext cx="8571719" cy="3798137"/>
          </a:xfrm>
          <a:prstGeom prst="rect">
            <a:avLst/>
          </a:prstGeom>
        </p:spPr>
      </p:pic>
    </p:spTree>
    <p:extLst>
      <p:ext uri="{BB962C8B-B14F-4D97-AF65-F5344CB8AC3E}">
        <p14:creationId xmlns:p14="http://schemas.microsoft.com/office/powerpoint/2010/main" val="228114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Lạc Long Quân và Âu Cơ được giới thiệu như thế nào? </a:t>
            </a:r>
            <a:endParaRPr kumimoji="0" lang="en-US"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715488" y="2583713"/>
            <a:ext cx="7183963" cy="3305594"/>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7183963"/>
                        <a:gd name="connsiteY0" fmla="*/ 0 h 3305594"/>
                        <a:gd name="connsiteX1" fmla="*/ 7183963 w 7183963"/>
                        <a:gd name="connsiteY1" fmla="*/ 0 h 3305594"/>
                        <a:gd name="connsiteX2" fmla="*/ 7183963 w 7183963"/>
                        <a:gd name="connsiteY2" fmla="*/ 3305594 h 3305594"/>
                        <a:gd name="connsiteX3" fmla="*/ 0 w 7183963"/>
                        <a:gd name="connsiteY3" fmla="*/ 3305594 h 3305594"/>
                        <a:gd name="connsiteX4" fmla="*/ 0 w 7183963"/>
                        <a:gd name="connsiteY4" fmla="*/ 0 h 3305594"/>
                        <a:gd name="connsiteX0" fmla="*/ 0 w 7183963"/>
                        <a:gd name="connsiteY0" fmla="*/ 0 h 3305594"/>
                        <a:gd name="connsiteX1" fmla="*/ 7183963 w 7183963"/>
                        <a:gd name="connsiteY1" fmla="*/ 0 h 3305594"/>
                        <a:gd name="connsiteX2" fmla="*/ 7183963 w 7183963"/>
                        <a:gd name="connsiteY2" fmla="*/ 3305594 h 3305594"/>
                        <a:gd name="connsiteX3" fmla="*/ 0 w 7183963"/>
                        <a:gd name="connsiteY3" fmla="*/ 3305594 h 3305594"/>
                        <a:gd name="connsiteX4" fmla="*/ 0 w 7183963"/>
                        <a:gd name="connsiteY4" fmla="*/ 0 h 330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3963" h="3305594" fill="none" extrusionOk="0">
                          <a:moveTo>
                            <a:pt x="0" y="0"/>
                          </a:moveTo>
                          <a:cubicBezTo>
                            <a:pt x="3600237" y="68989"/>
                            <a:pt x="6070710" y="98836"/>
                            <a:pt x="7183963" y="0"/>
                          </a:cubicBezTo>
                          <a:cubicBezTo>
                            <a:pt x="7321661" y="1028176"/>
                            <a:pt x="7230304" y="2468086"/>
                            <a:pt x="7183963" y="3305594"/>
                          </a:cubicBezTo>
                          <a:cubicBezTo>
                            <a:pt x="3663998" y="3173022"/>
                            <a:pt x="2816193" y="3211680"/>
                            <a:pt x="0" y="3305594"/>
                          </a:cubicBezTo>
                          <a:cubicBezTo>
                            <a:pt x="335218" y="2032232"/>
                            <a:pt x="139873" y="1013894"/>
                            <a:pt x="0" y="0"/>
                          </a:cubicBezTo>
                          <a:close/>
                        </a:path>
                        <a:path w="7183963" h="3305594" stroke="0" extrusionOk="0">
                          <a:moveTo>
                            <a:pt x="0" y="0"/>
                          </a:moveTo>
                          <a:cubicBezTo>
                            <a:pt x="3586867" y="-116539"/>
                            <a:pt x="4586892" y="178246"/>
                            <a:pt x="7183963" y="0"/>
                          </a:cubicBezTo>
                          <a:cubicBezTo>
                            <a:pt x="7200682" y="1527350"/>
                            <a:pt x="7356163" y="1735242"/>
                            <a:pt x="7183963" y="3305594"/>
                          </a:cubicBezTo>
                          <a:cubicBezTo>
                            <a:pt x="4745341" y="3313013"/>
                            <a:pt x="2785619" y="3362249"/>
                            <a:pt x="0" y="3305594"/>
                          </a:cubicBezTo>
                          <a:cubicBezTo>
                            <a:pt x="-168917" y="2290268"/>
                            <a:pt x="196260" y="733113"/>
                            <a:pt x="0" y="0"/>
                          </a:cubicBezTo>
                          <a:close/>
                        </a:path>
                        <a:path w="7183963" h="3305594" fill="none" stroke="0" extrusionOk="0">
                          <a:moveTo>
                            <a:pt x="0" y="0"/>
                          </a:moveTo>
                          <a:cubicBezTo>
                            <a:pt x="3744599" y="-43881"/>
                            <a:pt x="6256155" y="-3481"/>
                            <a:pt x="7183963" y="0"/>
                          </a:cubicBezTo>
                          <a:cubicBezTo>
                            <a:pt x="7211908" y="1218562"/>
                            <a:pt x="7185645" y="2289970"/>
                            <a:pt x="7183963" y="3305594"/>
                          </a:cubicBezTo>
                          <a:cubicBezTo>
                            <a:pt x="3474985" y="3219435"/>
                            <a:pt x="2943387" y="3103273"/>
                            <a:pt x="0" y="3305594"/>
                          </a:cubicBezTo>
                          <a:cubicBezTo>
                            <a:pt x="165751" y="2231657"/>
                            <a:pt x="186933" y="10309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2210672"/>
            </a:xfrm>
            <a:prstGeom prst="rect">
              <a:avLst/>
            </a:prstGeom>
            <a:noFill/>
            <a:ln w="38100">
              <a:noFill/>
            </a:ln>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Lạc Long Quân là một vị thần, giống rồng, sống dưới nước, sức khỏe hơn người, có nhiều phép lạ.</a:t>
              </a:r>
            </a:p>
            <a:p>
              <a:pPr marL="457200" marR="0" indent="-457200" algn="just">
                <a:lnSpc>
                  <a:spcPct val="120000"/>
                </a:lnSpc>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Âu Cơ là làng tiên, xinh đẹp tuyệt trần, sống trên cạn</a:t>
              </a:r>
              <a:endParaRPr lang="en-US" sz="3200" dirty="0">
                <a:effectLst/>
                <a:latin typeface="Cambria" panose="02040503050406030204" pitchFamily="18" charset="0"/>
                <a:ea typeface="Cambria" panose="02040503050406030204" pitchFamily="18" charset="0"/>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cstate="print">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632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325745"/>
            <a:ext cx="10764066" cy="6032760"/>
            <a:chOff x="-315833" y="-305061"/>
            <a:chExt cx="18899086" cy="10592061"/>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1237094"/>
              <a:ext cx="16460942" cy="7812812"/>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188259" y="-305061"/>
              <a:ext cx="5394994" cy="4747595"/>
            </a:xfrm>
            <a:prstGeom prst="rect">
              <a:avLst/>
            </a:prstGeom>
          </p:spPr>
        </p:pic>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EC1AC36C-304D-DAC5-05D9-7F345408D014}"/>
              </a:ext>
            </a:extLst>
          </p:cNvPr>
          <p:cNvPicPr>
            <a:picLocks noChangeAspect="1"/>
          </p:cNvPicPr>
          <p:nvPr/>
        </p:nvPicPr>
        <p:blipFill>
          <a:blip r:embed="rId9"/>
          <a:stretch>
            <a:fillRect/>
          </a:stretch>
        </p:blipFill>
        <p:spPr>
          <a:xfrm>
            <a:off x="2177515" y="1913389"/>
            <a:ext cx="7620660" cy="3798137"/>
          </a:xfrm>
          <a:prstGeom prst="rect">
            <a:avLst/>
          </a:prstGeom>
        </p:spPr>
      </p:pic>
    </p:spTree>
    <p:extLst>
      <p:ext uri="{BB962C8B-B14F-4D97-AF65-F5344CB8AC3E}">
        <p14:creationId xmlns:p14="http://schemas.microsoft.com/office/powerpoint/2010/main" val="432791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2. Chi tiết Âu Cơ sinh bọc trăm trứng muốn nói điều gì?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137684" y="2583713"/>
            <a:ext cx="7761767" cy="3305594"/>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7761767"/>
                        <a:gd name="connsiteY0" fmla="*/ 0 h 3305594"/>
                        <a:gd name="connsiteX1" fmla="*/ 7761767 w 7761767"/>
                        <a:gd name="connsiteY1" fmla="*/ 0 h 3305594"/>
                        <a:gd name="connsiteX2" fmla="*/ 7761767 w 7761767"/>
                        <a:gd name="connsiteY2" fmla="*/ 3305594 h 3305594"/>
                        <a:gd name="connsiteX3" fmla="*/ 0 w 7761767"/>
                        <a:gd name="connsiteY3" fmla="*/ 3305594 h 3305594"/>
                        <a:gd name="connsiteX4" fmla="*/ 0 w 7761767"/>
                        <a:gd name="connsiteY4" fmla="*/ 0 h 3305594"/>
                        <a:gd name="connsiteX0" fmla="*/ 0 w 7761767"/>
                        <a:gd name="connsiteY0" fmla="*/ 0 h 3305594"/>
                        <a:gd name="connsiteX1" fmla="*/ 7761767 w 7761767"/>
                        <a:gd name="connsiteY1" fmla="*/ 0 h 3305594"/>
                        <a:gd name="connsiteX2" fmla="*/ 7761767 w 7761767"/>
                        <a:gd name="connsiteY2" fmla="*/ 3305594 h 3305594"/>
                        <a:gd name="connsiteX3" fmla="*/ 0 w 7761767"/>
                        <a:gd name="connsiteY3" fmla="*/ 3305594 h 3305594"/>
                        <a:gd name="connsiteX4" fmla="*/ 0 w 7761767"/>
                        <a:gd name="connsiteY4" fmla="*/ 0 h 330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767" h="3305594" fill="none" extrusionOk="0">
                          <a:moveTo>
                            <a:pt x="0" y="0"/>
                          </a:moveTo>
                          <a:cubicBezTo>
                            <a:pt x="3927168" y="134346"/>
                            <a:pt x="6570415" y="85041"/>
                            <a:pt x="7761767" y="0"/>
                          </a:cubicBezTo>
                          <a:cubicBezTo>
                            <a:pt x="7862978" y="1057490"/>
                            <a:pt x="7802048" y="2420025"/>
                            <a:pt x="7761767" y="3305594"/>
                          </a:cubicBezTo>
                          <a:cubicBezTo>
                            <a:pt x="3987296" y="3182807"/>
                            <a:pt x="3034918" y="3232005"/>
                            <a:pt x="0" y="3305594"/>
                          </a:cubicBezTo>
                          <a:cubicBezTo>
                            <a:pt x="234258" y="2083315"/>
                            <a:pt x="58382" y="907000"/>
                            <a:pt x="0" y="0"/>
                          </a:cubicBezTo>
                          <a:close/>
                        </a:path>
                        <a:path w="7761767" h="3305594" stroke="0" extrusionOk="0">
                          <a:moveTo>
                            <a:pt x="0" y="0"/>
                          </a:moveTo>
                          <a:cubicBezTo>
                            <a:pt x="3962533" y="12127"/>
                            <a:pt x="5024636" y="142264"/>
                            <a:pt x="7761767" y="0"/>
                          </a:cubicBezTo>
                          <a:cubicBezTo>
                            <a:pt x="7785926" y="1511064"/>
                            <a:pt x="7941550" y="1737246"/>
                            <a:pt x="7761767" y="3305594"/>
                          </a:cubicBezTo>
                          <a:cubicBezTo>
                            <a:pt x="5108758" y="3263158"/>
                            <a:pt x="3283551" y="3431719"/>
                            <a:pt x="0" y="3305594"/>
                          </a:cubicBezTo>
                          <a:cubicBezTo>
                            <a:pt x="-75057" y="2323082"/>
                            <a:pt x="205546" y="749351"/>
                            <a:pt x="0" y="0"/>
                          </a:cubicBezTo>
                          <a:close/>
                        </a:path>
                        <a:path w="7761767" h="3305594" fill="none" stroke="0" extrusionOk="0">
                          <a:moveTo>
                            <a:pt x="0" y="0"/>
                          </a:moveTo>
                          <a:cubicBezTo>
                            <a:pt x="4066882" y="-64730"/>
                            <a:pt x="6679676" y="-21766"/>
                            <a:pt x="7761767" y="0"/>
                          </a:cubicBezTo>
                          <a:cubicBezTo>
                            <a:pt x="7791355" y="1216947"/>
                            <a:pt x="7676443" y="2440621"/>
                            <a:pt x="7761767" y="3305594"/>
                          </a:cubicBezTo>
                          <a:cubicBezTo>
                            <a:pt x="3797919" y="3202709"/>
                            <a:pt x="3125605" y="3123414"/>
                            <a:pt x="0" y="3305594"/>
                          </a:cubicBezTo>
                          <a:cubicBezTo>
                            <a:pt x="172489" y="2278309"/>
                            <a:pt x="310406" y="93751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221067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bọc trăm trứng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muốn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 Việt Nam sinh ra cùng một bọc, một nguồn gốc, chúng ta là người một nhà,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đoàn kết yêu thương nhau, gắn bó với nhau.</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cstate="print">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963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3. Theo em, cách giải thích nguồn gốc của người Việt là</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con Rồng cháu Tiên nói lên điều gì?</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137684" y="2583713"/>
            <a:ext cx="7761767" cy="2785729"/>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7761767"/>
                        <a:gd name="connsiteY0" fmla="*/ 0 h 2785729"/>
                        <a:gd name="connsiteX1" fmla="*/ 7761767 w 7761767"/>
                        <a:gd name="connsiteY1" fmla="*/ 0 h 2785729"/>
                        <a:gd name="connsiteX2" fmla="*/ 7761767 w 7761767"/>
                        <a:gd name="connsiteY2" fmla="*/ 2785728 h 2785729"/>
                        <a:gd name="connsiteX3" fmla="*/ 0 w 7761767"/>
                        <a:gd name="connsiteY3" fmla="*/ 2785728 h 2785729"/>
                        <a:gd name="connsiteX4" fmla="*/ 0 w 7761767"/>
                        <a:gd name="connsiteY4" fmla="*/ 0 h 2785729"/>
                        <a:gd name="connsiteX0" fmla="*/ 0 w 7761767"/>
                        <a:gd name="connsiteY0" fmla="*/ 0 h 2785729"/>
                        <a:gd name="connsiteX1" fmla="*/ 7761767 w 7761767"/>
                        <a:gd name="connsiteY1" fmla="*/ 0 h 2785729"/>
                        <a:gd name="connsiteX2" fmla="*/ 7761767 w 7761767"/>
                        <a:gd name="connsiteY2" fmla="*/ 2785728 h 2785729"/>
                        <a:gd name="connsiteX3" fmla="*/ 0 w 7761767"/>
                        <a:gd name="connsiteY3" fmla="*/ 2785728 h 2785729"/>
                        <a:gd name="connsiteX4" fmla="*/ 0 w 7761767"/>
                        <a:gd name="connsiteY4" fmla="*/ 0 h 278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767" h="2785729" fill="none" extrusionOk="0">
                          <a:moveTo>
                            <a:pt x="0" y="0"/>
                          </a:moveTo>
                          <a:cubicBezTo>
                            <a:pt x="3954047" y="172190"/>
                            <a:pt x="6548157" y="138550"/>
                            <a:pt x="7761767" y="0"/>
                          </a:cubicBezTo>
                          <a:cubicBezTo>
                            <a:pt x="7828847" y="907969"/>
                            <a:pt x="7800527" y="2053632"/>
                            <a:pt x="7761767" y="2785728"/>
                          </a:cubicBezTo>
                          <a:cubicBezTo>
                            <a:pt x="3933118" y="2670804"/>
                            <a:pt x="3025880" y="2754988"/>
                            <a:pt x="0" y="2785728"/>
                          </a:cubicBezTo>
                          <a:cubicBezTo>
                            <a:pt x="336333" y="1708907"/>
                            <a:pt x="170418" y="868407"/>
                            <a:pt x="0" y="0"/>
                          </a:cubicBezTo>
                          <a:close/>
                        </a:path>
                        <a:path w="7761767" h="2785729" stroke="0" extrusionOk="0">
                          <a:moveTo>
                            <a:pt x="0" y="0"/>
                          </a:moveTo>
                          <a:cubicBezTo>
                            <a:pt x="3864199" y="-102416"/>
                            <a:pt x="5054987" y="93380"/>
                            <a:pt x="7761767" y="0"/>
                          </a:cubicBezTo>
                          <a:cubicBezTo>
                            <a:pt x="7771299" y="1299894"/>
                            <a:pt x="7936205" y="1464821"/>
                            <a:pt x="7761767" y="2785728"/>
                          </a:cubicBezTo>
                          <a:cubicBezTo>
                            <a:pt x="5015892" y="2529284"/>
                            <a:pt x="3233922" y="2896819"/>
                            <a:pt x="0" y="2785728"/>
                          </a:cubicBezTo>
                          <a:cubicBezTo>
                            <a:pt x="-127514" y="1938289"/>
                            <a:pt x="167842" y="724269"/>
                            <a:pt x="0" y="0"/>
                          </a:cubicBezTo>
                          <a:close/>
                        </a:path>
                        <a:path w="7761767" h="2785729" fill="none" stroke="0" extrusionOk="0">
                          <a:moveTo>
                            <a:pt x="0" y="0"/>
                          </a:moveTo>
                          <a:cubicBezTo>
                            <a:pt x="4017321" y="-42086"/>
                            <a:pt x="6718816" y="-5895"/>
                            <a:pt x="7761767" y="0"/>
                          </a:cubicBezTo>
                          <a:cubicBezTo>
                            <a:pt x="7790183" y="1022303"/>
                            <a:pt x="7722158" y="2006190"/>
                            <a:pt x="7761767" y="2785728"/>
                          </a:cubicBezTo>
                          <a:cubicBezTo>
                            <a:pt x="3781924" y="2714574"/>
                            <a:pt x="3211126" y="2592888"/>
                            <a:pt x="0" y="2785728"/>
                          </a:cubicBezTo>
                          <a:cubicBezTo>
                            <a:pt x="177726" y="1920362"/>
                            <a:pt x="290426" y="78993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181360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Nói lên mong ước của người Việt được sinh ra bởi nòi đẹp và cao quý: Tiên - Rồng.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cstate="print">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746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606056" y="151127"/>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4. Dựa vào sơ đồ dưới đây, tóm tắt lại câu chuyện.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A8FA9670-04E5-FA35-25D9-A83FF8C9B313}"/>
              </a:ext>
            </a:extLst>
          </p:cNvPr>
          <p:cNvPicPr>
            <a:picLocks noChangeAspect="1"/>
          </p:cNvPicPr>
          <p:nvPr/>
        </p:nvPicPr>
        <p:blipFill>
          <a:blip r:embed="rId5"/>
          <a:stretch>
            <a:fillRect/>
          </a:stretch>
        </p:blipFill>
        <p:spPr>
          <a:xfrm>
            <a:off x="1132367" y="1854607"/>
            <a:ext cx="9736181" cy="1866789"/>
          </a:xfrm>
          <a:prstGeom prst="rect">
            <a:avLst/>
          </a:prstGeom>
        </p:spPr>
      </p:pic>
    </p:spTree>
    <p:extLst>
      <p:ext uri="{BB962C8B-B14F-4D97-AF65-F5344CB8AC3E}">
        <p14:creationId xmlns:p14="http://schemas.microsoft.com/office/powerpoint/2010/main" val="2962327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2" name="TextBox 1">
            <a:extLst>
              <a:ext uri="{FF2B5EF4-FFF2-40B4-BE49-F238E27FC236}">
                <a16:creationId xmlns:a16="http://schemas.microsoft.com/office/drawing/2014/main" id="{C1B00584-00A5-49DD-E0B9-EAFB25EF9253}"/>
              </a:ext>
            </a:extLst>
          </p:cNvPr>
          <p:cNvSpPr txBox="1"/>
          <p:nvPr/>
        </p:nvSpPr>
        <p:spPr>
          <a:xfrm>
            <a:off x="1244009" y="1456660"/>
            <a:ext cx="9792586" cy="4524315"/>
          </a:xfrm>
          <a:prstGeom prst="rect">
            <a:avLst/>
          </a:prstGeom>
          <a:noFill/>
        </p:spPr>
        <p:txBody>
          <a:bodyPr wrap="square" rtlCol="0">
            <a:spAutoFit/>
          </a:bodyPr>
          <a:lstStyle/>
          <a:p>
            <a:pPr algn="just"/>
            <a:r>
              <a:rPr lang="nl-NL" sz="3200" dirty="0">
                <a:effectLst/>
                <a:latin typeface="Cambria" panose="02040503050406030204" pitchFamily="18" charset="0"/>
                <a:ea typeface="Cambria" panose="02040503050406030204" pitchFamily="18" charset="0"/>
              </a:rPr>
              <a:t>   Lạc Long Quân và Âu Cơ là 2 vị thần Rồng –Tiên gặp nhau kết thành vợ chồng. Âu Cơ sinh bọc trăm trứng. Trăm trứng nở ra trăm người con. Sống với nhau một thời gian. Lạc Long Quân bàn với Âu Cơ về việc chia 50 người con theo mẹ lên núi, 50 người con theo cha xuống biển. Các con của họ xây dựng đất nước, trở thành tổ tiên của người Việt.Từ sự tích này, người Việt tự hào là con Rồng cháu Tiên gọi nhau là đồng bào.</a:t>
            </a:r>
            <a:endParaRPr lang="en-US" sz="3200" dirty="0">
              <a:effectLst/>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19465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627321" y="236186"/>
            <a:ext cx="10855842" cy="1486288"/>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lvl="0" algn="ctr"/>
            <a:r>
              <a:rPr lang="vi-VN" altLang="vi-VN" sz="2800" b="1" dirty="0">
                <a:solidFill>
                  <a:srgbClr val="002060"/>
                </a:solidFill>
                <a:latin typeface="Cambria" panose="02040503050406030204" pitchFamily="18" charset="0"/>
                <a:ea typeface="Cambria" panose="02040503050406030204" pitchFamily="18" charset="0"/>
              </a:rPr>
              <a:t>5. Câu ca dao dưới đây có liên quan thế nào đến câu chuyện này? </a:t>
            </a:r>
          </a:p>
          <a:p>
            <a:pPr lvl="0" algn="ctr"/>
            <a:r>
              <a:rPr lang="vi-VN" altLang="vi-VN" sz="2800" b="1" i="1" dirty="0">
                <a:solidFill>
                  <a:srgbClr val="002060"/>
                </a:solidFill>
                <a:latin typeface="Cambria" panose="02040503050406030204" pitchFamily="18" charset="0"/>
                <a:ea typeface="Cambria" panose="02040503050406030204" pitchFamily="18" charset="0"/>
              </a:rPr>
              <a:t>Dù ai đi ngược về xuôi</a:t>
            </a:r>
          </a:p>
          <a:p>
            <a:pPr lvl="0" algn="ctr"/>
            <a:r>
              <a:rPr lang="vi-VN" altLang="vi-VN" sz="2800" b="1" i="1" dirty="0">
                <a:solidFill>
                  <a:srgbClr val="002060"/>
                </a:solidFill>
                <a:latin typeface="Cambria" panose="02040503050406030204" pitchFamily="18" charset="0"/>
                <a:ea typeface="Cambria" panose="02040503050406030204" pitchFamily="18" charset="0"/>
              </a:rPr>
              <a:t>Nhớ ngày giỗ Tổ mùng Mười tháng Ba.</a:t>
            </a:r>
            <a:endParaRPr kumimoji="0" lang="en-US" altLang="vi-VN" sz="28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350873" y="2583713"/>
            <a:ext cx="9314121" cy="3750582"/>
            <a:chOff x="472440" y="2419039"/>
            <a:chExt cx="4465076" cy="2503951"/>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9314121"/>
                        <a:gd name="connsiteY0" fmla="*/ 0 h 3657599"/>
                        <a:gd name="connsiteX1" fmla="*/ 9314121 w 9314121"/>
                        <a:gd name="connsiteY1" fmla="*/ 0 h 3657599"/>
                        <a:gd name="connsiteX2" fmla="*/ 9314121 w 9314121"/>
                        <a:gd name="connsiteY2" fmla="*/ 3657599 h 3657599"/>
                        <a:gd name="connsiteX3" fmla="*/ 0 w 9314121"/>
                        <a:gd name="connsiteY3" fmla="*/ 3657599 h 3657599"/>
                        <a:gd name="connsiteX4" fmla="*/ 0 w 9314121"/>
                        <a:gd name="connsiteY4" fmla="*/ 0 h 3657599"/>
                        <a:gd name="connsiteX0" fmla="*/ 0 w 9314121"/>
                        <a:gd name="connsiteY0" fmla="*/ 0 h 3657599"/>
                        <a:gd name="connsiteX1" fmla="*/ 9314121 w 9314121"/>
                        <a:gd name="connsiteY1" fmla="*/ 0 h 3657599"/>
                        <a:gd name="connsiteX2" fmla="*/ 9314121 w 9314121"/>
                        <a:gd name="connsiteY2" fmla="*/ 3657599 h 3657599"/>
                        <a:gd name="connsiteX3" fmla="*/ 0 w 9314121"/>
                        <a:gd name="connsiteY3" fmla="*/ 3657599 h 3657599"/>
                        <a:gd name="connsiteX4" fmla="*/ 0 w 9314121"/>
                        <a:gd name="connsiteY4" fmla="*/ 0 h 3657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121" h="3657599" fill="none" extrusionOk="0">
                          <a:moveTo>
                            <a:pt x="0" y="0"/>
                          </a:moveTo>
                          <a:cubicBezTo>
                            <a:pt x="4787205" y="284117"/>
                            <a:pt x="7872219" y="131810"/>
                            <a:pt x="9314121" y="0"/>
                          </a:cubicBezTo>
                          <a:cubicBezTo>
                            <a:pt x="9361121" y="1221610"/>
                            <a:pt x="9364344" y="2704501"/>
                            <a:pt x="9314121" y="3657599"/>
                          </a:cubicBezTo>
                          <a:cubicBezTo>
                            <a:pt x="4816577" y="3533610"/>
                            <a:pt x="3674241" y="3523547"/>
                            <a:pt x="0" y="3657599"/>
                          </a:cubicBezTo>
                          <a:cubicBezTo>
                            <a:pt x="345968" y="2275525"/>
                            <a:pt x="173976" y="1107395"/>
                            <a:pt x="0" y="0"/>
                          </a:cubicBezTo>
                          <a:close/>
                        </a:path>
                        <a:path w="9314121" h="3657599" stroke="0" extrusionOk="0">
                          <a:moveTo>
                            <a:pt x="0" y="0"/>
                          </a:moveTo>
                          <a:cubicBezTo>
                            <a:pt x="4729476" y="-6490"/>
                            <a:pt x="5892087" y="215527"/>
                            <a:pt x="9314121" y="0"/>
                          </a:cubicBezTo>
                          <a:cubicBezTo>
                            <a:pt x="9321497" y="1717341"/>
                            <a:pt x="9541913" y="1915112"/>
                            <a:pt x="9314121" y="3657599"/>
                          </a:cubicBezTo>
                          <a:cubicBezTo>
                            <a:pt x="6103963" y="3537267"/>
                            <a:pt x="3463333" y="3691464"/>
                            <a:pt x="0" y="3657599"/>
                          </a:cubicBezTo>
                          <a:cubicBezTo>
                            <a:pt x="-180645" y="2538821"/>
                            <a:pt x="221109" y="891622"/>
                            <a:pt x="0" y="0"/>
                          </a:cubicBezTo>
                          <a:close/>
                        </a:path>
                        <a:path w="9314121" h="3657599" fill="none" stroke="0" extrusionOk="0">
                          <a:moveTo>
                            <a:pt x="0" y="0"/>
                          </a:moveTo>
                          <a:cubicBezTo>
                            <a:pt x="4695948" y="32126"/>
                            <a:pt x="8110582" y="2106"/>
                            <a:pt x="9314121" y="0"/>
                          </a:cubicBezTo>
                          <a:cubicBezTo>
                            <a:pt x="9345030" y="1281510"/>
                            <a:pt x="9294983" y="2574731"/>
                            <a:pt x="9314121" y="3657599"/>
                          </a:cubicBezTo>
                          <a:cubicBezTo>
                            <a:pt x="4538953" y="3557561"/>
                            <a:pt x="3873491" y="3402003"/>
                            <a:pt x="0" y="3657599"/>
                          </a:cubicBezTo>
                          <a:cubicBezTo>
                            <a:pt x="242046" y="2348085"/>
                            <a:pt x="269281" y="111494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60008"/>
              <a:ext cx="4346650" cy="2362982"/>
            </a:xfrm>
            <a:prstGeom prst="rect">
              <a:avLst/>
            </a:prstGeom>
            <a:noFill/>
            <a:ln w="38100">
              <a:noFill/>
            </a:ln>
          </p:spPr>
          <p:txBody>
            <a:bodyPr wrap="square" rtlCol="0">
              <a:spAutoFit/>
            </a:bodyPr>
            <a:lstStyle/>
            <a:p>
              <a:pPr marR="0" lvl="0" algn="just" defTabSz="914400" rtl="0" eaLnBrk="1" fontAlgn="auto" latinLnBrk="0" hangingPunct="1">
                <a:spcBef>
                  <a:spcPts val="0"/>
                </a:spcBef>
                <a:spcAft>
                  <a:spcPts val="0"/>
                </a:spcAft>
                <a:buClrTx/>
                <a:buSzTx/>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ca dao trên nhắc chúng ta nhớ ngày giỗ Vua Hùng, Vua Hùng chính là con trưởng của Lạc Long Quân và Âu Cơ, người đã theo Âu Cơ lên núi.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spcBef>
                  <a:spcPts val="0"/>
                </a:spcBef>
                <a:spcAft>
                  <a:spcPts val="0"/>
                </a:spcAft>
                <a:buClrTx/>
                <a:buSzTx/>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Ngày 10/3 âm lịch hàng năm xem là ngày “Quốc Giỗ” của người dân Việt khi chúng ta thờ chung một “Ông Tổ” nghĩa là chúng ta cùng một nòi giống.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cstate="print">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9312505" y="1692423"/>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944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5">
            <a:extLst>
              <a:ext uri="{FF2B5EF4-FFF2-40B4-BE49-F238E27FC236}">
                <a16:creationId xmlns:a16="http://schemas.microsoft.com/office/drawing/2014/main" id="{BC1DCDD7-9FA6-4948-9A4B-BEAE29E6CBA8}"/>
              </a:ext>
            </a:extLst>
          </p:cNvPr>
          <p:cNvGrpSpPr/>
          <p:nvPr/>
        </p:nvGrpSpPr>
        <p:grpSpPr>
          <a:xfrm>
            <a:off x="0" y="0"/>
            <a:ext cx="12192000" cy="6858000"/>
            <a:chOff x="0" y="-1"/>
            <a:chExt cx="19200" cy="10800"/>
          </a:xfrm>
        </p:grpSpPr>
        <p:pic>
          <p:nvPicPr>
            <p:cNvPr id="3" name="图片 106" descr="图片包含 鲜花, 植物, 室内&#10;&#10;已生成高可信度的说明">
              <a:extLst>
                <a:ext uri="{FF2B5EF4-FFF2-40B4-BE49-F238E27FC236}">
                  <a16:creationId xmlns:a16="http://schemas.microsoft.com/office/drawing/2014/main" id="{E7C788F7-DC48-4949-9060-1B35AFBFC22F}"/>
                </a:ext>
              </a:extLst>
            </p:cNvPr>
            <p:cNvPicPr>
              <a:picLocks noChangeAspect="1"/>
            </p:cNvPicPr>
            <p:nvPr/>
          </p:nvPicPr>
          <p:blipFill>
            <a:blip r:embed="rId2"/>
            <a:srcRect t="6005" r="6424"/>
            <a:stretch>
              <a:fillRect/>
            </a:stretch>
          </p:blipFill>
          <p:spPr>
            <a:xfrm rot="16200000" flipV="1">
              <a:off x="13388" y="-1035"/>
              <a:ext cx="4777" cy="6846"/>
            </a:xfrm>
            <a:prstGeom prst="rect">
              <a:avLst/>
            </a:prstGeom>
          </p:spPr>
        </p:pic>
        <p:pic>
          <p:nvPicPr>
            <p:cNvPr id="4" name="图片 5" descr="图片包含 鲜花, 植物, 室内&#10;&#10;已生成高可信度的说明">
              <a:extLst>
                <a:ext uri="{FF2B5EF4-FFF2-40B4-BE49-F238E27FC236}">
                  <a16:creationId xmlns:a16="http://schemas.microsoft.com/office/drawing/2014/main" id="{AB5E70B8-34C9-4776-A521-C189378B8E8C}"/>
                </a:ext>
              </a:extLst>
            </p:cNvPr>
            <p:cNvPicPr>
              <a:picLocks noChangeAspect="1"/>
            </p:cNvPicPr>
            <p:nvPr/>
          </p:nvPicPr>
          <p:blipFill>
            <a:blip r:embed="rId2"/>
            <a:srcRect t="6005" r="6424"/>
            <a:stretch>
              <a:fillRect/>
            </a:stretch>
          </p:blipFill>
          <p:spPr>
            <a:xfrm rot="16200000" flipH="1">
              <a:off x="1034" y="4988"/>
              <a:ext cx="4777" cy="6846"/>
            </a:xfrm>
            <a:prstGeom prst="rect">
              <a:avLst/>
            </a:prstGeom>
          </p:spPr>
        </p:pic>
      </p:grpSp>
      <p:pic>
        <p:nvPicPr>
          <p:cNvPr id="10" name="图片 3">
            <a:extLst>
              <a:ext uri="{FF2B5EF4-FFF2-40B4-BE49-F238E27FC236}">
                <a16:creationId xmlns:a16="http://schemas.microsoft.com/office/drawing/2014/main" id="{C3DA7DC5-E3F2-4D05-A9A1-8C71BE5232D8}"/>
              </a:ext>
            </a:extLst>
          </p:cNvPr>
          <p:cNvPicPr>
            <a:picLocks noChangeAspect="1"/>
          </p:cNvPicPr>
          <p:nvPr/>
        </p:nvPicPr>
        <p:blipFill>
          <a:blip r:embed="rId3" cstate="screen"/>
          <a:stretch>
            <a:fillRect/>
          </a:stretch>
        </p:blipFill>
        <p:spPr>
          <a:xfrm>
            <a:off x="1042510" y="655002"/>
            <a:ext cx="10106979" cy="5547995"/>
          </a:xfrm>
          <a:prstGeom prst="rect">
            <a:avLst/>
          </a:prstGeom>
        </p:spPr>
      </p:pic>
      <p:sp>
        <p:nvSpPr>
          <p:cNvPr id="29" name="TextBox 28">
            <a:extLst>
              <a:ext uri="{FF2B5EF4-FFF2-40B4-BE49-F238E27FC236}">
                <a16:creationId xmlns:a16="http://schemas.microsoft.com/office/drawing/2014/main" id="{B0EE9135-20CD-40F6-A8A4-52D17AB4F2C2}"/>
              </a:ext>
            </a:extLst>
          </p:cNvPr>
          <p:cNvSpPr txBox="1"/>
          <p:nvPr/>
        </p:nvSpPr>
        <p:spPr>
          <a:xfrm>
            <a:off x="1885949" y="2675602"/>
            <a:ext cx="8420100"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Câu chuyện giải thích về nguồn gốc dân tộc Việt cùng sinh ra từ một cái bọc trăm trứng của mẹ Âu Cơ và cha Lạc Long Quân</a:t>
            </a:r>
            <a:endParaRPr kumimoji="0" lang="en-US"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A4DDA8E8-1154-4227-1B7B-6273AD6B26AC}"/>
              </a:ext>
            </a:extLst>
          </p:cNvPr>
          <p:cNvPicPr>
            <a:picLocks noChangeAspect="1"/>
          </p:cNvPicPr>
          <p:nvPr/>
        </p:nvPicPr>
        <p:blipFill>
          <a:blip r:embed="rId4"/>
          <a:stretch>
            <a:fillRect/>
          </a:stretch>
        </p:blipFill>
        <p:spPr>
          <a:xfrm>
            <a:off x="1619442" y="197813"/>
            <a:ext cx="9059441" cy="3804234"/>
          </a:xfrm>
          <a:prstGeom prst="rect">
            <a:avLst/>
          </a:prstGeom>
        </p:spPr>
      </p:pic>
    </p:spTree>
    <p:extLst>
      <p:ext uri="{BB962C8B-B14F-4D97-AF65-F5344CB8AC3E}">
        <p14:creationId xmlns:p14="http://schemas.microsoft.com/office/powerpoint/2010/main" val="1799831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11491972" cy="5859011"/>
            <a:chOff x="-315833" y="0"/>
            <a:chExt cx="20177112"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dirty="0">
                  <a:ln>
                    <a:noFill/>
                  </a:ln>
                  <a:solidFill>
                    <a:prstClr val="black"/>
                  </a:solidFill>
                  <a:effectLst/>
                  <a:uLnTx/>
                  <a:uFillTx/>
                  <a:latin typeface="UTM Ong Do Gia" panose="02040603050506020204" pitchFamily="18" charset="0"/>
                  <a:cs typeface="+mn-cs"/>
                </a:rPr>
                <a:t>3</a:t>
              </a:r>
              <a:endParaRPr kumimoji="0" lang="vi-VN" sz="13800" b="1" i="0" u="none" strike="noStrike" kern="1200" cap="none" spc="0" normalizeH="0" baseline="0" noProof="0" dirty="0">
                <a:ln>
                  <a:noFill/>
                </a:ln>
                <a:solidFill>
                  <a:prstClr val="black"/>
                </a:solidFill>
                <a:effectLst/>
                <a:uLnTx/>
                <a:uFillTx/>
                <a:cs typeface="+mn-cs"/>
              </a:endParaRPr>
            </a:p>
          </p:txBody>
        </p:sp>
        <p:sp>
          <p:nvSpPr>
            <p:cNvPr id="7" name="Rectangle 6">
              <a:extLst>
                <a:ext uri="{FF2B5EF4-FFF2-40B4-BE49-F238E27FC236}">
                  <a16:creationId xmlns:a16="http://schemas.microsoft.com/office/drawing/2014/main" id="{D6E97BB7-2F19-478F-B12E-3056F0C94B19}"/>
                </a:ext>
              </a:extLst>
            </p:cNvPr>
            <p:cNvSpPr/>
            <p:nvPr/>
          </p:nvSpPr>
          <p:spPr>
            <a:xfrm>
              <a:off x="8115875" y="3442940"/>
              <a:ext cx="11745404" cy="340439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rPr>
                <a:t>Luyện đọc hay</a:t>
              </a:r>
              <a:endParaRPr kumimoji="0" lang="en-US" sz="1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spTree>
    <p:extLst>
      <p:ext uri="{BB962C8B-B14F-4D97-AF65-F5344CB8AC3E}">
        <p14:creationId xmlns:p14="http://schemas.microsoft.com/office/powerpoint/2010/main" val="3125523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20" name="Rectangle 4">
            <a:extLst>
              <a:ext uri="{FF2B5EF4-FFF2-40B4-BE49-F238E27FC236}">
                <a16:creationId xmlns:a16="http://schemas.microsoft.com/office/drawing/2014/main" id="{09748206-CC54-4E5F-8991-08061EAB9AB2}"/>
              </a:ext>
            </a:extLst>
          </p:cNvPr>
          <p:cNvSpPr>
            <a:spLocks noChangeArrowheads="1"/>
          </p:cNvSpPr>
          <p:nvPr/>
        </p:nvSpPr>
        <p:spPr bwMode="auto">
          <a:xfrm>
            <a:off x="1101286" y="1893532"/>
            <a:ext cx="9988792" cy="3172280"/>
          </a:xfrm>
          <a:prstGeom prst="rect">
            <a:avLst/>
          </a:prstGeom>
          <a:noFill/>
          <a:ln w="57150" cmpd="thinThick">
            <a:noFill/>
            <a:round/>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lvl="0" algn="just">
              <a:buSzPct val="100000"/>
            </a:pP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Đọc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diễn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bài</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nhấn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giọng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trầm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và</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có</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phần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hào</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sảng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nhấn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giọng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ở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những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từ</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ngữ</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phù</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hợp</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những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tình</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tiết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bất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ngờ</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hoặc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từ</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ngữ</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thể</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hiện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tâm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trạng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xúc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của</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nhân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vật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Lạc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Long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Quân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a:t>
            </a:r>
            <a:endParaRPr kumimoji="0" lang="en-US" altLang="en-US" sz="4000" b="1" i="1" u="none" strike="noStrike" kern="1200" cap="none" spc="0" normalizeH="0" baseline="0" noProof="0" dirty="0">
              <a:ln>
                <a:noFill/>
              </a:ln>
              <a:solidFill>
                <a:srgbClr val="11111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0186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61" name="TextBox 60">
            <a:extLst>
              <a:ext uri="{FF2B5EF4-FFF2-40B4-BE49-F238E27FC236}">
                <a16:creationId xmlns:a16="http://schemas.microsoft.com/office/drawing/2014/main" id="{EB3CB75F-225E-4B4A-B2E9-7EF1BD7A01FD}"/>
              </a:ext>
            </a:extLst>
          </p:cNvPr>
          <p:cNvSpPr txBox="1"/>
          <p:nvPr/>
        </p:nvSpPr>
        <p:spPr>
          <a:xfrm>
            <a:off x="359894" y="2826172"/>
            <a:ext cx="11172217" cy="1754326"/>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Luyện đọc lại bài</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Chuẩn bị bà</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i</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54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4" name="Picture 13">
            <a:extLst>
              <a:ext uri="{FF2B5EF4-FFF2-40B4-BE49-F238E27FC236}">
                <a16:creationId xmlns:a16="http://schemas.microsoft.com/office/drawing/2014/main" id="{F93ECA19-0F7E-4010-99C8-71DD2F1A81C3}"/>
              </a:ext>
            </a:extLst>
          </p:cNvPr>
          <p:cNvPicPr>
            <a:picLocks noChangeAspect="1"/>
          </p:cNvPicPr>
          <p:nvPr/>
        </p:nvPicPr>
        <p:blipFill rotWithShape="1">
          <a:blip r:embed="rId6">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pic>
        <p:nvPicPr>
          <p:cNvPr id="3" name="Picture 2">
            <a:extLst>
              <a:ext uri="{FF2B5EF4-FFF2-40B4-BE49-F238E27FC236}">
                <a16:creationId xmlns:a16="http://schemas.microsoft.com/office/drawing/2014/main" id="{E7E9C53C-ADA4-A797-D79A-B25CCD46C3B0}"/>
              </a:ext>
            </a:extLst>
          </p:cNvPr>
          <p:cNvPicPr>
            <a:picLocks noChangeAspect="1"/>
          </p:cNvPicPr>
          <p:nvPr/>
        </p:nvPicPr>
        <p:blipFill>
          <a:blip r:embed="rId7"/>
          <a:stretch>
            <a:fillRect/>
          </a:stretch>
        </p:blipFill>
        <p:spPr>
          <a:xfrm>
            <a:off x="3907564" y="1110732"/>
            <a:ext cx="4249280" cy="1999661"/>
          </a:xfrm>
          <a:prstGeom prst="rect">
            <a:avLst/>
          </a:prstGeom>
        </p:spPr>
      </p:pic>
    </p:spTree>
    <p:extLst>
      <p:ext uri="{BB962C8B-B14F-4D97-AF65-F5344CB8AC3E}">
        <p14:creationId xmlns:p14="http://schemas.microsoft.com/office/powerpoint/2010/main" val="3496327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3"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4"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325745"/>
            <a:ext cx="10764066" cy="6032760"/>
            <a:chOff x="-315833" y="-305061"/>
            <a:chExt cx="18899086" cy="10592061"/>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8700" y="1237094"/>
              <a:ext cx="16460942" cy="7812812"/>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188259" y="-305061"/>
              <a:ext cx="5394994" cy="4747595"/>
            </a:xfrm>
            <a:prstGeom prst="rect">
              <a:avLst/>
            </a:prstGeom>
          </p:spPr>
        </p:pic>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9"/>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0A93F204-44E6-2672-70F4-15A63EF6D0CE}"/>
              </a:ext>
            </a:extLst>
          </p:cNvPr>
          <p:cNvPicPr>
            <a:picLocks noChangeAspect="1"/>
          </p:cNvPicPr>
          <p:nvPr/>
        </p:nvPicPr>
        <p:blipFill>
          <a:blip r:embed="rId10"/>
          <a:stretch>
            <a:fillRect/>
          </a:stretch>
        </p:blipFill>
        <p:spPr>
          <a:xfrm>
            <a:off x="2299172" y="1827643"/>
            <a:ext cx="6828112" cy="3798137"/>
          </a:xfrm>
          <a:prstGeom prst="rect">
            <a:avLst/>
          </a:prstGeom>
        </p:spPr>
      </p:pic>
    </p:spTree>
    <p:extLst>
      <p:ext uri="{BB962C8B-B14F-4D97-AF65-F5344CB8AC3E}">
        <p14:creationId xmlns:p14="http://schemas.microsoft.com/office/powerpoint/2010/main" val="3062014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2" name="Group 1">
            <a:extLst>
              <a:ext uri="{FF2B5EF4-FFF2-40B4-BE49-F238E27FC236}">
                <a16:creationId xmlns:a16="http://schemas.microsoft.com/office/drawing/2014/main" id="{EE9E9F1E-82A5-6C98-AEDB-14EBD20982D6}"/>
              </a:ext>
            </a:extLst>
          </p:cNvPr>
          <p:cNvGrpSpPr/>
          <p:nvPr/>
        </p:nvGrpSpPr>
        <p:grpSpPr>
          <a:xfrm>
            <a:off x="847725" y="2105025"/>
            <a:ext cx="2808784" cy="4178833"/>
            <a:chOff x="2463423" y="943659"/>
            <a:chExt cx="4125409" cy="5696063"/>
          </a:xfrm>
        </p:grpSpPr>
        <p:grpSp>
          <p:nvGrpSpPr>
            <p:cNvPr id="4" name="Group 3">
              <a:extLst>
                <a:ext uri="{FF2B5EF4-FFF2-40B4-BE49-F238E27FC236}">
                  <a16:creationId xmlns:a16="http://schemas.microsoft.com/office/drawing/2014/main" id="{7AB82DE2-8DB6-1174-02A1-29AFBC78B46A}"/>
                </a:ext>
              </a:extLst>
            </p:cNvPr>
            <p:cNvGrpSpPr/>
            <p:nvPr/>
          </p:nvGrpSpPr>
          <p:grpSpPr>
            <a:xfrm>
              <a:off x="3070763" y="3817300"/>
              <a:ext cx="2592194" cy="2822422"/>
              <a:chOff x="3070763" y="3817300"/>
              <a:chExt cx="2592194" cy="2822422"/>
            </a:xfrm>
          </p:grpSpPr>
          <p:pic>
            <p:nvPicPr>
              <p:cNvPr id="8" name="Picture 7">
                <a:extLst>
                  <a:ext uri="{FF2B5EF4-FFF2-40B4-BE49-F238E27FC236}">
                    <a16:creationId xmlns:a16="http://schemas.microsoft.com/office/drawing/2014/main" id="{1BD7382A-7EC6-E9F1-508A-27193E576B14}"/>
                  </a:ext>
                </a:extLst>
              </p:cNvPr>
              <p:cNvPicPr>
                <a:picLocks noChangeAspect="1"/>
              </p:cNvPicPr>
              <p:nvPr/>
            </p:nvPicPr>
            <p:blipFill>
              <a:blip r:embed="rId5"/>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9" name="Picture 28">
                <a:extLst>
                  <a:ext uri="{FF2B5EF4-FFF2-40B4-BE49-F238E27FC236}">
                    <a16:creationId xmlns:a16="http://schemas.microsoft.com/office/drawing/2014/main" id="{412B391A-9ACF-56B0-1A1C-A065D34476F1}"/>
                  </a:ext>
                </a:extLst>
              </p:cNvPr>
              <p:cNvPicPr>
                <a:picLocks noChangeAspect="1"/>
              </p:cNvPicPr>
              <p:nvPr/>
            </p:nvPicPr>
            <p:blipFill>
              <a:blip r:embed="rId6"/>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5" name="Picture 3">
              <a:extLst>
                <a:ext uri="{FF2B5EF4-FFF2-40B4-BE49-F238E27FC236}">
                  <a16:creationId xmlns:a16="http://schemas.microsoft.com/office/drawing/2014/main" id="{15EB558C-5A62-97D0-6BC8-A9942D4FB2E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2463423" y="943659"/>
              <a:ext cx="4125409" cy="2847097"/>
            </a:xfrm>
            <a:prstGeom prst="rect">
              <a:avLst/>
            </a:prstGeom>
          </p:spPr>
        </p:pic>
        <p:sp>
          <p:nvSpPr>
            <p:cNvPr id="7" name="TextBox 6">
              <a:extLst>
                <a:ext uri="{FF2B5EF4-FFF2-40B4-BE49-F238E27FC236}">
                  <a16:creationId xmlns:a16="http://schemas.microsoft.com/office/drawing/2014/main" id="{F55D65E9-28D0-4D14-2DB2-83430718AD41}"/>
                </a:ext>
              </a:extLst>
            </p:cNvPr>
            <p:cNvSpPr txBox="1"/>
            <p:nvPr/>
          </p:nvSpPr>
          <p:spPr>
            <a:xfrm>
              <a:off x="2762758" y="1576058"/>
              <a:ext cx="3592858" cy="1468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normalizeH="0" baseline="0" noProof="0" dirty="0">
                  <a:ln w="22225">
                    <a:noFill/>
                    <a:prstDash val="solid"/>
                  </a:ln>
                  <a:solidFill>
                    <a:srgbClr val="002060"/>
                  </a:solidFill>
                  <a:uLnTx/>
                  <a:uFillTx/>
                  <a:latin typeface="Calibri" panose="020F0502020204030204" pitchFamily="34" charset="0"/>
                  <a:cs typeface="Calibri" panose="020F0502020204030204" pitchFamily="34" charset="0"/>
                </a:rPr>
                <a:t>THẢO LUẬN NHÓM ĐÔI</a:t>
              </a:r>
            </a:p>
          </p:txBody>
        </p:sp>
      </p:grpSp>
      <p:sp>
        <p:nvSpPr>
          <p:cNvPr id="10" name="Rectangle: Rounded Corners 22">
            <a:extLst>
              <a:ext uri="{FF2B5EF4-FFF2-40B4-BE49-F238E27FC236}">
                <a16:creationId xmlns:a16="http://schemas.microsoft.com/office/drawing/2014/main" id="{B25CF6B1-8C86-CFB4-3416-79A7D6FE3CB0}"/>
              </a:ext>
            </a:extLst>
          </p:cNvPr>
          <p:cNvSpPr/>
          <p:nvPr/>
        </p:nvSpPr>
        <p:spPr>
          <a:xfrm>
            <a:off x="3598385" y="1023045"/>
            <a:ext cx="7542689" cy="1845885"/>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xmlns="" sd="3906556544">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19994" y="269007"/>
                          <a:pt x="204034" y="-38213"/>
                          <a:pt x="586124" y="0"/>
                        </a:cubicBezTo>
                        <a:cubicBezTo>
                          <a:pt x="1662001" y="-43991"/>
                          <a:pt x="4823921" y="-382941"/>
                          <a:pt x="6956564" y="0"/>
                        </a:cubicBezTo>
                        <a:cubicBezTo>
                          <a:pt x="7358372" y="20730"/>
                          <a:pt x="7484152" y="160839"/>
                          <a:pt x="7542689" y="450783"/>
                        </a:cubicBezTo>
                        <a:cubicBezTo>
                          <a:pt x="7614842" y="686568"/>
                          <a:pt x="7454360" y="1053986"/>
                          <a:pt x="7542689" y="1395101"/>
                        </a:cubicBezTo>
                        <a:cubicBezTo>
                          <a:pt x="7568338" y="1627957"/>
                          <a:pt x="7304371" y="1821293"/>
                          <a:pt x="6956564" y="1845885"/>
                        </a:cubicBezTo>
                        <a:cubicBezTo>
                          <a:pt x="4889312" y="1964620"/>
                          <a:pt x="3481818" y="1727003"/>
                          <a:pt x="586124" y="1845885"/>
                        </a:cubicBezTo>
                        <a:cubicBezTo>
                          <a:pt x="178678" y="1825124"/>
                          <a:pt x="-60480" y="1643393"/>
                          <a:pt x="0" y="1395101"/>
                        </a:cubicBezTo>
                        <a:cubicBezTo>
                          <a:pt x="-985" y="1185277"/>
                          <a:pt x="85551" y="906842"/>
                          <a:pt x="0" y="450783"/>
                        </a:cubicBezTo>
                        <a:close/>
                      </a:path>
                      <a:path w="7542689" h="1845885" stroke="0" extrusionOk="0">
                        <a:moveTo>
                          <a:pt x="0" y="450783"/>
                        </a:moveTo>
                        <a:cubicBezTo>
                          <a:pt x="-15417" y="193661"/>
                          <a:pt x="218217" y="13054"/>
                          <a:pt x="586124" y="0"/>
                        </a:cubicBezTo>
                        <a:cubicBezTo>
                          <a:pt x="2521083" y="-186410"/>
                          <a:pt x="5088509" y="244634"/>
                          <a:pt x="6956564" y="0"/>
                        </a:cubicBezTo>
                        <a:cubicBezTo>
                          <a:pt x="7259790" y="-41707"/>
                          <a:pt x="7466857" y="195879"/>
                          <a:pt x="7542689" y="450783"/>
                        </a:cubicBezTo>
                        <a:cubicBezTo>
                          <a:pt x="7445908" y="623913"/>
                          <a:pt x="7584988" y="1221888"/>
                          <a:pt x="7542689" y="1395101"/>
                        </a:cubicBezTo>
                        <a:cubicBezTo>
                          <a:pt x="7553284" y="1613004"/>
                          <a:pt x="7315076" y="1824481"/>
                          <a:pt x="6956564" y="1845885"/>
                        </a:cubicBezTo>
                        <a:cubicBezTo>
                          <a:pt x="5042382" y="1759838"/>
                          <a:pt x="1496663" y="1945804"/>
                          <a:pt x="586124" y="1845885"/>
                        </a:cubicBezTo>
                        <a:cubicBezTo>
                          <a:pt x="260180" y="1861523"/>
                          <a:pt x="-11814" y="1660194"/>
                          <a:pt x="0" y="1395101"/>
                        </a:cubicBezTo>
                        <a:cubicBezTo>
                          <a:pt x="65831" y="1144605"/>
                          <a:pt x="-66787" y="778553"/>
                          <a:pt x="0" y="450783"/>
                        </a:cubicBezTo>
                        <a:close/>
                      </a:path>
                      <a:path w="7542689" h="1845885" fill="none" stroke="0" extrusionOk="0">
                        <a:moveTo>
                          <a:pt x="0" y="450783"/>
                        </a:moveTo>
                        <a:cubicBezTo>
                          <a:pt x="-19236" y="157247"/>
                          <a:pt x="231552" y="16274"/>
                          <a:pt x="586124" y="0"/>
                        </a:cubicBezTo>
                        <a:cubicBezTo>
                          <a:pt x="1877365" y="50680"/>
                          <a:pt x="4881421" y="-217970"/>
                          <a:pt x="6956564" y="0"/>
                        </a:cubicBezTo>
                        <a:cubicBezTo>
                          <a:pt x="7301532" y="-5365"/>
                          <a:pt x="7491699" y="168197"/>
                          <a:pt x="7542689" y="450783"/>
                        </a:cubicBezTo>
                        <a:cubicBezTo>
                          <a:pt x="7655080" y="725469"/>
                          <a:pt x="7454772" y="1027524"/>
                          <a:pt x="7542689" y="1395101"/>
                        </a:cubicBezTo>
                        <a:cubicBezTo>
                          <a:pt x="7585672" y="1604414"/>
                          <a:pt x="7250752" y="1805261"/>
                          <a:pt x="6956564" y="1845885"/>
                        </a:cubicBezTo>
                        <a:cubicBezTo>
                          <a:pt x="4978165" y="1997511"/>
                          <a:pt x="3508264" y="1763626"/>
                          <a:pt x="586124" y="1845885"/>
                        </a:cubicBezTo>
                        <a:cubicBezTo>
                          <a:pt x="176895" y="1849454"/>
                          <a:pt x="-52209" y="1645826"/>
                          <a:pt x="0" y="1395101"/>
                        </a:cubicBezTo>
                        <a:cubicBezTo>
                          <a:pt x="-8526" y="1228191"/>
                          <a:pt x="65720" y="913036"/>
                          <a:pt x="0" y="4507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0" i="1" dirty="0">
                <a:solidFill>
                  <a:srgbClr val="000000"/>
                </a:solidFill>
                <a:effectLst/>
                <a:latin typeface="Calibri" panose="020F0502020204030204" pitchFamily="34" charset="0"/>
                <a:cs typeface="Calibri" panose="020F0502020204030204" pitchFamily="34" charset="0"/>
              </a:rPr>
              <a:t> Vào tháng Ba (âm lịch), nước ta có ngày lễ nào quan trọng?</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923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pic>
        <p:nvPicPr>
          <p:cNvPr id="1026" name="Picture 2" descr="Ý NGHĨA, NGUỒN GỐC CỦA NGÀY GIỖ TỔ HÙNG VƯƠNG (10/3 ÂM LỊCH)">
            <a:extLst>
              <a:ext uri="{FF2B5EF4-FFF2-40B4-BE49-F238E27FC236}">
                <a16:creationId xmlns:a16="http://schemas.microsoft.com/office/drawing/2014/main" id="{1373A338-91B3-0542-7B5F-C87AF66887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686434"/>
            <a:ext cx="10104684" cy="568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759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ng phú các hoạt động dịp lễ Giỗ Tổ Hùng Vương tại Thành phố Hồ Chí Minh">
            <a:extLst>
              <a:ext uri="{FF2B5EF4-FFF2-40B4-BE49-F238E27FC236}">
                <a16:creationId xmlns:a16="http://schemas.microsoft.com/office/drawing/2014/main" id="{AA3A1561-31CF-FD1D-AF73-2E7DA4F4BF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136640" cy="35559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iều hoạt động đặc sắc trong Lễ Giỗ Tổ Hùng Vương">
            <a:extLst>
              <a:ext uri="{FF2B5EF4-FFF2-40B4-BE49-F238E27FC236}">
                <a16:creationId xmlns:a16="http://schemas.microsoft.com/office/drawing/2014/main" id="{CDC7F899-2A5B-6065-C595-49EAAFEF8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960" y="0"/>
            <a:ext cx="6035040" cy="35763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iỗ Tổ Hùng Vương ý Nghĩa Lịch Sử Gì">
            <a:extLst>
              <a:ext uri="{FF2B5EF4-FFF2-40B4-BE49-F238E27FC236}">
                <a16:creationId xmlns:a16="http://schemas.microsoft.com/office/drawing/2014/main" id="{9549EFAB-421A-F2F7-70B2-9F01AC1DB7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92286"/>
            <a:ext cx="6146800" cy="326571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iỗ Tổ Hùng Vương- biểu tượng kết nối cội nguồn dân tộc">
            <a:extLst>
              <a:ext uri="{FF2B5EF4-FFF2-40B4-BE49-F238E27FC236}">
                <a16:creationId xmlns:a16="http://schemas.microsoft.com/office/drawing/2014/main" id="{9E5FE232-6B21-A37E-334B-C9737A3151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46800" y="3570258"/>
            <a:ext cx="6045200" cy="3287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093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clothing&#10;&#10;Description automatically generated">
            <a:extLst>
              <a:ext uri="{FF2B5EF4-FFF2-40B4-BE49-F238E27FC236}">
                <a16:creationId xmlns:a16="http://schemas.microsoft.com/office/drawing/2014/main" id="{9A40BFD9-6A17-421D-BE05-CE9DCD8BA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B24F09C1-135D-0FDB-61F9-99E0C47BC138}"/>
              </a:ext>
            </a:extLst>
          </p:cNvPr>
          <p:cNvPicPr>
            <a:picLocks noChangeAspect="1"/>
          </p:cNvPicPr>
          <p:nvPr/>
        </p:nvPicPr>
        <p:blipFill>
          <a:blip r:embed="rId4"/>
          <a:stretch>
            <a:fillRect/>
          </a:stretch>
        </p:blipFill>
        <p:spPr>
          <a:xfrm>
            <a:off x="8610422" y="-775118"/>
            <a:ext cx="3876854" cy="3578192"/>
          </a:xfrm>
          <a:prstGeom prst="rect">
            <a:avLst/>
          </a:prstGeom>
        </p:spPr>
      </p:pic>
      <p:pic>
        <p:nvPicPr>
          <p:cNvPr id="14" name="Picture 13">
            <a:extLst>
              <a:ext uri="{FF2B5EF4-FFF2-40B4-BE49-F238E27FC236}">
                <a16:creationId xmlns:a16="http://schemas.microsoft.com/office/drawing/2014/main" id="{A508A99E-18E7-07A5-3A2D-8C58E728420E}"/>
              </a:ext>
            </a:extLst>
          </p:cNvPr>
          <p:cNvPicPr>
            <a:picLocks noChangeAspect="1"/>
          </p:cNvPicPr>
          <p:nvPr/>
        </p:nvPicPr>
        <p:blipFill>
          <a:blip r:embed="rId5"/>
          <a:stretch>
            <a:fillRect/>
          </a:stretch>
        </p:blipFill>
        <p:spPr>
          <a:xfrm>
            <a:off x="312282" y="3053977"/>
            <a:ext cx="11967485" cy="2731245"/>
          </a:xfrm>
          <a:prstGeom prst="rect">
            <a:avLst/>
          </a:prstGeom>
        </p:spPr>
      </p:pic>
      <p:pic>
        <p:nvPicPr>
          <p:cNvPr id="18" name="Picture 17">
            <a:extLst>
              <a:ext uri="{FF2B5EF4-FFF2-40B4-BE49-F238E27FC236}">
                <a16:creationId xmlns:a16="http://schemas.microsoft.com/office/drawing/2014/main" id="{9FF0AB4B-EF2C-F352-718A-A305C3D4ED1E}"/>
              </a:ext>
            </a:extLst>
          </p:cNvPr>
          <p:cNvPicPr>
            <a:picLocks noChangeAspect="1"/>
          </p:cNvPicPr>
          <p:nvPr/>
        </p:nvPicPr>
        <p:blipFill>
          <a:blip r:embed="rId6"/>
          <a:stretch>
            <a:fillRect/>
          </a:stretch>
        </p:blipFill>
        <p:spPr>
          <a:xfrm>
            <a:off x="-380425" y="1527309"/>
            <a:ext cx="4304149" cy="2755631"/>
          </a:xfrm>
          <a:prstGeom prst="rect">
            <a:avLst/>
          </a:prstGeom>
        </p:spPr>
      </p:pic>
      <p:pic>
        <p:nvPicPr>
          <p:cNvPr id="20" name="Picture 19">
            <a:extLst>
              <a:ext uri="{FF2B5EF4-FFF2-40B4-BE49-F238E27FC236}">
                <a16:creationId xmlns:a16="http://schemas.microsoft.com/office/drawing/2014/main" id="{F0C6AC5D-6108-0035-38E4-136E2AFBA3BD}"/>
              </a:ext>
            </a:extLst>
          </p:cNvPr>
          <p:cNvPicPr>
            <a:picLocks noChangeAspect="1"/>
          </p:cNvPicPr>
          <p:nvPr/>
        </p:nvPicPr>
        <p:blipFill>
          <a:blip r:embed="rId7"/>
          <a:stretch>
            <a:fillRect/>
          </a:stretch>
        </p:blipFill>
        <p:spPr>
          <a:xfrm>
            <a:off x="3984680" y="6211768"/>
            <a:ext cx="4584589" cy="646232"/>
          </a:xfrm>
          <a:prstGeom prst="rect">
            <a:avLst/>
          </a:prstGeom>
        </p:spPr>
      </p:pic>
    </p:spTree>
    <p:extLst>
      <p:ext uri="{BB962C8B-B14F-4D97-AF65-F5344CB8AC3E}">
        <p14:creationId xmlns:p14="http://schemas.microsoft.com/office/powerpoint/2010/main" val="3392756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par>
                                <p:cTn id="10" presetID="5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Scale>
                                      <p:cBhvr>
                                        <p:cTn id="1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4"/>
                                        </p:tgtEl>
                                        <p:attrNameLst>
                                          <p:attrName>ppt_x</p:attrName>
                                          <p:attrName>ppt_y</p:attrName>
                                        </p:attrNameLst>
                                      </p:cBhvr>
                                    </p:animMotion>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5387894" cy="5859011"/>
            <a:chOff x="-315833" y="0"/>
            <a:chExt cx="9459833"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a:noFill/>
                  </a:ln>
                  <a:solidFill>
                    <a:prstClr val="black"/>
                  </a:solidFill>
                  <a:effectLst/>
                  <a:uLnTx/>
                  <a:uFillTx/>
                  <a:latin typeface="UTM Ong Do Gia" panose="02040603050506020204" pitchFamily="18" charset="0"/>
                  <a:cs typeface="+mn-cs"/>
                </a:rPr>
                <a:t>1</a:t>
              </a:r>
              <a:endParaRPr kumimoji="0" lang="vi-VN" sz="13800" b="1" i="0" u="none" strike="noStrike" kern="1200" cap="none" spc="0" normalizeH="0" baseline="0" noProof="0">
                <a:ln>
                  <a:noFill/>
                </a:ln>
                <a:solidFill>
                  <a:prstClr val="black"/>
                </a:solidFill>
                <a:effectLst/>
                <a:uLnTx/>
                <a:uFillTx/>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FAFB71C5-CD81-074B-95AB-4B04C77C965F}"/>
              </a:ext>
            </a:extLst>
          </p:cNvPr>
          <p:cNvPicPr>
            <a:picLocks noChangeAspect="1"/>
          </p:cNvPicPr>
          <p:nvPr/>
        </p:nvPicPr>
        <p:blipFill>
          <a:blip r:embed="rId9"/>
          <a:stretch>
            <a:fillRect/>
          </a:stretch>
        </p:blipFill>
        <p:spPr>
          <a:xfrm>
            <a:off x="3847200" y="2255144"/>
            <a:ext cx="7419475" cy="3798137"/>
          </a:xfrm>
          <a:prstGeom prst="rect">
            <a:avLst/>
          </a:prstGeom>
        </p:spPr>
      </p:pic>
    </p:spTree>
    <p:extLst>
      <p:ext uri="{BB962C8B-B14F-4D97-AF65-F5344CB8AC3E}">
        <p14:creationId xmlns:p14="http://schemas.microsoft.com/office/powerpoint/2010/main" val="1229464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5" name="Picture 4">
            <a:extLst>
              <a:ext uri="{FF2B5EF4-FFF2-40B4-BE49-F238E27FC236}">
                <a16:creationId xmlns:a16="http://schemas.microsoft.com/office/drawing/2014/main" id="{28DADE71-77CB-603C-1388-EB5673FB6320}"/>
              </a:ext>
            </a:extLst>
          </p:cNvPr>
          <p:cNvPicPr>
            <a:picLocks noChangeAspect="1"/>
          </p:cNvPicPr>
          <p:nvPr/>
        </p:nvPicPr>
        <p:blipFill>
          <a:blip r:embed="rId5"/>
          <a:stretch>
            <a:fillRect/>
          </a:stretch>
        </p:blipFill>
        <p:spPr>
          <a:xfrm>
            <a:off x="6928167" y="2631122"/>
            <a:ext cx="5000625" cy="3952875"/>
          </a:xfrm>
          <a:prstGeom prst="rect">
            <a:avLst/>
          </a:prstGeom>
        </p:spPr>
      </p:pic>
      <p:sp>
        <p:nvSpPr>
          <p:cNvPr id="7" name="TextBox 6">
            <a:extLst>
              <a:ext uri="{FF2B5EF4-FFF2-40B4-BE49-F238E27FC236}">
                <a16:creationId xmlns:a16="http://schemas.microsoft.com/office/drawing/2014/main" id="{FBF6E75A-6677-525B-C389-9A9E12F09B70}"/>
              </a:ext>
            </a:extLst>
          </p:cNvPr>
          <p:cNvSpPr txBox="1"/>
          <p:nvPr/>
        </p:nvSpPr>
        <p:spPr>
          <a:xfrm>
            <a:off x="558800" y="1371600"/>
            <a:ext cx="6979920" cy="5632311"/>
          </a:xfrm>
          <a:prstGeom prst="rect">
            <a:avLst/>
          </a:prstGeom>
          <a:noFill/>
        </p:spPr>
        <p:txBody>
          <a:bodyPr wrap="square" rtlCol="0">
            <a:spAutoFit/>
          </a:bodyPr>
          <a:lstStyle/>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Sống với nhau được ít lâu, Lạc Long Quân bàn với vợ:</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endParaRPr lang="en-US" sz="20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14EABA07-E6A6-8B12-8DB9-B78458ED289E}"/>
              </a:ext>
            </a:extLst>
          </p:cNvPr>
          <p:cNvPicPr>
            <a:picLocks noChangeAspect="1"/>
          </p:cNvPicPr>
          <p:nvPr/>
        </p:nvPicPr>
        <p:blipFill>
          <a:blip r:embed="rId6"/>
          <a:stretch>
            <a:fillRect/>
          </a:stretch>
        </p:blipFill>
        <p:spPr>
          <a:xfrm>
            <a:off x="1991360" y="102817"/>
            <a:ext cx="7710908" cy="1674272"/>
          </a:xfrm>
          <a:prstGeom prst="rect">
            <a:avLst/>
          </a:prstGeom>
        </p:spPr>
      </p:pic>
    </p:spTree>
    <p:extLst>
      <p:ext uri="{BB962C8B-B14F-4D97-AF65-F5344CB8AC3E}">
        <p14:creationId xmlns:p14="http://schemas.microsoft.com/office/powerpoint/2010/main" val="1904517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7" name="TextBox 6">
            <a:extLst>
              <a:ext uri="{FF2B5EF4-FFF2-40B4-BE49-F238E27FC236}">
                <a16:creationId xmlns:a16="http://schemas.microsoft.com/office/drawing/2014/main" id="{FBF6E75A-6677-525B-C389-9A9E12F09B70}"/>
              </a:ext>
            </a:extLst>
          </p:cNvPr>
          <p:cNvSpPr txBox="1"/>
          <p:nvPr/>
        </p:nvSpPr>
        <p:spPr>
          <a:xfrm>
            <a:off x="508000" y="264160"/>
            <a:ext cx="11074400" cy="3046988"/>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Cũng bởi sự tích này mà về sau, người Việt ta thường tự hào xưng là </a:t>
            </a:r>
            <a:r>
              <a:rPr lang="vi-VN" sz="2400" i="1" dirty="0">
                <a:solidFill>
                  <a:srgbClr val="000000"/>
                </a:solidFill>
                <a:latin typeface="Cambria" panose="02040503050406030204" pitchFamily="18" charset="0"/>
                <a:ea typeface="Cambria" panose="02040503050406030204" pitchFamily="18" charset="0"/>
              </a:rPr>
              <a:t>con Rồng cháu Tiên</a:t>
            </a:r>
            <a:r>
              <a:rPr lang="vi-VN" sz="2400" dirty="0">
                <a:solidFill>
                  <a:srgbClr val="000000"/>
                </a:solidFill>
                <a:latin typeface="Cambria" panose="02040503050406030204" pitchFamily="18" charset="0"/>
                <a:ea typeface="Cambria" panose="02040503050406030204" pitchFamily="18" charset="0"/>
              </a:rPr>
              <a:t> và thân mật gọi nhau là </a:t>
            </a:r>
            <a:r>
              <a:rPr lang="vi-VN" sz="2400" i="1" dirty="0">
                <a:solidFill>
                  <a:srgbClr val="000000"/>
                </a:solidFill>
                <a:latin typeface="Cambria" panose="02040503050406030204" pitchFamily="18" charset="0"/>
                <a:ea typeface="Cambria" panose="02040503050406030204" pitchFamily="18" charset="0"/>
              </a:rPr>
              <a:t>đồng bào</a:t>
            </a:r>
            <a:r>
              <a:rPr lang="vi-VN" sz="2400" dirty="0">
                <a:solidFill>
                  <a:srgbClr val="000000"/>
                </a:solidFill>
                <a:latin typeface="Cambria" panose="02040503050406030204" pitchFamily="18" charset="0"/>
                <a:ea typeface="Cambria" panose="02040503050406030204" pitchFamily="18" charset="0"/>
              </a:rPr>
              <a:t>.</a:t>
            </a:r>
            <a:endParaRPr lang="en-US" sz="2400" dirty="0">
              <a:solidFill>
                <a:srgbClr val="000000"/>
              </a:solidFill>
              <a:latin typeface="Cambria" panose="02040503050406030204" pitchFamily="18" charset="0"/>
              <a:ea typeface="Cambria" panose="02040503050406030204" pitchFamily="18" charset="0"/>
            </a:endParaRPr>
          </a:p>
          <a:p>
            <a:pPr lvl="0" algn="r"/>
            <a:r>
              <a:rPr lang="en-US" sz="2400" dirty="0">
                <a:solidFill>
                  <a:prstClr val="black"/>
                </a:solidFill>
                <a:latin typeface="Cambria" panose="02040503050406030204" pitchFamily="18" charset="0"/>
                <a:ea typeface="Cambria" panose="02040503050406030204" pitchFamily="18" charset="0"/>
              </a:rPr>
              <a:t>(Theo </a:t>
            </a:r>
            <a:r>
              <a:rPr lang="en-US" sz="2400" dirty="0" err="1">
                <a:solidFill>
                  <a:prstClr val="black"/>
                </a:solidFill>
                <a:latin typeface="Cambria" panose="02040503050406030204" pitchFamily="18" charset="0"/>
                <a:ea typeface="Cambria" panose="02040503050406030204" pitchFamily="18" charset="0"/>
              </a:rPr>
              <a:t>Nguyễn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Đổng</a:t>
            </a:r>
            <a:r>
              <a:rPr lang="en-US" sz="2400" dirty="0">
                <a:solidFill>
                  <a:prstClr val="black"/>
                </a:solidFill>
                <a:latin typeface="Cambria" panose="02040503050406030204" pitchFamily="18" charset="0"/>
                <a:ea typeface="Cambria" panose="02040503050406030204" pitchFamily="18" charset="0"/>
              </a:rPr>
              <a:t> Chi)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3B93A912-C37F-1732-401D-7BE2190F28CA}"/>
              </a:ext>
            </a:extLst>
          </p:cNvPr>
          <p:cNvPicPr>
            <a:picLocks noChangeAspect="1"/>
          </p:cNvPicPr>
          <p:nvPr/>
        </p:nvPicPr>
        <p:blipFill>
          <a:blip r:embed="rId5"/>
          <a:stretch>
            <a:fillRect/>
          </a:stretch>
        </p:blipFill>
        <p:spPr>
          <a:xfrm>
            <a:off x="447040" y="3096239"/>
            <a:ext cx="5876607" cy="3511888"/>
          </a:xfrm>
          <a:prstGeom prst="rect">
            <a:avLst/>
          </a:prstGeom>
        </p:spPr>
      </p:pic>
    </p:spTree>
    <p:extLst>
      <p:ext uri="{BB962C8B-B14F-4D97-AF65-F5344CB8AC3E}">
        <p14:creationId xmlns:p14="http://schemas.microsoft.com/office/powerpoint/2010/main" val="918482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1492</Words>
  <Application>Microsoft Office PowerPoint</Application>
  <PresentationFormat>Widescreen</PresentationFormat>
  <Paragraphs>86</Paragraphs>
  <Slides>29</Slides>
  <Notes>23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微软雅黑</vt:lpstr>
      <vt:lpstr>Arial</vt:lpstr>
      <vt:lpstr>Calibri</vt:lpstr>
      <vt:lpstr>Calibri Light</vt:lpstr>
      <vt:lpstr>Cambria</vt:lpstr>
      <vt:lpstr>Cambria Bold</vt:lpstr>
      <vt:lpstr>等线</vt:lpstr>
      <vt:lpstr>Open Sans</vt:lpstr>
      <vt:lpstr>Times New Roman</vt:lpstr>
      <vt:lpstr>UTM Ong Do 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cp:revision>
  <dcterms:created xsi:type="dcterms:W3CDTF">2025-02-25T01:44:21Z</dcterms:created>
  <dcterms:modified xsi:type="dcterms:W3CDTF">2025-02-25T01:44:34Z</dcterms:modified>
</cp:coreProperties>
</file>