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76F9-C306-4C32-BF69-DB14C5AB89C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1CC7-608E-47B3-A4FF-FF1C332B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95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88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7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81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5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8EED-8E18-48DC-8906-CC85D7669B6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BD0A-99F4-4C0C-9A4C-5381C5DA9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audio" Target="../media/audio5.wav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5.wav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5.wav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slide" Target="slide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18904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175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9620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9991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  <p:extLst>
      <p:ext uri="{BB962C8B-B14F-4D97-AF65-F5344CB8AC3E}">
        <p14:creationId xmlns:p14="http://schemas.microsoft.com/office/powerpoint/2010/main" val="25938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3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65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1225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77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Arial</vt:lpstr>
      <vt:lpstr>Book Antiqua</vt:lpstr>
      <vt:lpstr>Calibri</vt:lpstr>
      <vt:lpstr>Calibri Light</vt:lpstr>
      <vt:lpstr>Cambria</vt:lpstr>
      <vt:lpstr>等线</vt:lpstr>
      <vt:lpstr>Times New Roman</vt:lpstr>
      <vt:lpstr>杨任东竹石体-Medium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2025-02-04T07:15:01Z</dcterms:created>
  <dcterms:modified xsi:type="dcterms:W3CDTF">2025-02-04T07:15:54Z</dcterms:modified>
</cp:coreProperties>
</file>