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4"/>
  </p:notesMasterIdLst>
  <p:sldIdLst>
    <p:sldId id="333" r:id="rId3"/>
    <p:sldId id="256" r:id="rId4"/>
    <p:sldId id="258" r:id="rId5"/>
    <p:sldId id="259" r:id="rId6"/>
    <p:sldId id="260" r:id="rId7"/>
    <p:sldId id="261" r:id="rId8"/>
    <p:sldId id="309" r:id="rId9"/>
    <p:sldId id="335" r:id="rId10"/>
    <p:sldId id="336" r:id="rId11"/>
    <p:sldId id="340" r:id="rId12"/>
    <p:sldId id="338" r:id="rId13"/>
    <p:sldId id="350" r:id="rId14"/>
    <p:sldId id="343" r:id="rId15"/>
    <p:sldId id="351" r:id="rId16"/>
    <p:sldId id="352" r:id="rId17"/>
    <p:sldId id="353" r:id="rId18"/>
    <p:sldId id="342" r:id="rId19"/>
    <p:sldId id="354" r:id="rId20"/>
    <p:sldId id="355" r:id="rId21"/>
    <p:sldId id="356"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5"/>
            </a:lvl2pPr>
            <a:lvl3pPr lvl="2" algn="ctr">
              <a:spcBef>
                <a:spcPts val="0"/>
              </a:spcBef>
              <a:spcAft>
                <a:spcPts val="0"/>
              </a:spcAft>
              <a:buSzPts val="5200"/>
              <a:buNone/>
              <a:defRPr sz="6935"/>
            </a:lvl3pPr>
            <a:lvl4pPr lvl="3" algn="ctr">
              <a:spcBef>
                <a:spcPts val="0"/>
              </a:spcBef>
              <a:spcAft>
                <a:spcPts val="0"/>
              </a:spcAft>
              <a:buSzPts val="5200"/>
              <a:buNone/>
              <a:defRPr sz="6935"/>
            </a:lvl4pPr>
            <a:lvl5pPr lvl="4" algn="ctr">
              <a:spcBef>
                <a:spcPts val="0"/>
              </a:spcBef>
              <a:spcAft>
                <a:spcPts val="0"/>
              </a:spcAft>
              <a:buSzPts val="5200"/>
              <a:buNone/>
              <a:defRPr sz="6935"/>
            </a:lvl5pPr>
            <a:lvl6pPr lvl="5" algn="ctr">
              <a:spcBef>
                <a:spcPts val="0"/>
              </a:spcBef>
              <a:spcAft>
                <a:spcPts val="0"/>
              </a:spcAft>
              <a:buSzPts val="5200"/>
              <a:buNone/>
              <a:defRPr sz="6935"/>
            </a:lvl6pPr>
            <a:lvl7pPr lvl="6" algn="ctr">
              <a:spcBef>
                <a:spcPts val="0"/>
              </a:spcBef>
              <a:spcAft>
                <a:spcPts val="0"/>
              </a:spcAft>
              <a:buSzPts val="5200"/>
              <a:buNone/>
              <a:defRPr sz="6935"/>
            </a:lvl7pPr>
            <a:lvl8pPr lvl="7" algn="ctr">
              <a:spcBef>
                <a:spcPts val="0"/>
              </a:spcBef>
              <a:spcAft>
                <a:spcPts val="0"/>
              </a:spcAft>
              <a:buSzPts val="5200"/>
              <a:buNone/>
              <a:defRPr sz="6935"/>
            </a:lvl8pPr>
            <a:lvl9pPr lvl="8" algn="ctr">
              <a:spcBef>
                <a:spcPts val="0"/>
              </a:spcBef>
              <a:spcAft>
                <a:spcPts val="0"/>
              </a:spcAft>
              <a:buSzPts val="5200"/>
              <a:buNone/>
              <a:defRPr sz="6935"/>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5"/>
            </a:lvl1pPr>
            <a:lvl2pPr lvl="1" algn="ctr">
              <a:lnSpc>
                <a:spcPct val="100000"/>
              </a:lnSpc>
              <a:spcBef>
                <a:spcPts val="0"/>
              </a:spcBef>
              <a:spcAft>
                <a:spcPts val="0"/>
              </a:spcAft>
              <a:buSzPts val="2800"/>
              <a:buNone/>
              <a:defRPr sz="3735"/>
            </a:lvl2pPr>
            <a:lvl3pPr lvl="2" algn="ctr">
              <a:lnSpc>
                <a:spcPct val="100000"/>
              </a:lnSpc>
              <a:spcBef>
                <a:spcPts val="0"/>
              </a:spcBef>
              <a:spcAft>
                <a:spcPts val="0"/>
              </a:spcAft>
              <a:buSzPts val="2800"/>
              <a:buNone/>
              <a:defRPr sz="3735"/>
            </a:lvl3pPr>
            <a:lvl4pPr lvl="3" algn="ctr">
              <a:lnSpc>
                <a:spcPct val="100000"/>
              </a:lnSpc>
              <a:spcBef>
                <a:spcPts val="0"/>
              </a:spcBef>
              <a:spcAft>
                <a:spcPts val="0"/>
              </a:spcAft>
              <a:buSzPts val="2800"/>
              <a:buNone/>
              <a:defRPr sz="3735"/>
            </a:lvl4pPr>
            <a:lvl5pPr lvl="4" algn="ctr">
              <a:lnSpc>
                <a:spcPct val="100000"/>
              </a:lnSpc>
              <a:spcBef>
                <a:spcPts val="0"/>
              </a:spcBef>
              <a:spcAft>
                <a:spcPts val="0"/>
              </a:spcAft>
              <a:buSzPts val="2800"/>
              <a:buNone/>
              <a:defRPr sz="3735"/>
            </a:lvl5pPr>
            <a:lvl6pPr lvl="5" algn="ctr">
              <a:lnSpc>
                <a:spcPct val="100000"/>
              </a:lnSpc>
              <a:spcBef>
                <a:spcPts val="0"/>
              </a:spcBef>
              <a:spcAft>
                <a:spcPts val="0"/>
              </a:spcAft>
              <a:buSzPts val="2800"/>
              <a:buNone/>
              <a:defRPr sz="3735"/>
            </a:lvl6pPr>
            <a:lvl7pPr lvl="6" algn="ctr">
              <a:lnSpc>
                <a:spcPct val="100000"/>
              </a:lnSpc>
              <a:spcBef>
                <a:spcPts val="0"/>
              </a:spcBef>
              <a:spcAft>
                <a:spcPts val="0"/>
              </a:spcAft>
              <a:buSzPts val="2800"/>
              <a:buNone/>
              <a:defRPr sz="3735"/>
            </a:lvl7pPr>
            <a:lvl8pPr lvl="7" algn="ctr">
              <a:lnSpc>
                <a:spcPct val="100000"/>
              </a:lnSpc>
              <a:spcBef>
                <a:spcPts val="0"/>
              </a:spcBef>
              <a:spcAft>
                <a:spcPts val="0"/>
              </a:spcAft>
              <a:buSzPts val="2800"/>
              <a:buNone/>
              <a:defRPr sz="3735"/>
            </a:lvl8pPr>
            <a:lvl9pPr lvl="8" algn="ctr">
              <a:lnSpc>
                <a:spcPct val="100000"/>
              </a:lnSpc>
              <a:spcBef>
                <a:spcPts val="0"/>
              </a:spcBef>
              <a:spcAft>
                <a:spcPts val="0"/>
              </a:spcAft>
              <a:buSzPts val="2800"/>
              <a:buNone/>
              <a:defRPr sz="3735"/>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945"/>
            <a:ext cx="10515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2024/2/29</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038"/>
            <a:ext cx="10515600" cy="2853236"/>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90268"/>
            <a:ext cx="10515600" cy="1500449"/>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2024/2/29</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945"/>
            <a:ext cx="5181600" cy="43521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2024/2/29</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89"/>
            <a:ext cx="10515600" cy="132579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75" y="1778749"/>
            <a:ext cx="4873575" cy="824056"/>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835" indent="0">
              <a:buNone/>
              <a:defRPr sz="1800"/>
            </a:lvl7pPr>
            <a:lvl8pPr marL="3201035" indent="0">
              <a:buNone/>
              <a:defRPr sz="1800"/>
            </a:lvl8pPr>
            <a:lvl9pPr marL="365823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5" y="2665846"/>
            <a:ext cx="4873575"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749"/>
            <a:ext cx="4897576" cy="824056"/>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835" indent="0">
              <a:buNone/>
              <a:defRPr sz="1800"/>
            </a:lvl7pPr>
            <a:lvl8pPr marL="3201035" indent="0">
              <a:buNone/>
              <a:defRPr sz="1800"/>
            </a:lvl8pPr>
            <a:lvl9pPr marL="365823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9" y="2665846"/>
            <a:ext cx="4897576" cy="352490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2024/2/29</a:t>
            </a:fld>
            <a:endParaRPr lang="zh-CN" altLang="en-US"/>
          </a:p>
        </p:txBody>
      </p:sp>
      <p:sp>
        <p:nvSpPr>
          <p:cNvPr id="8" name="页脚占位符 7"/>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89"/>
            <a:ext cx="10515600" cy="132579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2024/2/29</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2024/2/29</a:t>
            </a:fld>
            <a:endParaRPr lang="zh-CN" altLang="en-US"/>
          </a:p>
        </p:txBody>
      </p:sp>
      <p:sp>
        <p:nvSpPr>
          <p:cNvPr id="3" name="页脚占位符 2"/>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80"/>
            <a:ext cx="4165349" cy="160048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82"/>
            <a:ext cx="6172200" cy="54047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p:nvPr>
        </p:nvSpPr>
        <p:spPr>
          <a:xfrm>
            <a:off x="839788" y="2057761"/>
            <a:ext cx="4165349" cy="3812255"/>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835" indent="0">
              <a:buNone/>
              <a:defRPr sz="1400"/>
            </a:lvl7pPr>
            <a:lvl8pPr marL="3201035" indent="0">
              <a:buNone/>
              <a:defRPr sz="1400"/>
            </a:lvl8pPr>
            <a:lvl9pPr marL="365823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2024/2/29</a:t>
            </a:fld>
            <a:endParaRPr lang="zh-CN" altLang="en-US"/>
          </a:p>
        </p:txBody>
      </p:sp>
      <p:sp>
        <p:nvSpPr>
          <p:cNvPr id="6" name="页脚占位符 5"/>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89"/>
            <a:ext cx="2628900" cy="581285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89"/>
            <a:ext cx="7734300" cy="581285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2024/2/29</a:t>
            </a:fld>
            <a:endParaRPr lang="zh-CN" altLang="en-US"/>
          </a:p>
        </p:txBody>
      </p:sp>
      <p:sp>
        <p:nvSpPr>
          <p:cNvPr id="5" name="页脚占位符 4"/>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89"/>
            <a:ext cx="10515600" cy="581285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a:xfrm>
            <a:off x="838200" y="6357463"/>
            <a:ext cx="2743200" cy="365189"/>
          </a:xfrm>
          <a:prstGeom prst="rect">
            <a:avLst/>
          </a:prstGeom>
        </p:spPr>
        <p:txBody>
          <a:bodyPr/>
          <a:lstStyle/>
          <a:p>
            <a:fld id="{82F288E0-7875-42C4-84C8-98DBBD3BF4D2}" type="datetimeFigureOut">
              <a:rPr lang="zh-CN" altLang="en-US" smtClean="0"/>
              <a:t>2024/2/29</a:t>
            </a:fld>
            <a:endParaRPr lang="zh-CN" altLang="en-US"/>
          </a:p>
        </p:txBody>
      </p:sp>
      <p:sp>
        <p:nvSpPr>
          <p:cNvPr id="4" name="页脚占位符 3"/>
          <p:cNvSpPr>
            <a:spLocks noGrp="1"/>
          </p:cNvSpPr>
          <p:nvPr>
            <p:ph type="ftr" sz="quarter" idx="11"/>
          </p:nvPr>
        </p:nvSpPr>
        <p:spPr>
          <a:xfrm>
            <a:off x="4038600" y="6357463"/>
            <a:ext cx="4114800" cy="365189"/>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7463"/>
            <a:ext cx="2743200" cy="365189"/>
          </a:xfrm>
          <a:prstGeom prst="rect">
            <a:avLst/>
          </a:prstGeo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600" lvl="0" indent="-423545">
              <a:spcBef>
                <a:spcPts val="0"/>
              </a:spcBef>
              <a:spcAft>
                <a:spcPts val="0"/>
              </a:spcAft>
              <a:buSzPts val="1400"/>
              <a:buChar char="●"/>
              <a:defRPr/>
            </a:lvl1pPr>
            <a:lvl2pPr marL="1219200" lvl="1" indent="-423545">
              <a:spcBef>
                <a:spcPts val="0"/>
              </a:spcBef>
              <a:spcAft>
                <a:spcPts val="0"/>
              </a:spcAft>
              <a:buSzPts val="1400"/>
              <a:buChar char="○"/>
              <a:defRPr/>
            </a:lvl2pPr>
            <a:lvl3pPr marL="1828800" lvl="2" indent="-423545">
              <a:spcBef>
                <a:spcPts val="0"/>
              </a:spcBef>
              <a:spcAft>
                <a:spcPts val="0"/>
              </a:spcAft>
              <a:buSzPts val="1400"/>
              <a:buChar char="■"/>
              <a:defRPr/>
            </a:lvl3pPr>
            <a:lvl4pPr marL="2438400" lvl="3" indent="-423545">
              <a:spcBef>
                <a:spcPts val="0"/>
              </a:spcBef>
              <a:spcAft>
                <a:spcPts val="0"/>
              </a:spcAft>
              <a:buSzPts val="1400"/>
              <a:buChar char="●"/>
              <a:defRPr/>
            </a:lvl4pPr>
            <a:lvl5pPr marL="3048000" lvl="4" indent="-423545">
              <a:spcBef>
                <a:spcPts val="0"/>
              </a:spcBef>
              <a:spcAft>
                <a:spcPts val="0"/>
              </a:spcAft>
              <a:buSzPts val="1400"/>
              <a:buChar char="○"/>
              <a:defRPr/>
            </a:lvl5pPr>
            <a:lvl6pPr marL="3657600" lvl="5" indent="-423545">
              <a:spcBef>
                <a:spcPts val="0"/>
              </a:spcBef>
              <a:spcAft>
                <a:spcPts val="0"/>
              </a:spcAft>
              <a:buSzPts val="1400"/>
              <a:buChar char="■"/>
              <a:defRPr/>
            </a:lvl6pPr>
            <a:lvl7pPr marL="4267200" lvl="6" indent="-423545">
              <a:spcBef>
                <a:spcPts val="0"/>
              </a:spcBef>
              <a:spcAft>
                <a:spcPts val="0"/>
              </a:spcAft>
              <a:buSzPts val="1400"/>
              <a:buChar char="●"/>
              <a:defRPr/>
            </a:lvl7pPr>
            <a:lvl8pPr marL="4876800" lvl="7" indent="-423545">
              <a:spcBef>
                <a:spcPts val="0"/>
              </a:spcBef>
              <a:spcAft>
                <a:spcPts val="0"/>
              </a:spcAft>
              <a:buSzPts val="1400"/>
              <a:buChar char="○"/>
              <a:defRPr/>
            </a:lvl8pPr>
            <a:lvl9pPr marL="5486400" lvl="8" indent="-423545">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600" lvl="0" indent="-423545" rtl="0">
              <a:spcBef>
                <a:spcPts val="0"/>
              </a:spcBef>
              <a:spcAft>
                <a:spcPts val="0"/>
              </a:spcAft>
              <a:buClr>
                <a:srgbClr val="F76DB2"/>
              </a:buClr>
              <a:buSzPts val="1400"/>
              <a:buFont typeface="Barlow"/>
              <a:buChar char="●"/>
              <a:defRPr/>
            </a:lvl1pPr>
            <a:lvl2pPr marL="1219200" lvl="1" indent="-423545" rtl="0">
              <a:spcBef>
                <a:spcPts val="0"/>
              </a:spcBef>
              <a:spcAft>
                <a:spcPts val="0"/>
              </a:spcAft>
              <a:buClr>
                <a:srgbClr val="353535"/>
              </a:buClr>
              <a:buSzPts val="1400"/>
              <a:buFont typeface="Barlow"/>
              <a:buChar char="○"/>
              <a:defRPr/>
            </a:lvl2pPr>
            <a:lvl3pPr marL="1828800" lvl="2" indent="-414655" rtl="0">
              <a:spcBef>
                <a:spcPts val="0"/>
              </a:spcBef>
              <a:spcAft>
                <a:spcPts val="0"/>
              </a:spcAft>
              <a:buClr>
                <a:srgbClr val="353535"/>
              </a:buClr>
              <a:buSzPts val="1300"/>
              <a:buFont typeface="Barlow"/>
              <a:buChar char="■"/>
              <a:defRPr sz="1735"/>
            </a:lvl3pPr>
            <a:lvl4pPr marL="2438400" lvl="3" indent="-414655" rtl="0">
              <a:spcBef>
                <a:spcPts val="0"/>
              </a:spcBef>
              <a:spcAft>
                <a:spcPts val="0"/>
              </a:spcAft>
              <a:buClr>
                <a:srgbClr val="353535"/>
              </a:buClr>
              <a:buSzPts val="1300"/>
              <a:buFont typeface="Barlow"/>
              <a:buChar char="●"/>
              <a:defRPr sz="1735"/>
            </a:lvl4pPr>
            <a:lvl5pPr marL="3048000" lvl="4" indent="-414655" rtl="0">
              <a:spcBef>
                <a:spcPts val="0"/>
              </a:spcBef>
              <a:spcAft>
                <a:spcPts val="0"/>
              </a:spcAft>
              <a:buClr>
                <a:srgbClr val="353535"/>
              </a:buClr>
              <a:buSzPts val="1300"/>
              <a:buFont typeface="Barlow"/>
              <a:buChar char="○"/>
              <a:defRPr sz="1735"/>
            </a:lvl5pPr>
            <a:lvl6pPr marL="3657600" lvl="5" indent="-414655" rtl="0">
              <a:spcBef>
                <a:spcPts val="0"/>
              </a:spcBef>
              <a:spcAft>
                <a:spcPts val="0"/>
              </a:spcAft>
              <a:buClr>
                <a:srgbClr val="353535"/>
              </a:buClr>
              <a:buSzPts val="1300"/>
              <a:buFont typeface="Barlow"/>
              <a:buChar char="■"/>
              <a:defRPr sz="1735"/>
            </a:lvl6pPr>
            <a:lvl7pPr marL="4267200" lvl="6" indent="-414655" rtl="0">
              <a:spcBef>
                <a:spcPts val="0"/>
              </a:spcBef>
              <a:spcAft>
                <a:spcPts val="0"/>
              </a:spcAft>
              <a:buClr>
                <a:srgbClr val="353535"/>
              </a:buClr>
              <a:buSzPts val="1300"/>
              <a:buFont typeface="Barlow"/>
              <a:buChar char="●"/>
              <a:defRPr sz="1735"/>
            </a:lvl7pPr>
            <a:lvl8pPr marL="4876800" lvl="7" indent="-414655" rtl="0">
              <a:spcBef>
                <a:spcPts val="0"/>
              </a:spcBef>
              <a:spcAft>
                <a:spcPts val="0"/>
              </a:spcAft>
              <a:buClr>
                <a:srgbClr val="353535"/>
              </a:buClr>
              <a:buSzPts val="1300"/>
              <a:buFont typeface="Barlow"/>
              <a:buChar char="○"/>
              <a:defRPr sz="1735"/>
            </a:lvl8pPr>
            <a:lvl9pPr marL="5486400" lvl="8" indent="-414655" rtl="0">
              <a:spcBef>
                <a:spcPts val="0"/>
              </a:spcBef>
              <a:spcAft>
                <a:spcPts val="0"/>
              </a:spcAft>
              <a:buClr>
                <a:srgbClr val="353535"/>
              </a:buClr>
              <a:buSzPts val="1300"/>
              <a:buFont typeface="Barlow"/>
              <a:buChar char="■"/>
              <a:defRPr sz="1735"/>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5"/>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9Slide.vn - 2019"/>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Rectangle 6"/>
          <p:cNvSpPr/>
          <p:nvPr userDrawn="1"/>
        </p:nvSpPr>
        <p:spPr>
          <a:xfrm>
            <a:off x="0" y="0"/>
            <a:ext cx="12192000" cy="6858000"/>
          </a:xfrm>
          <a:prstGeom prst="rect">
            <a:avLst/>
          </a:prstGeom>
          <a:solidFill>
            <a:srgbClr val="B0F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3.wdp"/><Relationship Id="rId18" Type="http://schemas.openxmlformats.org/officeDocument/2006/relationships/image" Target="../media/image11.png"/><Relationship Id="rId3" Type="http://schemas.openxmlformats.org/officeDocument/2006/relationships/slideLayout" Target="../slideLayouts/slideLayout20.xml"/><Relationship Id="rId7" Type="http://schemas.microsoft.com/office/2007/relationships/hdphoto" Target="../media/hdphoto2.wdp"/><Relationship Id="rId12" Type="http://schemas.openxmlformats.org/officeDocument/2006/relationships/image" Target="../media/image9.png"/><Relationship Id="rId17" Type="http://schemas.openxmlformats.org/officeDocument/2006/relationships/slide" Target="slide6.xml"/><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12.png"/><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slide" Target="slide4.xml"/><Relationship Id="rId5" Type="http://schemas.openxmlformats.org/officeDocument/2006/relationships/image" Target="../media/image3.jpeg"/><Relationship Id="rId15" Type="http://schemas.openxmlformats.org/officeDocument/2006/relationships/image" Target="../media/image10.png"/><Relationship Id="rId10" Type="http://schemas.openxmlformats.org/officeDocument/2006/relationships/image" Target="../media/image8.png"/><Relationship Id="rId19" Type="http://schemas.microsoft.com/office/2007/relationships/hdphoto" Target="../media/hdphoto5.wdp"/><Relationship Id="rId4" Type="http://schemas.openxmlformats.org/officeDocument/2006/relationships/notesSlide" Target="../notesSlides/notesSlide3.xml"/><Relationship Id="rId9" Type="http://schemas.openxmlformats.org/officeDocument/2006/relationships/slide" Target="slide7.xml"/><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3.jpe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3.jpe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3.jpe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pic>
        <p:nvPicPr>
          <p:cNvPr id="11" name="Hình ảnh 10"/>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p:cNvPicPr>
            <a:picLocks noChangeAspect="1"/>
          </p:cNvPicPr>
          <p:nvPr/>
        </p:nvPicPr>
        <p:blipFill>
          <a:blip r:embed="rId4"/>
          <a:stretch>
            <a:fillRect/>
          </a:stretch>
        </p:blipFill>
        <p:spPr>
          <a:xfrm>
            <a:off x="2592529" y="2628323"/>
            <a:ext cx="7006943" cy="1601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Arial" panose="020B0604020202020204"/>
              <a:sym typeface="Arial" panose="020B0604020202020204"/>
            </a:endParaRPr>
          </a:p>
        </p:txBody>
      </p:sp>
      <p:pic>
        <p:nvPicPr>
          <p:cNvPr id="5" name="Hình ảnh 4" descr="Ảnh có chứa đồ chơi, búp bê, đồ họa véc-tơ&#10;&#10;Mô tả được tạo tự động"/>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r>
              <a:rPr lang="en-US" sz="4265" b="1" kern="0" dirty="0" err="1">
                <a:solidFill>
                  <a:srgbClr val="FF6E85">
                    <a:lumMod val="75000"/>
                  </a:srgbClr>
                </a:solidFill>
                <a:latin typeface="Arial" panose="020B0604020202020204"/>
                <a:cs typeface="Arial" panose="020B0604020202020204"/>
                <a:sym typeface="Arial" panose="020B0604020202020204"/>
              </a:rPr>
              <a:t>Thảo</a:t>
            </a:r>
            <a:r>
              <a:rPr lang="en-US" sz="4265" b="1" kern="0" dirty="0">
                <a:solidFill>
                  <a:srgbClr val="FF6E85">
                    <a:lumMod val="75000"/>
                  </a:srgbClr>
                </a:solidFill>
                <a:latin typeface="Arial" panose="020B0604020202020204"/>
                <a:cs typeface="Arial" panose="020B0604020202020204"/>
                <a:sym typeface="Arial" panose="020B0604020202020204"/>
              </a:rPr>
              <a:t> </a:t>
            </a:r>
            <a:r>
              <a:rPr lang="en-US" sz="4265" b="1" kern="0" dirty="0" err="1">
                <a:solidFill>
                  <a:srgbClr val="FF6E85">
                    <a:lumMod val="75000"/>
                  </a:srgbClr>
                </a:solidFill>
                <a:latin typeface="Arial" panose="020B0604020202020204"/>
                <a:cs typeface="Arial" panose="020B0604020202020204"/>
                <a:sym typeface="Arial" panose="020B0604020202020204"/>
              </a:rPr>
              <a:t>luận</a:t>
            </a:r>
            <a:r>
              <a:rPr lang="en-US" sz="4265" b="1" kern="0" dirty="0">
                <a:solidFill>
                  <a:srgbClr val="FF6E85">
                    <a:lumMod val="75000"/>
                  </a:srgbClr>
                </a:solidFill>
                <a:latin typeface="Arial" panose="020B0604020202020204"/>
                <a:cs typeface="Arial" panose="020B0604020202020204"/>
                <a:sym typeface="Arial" panose="020B0604020202020204"/>
              </a:rPr>
              <a:t> </a:t>
            </a:r>
            <a:r>
              <a:rPr lang="en-US" sz="4265" b="1" kern="0" dirty="0" err="1">
                <a:solidFill>
                  <a:srgbClr val="FF6E85">
                    <a:lumMod val="75000"/>
                  </a:srgbClr>
                </a:solidFill>
                <a:latin typeface="Arial" panose="020B0604020202020204"/>
                <a:cs typeface="Arial" panose="020B0604020202020204"/>
                <a:sym typeface="Arial" panose="020B0604020202020204"/>
              </a:rPr>
              <a:t>nhóm</a:t>
            </a:r>
            <a:endParaRPr lang="en-US" sz="3735" b="1" kern="0" dirty="0">
              <a:solidFill>
                <a:srgbClr val="FF6E85">
                  <a:lumMod val="75000"/>
                </a:srgbClr>
              </a:solidFill>
              <a:latin typeface="Calibri" panose="020F0502020204030204" pitchFamily="34" charset="0"/>
              <a:cs typeface="Calibri" panose="020F0502020204030204" pitchFamily="34" charset="0"/>
              <a:sym typeface="Arial" panose="020B0604020202020204"/>
            </a:endParaRPr>
          </a:p>
        </p:txBody>
      </p:sp>
      <p:sp>
        <p:nvSpPr>
          <p:cNvPr id="4" name="TextBox 3"/>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p:cNvGraphicFramePr>
            <a:graphicFrameLocks noGrp="1"/>
          </p:cNvGraphicFramePr>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0000"/>
                    </a:ext>
                  </a:extLst>
                </a:gridCol>
                <a:gridCol w="2343871">
                  <a:extLst>
                    <a:ext uri="{9D8B030D-6E8A-4147-A177-3AD203B41FA5}">
                      <a16:colId xmlns:a16="http://schemas.microsoft.com/office/drawing/2014/main" val="20001"/>
                    </a:ext>
                  </a:extLst>
                </a:gridCol>
                <a:gridCol w="3052634">
                  <a:extLst>
                    <a:ext uri="{9D8B030D-6E8A-4147-A177-3AD203B41FA5}">
                      <a16:colId xmlns:a16="http://schemas.microsoft.com/office/drawing/2014/main" val="20002"/>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Arial" panose="020B0604020202020204"/>
              <a:sym typeface="Arial" panose="020B0604020202020204"/>
            </a:endParaRPr>
          </a:p>
        </p:txBody>
      </p:sp>
      <p:pic>
        <p:nvPicPr>
          <p:cNvPr id="2" name="Picture 1"/>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p:cNvGraphicFramePr>
            <a:graphicFrameLocks noGrp="1"/>
          </p:cNvGraphicFramePr>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0000"/>
                    </a:ext>
                  </a:extLst>
                </a:gridCol>
                <a:gridCol w="3105150">
                  <a:extLst>
                    <a:ext uri="{9D8B030D-6E8A-4147-A177-3AD203B41FA5}">
                      <a16:colId xmlns:a16="http://schemas.microsoft.com/office/drawing/2014/main" val="20001"/>
                    </a:ext>
                  </a:extLst>
                </a:gridCol>
                <a:gridCol w="4010024">
                  <a:extLst>
                    <a:ext uri="{9D8B030D-6E8A-4147-A177-3AD203B41FA5}">
                      <a16:colId xmlns:a16="http://schemas.microsoft.com/office/drawing/2014/main" val="20002"/>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TextBox 6"/>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7" name="Hộp Văn bản 6"/>
          <p:cNvSpPr txBox="1"/>
          <p:nvPr/>
        </p:nvSpPr>
        <p:spPr>
          <a:xfrm>
            <a:off x="742950" y="344978"/>
            <a:ext cx="10744200" cy="1200329"/>
          </a:xfrm>
          <a:prstGeom prst="rect">
            <a:avLst/>
          </a:prstGeom>
          <a:noFill/>
        </p:spPr>
        <p:txBody>
          <a:bodyPr wrap="square">
            <a:spAutoFit/>
          </a:bodyPr>
          <a:lstStyle/>
          <a:p>
            <a:pPr lvl="0" algn="ctr" defTabSz="121920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5" name="TextBox 4"/>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Arial" panose="020B0604020202020204"/>
              <a:sym typeface="Arial" panose="020B0604020202020204"/>
            </a:endParaRPr>
          </a:p>
        </p:txBody>
      </p:sp>
      <p:pic>
        <p:nvPicPr>
          <p:cNvPr id="2"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a:fillRect/>
          </a:stretch>
        </p:blipFill>
        <p:spPr>
          <a:xfrm>
            <a:off x="3269832" y="3596679"/>
            <a:ext cx="5279625" cy="3556596"/>
          </a:xfrm>
          <a:prstGeom prst="rect">
            <a:avLst/>
          </a:prstGeom>
        </p:spPr>
      </p:pic>
      <p:sp>
        <p:nvSpPr>
          <p:cNvPr id="4" name="Bong bóng Lời nói: Hình chữ nhật 12"/>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panose="020B0604020202020204"/>
            </a:endParaRPr>
          </a:p>
        </p:txBody>
      </p:sp>
      <p:sp>
        <p:nvSpPr>
          <p:cNvPr id="6" name="TextBox 5"/>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2"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a:fillRect/>
          </a:stretch>
        </p:blipFill>
        <p:spPr>
          <a:xfrm>
            <a:off x="3269832" y="3596679"/>
            <a:ext cx="5279625" cy="3556596"/>
          </a:xfrm>
          <a:prstGeom prst="rect">
            <a:avLst/>
          </a:prstGeom>
        </p:spPr>
      </p:pic>
      <p:sp>
        <p:nvSpPr>
          <p:cNvPr id="4" name="Bong bóng Lời nói: Hình chữ nhật 12"/>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6" name="TextBox 5"/>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panose="020B0604020202020204"/>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2"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a:fillRect/>
          </a:stretch>
        </p:blipFill>
        <p:spPr>
          <a:xfrm>
            <a:off x="3269832" y="3596679"/>
            <a:ext cx="5279625" cy="3556596"/>
          </a:xfrm>
          <a:prstGeom prst="rect">
            <a:avLst/>
          </a:prstGeom>
        </p:spPr>
      </p:pic>
      <p:sp>
        <p:nvSpPr>
          <p:cNvPr id="4" name="Bong bóng Lời nói: Hình chữ nhật 12"/>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6" name="TextBox 5"/>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pic>
        <p:nvPicPr>
          <p:cNvPr id="2"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a:fillRect/>
          </a:stretch>
        </p:blipFill>
        <p:spPr>
          <a:xfrm>
            <a:off x="3269832" y="3596679"/>
            <a:ext cx="5279625" cy="3556596"/>
          </a:xfrm>
          <a:prstGeom prst="rect">
            <a:avLst/>
          </a:prstGeom>
        </p:spPr>
      </p:pic>
      <p:sp>
        <p:nvSpPr>
          <p:cNvPr id="4" name="Bong bóng Lời nói: Hình chữ nhật 12"/>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panose="020B0604020202020204"/>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6" name="TextBox 5"/>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panose="020B0604020202020204"/>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panose="020B0604020202020204"/>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panose="020B0604020202020204"/>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pic>
        <p:nvPicPr>
          <p:cNvPr id="7" name="Hình ảnh 6"/>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a:fillRect/>
          </a:stretch>
        </p:blipFill>
        <p:spPr>
          <a:xfrm>
            <a:off x="714375" y="485775"/>
            <a:ext cx="11144249" cy="6317770"/>
          </a:xfrm>
          <a:prstGeom prst="rect">
            <a:avLst/>
          </a:prstGeom>
        </p:spPr>
      </p:pic>
      <p:pic>
        <p:nvPicPr>
          <p:cNvPr id="13"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6"/>
          <a:stretch>
            <a:fillRect/>
          </a:stretch>
        </p:blipFill>
        <p:spPr>
          <a:xfrm>
            <a:off x="4559268" y="104775"/>
            <a:ext cx="3664014" cy="1176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panose="020B0604020202020204"/>
            </a:endParaRPr>
          </a:p>
        </p:txBody>
      </p:sp>
      <p:sp>
        <p:nvSpPr>
          <p:cNvPr id="7" name="Hộp Văn bản 6"/>
          <p:cNvSpPr txBox="1"/>
          <p:nvPr/>
        </p:nvSpPr>
        <p:spPr>
          <a:xfrm>
            <a:off x="742950" y="344978"/>
            <a:ext cx="10744200" cy="1200329"/>
          </a:xfrm>
          <a:prstGeom prst="rect">
            <a:avLst/>
          </a:prstGeom>
          <a:noFill/>
        </p:spPr>
        <p:txBody>
          <a:bodyPr wrap="square">
            <a:spAutoFit/>
          </a:bodyPr>
          <a:lstStyle/>
          <a:p>
            <a:pPr lvl="0" algn="ctr" defTabSz="121920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2" name="Hộp Văn bản 6"/>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p:cNvPicPr>
            <a:picLocks noChangeAspect="1"/>
          </p:cNvPicPr>
          <p:nvPr/>
        </p:nvPicPr>
        <p:blipFill>
          <a:blip r:embed="rId4"/>
          <a:stretch>
            <a:fillRect/>
          </a:stretch>
        </p:blipFill>
        <p:spPr>
          <a:xfrm>
            <a:off x="2286000" y="5214937"/>
            <a:ext cx="7772400" cy="1228725"/>
          </a:xfrm>
          <a:prstGeom prst="rect">
            <a:avLst/>
          </a:prstGeom>
        </p:spPr>
      </p:pic>
      <p:sp>
        <p:nvSpPr>
          <p:cNvPr id="10" name="TextBox 9"/>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7" name="Hộp Văn bản 6"/>
          <p:cNvSpPr txBox="1"/>
          <p:nvPr/>
        </p:nvSpPr>
        <p:spPr>
          <a:xfrm>
            <a:off x="742950" y="344978"/>
            <a:ext cx="10744200" cy="1159420"/>
          </a:xfrm>
          <a:prstGeom prst="rect">
            <a:avLst/>
          </a:prstGeom>
          <a:noFill/>
        </p:spPr>
        <p:txBody>
          <a:bodyPr wrap="square">
            <a:spAutoFit/>
          </a:bodyPr>
          <a:lstStyle/>
          <a:p>
            <a:pPr lvl="0" algn="ctr" defTabSz="1219200">
              <a:buClr>
                <a:srgbClr val="000000"/>
              </a:buClr>
            </a:pPr>
            <a:r>
              <a:rPr lang="en-US"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4. </a:t>
            </a:r>
            <a:r>
              <a:rPr lang="vi-VN"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Tìm trạng ngữ chỉ thời gian hoặc nơi chốn thay cho ô vuông trong mỗi câu dưới đây:</a:t>
            </a:r>
            <a:endParaRPr kumimoji="0" lang="en-US" sz="3465"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5" name="TextBox 4"/>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a:fillRect/>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400"/>
            <a:r>
              <a:rPr lang="en-US" sz="2400" dirty="0">
                <a:solidFill>
                  <a:srgbClr val="FF0000"/>
                </a:solidFill>
                <a:latin typeface="Arial" panose="020B0604020202020204" pitchFamily="34" charset="0"/>
                <a:cs typeface="Arial" panose="020B0604020202020204" pitchFamily="34" charset="0"/>
              </a:rPr>
              <a:t>KHỞI ĐỘNG</a:t>
            </a:r>
          </a:p>
          <a:p>
            <a:pPr defTabSz="914400"/>
            <a:r>
              <a:rPr lang="en-US" sz="2400" dirty="0">
                <a:solidFill>
                  <a:srgbClr val="FF0000"/>
                </a:solidFill>
                <a:latin typeface="Arial" panose="020B0604020202020204" pitchFamily="34" charset="0"/>
                <a:cs typeface="Arial" panose="020B0604020202020204" pitchFamily="34" charset="0"/>
              </a:rPr>
              <a:t>TRÒ CHƠI: </a:t>
            </a:r>
            <a:r>
              <a:rPr lang="en-US" sz="2400" b="1" i="1" dirty="0">
                <a:solidFill>
                  <a:srgbClr val="FF0000"/>
                </a:solidFill>
                <a:latin typeface="Arial" panose="020B0604020202020204" pitchFamily="34" charset="0"/>
                <a:cs typeface="Arial" panose="020B0604020202020204"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4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7" name="Hộp Văn bản 6"/>
          <p:cNvSpPr txBox="1"/>
          <p:nvPr/>
        </p:nvSpPr>
        <p:spPr>
          <a:xfrm>
            <a:off x="733425" y="487853"/>
            <a:ext cx="10744200" cy="625877"/>
          </a:xfrm>
          <a:prstGeom prst="rect">
            <a:avLst/>
          </a:prstGeom>
          <a:noFill/>
        </p:spPr>
        <p:txBody>
          <a:bodyPr wrap="square">
            <a:spAutoFit/>
          </a:bodyPr>
          <a:lstStyle/>
          <a:p>
            <a:pPr lvl="0" algn="ctr" defTabSz="1219200">
              <a:buClr>
                <a:srgbClr val="000000"/>
              </a:buClr>
            </a:pPr>
            <a:r>
              <a:rPr lang="en-US"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5. </a:t>
            </a:r>
            <a:r>
              <a:rPr lang="vi-VN"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Cùng bạn hỏi – đáp về thời gian và nơi chốn.</a:t>
            </a:r>
            <a:endParaRPr kumimoji="0" lang="en-US" sz="3465"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pic>
        <p:nvPicPr>
          <p:cNvPr id="9" name="Picture 8"/>
          <p:cNvPicPr>
            <a:picLocks noChangeAspect="1"/>
          </p:cNvPicPr>
          <p:nvPr/>
        </p:nvPicPr>
        <p:blipFill>
          <a:blip r:embed="rId4"/>
          <a:stretch>
            <a:fillRect/>
          </a:stretch>
        </p:blipFill>
        <p:spPr>
          <a:xfrm>
            <a:off x="1138237" y="1762124"/>
            <a:ext cx="9967305" cy="294322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txBody>
            <a:bodyPr/>
            <a:lstStyle/>
            <a:p>
              <a:endParaRPr lang="en-US"/>
            </a:p>
          </p:txBody>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txBody>
                <a:bodyPr/>
                <a:lstStyle/>
                <a:p>
                  <a:endParaRPr lang="en-US"/>
                </a:p>
              </p:txBody>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pic>
        <p:nvPicPr>
          <p:cNvPr id="2" name="Picture 1"/>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a:fillRect/>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400"/>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400"/>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400"/>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anose="020B0604020202020204" pitchFamily="34" charset="0"/>
                <a:cs typeface="Arial" panose="020B0604020202020204"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2632869" y="1238983"/>
            <a:ext cx="914400" cy="889488"/>
          </a:xfrm>
          <a:prstGeom prst="rect">
            <a:avLst/>
          </a:prstGeom>
        </p:spPr>
      </p:pic>
      <p:pic>
        <p:nvPicPr>
          <p:cNvPr id="12" name="Picture 11">
            <a:hlinkClick r:id="rId14" action="ppaction://hlinksldjump"/>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5611767" y="992760"/>
            <a:ext cx="914400" cy="889488"/>
          </a:xfrm>
          <a:prstGeom prst="rect">
            <a:avLst/>
          </a:prstGeom>
        </p:spPr>
      </p:pic>
      <p:pic>
        <p:nvPicPr>
          <p:cNvPr id="27" name="Picture 26">
            <a:hlinkClick r:id="rId17"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691481" y="1818580"/>
            <a:ext cx="609600" cy="6096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0175"/>
          <a:stretch>
            <a:fillRect/>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400">
              <a:buAutoNum type="arabicPeriod"/>
            </a:pPr>
            <a:r>
              <a:rPr lang="en-US" sz="4265" dirty="0" err="1">
                <a:solidFill>
                  <a:sysClr val="windowText" lastClr="000000"/>
                </a:solidFill>
                <a:cs typeface="Arial" panose="020B0604020202020204" pitchFamily="34" charset="0"/>
              </a:rPr>
              <a:t>Tìm</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trạng</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ngữ</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trong</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câu</a:t>
            </a:r>
            <a:r>
              <a:rPr lang="en-US" sz="4265" dirty="0">
                <a:solidFill>
                  <a:sysClr val="windowText" lastClr="000000"/>
                </a:solidFill>
                <a:cs typeface="Arial" panose="020B0604020202020204" pitchFamily="34" charset="0"/>
              </a:rPr>
              <a:t> </a:t>
            </a:r>
            <a:r>
              <a:rPr lang="en-US" sz="4265" dirty="0" err="1">
                <a:solidFill>
                  <a:sysClr val="windowText" lastClr="000000"/>
                </a:solidFill>
                <a:cs typeface="Arial" panose="020B0604020202020204" pitchFamily="34" charset="0"/>
              </a:rPr>
              <a:t>sau</a:t>
            </a:r>
            <a:r>
              <a:rPr lang="en-US" sz="4265" dirty="0">
                <a:solidFill>
                  <a:sysClr val="windowText" lastClr="000000"/>
                </a:solidFill>
                <a:cs typeface="Arial" panose="020B0604020202020204" pitchFamily="34" charset="0"/>
              </a:rPr>
              <a:t>:</a:t>
            </a:r>
          </a:p>
          <a:p>
            <a:pPr algn="ctr" defTabSz="914400"/>
            <a:r>
              <a:rPr lang="en-US" sz="4265" b="1" dirty="0">
                <a:solidFill>
                  <a:sysClr val="windowText" lastClr="000000"/>
                </a:solidFill>
                <a:ea typeface="Arial-Rounded" pitchFamily="34" charset="0"/>
                <a:cs typeface="Arial" panose="020B0604020202020204" pitchFamily="34" charset="0"/>
              </a:rPr>
              <a:t>Trong </a:t>
            </a:r>
            <a:r>
              <a:rPr lang="en-US" sz="4265" b="1" dirty="0" err="1">
                <a:solidFill>
                  <a:sysClr val="windowText" lastClr="000000"/>
                </a:solidFill>
                <a:ea typeface="Arial-Rounded" pitchFamily="34" charset="0"/>
                <a:cs typeface="Arial" panose="020B0604020202020204" pitchFamily="34" charset="0"/>
              </a:rPr>
              <a:t>lớp</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em</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luôn</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chăm</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chú</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nghe</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thầy</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cô</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giảng</a:t>
            </a:r>
            <a:r>
              <a:rPr lang="en-US" sz="4265" b="1" dirty="0">
                <a:solidFill>
                  <a:sysClr val="windowText" lastClr="000000"/>
                </a:solidFill>
                <a:ea typeface="Arial-Rounded" pitchFamily="34" charset="0"/>
                <a:cs typeface="Arial" panose="020B0604020202020204" pitchFamily="34" charset="0"/>
              </a:rPr>
              <a:t> </a:t>
            </a:r>
            <a:r>
              <a:rPr lang="en-US" sz="4265" b="1" dirty="0" err="1">
                <a:solidFill>
                  <a:sysClr val="windowText" lastClr="000000"/>
                </a:solidFill>
                <a:ea typeface="Arial-Rounded" pitchFamily="34" charset="0"/>
                <a:cs typeface="Arial" panose="020B0604020202020204" pitchFamily="34" charset="0"/>
              </a:rPr>
              <a:t>bài</a:t>
            </a:r>
            <a:r>
              <a:rPr lang="en-US" sz="4265" b="1" dirty="0">
                <a:solidFill>
                  <a:sysClr val="windowText" lastClr="000000"/>
                </a:solidFill>
                <a:ea typeface="Arial-Rounded" pitchFamily="34" charset="0"/>
                <a:cs typeface="Arial" panose="020B0604020202020204" pitchFamily="34" charset="0"/>
              </a:rPr>
              <a:t>.</a:t>
            </a:r>
            <a:endParaRPr lang="en-US" sz="4265"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11262519" y="17709"/>
            <a:ext cx="914400" cy="8894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0175"/>
          <a:stretch>
            <a:fillRect/>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400"/>
            <a:r>
              <a:rPr lang="en-US" sz="3735" b="1" dirty="0">
                <a:solidFill>
                  <a:sysClr val="windowText" lastClr="000000"/>
                </a:solidFill>
                <a:ea typeface="Arial-Rounded" pitchFamily="34" charset="0"/>
                <a:cs typeface="Arial-Rounded" pitchFamily="34" charset="0"/>
              </a:rPr>
              <a:t>2. </a:t>
            </a:r>
            <a:r>
              <a:rPr lang="en-US" sz="3735" b="1" dirty="0" err="1">
                <a:solidFill>
                  <a:sysClr val="windowText" lastClr="000000"/>
                </a:solidFill>
                <a:ea typeface="Arial-Rounded" pitchFamily="34" charset="0"/>
                <a:cs typeface="Arial-Rounded" pitchFamily="34" charset="0"/>
              </a:rPr>
              <a:t>Tìm</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trạng</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ngữ</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trong</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câu</a:t>
            </a:r>
            <a:r>
              <a:rPr lang="en-US" sz="3735" b="1" dirty="0">
                <a:solidFill>
                  <a:sysClr val="windowText" lastClr="000000"/>
                </a:solidFill>
                <a:ea typeface="Arial-Rounded" pitchFamily="34" charset="0"/>
                <a:cs typeface="Arial-Rounded" pitchFamily="34" charset="0"/>
              </a:rPr>
              <a:t> </a:t>
            </a:r>
            <a:r>
              <a:rPr lang="en-US" sz="3735" b="1" dirty="0" err="1">
                <a:solidFill>
                  <a:sysClr val="windowText" lastClr="000000"/>
                </a:solidFill>
                <a:ea typeface="Arial-Rounded" pitchFamily="34" charset="0"/>
                <a:cs typeface="Arial-Rounded" pitchFamily="34" charset="0"/>
              </a:rPr>
              <a:t>sau</a:t>
            </a:r>
            <a:r>
              <a:rPr lang="en-US" sz="3735" b="1" dirty="0">
                <a:solidFill>
                  <a:sysClr val="windowText" lastClr="000000"/>
                </a:solidFill>
                <a:ea typeface="Arial-Rounded" pitchFamily="34" charset="0"/>
                <a:cs typeface="Arial-Rounded" pitchFamily="34" charset="0"/>
              </a:rPr>
              <a:t>:</a:t>
            </a:r>
          </a:p>
          <a:p>
            <a:pPr algn="ctr" defTabSz="914400"/>
            <a:r>
              <a:rPr lang="vi-VN" sz="3735" b="1" dirty="0">
                <a:solidFill>
                  <a:sysClr val="windowText" lastClr="000000"/>
                </a:solidFill>
                <a:ea typeface="Arial-Rounded" pitchFamily="34" charset="0"/>
                <a:cs typeface="Arial-Rounded" pitchFamily="34" charset="0"/>
              </a:rPr>
              <a:t>Hôm qua, em cùng bố mẹ về quê chơi.</a:t>
            </a:r>
            <a:endParaRPr lang="en-US" sz="3735"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11262519" y="17709"/>
            <a:ext cx="914400" cy="8894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10175"/>
          <a:stretch>
            <a:fillRect/>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Nơi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chốn</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400"/>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Địa</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điểm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400"/>
            <a:r>
              <a:rPr lang="en-US" sz="4265" b="1" dirty="0">
                <a:solidFill>
                  <a:sysClr val="windowText" lastClr="000000"/>
                </a:solidFill>
                <a:ea typeface="Arial-Rounded" pitchFamily="34" charset="0"/>
                <a:cs typeface="Arial-Rounded" pitchFamily="34" charset="0"/>
              </a:rPr>
              <a:t>3. </a:t>
            </a:r>
            <a:r>
              <a:rPr lang="en-US" sz="4265" b="1" dirty="0" err="1">
                <a:solidFill>
                  <a:sysClr val="windowText" lastClr="000000"/>
                </a:solidFill>
                <a:ea typeface="Arial-Rounded" pitchFamily="34" charset="0"/>
                <a:cs typeface="Arial-Rounded" pitchFamily="34" charset="0"/>
              </a:rPr>
              <a:t>Trạng</a:t>
            </a:r>
            <a:r>
              <a:rPr lang="en-US" sz="4265" b="1" dirty="0">
                <a:solidFill>
                  <a:sysClr val="windowText" lastClr="000000"/>
                </a:solidFill>
                <a:ea typeface="Arial-Rounded" pitchFamily="34" charset="0"/>
                <a:cs typeface="Arial-Rounded" pitchFamily="34" charset="0"/>
              </a:rPr>
              <a:t> </a:t>
            </a:r>
            <a:r>
              <a:rPr lang="en-US" sz="4265" b="1" dirty="0" err="1">
                <a:solidFill>
                  <a:sysClr val="windowText" lastClr="000000"/>
                </a:solidFill>
                <a:ea typeface="Arial-Rounded" pitchFamily="34" charset="0"/>
                <a:cs typeface="Arial-Rounded" pitchFamily="34" charset="0"/>
              </a:rPr>
              <a:t>ngữ</a:t>
            </a:r>
            <a:r>
              <a:rPr lang="en-US" sz="4265" b="1" dirty="0">
                <a:solidFill>
                  <a:sysClr val="windowText" lastClr="000000"/>
                </a:solidFill>
                <a:ea typeface="Arial-Rounded" pitchFamily="34" charset="0"/>
                <a:cs typeface="Arial-Rounded" pitchFamily="34" charset="0"/>
              </a:rPr>
              <a:t> “</a:t>
            </a:r>
            <a:r>
              <a:rPr lang="en-US" sz="4265" b="1" dirty="0" err="1">
                <a:solidFill>
                  <a:sysClr val="windowText" lastClr="000000"/>
                </a:solidFill>
                <a:ea typeface="Arial-Rounded" pitchFamily="34" charset="0"/>
                <a:cs typeface="Arial-Rounded" pitchFamily="34" charset="0"/>
              </a:rPr>
              <a:t>Hôm</a:t>
            </a:r>
            <a:r>
              <a:rPr lang="en-US" sz="4265" b="1" dirty="0">
                <a:solidFill>
                  <a:sysClr val="windowText" lastClr="000000"/>
                </a:solidFill>
                <a:ea typeface="Arial-Rounded" pitchFamily="34" charset="0"/>
                <a:cs typeface="Arial-Rounded" pitchFamily="34" charset="0"/>
              </a:rPr>
              <a:t> qua” </a:t>
            </a:r>
            <a:r>
              <a:rPr lang="en-US" sz="4265" b="1" dirty="0" err="1">
                <a:solidFill>
                  <a:sysClr val="windowText" lastClr="000000"/>
                </a:solidFill>
                <a:ea typeface="Arial-Rounded" pitchFamily="34" charset="0"/>
                <a:cs typeface="Arial-Rounded" pitchFamily="34" charset="0"/>
              </a:rPr>
              <a:t>bổ</a:t>
            </a:r>
            <a:r>
              <a:rPr lang="en-US" sz="4265" b="1" dirty="0">
                <a:solidFill>
                  <a:sysClr val="windowText" lastClr="000000"/>
                </a:solidFill>
                <a:ea typeface="Arial-Rounded" pitchFamily="34" charset="0"/>
                <a:cs typeface="Arial-Rounded" pitchFamily="34" charset="0"/>
              </a:rPr>
              <a:t> sung </a:t>
            </a:r>
            <a:r>
              <a:rPr lang="en-US" sz="4265" b="1" dirty="0" err="1">
                <a:solidFill>
                  <a:sysClr val="windowText" lastClr="000000"/>
                </a:solidFill>
                <a:ea typeface="Arial-Rounded" pitchFamily="34" charset="0"/>
                <a:cs typeface="Arial-Rounded" pitchFamily="34" charset="0"/>
              </a:rPr>
              <a:t>thông</a:t>
            </a:r>
            <a:r>
              <a:rPr lang="en-US" sz="4265" b="1" dirty="0">
                <a:solidFill>
                  <a:sysClr val="windowText" lastClr="000000"/>
                </a:solidFill>
                <a:ea typeface="Arial-Rounded" pitchFamily="34" charset="0"/>
                <a:cs typeface="Arial-Rounded" pitchFamily="34" charset="0"/>
              </a:rPr>
              <a:t> tin </a:t>
            </a:r>
            <a:r>
              <a:rPr lang="en-US" sz="4265" b="1" dirty="0" err="1">
                <a:solidFill>
                  <a:sysClr val="windowText" lastClr="000000"/>
                </a:solidFill>
                <a:ea typeface="Arial-Rounded" pitchFamily="34" charset="0"/>
                <a:cs typeface="Arial-Rounded" pitchFamily="34" charset="0"/>
              </a:rPr>
              <a:t>gì</a:t>
            </a:r>
            <a:r>
              <a:rPr lang="en-US" sz="4265" b="1" dirty="0">
                <a:solidFill>
                  <a:sysClr val="windowText" lastClr="000000"/>
                </a:solidFill>
                <a:ea typeface="Arial-Rounded" pitchFamily="34" charset="0"/>
                <a:cs typeface="Arial-Rounded" pitchFamily="34" charset="0"/>
              </a:rPr>
              <a:t> </a:t>
            </a:r>
            <a:r>
              <a:rPr lang="en-US" sz="4265" b="1" dirty="0" err="1">
                <a:solidFill>
                  <a:sysClr val="windowText" lastClr="000000"/>
                </a:solidFill>
                <a:ea typeface="Arial-Rounded" pitchFamily="34" charset="0"/>
                <a:cs typeface="Arial-Rounded" pitchFamily="34" charset="0"/>
              </a:rPr>
              <a:t>cho</a:t>
            </a:r>
            <a:r>
              <a:rPr lang="en-US" sz="4265" b="1" dirty="0">
                <a:solidFill>
                  <a:sysClr val="windowText" lastClr="000000"/>
                </a:solidFill>
                <a:ea typeface="Arial-Rounded" pitchFamily="34" charset="0"/>
                <a:cs typeface="Arial-Rounded" pitchFamily="34" charset="0"/>
              </a:rPr>
              <a:t> </a:t>
            </a:r>
            <a:r>
              <a:rPr lang="en-US" sz="4265" b="1" dirty="0" err="1">
                <a:solidFill>
                  <a:sysClr val="windowText" lastClr="000000"/>
                </a:solidFill>
                <a:ea typeface="Arial-Rounded" pitchFamily="34" charset="0"/>
                <a:cs typeface="Arial-Rounded" pitchFamily="34" charset="0"/>
              </a:rPr>
              <a:t>câu</a:t>
            </a:r>
            <a:r>
              <a:rPr lang="en-US" sz="4265" b="1" dirty="0">
                <a:solidFill>
                  <a:sysClr val="windowText" lastClr="000000"/>
                </a:solidFill>
                <a:ea typeface="Arial-Rounded" pitchFamily="34" charset="0"/>
                <a:cs typeface="Arial-Rounded"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a:fillRect/>
          </a:stretch>
        </p:blipFill>
        <p:spPr>
          <a:xfrm>
            <a:off x="11262519" y="17709"/>
            <a:ext cx="914400" cy="88948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200">
                <a:buClr>
                  <a:srgbClr val="000000"/>
                </a:buClr>
              </a:pPr>
              <a:endParaRPr sz="2265"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 name="Hộp Văn bản 6"/>
          <p:cNvSpPr txBox="1"/>
          <p:nvPr/>
        </p:nvSpPr>
        <p:spPr>
          <a:xfrm>
            <a:off x="1987659" y="359307"/>
            <a:ext cx="7986793" cy="584775"/>
          </a:xfrm>
          <a:prstGeom prst="rect">
            <a:avLst/>
          </a:prstGeom>
          <a:noFill/>
        </p:spPr>
        <p:txBody>
          <a:bodyPr wrap="square" rtlCol="0">
            <a:spAutoFit/>
          </a:bodyPr>
          <a:lstStyle/>
          <a:p>
            <a:pPr algn="ctr" defTabSz="121920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panose="020B0604020202020204"/>
              </a:rPr>
              <a:t>Thứ</a:t>
            </a:r>
            <a:r>
              <a:rPr lang="en-US" sz="3200" b="1" kern="0" dirty="0">
                <a:solidFill>
                  <a:srgbClr val="000000"/>
                </a:solidFill>
                <a:latin typeface="Calibri" panose="020F0502020204030204" pitchFamily="34" charset="0"/>
                <a:cs typeface="Calibri" panose="020F0502020204030204" pitchFamily="34" charset="0"/>
                <a:sym typeface="Arial" panose="020B0604020202020204"/>
              </a:rPr>
              <a:t>………</a:t>
            </a:r>
            <a:r>
              <a:rPr lang="en-US" sz="3200" b="1" kern="0" dirty="0" err="1">
                <a:solidFill>
                  <a:srgbClr val="000000"/>
                </a:solidFill>
                <a:latin typeface="Calibri" panose="020F0502020204030204" pitchFamily="34" charset="0"/>
                <a:cs typeface="Calibri" panose="020F0502020204030204" pitchFamily="34" charset="0"/>
                <a:sym typeface="Arial" panose="020B0604020202020204"/>
              </a:rPr>
              <a:t>ngày</a:t>
            </a:r>
            <a:r>
              <a:rPr lang="en-US" sz="3200" b="1" kern="0" dirty="0">
                <a:solidFill>
                  <a:srgbClr val="000000"/>
                </a:solidFill>
                <a:latin typeface="Calibri" panose="020F0502020204030204" pitchFamily="34" charset="0"/>
                <a:cs typeface="Calibri" panose="020F0502020204030204" pitchFamily="34" charset="0"/>
                <a:sym typeface="Arial" panose="020B0604020202020204"/>
              </a:rPr>
              <a:t>…………</a:t>
            </a:r>
            <a:r>
              <a:rPr lang="en-US" sz="3200" b="1" kern="0" dirty="0" err="1">
                <a:solidFill>
                  <a:srgbClr val="000000"/>
                </a:solidFill>
                <a:latin typeface="Calibri" panose="020F0502020204030204" pitchFamily="34" charset="0"/>
                <a:cs typeface="Calibri" panose="020F0502020204030204" pitchFamily="34" charset="0"/>
                <a:sym typeface="Arial" panose="020B0604020202020204"/>
              </a:rPr>
              <a:t>tháng</a:t>
            </a:r>
            <a:r>
              <a:rPr lang="en-US" sz="3200" b="1" kern="0" dirty="0">
                <a:solidFill>
                  <a:srgbClr val="000000"/>
                </a:solidFill>
                <a:latin typeface="Calibri" panose="020F0502020204030204" pitchFamily="34" charset="0"/>
                <a:cs typeface="Calibri" panose="020F0502020204030204" pitchFamily="34" charset="0"/>
                <a:sym typeface="Arial" panose="020B0604020202020204"/>
              </a:rPr>
              <a:t>………</a:t>
            </a:r>
            <a:r>
              <a:rPr lang="en-US" sz="3200" b="1" kern="0" dirty="0" err="1">
                <a:solidFill>
                  <a:srgbClr val="000000"/>
                </a:solidFill>
                <a:latin typeface="Calibri" panose="020F0502020204030204" pitchFamily="34" charset="0"/>
                <a:cs typeface="Calibri" panose="020F0502020204030204" pitchFamily="34" charset="0"/>
                <a:sym typeface="Arial" panose="020B0604020202020204"/>
              </a:rPr>
              <a:t>năm</a:t>
            </a:r>
            <a:r>
              <a:rPr lang="en-US" sz="3200" b="1" kern="0" dirty="0">
                <a:solidFill>
                  <a:srgbClr val="000000"/>
                </a:solidFill>
                <a:latin typeface="Calibri" panose="020F0502020204030204" pitchFamily="34" charset="0"/>
                <a:cs typeface="Calibri" panose="020F0502020204030204" pitchFamily="34" charset="0"/>
                <a:sym typeface="Arial" panose="020B0604020202020204"/>
              </a:rPr>
              <a:t>………</a:t>
            </a:r>
          </a:p>
        </p:txBody>
      </p:sp>
      <p:pic>
        <p:nvPicPr>
          <p:cNvPr id="4" name="Picture 3"/>
          <p:cNvPicPr>
            <a:picLocks noChangeAspect="1"/>
          </p:cNvPicPr>
          <p:nvPr/>
        </p:nvPicPr>
        <p:blipFill>
          <a:blip r:embed="rId3"/>
          <a:stretch>
            <a:fillRect/>
          </a:stretch>
        </p:blipFill>
        <p:spPr>
          <a:xfrm>
            <a:off x="4107778" y="878902"/>
            <a:ext cx="3785944" cy="1499746"/>
          </a:xfrm>
          <a:prstGeom prst="rect">
            <a:avLst/>
          </a:prstGeom>
        </p:spPr>
      </p:pic>
      <p:pic>
        <p:nvPicPr>
          <p:cNvPr id="10" name="Picture 9"/>
          <p:cNvPicPr>
            <a:picLocks noChangeAspect="1"/>
          </p:cNvPicPr>
          <p:nvPr/>
        </p:nvPicPr>
        <p:blipFill>
          <a:blip r:embed="rId4"/>
          <a:stretch>
            <a:fillRect/>
          </a:stretch>
        </p:blipFill>
        <p:spPr>
          <a:xfrm>
            <a:off x="853759" y="1926973"/>
            <a:ext cx="10217782" cy="28897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latin typeface="Arial" panose="020B0604020202020204"/>
                <a:cs typeface="Arial" panose="020B0604020202020204"/>
                <a:sym typeface="Arial" panose="020B0604020202020204"/>
              </a:endParaRPr>
            </a:p>
          </p:txBody>
        </p:sp>
      </p:grpSp>
      <p:pic>
        <p:nvPicPr>
          <p:cNvPr id="11" name="Hình ảnh 10"/>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p:cNvPicPr>
            <a:picLocks noChangeAspect="1"/>
          </p:cNvPicPr>
          <p:nvPr/>
        </p:nvPicPr>
        <p:blipFill>
          <a:blip r:embed="rId4"/>
          <a:stretch>
            <a:fillRect/>
          </a:stretch>
        </p:blipFill>
        <p:spPr>
          <a:xfrm>
            <a:off x="1391394" y="2547298"/>
            <a:ext cx="9199661" cy="1572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mbria" panose="02040503050406030204" pitchFamily="18" charset="0"/>
              <a:ea typeface="Cambria" panose="02040503050406030204" pitchFamily="18" charset="0"/>
              <a:sym typeface="Arial" panose="020B0604020202020204"/>
            </a:endParaRPr>
          </a:p>
        </p:txBody>
      </p:sp>
      <p:sp>
        <p:nvSpPr>
          <p:cNvPr id="7" name="Hộp Văn bản 6"/>
          <p:cNvSpPr txBox="1"/>
          <p:nvPr/>
        </p:nvSpPr>
        <p:spPr>
          <a:xfrm>
            <a:off x="742950" y="344978"/>
            <a:ext cx="10744200" cy="1159420"/>
          </a:xfrm>
          <a:prstGeom prst="rect">
            <a:avLst/>
          </a:prstGeom>
          <a:noFill/>
        </p:spPr>
        <p:txBody>
          <a:bodyPr wrap="square">
            <a:spAutoFit/>
          </a:bodyPr>
          <a:lstStyle/>
          <a:p>
            <a:pPr algn="ctr" defTabSz="1219200">
              <a:buClr>
                <a:srgbClr val="000000"/>
              </a:buClr>
            </a:pPr>
            <a:r>
              <a:rPr lang="en-US"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1. </a:t>
            </a:r>
            <a:r>
              <a:rPr lang="vi-VN" sz="3465"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panose="020B0604020202020204"/>
              </a:rPr>
              <a:t>Tìm trạng ngữ của mỗi câu dưới đây và cho biết chúng bổ sung thông tin gì cho câu.</a:t>
            </a:r>
            <a:endParaRPr lang="en-US" sz="3465"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5" name="TextBox 4"/>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2BA37C"/>
      </a:accent1>
      <a:accent2>
        <a:srgbClr val="45CEA2"/>
      </a:accent2>
      <a:accent3>
        <a:srgbClr val="8FE1C7"/>
      </a:accent3>
      <a:accent4>
        <a:srgbClr val="2BA37C"/>
      </a:accent4>
      <a:accent5>
        <a:srgbClr val="45CEA2"/>
      </a:accent5>
      <a:accent6>
        <a:srgbClr val="8FE1C7"/>
      </a:accent6>
      <a:hlink>
        <a:srgbClr val="2BA37C"/>
      </a:hlink>
      <a:folHlink>
        <a:srgbClr val="45CEA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814</Words>
  <Application>Microsoft Office PowerPoint</Application>
  <PresentationFormat>Widescreen</PresentationFormat>
  <Paragraphs>84</Paragraphs>
  <Slides>21</Slides>
  <Notes>21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Arial-Rounded</vt:lpstr>
      <vt:lpstr>Barlow</vt:lpstr>
      <vt:lpstr>Calibri</vt:lpstr>
      <vt:lpstr>Cambria</vt:lpstr>
      <vt:lpstr>Lato Hairline</vt:lpstr>
      <vt:lpstr>Lato Light</vt:lpstr>
      <vt:lpstr>Lato Regular</vt:lpstr>
      <vt:lpstr>Ranchers</vt:lpstr>
      <vt:lpstr>Science Subject for Pre-K: Observe insect life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Thi Anh Nhung</cp:lastModifiedBy>
  <cp:revision>39</cp:revision>
  <dcterms:created xsi:type="dcterms:W3CDTF">2023-12-09T07:46:00Z</dcterms:created>
  <dcterms:modified xsi:type="dcterms:W3CDTF">2024-02-29T15:48:03Z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17A2833FAAC149EEA71BBF86929D3725_13</vt:lpwstr>
  </property>
  <property fmtid="{D5CDD505-2E9C-101B-9397-08002B2CF9AE}" pid="3" name="KSOProductBuildVer">
    <vt:lpwstr>1033-12.2.0.13489</vt:lpwstr>
  </property>
</Properties>
</file>