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E671C-FACF-41ED-9628-DE573CD5D22E}"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1FCE8-1004-4A3F-AEAF-DA1781760E41}" type="slidenum">
              <a:rPr lang="en-US" smtClean="0"/>
              <a:t>‹#›</a:t>
            </a:fld>
            <a:endParaRPr lang="en-US"/>
          </a:p>
        </p:txBody>
      </p:sp>
    </p:spTree>
    <p:extLst>
      <p:ext uri="{BB962C8B-B14F-4D97-AF65-F5344CB8AC3E}">
        <p14:creationId xmlns:p14="http://schemas.microsoft.com/office/powerpoint/2010/main" val="385040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2971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6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19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9133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618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586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7425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371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04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5909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305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262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93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7CE2D-1036-40BC-99F5-FB23E3636F3A}"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16778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7CE2D-1036-40BC-99F5-FB23E3636F3A}"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123462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7CE2D-1036-40BC-99F5-FB23E3636F3A}"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315588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039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20320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7CE2D-1036-40BC-99F5-FB23E3636F3A}"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8977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97CE2D-1036-40BC-99F5-FB23E3636F3A}"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177598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7CE2D-1036-40BC-99F5-FB23E3636F3A}"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206698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7CE2D-1036-40BC-99F5-FB23E3636F3A}"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208707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7CE2D-1036-40BC-99F5-FB23E3636F3A}"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249242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7CE2D-1036-40BC-99F5-FB23E3636F3A}"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272009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97CE2D-1036-40BC-99F5-FB23E3636F3A}"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360006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97CE2D-1036-40BC-99F5-FB23E3636F3A}"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E9B5C-A367-4690-B2F7-082ACC00EF33}" type="slidenum">
              <a:rPr lang="en-US" smtClean="0"/>
              <a:t>‹#›</a:t>
            </a:fld>
            <a:endParaRPr lang="en-US"/>
          </a:p>
        </p:txBody>
      </p:sp>
    </p:spTree>
    <p:extLst>
      <p:ext uri="{BB962C8B-B14F-4D97-AF65-F5344CB8AC3E}">
        <p14:creationId xmlns:p14="http://schemas.microsoft.com/office/powerpoint/2010/main" val="226719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7CE2D-1036-40BC-99F5-FB23E3636F3A}"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E9B5C-A367-4690-B2F7-082ACC00EF33}" type="slidenum">
              <a:rPr lang="en-US" smtClean="0"/>
              <a:t>‹#›</a:t>
            </a:fld>
            <a:endParaRPr lang="en-US"/>
          </a:p>
        </p:txBody>
      </p:sp>
    </p:spTree>
    <p:extLst>
      <p:ext uri="{BB962C8B-B14F-4D97-AF65-F5344CB8AC3E}">
        <p14:creationId xmlns:p14="http://schemas.microsoft.com/office/powerpoint/2010/main" val="408190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emf"/><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AE057-176D-4FB1-85B9-4CE766409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DE71EDB1-ACF0-865A-7276-B12F04EE2FDC}"/>
              </a:ext>
            </a:extLst>
          </p:cNvPr>
          <p:cNvPicPr>
            <a:picLocks noChangeAspect="1"/>
          </p:cNvPicPr>
          <p:nvPr/>
        </p:nvPicPr>
        <p:blipFill>
          <a:blip r:embed="rId3"/>
          <a:stretch>
            <a:fillRect/>
          </a:stretch>
        </p:blipFill>
        <p:spPr>
          <a:xfrm>
            <a:off x="3603693" y="2109855"/>
            <a:ext cx="4279763" cy="2828789"/>
          </a:xfrm>
          <a:prstGeom prst="rect">
            <a:avLst/>
          </a:prstGeom>
        </p:spPr>
      </p:pic>
      <p:sp>
        <p:nvSpPr>
          <p:cNvPr id="3" name="TextBox 2"/>
          <p:cNvSpPr txBox="1"/>
          <p:nvPr/>
        </p:nvSpPr>
        <p:spPr>
          <a:xfrm>
            <a:off x="5743574" y="5344324"/>
            <a:ext cx="314814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GV: Phan </a:t>
            </a:r>
            <a:r>
              <a:rPr lang="en-US" dirty="0" err="1" smtClean="0"/>
              <a:t>Anh</a:t>
            </a:r>
            <a:r>
              <a:rPr lang="en-US" dirty="0" smtClean="0"/>
              <a:t> </a:t>
            </a:r>
            <a:r>
              <a:rPr lang="en-US" dirty="0" err="1" smtClean="0"/>
              <a:t>Dũng</a:t>
            </a:r>
            <a:endParaRPr lang="en-US" dirty="0"/>
          </a:p>
        </p:txBody>
      </p:sp>
    </p:spTree>
    <p:extLst>
      <p:ext uri="{BB962C8B-B14F-4D97-AF65-F5344CB8AC3E}">
        <p14:creationId xmlns:p14="http://schemas.microsoft.com/office/powerpoint/2010/main" val="267059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F0D7804-AB80-4F36-9C74-E55FF992E51F}"/>
              </a:ext>
            </a:extLst>
          </p:cNvPr>
          <p:cNvPicPr>
            <a:picLocks noChangeAspect="1"/>
          </p:cNvPicPr>
          <p:nvPr/>
        </p:nvPicPr>
        <p:blipFill rotWithShape="1">
          <a:blip r:embed="rId2"/>
          <a:srcRect r="-120"/>
          <a:stretch/>
        </p:blipFill>
        <p:spPr>
          <a:xfrm>
            <a:off x="6500157" y="0"/>
            <a:ext cx="5691843" cy="1175776"/>
          </a:xfrm>
          <a:prstGeom prst="rect">
            <a:avLst/>
          </a:prstGeom>
        </p:spPr>
      </p:pic>
      <p:grpSp>
        <p:nvGrpSpPr>
          <p:cNvPr id="20" name="Group 19">
            <a:extLst>
              <a:ext uri="{FF2B5EF4-FFF2-40B4-BE49-F238E27FC236}">
                <a16:creationId xmlns:a16="http://schemas.microsoft.com/office/drawing/2014/main" id="{A37E9EBA-881F-4D42-8C07-502B3B06B974}"/>
              </a:ext>
            </a:extLst>
          </p:cNvPr>
          <p:cNvGrpSpPr/>
          <p:nvPr/>
        </p:nvGrpSpPr>
        <p:grpSpPr>
          <a:xfrm>
            <a:off x="3423799" y="452781"/>
            <a:ext cx="3540234" cy="625703"/>
            <a:chOff x="1053394" y="206467"/>
            <a:chExt cx="2880723" cy="432581"/>
          </a:xfrm>
        </p:grpSpPr>
        <p:sp>
          <p:nvSpPr>
            <p:cNvPr id="21" name="Rectangle: Rounded Corners 43">
              <a:extLst>
                <a:ext uri="{FF2B5EF4-FFF2-40B4-BE49-F238E27FC236}">
                  <a16:creationId xmlns:a16="http://schemas.microsoft.com/office/drawing/2014/main" id="{D0B6E482-35FF-4AA3-B563-333AD004367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2" name="Rectangle 21">
              <a:extLst>
                <a:ext uri="{FF2B5EF4-FFF2-40B4-BE49-F238E27FC236}">
                  <a16:creationId xmlns:a16="http://schemas.microsoft.com/office/drawing/2014/main" id="{1625674C-D230-491E-8E3C-E4D3ED93113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3" name="Picture 22">
            <a:extLst>
              <a:ext uri="{FF2B5EF4-FFF2-40B4-BE49-F238E27FC236}">
                <a16:creationId xmlns:a16="http://schemas.microsoft.com/office/drawing/2014/main" id="{92ACC563-3F27-4218-9926-9CA92F6DF8A8}"/>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24" name="Rectangle 23">
            <a:extLst>
              <a:ext uri="{FF2B5EF4-FFF2-40B4-BE49-F238E27FC236}">
                <a16:creationId xmlns:a16="http://schemas.microsoft.com/office/drawing/2014/main" id="{5AEC3E6C-BEB3-4409-A5D3-D90D4D0B7A32}"/>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25" name="Picture 24">
            <a:extLst>
              <a:ext uri="{FF2B5EF4-FFF2-40B4-BE49-F238E27FC236}">
                <a16:creationId xmlns:a16="http://schemas.microsoft.com/office/drawing/2014/main" id="{64650C89-0EB7-4CF6-9D5B-A46FD94A0FDB}"/>
              </a:ext>
            </a:extLst>
          </p:cNvPr>
          <p:cNvPicPr>
            <a:picLocks noChangeAspect="1"/>
          </p:cNvPicPr>
          <p:nvPr/>
        </p:nvPicPr>
        <p:blipFill>
          <a:blip r:embed="rId5"/>
          <a:stretch>
            <a:fillRect/>
          </a:stretch>
        </p:blipFill>
        <p:spPr>
          <a:xfrm>
            <a:off x="6469028" y="2348939"/>
            <a:ext cx="5196943" cy="2160122"/>
          </a:xfrm>
          <a:prstGeom prst="rect">
            <a:avLst/>
          </a:prstGeom>
        </p:spPr>
      </p:pic>
      <p:grpSp>
        <p:nvGrpSpPr>
          <p:cNvPr id="26" name="Group 25">
            <a:extLst>
              <a:ext uri="{FF2B5EF4-FFF2-40B4-BE49-F238E27FC236}">
                <a16:creationId xmlns:a16="http://schemas.microsoft.com/office/drawing/2014/main" id="{29725CF8-BCEC-4D9C-B285-3932A92081CD}"/>
              </a:ext>
            </a:extLst>
          </p:cNvPr>
          <p:cNvGrpSpPr/>
          <p:nvPr/>
        </p:nvGrpSpPr>
        <p:grpSpPr>
          <a:xfrm rot="260226">
            <a:off x="3563417" y="4760395"/>
            <a:ext cx="5283322" cy="2099654"/>
            <a:chOff x="561349" y="4544613"/>
            <a:chExt cx="4171068" cy="1648917"/>
          </a:xfrm>
        </p:grpSpPr>
        <p:pic>
          <p:nvPicPr>
            <p:cNvPr id="27" name="Picture 26">
              <a:extLst>
                <a:ext uri="{FF2B5EF4-FFF2-40B4-BE49-F238E27FC236}">
                  <a16:creationId xmlns:a16="http://schemas.microsoft.com/office/drawing/2014/main" id="{0DE48FD1-6D35-4775-BA3F-8ED7BA12F934}"/>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8" name="Picture 27">
              <a:extLst>
                <a:ext uri="{FF2B5EF4-FFF2-40B4-BE49-F238E27FC236}">
                  <a16:creationId xmlns:a16="http://schemas.microsoft.com/office/drawing/2014/main" id="{CE0DF06D-D7E7-4B89-9C74-6C993AF02748}"/>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9" name="Picture 28">
              <a:extLst>
                <a:ext uri="{FF2B5EF4-FFF2-40B4-BE49-F238E27FC236}">
                  <a16:creationId xmlns:a16="http://schemas.microsoft.com/office/drawing/2014/main" id="{044CC314-3034-4B55-B96C-4101AFEFBCE2}"/>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30" name="Picture 29">
              <a:extLst>
                <a:ext uri="{FF2B5EF4-FFF2-40B4-BE49-F238E27FC236}">
                  <a16:creationId xmlns:a16="http://schemas.microsoft.com/office/drawing/2014/main" id="{50A0689E-CCCA-499F-8D6D-5D3E6E71CC57}"/>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31" name="Picture 30">
            <a:extLst>
              <a:ext uri="{FF2B5EF4-FFF2-40B4-BE49-F238E27FC236}">
                <a16:creationId xmlns:a16="http://schemas.microsoft.com/office/drawing/2014/main" id="{7112E2B1-5E81-4A4D-85D1-FD58DE6D0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32" name="Picture 31">
            <a:extLst>
              <a:ext uri="{FF2B5EF4-FFF2-40B4-BE49-F238E27FC236}">
                <a16:creationId xmlns:a16="http://schemas.microsoft.com/office/drawing/2014/main" id="{1C5E21CE-952A-47AD-ACF2-2CE26F4E4F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extLst>
      <p:ext uri="{BB962C8B-B14F-4D97-AF65-F5344CB8AC3E}">
        <p14:creationId xmlns:p14="http://schemas.microsoft.com/office/powerpoint/2010/main" val="2932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par>
                                <p:cTn id="38" presetID="22" presetClass="entr" presetSubtype="4"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6B1EC7D-BC36-4ACD-AFD5-73D63089778B}"/>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C3F252E9-6C29-8E20-8056-A2A6F837A401}"/>
              </a:ext>
            </a:extLst>
          </p:cNvPr>
          <p:cNvGrpSpPr/>
          <p:nvPr/>
        </p:nvGrpSpPr>
        <p:grpSpPr>
          <a:xfrm>
            <a:off x="686231" y="466725"/>
            <a:ext cx="10730290" cy="1914484"/>
            <a:chOff x="2180136" y="1048864"/>
            <a:chExt cx="10645796" cy="1357336"/>
          </a:xfrm>
        </p:grpSpPr>
        <p:sp>
          <p:nvSpPr>
            <p:cNvPr id="4" name="Rectangle: Rounded Corners 6">
              <a:extLst>
                <a:ext uri="{FF2B5EF4-FFF2-40B4-BE49-F238E27FC236}">
                  <a16:creationId xmlns:a16="http://schemas.microsoft.com/office/drawing/2014/main" id="{58F67549-70E1-2D3D-ECB0-B7A76169CC60}"/>
                </a:ext>
              </a:extLst>
            </p:cNvPr>
            <p:cNvSpPr/>
            <p:nvPr/>
          </p:nvSpPr>
          <p:spPr>
            <a:xfrm>
              <a:off x="2770093" y="1224186"/>
              <a:ext cx="10055839" cy="1034669"/>
            </a:xfrm>
            <a:custGeom>
              <a:avLst/>
              <a:gdLst>
                <a:gd name="connsiteX0" fmla="*/ 0 w 10055839"/>
                <a:gd name="connsiteY0" fmla="*/ 172448 h 1034669"/>
                <a:gd name="connsiteX1" fmla="*/ 172448 w 10055839"/>
                <a:gd name="connsiteY1" fmla="*/ 0 h 1034669"/>
                <a:gd name="connsiteX2" fmla="*/ 549461 w 10055839"/>
                <a:gd name="connsiteY2" fmla="*/ 0 h 1034669"/>
                <a:gd name="connsiteX3" fmla="*/ 1120693 w 10055839"/>
                <a:gd name="connsiteY3" fmla="*/ 0 h 1034669"/>
                <a:gd name="connsiteX4" fmla="*/ 1886144 w 10055839"/>
                <a:gd name="connsiteY4" fmla="*/ 0 h 1034669"/>
                <a:gd name="connsiteX5" fmla="*/ 2166047 w 10055839"/>
                <a:gd name="connsiteY5" fmla="*/ 0 h 1034669"/>
                <a:gd name="connsiteX6" fmla="*/ 2640170 w 10055839"/>
                <a:gd name="connsiteY6" fmla="*/ 0 h 1034669"/>
                <a:gd name="connsiteX7" fmla="*/ 2920074 w 10055839"/>
                <a:gd name="connsiteY7" fmla="*/ 0 h 1034669"/>
                <a:gd name="connsiteX8" fmla="*/ 3297087 w 10055839"/>
                <a:gd name="connsiteY8" fmla="*/ 0 h 1034669"/>
                <a:gd name="connsiteX9" fmla="*/ 4062538 w 10055839"/>
                <a:gd name="connsiteY9" fmla="*/ 0 h 1034669"/>
                <a:gd name="connsiteX10" fmla="*/ 4439551 w 10055839"/>
                <a:gd name="connsiteY10" fmla="*/ 0 h 1034669"/>
                <a:gd name="connsiteX11" fmla="*/ 5107892 w 10055839"/>
                <a:gd name="connsiteY11" fmla="*/ 0 h 1034669"/>
                <a:gd name="connsiteX12" fmla="*/ 5387796 w 10055839"/>
                <a:gd name="connsiteY12" fmla="*/ 0 h 1034669"/>
                <a:gd name="connsiteX13" fmla="*/ 5959028 w 10055839"/>
                <a:gd name="connsiteY13" fmla="*/ 0 h 1034669"/>
                <a:gd name="connsiteX14" fmla="*/ 6724478 w 10055839"/>
                <a:gd name="connsiteY14" fmla="*/ 0 h 1034669"/>
                <a:gd name="connsiteX15" fmla="*/ 7004382 w 10055839"/>
                <a:gd name="connsiteY15" fmla="*/ 0 h 1034669"/>
                <a:gd name="connsiteX16" fmla="*/ 7769833 w 10055839"/>
                <a:gd name="connsiteY16" fmla="*/ 0 h 1034669"/>
                <a:gd name="connsiteX17" fmla="*/ 8243955 w 10055839"/>
                <a:gd name="connsiteY17" fmla="*/ 0 h 1034669"/>
                <a:gd name="connsiteX18" fmla="*/ 8912297 w 10055839"/>
                <a:gd name="connsiteY18" fmla="*/ 0 h 1034669"/>
                <a:gd name="connsiteX19" fmla="*/ 9883391 w 10055839"/>
                <a:gd name="connsiteY19" fmla="*/ 0 h 1034669"/>
                <a:gd name="connsiteX20" fmla="*/ 10055839 w 10055839"/>
                <a:gd name="connsiteY20" fmla="*/ 172448 h 1034669"/>
                <a:gd name="connsiteX21" fmla="*/ 10055839 w 10055839"/>
                <a:gd name="connsiteY21" fmla="*/ 531130 h 1034669"/>
                <a:gd name="connsiteX22" fmla="*/ 10055839 w 10055839"/>
                <a:gd name="connsiteY22" fmla="*/ 862221 h 1034669"/>
                <a:gd name="connsiteX23" fmla="*/ 9883391 w 10055839"/>
                <a:gd name="connsiteY23" fmla="*/ 1034669 h 1034669"/>
                <a:gd name="connsiteX24" fmla="*/ 9603487 w 10055839"/>
                <a:gd name="connsiteY24" fmla="*/ 1034669 h 1034669"/>
                <a:gd name="connsiteX25" fmla="*/ 9129365 w 10055839"/>
                <a:gd name="connsiteY25" fmla="*/ 1034669 h 1034669"/>
                <a:gd name="connsiteX26" fmla="*/ 8363914 w 10055839"/>
                <a:gd name="connsiteY26" fmla="*/ 1034669 h 1034669"/>
                <a:gd name="connsiteX27" fmla="*/ 7792682 w 10055839"/>
                <a:gd name="connsiteY27" fmla="*/ 1034669 h 1034669"/>
                <a:gd name="connsiteX28" fmla="*/ 7318560 w 10055839"/>
                <a:gd name="connsiteY28" fmla="*/ 1034669 h 1034669"/>
                <a:gd name="connsiteX29" fmla="*/ 6650218 w 10055839"/>
                <a:gd name="connsiteY29" fmla="*/ 1034669 h 1034669"/>
                <a:gd name="connsiteX30" fmla="*/ 6078986 w 10055839"/>
                <a:gd name="connsiteY30" fmla="*/ 1034669 h 1034669"/>
                <a:gd name="connsiteX31" fmla="*/ 5701973 w 10055839"/>
                <a:gd name="connsiteY31" fmla="*/ 1034669 h 1034669"/>
                <a:gd name="connsiteX32" fmla="*/ 5130741 w 10055839"/>
                <a:gd name="connsiteY32" fmla="*/ 1034669 h 1034669"/>
                <a:gd name="connsiteX33" fmla="*/ 4850838 w 10055839"/>
                <a:gd name="connsiteY33" fmla="*/ 1034669 h 1034669"/>
                <a:gd name="connsiteX34" fmla="*/ 4182496 w 10055839"/>
                <a:gd name="connsiteY34" fmla="*/ 1034669 h 1034669"/>
                <a:gd name="connsiteX35" fmla="*/ 3805483 w 10055839"/>
                <a:gd name="connsiteY35" fmla="*/ 1034669 h 1034669"/>
                <a:gd name="connsiteX36" fmla="*/ 3040032 w 10055839"/>
                <a:gd name="connsiteY36" fmla="*/ 1034669 h 1034669"/>
                <a:gd name="connsiteX37" fmla="*/ 2468800 w 10055839"/>
                <a:gd name="connsiteY37" fmla="*/ 1034669 h 1034669"/>
                <a:gd name="connsiteX38" fmla="*/ 1994678 w 10055839"/>
                <a:gd name="connsiteY38" fmla="*/ 1034669 h 1034669"/>
                <a:gd name="connsiteX39" fmla="*/ 1520555 w 10055839"/>
                <a:gd name="connsiteY39" fmla="*/ 1034669 h 1034669"/>
                <a:gd name="connsiteX40" fmla="*/ 1143542 w 10055839"/>
                <a:gd name="connsiteY40" fmla="*/ 1034669 h 1034669"/>
                <a:gd name="connsiteX41" fmla="*/ 766529 w 10055839"/>
                <a:gd name="connsiteY41" fmla="*/ 1034669 h 1034669"/>
                <a:gd name="connsiteX42" fmla="*/ 172448 w 10055839"/>
                <a:gd name="connsiteY42" fmla="*/ 1034669 h 1034669"/>
                <a:gd name="connsiteX43" fmla="*/ 0 w 10055839"/>
                <a:gd name="connsiteY43" fmla="*/ 862221 h 1034669"/>
                <a:gd name="connsiteX44" fmla="*/ 0 w 10055839"/>
                <a:gd name="connsiteY44" fmla="*/ 503539 h 1034669"/>
                <a:gd name="connsiteX45" fmla="*/ 0 w 10055839"/>
                <a:gd name="connsiteY45" fmla="*/ 172448 h 103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55839" h="1034669" fill="none" extrusionOk="0">
                  <a:moveTo>
                    <a:pt x="0" y="172448"/>
                  </a:moveTo>
                  <a:cubicBezTo>
                    <a:pt x="-8247" y="72645"/>
                    <a:pt x="91048" y="6290"/>
                    <a:pt x="172448" y="0"/>
                  </a:cubicBezTo>
                  <a:cubicBezTo>
                    <a:pt x="260807" y="-11259"/>
                    <a:pt x="463451" y="16980"/>
                    <a:pt x="549461" y="0"/>
                  </a:cubicBezTo>
                  <a:cubicBezTo>
                    <a:pt x="635471" y="-16980"/>
                    <a:pt x="892987" y="17963"/>
                    <a:pt x="1120693" y="0"/>
                  </a:cubicBezTo>
                  <a:cubicBezTo>
                    <a:pt x="1348399" y="-17963"/>
                    <a:pt x="1699962" y="76259"/>
                    <a:pt x="1886144" y="0"/>
                  </a:cubicBezTo>
                  <a:cubicBezTo>
                    <a:pt x="2072326" y="-76259"/>
                    <a:pt x="2079870" y="24479"/>
                    <a:pt x="2166047" y="0"/>
                  </a:cubicBezTo>
                  <a:cubicBezTo>
                    <a:pt x="2252224" y="-24479"/>
                    <a:pt x="2405740" y="15316"/>
                    <a:pt x="2640170" y="0"/>
                  </a:cubicBezTo>
                  <a:cubicBezTo>
                    <a:pt x="2874600" y="-15316"/>
                    <a:pt x="2817316" y="22139"/>
                    <a:pt x="2920074" y="0"/>
                  </a:cubicBezTo>
                  <a:cubicBezTo>
                    <a:pt x="3022832" y="-22139"/>
                    <a:pt x="3165908" y="1774"/>
                    <a:pt x="3297087" y="0"/>
                  </a:cubicBezTo>
                  <a:cubicBezTo>
                    <a:pt x="3428266" y="-1774"/>
                    <a:pt x="3773964" y="6616"/>
                    <a:pt x="4062538" y="0"/>
                  </a:cubicBezTo>
                  <a:cubicBezTo>
                    <a:pt x="4351112" y="-6616"/>
                    <a:pt x="4274341" y="23721"/>
                    <a:pt x="4439551" y="0"/>
                  </a:cubicBezTo>
                  <a:cubicBezTo>
                    <a:pt x="4604761" y="-23721"/>
                    <a:pt x="4928574" y="6699"/>
                    <a:pt x="5107892" y="0"/>
                  </a:cubicBezTo>
                  <a:cubicBezTo>
                    <a:pt x="5287210" y="-6699"/>
                    <a:pt x="5275622" y="31649"/>
                    <a:pt x="5387796" y="0"/>
                  </a:cubicBezTo>
                  <a:cubicBezTo>
                    <a:pt x="5499970" y="-31649"/>
                    <a:pt x="5766635" y="58768"/>
                    <a:pt x="5959028" y="0"/>
                  </a:cubicBezTo>
                  <a:cubicBezTo>
                    <a:pt x="6151421" y="-58768"/>
                    <a:pt x="6566790" y="69377"/>
                    <a:pt x="6724478" y="0"/>
                  </a:cubicBezTo>
                  <a:cubicBezTo>
                    <a:pt x="6882166" y="-69377"/>
                    <a:pt x="6900837" y="28331"/>
                    <a:pt x="7004382" y="0"/>
                  </a:cubicBezTo>
                  <a:cubicBezTo>
                    <a:pt x="7107927" y="-28331"/>
                    <a:pt x="7401325" y="12613"/>
                    <a:pt x="7769833" y="0"/>
                  </a:cubicBezTo>
                  <a:cubicBezTo>
                    <a:pt x="8138341" y="-12613"/>
                    <a:pt x="8146001" y="30923"/>
                    <a:pt x="8243955" y="0"/>
                  </a:cubicBezTo>
                  <a:cubicBezTo>
                    <a:pt x="8341909" y="-30923"/>
                    <a:pt x="8645919" y="28684"/>
                    <a:pt x="8912297" y="0"/>
                  </a:cubicBezTo>
                  <a:cubicBezTo>
                    <a:pt x="9178675" y="-28684"/>
                    <a:pt x="9678729" y="46293"/>
                    <a:pt x="9883391" y="0"/>
                  </a:cubicBezTo>
                  <a:cubicBezTo>
                    <a:pt x="9959660" y="20640"/>
                    <a:pt x="10039664" y="56256"/>
                    <a:pt x="10055839" y="172448"/>
                  </a:cubicBezTo>
                  <a:cubicBezTo>
                    <a:pt x="10094739" y="324088"/>
                    <a:pt x="10028670" y="393107"/>
                    <a:pt x="10055839" y="531130"/>
                  </a:cubicBezTo>
                  <a:cubicBezTo>
                    <a:pt x="10083008" y="669153"/>
                    <a:pt x="10040588" y="781284"/>
                    <a:pt x="10055839" y="862221"/>
                  </a:cubicBezTo>
                  <a:cubicBezTo>
                    <a:pt x="10061896" y="957922"/>
                    <a:pt x="9971280" y="1039993"/>
                    <a:pt x="9883391" y="1034669"/>
                  </a:cubicBezTo>
                  <a:cubicBezTo>
                    <a:pt x="9749397" y="1062298"/>
                    <a:pt x="9682562" y="1020990"/>
                    <a:pt x="9603487" y="1034669"/>
                  </a:cubicBezTo>
                  <a:cubicBezTo>
                    <a:pt x="9524412" y="1048348"/>
                    <a:pt x="9348587" y="1020325"/>
                    <a:pt x="9129365" y="1034669"/>
                  </a:cubicBezTo>
                  <a:cubicBezTo>
                    <a:pt x="8910143" y="1049013"/>
                    <a:pt x="8576042" y="1029580"/>
                    <a:pt x="8363914" y="1034669"/>
                  </a:cubicBezTo>
                  <a:cubicBezTo>
                    <a:pt x="8151786" y="1039758"/>
                    <a:pt x="7990135" y="996114"/>
                    <a:pt x="7792682" y="1034669"/>
                  </a:cubicBezTo>
                  <a:cubicBezTo>
                    <a:pt x="7595229" y="1073224"/>
                    <a:pt x="7517667" y="979067"/>
                    <a:pt x="7318560" y="1034669"/>
                  </a:cubicBezTo>
                  <a:cubicBezTo>
                    <a:pt x="7119453" y="1090271"/>
                    <a:pt x="6939194" y="998004"/>
                    <a:pt x="6650218" y="1034669"/>
                  </a:cubicBezTo>
                  <a:cubicBezTo>
                    <a:pt x="6361242" y="1071334"/>
                    <a:pt x="6262192" y="969915"/>
                    <a:pt x="6078986" y="1034669"/>
                  </a:cubicBezTo>
                  <a:cubicBezTo>
                    <a:pt x="5895780" y="1099423"/>
                    <a:pt x="5886796" y="1001011"/>
                    <a:pt x="5701973" y="1034669"/>
                  </a:cubicBezTo>
                  <a:cubicBezTo>
                    <a:pt x="5517150" y="1068327"/>
                    <a:pt x="5348242" y="1000591"/>
                    <a:pt x="5130741" y="1034669"/>
                  </a:cubicBezTo>
                  <a:cubicBezTo>
                    <a:pt x="4913240" y="1068747"/>
                    <a:pt x="4980319" y="1001877"/>
                    <a:pt x="4850838" y="1034669"/>
                  </a:cubicBezTo>
                  <a:cubicBezTo>
                    <a:pt x="4721357" y="1067461"/>
                    <a:pt x="4371201" y="962237"/>
                    <a:pt x="4182496" y="1034669"/>
                  </a:cubicBezTo>
                  <a:cubicBezTo>
                    <a:pt x="3993791" y="1107101"/>
                    <a:pt x="3890427" y="1008496"/>
                    <a:pt x="3805483" y="1034669"/>
                  </a:cubicBezTo>
                  <a:cubicBezTo>
                    <a:pt x="3720539" y="1060842"/>
                    <a:pt x="3246635" y="998800"/>
                    <a:pt x="3040032" y="1034669"/>
                  </a:cubicBezTo>
                  <a:cubicBezTo>
                    <a:pt x="2833429" y="1070538"/>
                    <a:pt x="2657390" y="980459"/>
                    <a:pt x="2468800" y="1034669"/>
                  </a:cubicBezTo>
                  <a:cubicBezTo>
                    <a:pt x="2280210" y="1088879"/>
                    <a:pt x="2108253" y="1005258"/>
                    <a:pt x="1994678" y="1034669"/>
                  </a:cubicBezTo>
                  <a:cubicBezTo>
                    <a:pt x="1881103" y="1064080"/>
                    <a:pt x="1678038" y="1029252"/>
                    <a:pt x="1520555" y="1034669"/>
                  </a:cubicBezTo>
                  <a:cubicBezTo>
                    <a:pt x="1363072" y="1040086"/>
                    <a:pt x="1264100" y="1010335"/>
                    <a:pt x="1143542" y="1034669"/>
                  </a:cubicBezTo>
                  <a:cubicBezTo>
                    <a:pt x="1022984" y="1059003"/>
                    <a:pt x="899337" y="1016206"/>
                    <a:pt x="766529" y="1034669"/>
                  </a:cubicBezTo>
                  <a:cubicBezTo>
                    <a:pt x="633721" y="1053132"/>
                    <a:pt x="317958" y="968574"/>
                    <a:pt x="172448" y="1034669"/>
                  </a:cubicBezTo>
                  <a:cubicBezTo>
                    <a:pt x="59168" y="1042673"/>
                    <a:pt x="23419" y="962989"/>
                    <a:pt x="0" y="862221"/>
                  </a:cubicBezTo>
                  <a:cubicBezTo>
                    <a:pt x="-14534" y="784856"/>
                    <a:pt x="26949" y="610153"/>
                    <a:pt x="0" y="503539"/>
                  </a:cubicBezTo>
                  <a:cubicBezTo>
                    <a:pt x="-26949" y="396925"/>
                    <a:pt x="31745" y="317581"/>
                    <a:pt x="0" y="172448"/>
                  </a:cubicBezTo>
                  <a:close/>
                </a:path>
                <a:path w="10055839" h="1034669" stroke="0" extrusionOk="0">
                  <a:moveTo>
                    <a:pt x="0" y="172448"/>
                  </a:moveTo>
                  <a:cubicBezTo>
                    <a:pt x="12689" y="87287"/>
                    <a:pt x="75185" y="761"/>
                    <a:pt x="172448" y="0"/>
                  </a:cubicBezTo>
                  <a:cubicBezTo>
                    <a:pt x="273562" y="-29970"/>
                    <a:pt x="390963" y="24227"/>
                    <a:pt x="549461" y="0"/>
                  </a:cubicBezTo>
                  <a:cubicBezTo>
                    <a:pt x="707959" y="-24227"/>
                    <a:pt x="793141" y="33441"/>
                    <a:pt x="926474" y="0"/>
                  </a:cubicBezTo>
                  <a:cubicBezTo>
                    <a:pt x="1059807" y="-33441"/>
                    <a:pt x="1501708" y="54621"/>
                    <a:pt x="1691925" y="0"/>
                  </a:cubicBezTo>
                  <a:cubicBezTo>
                    <a:pt x="1882142" y="-54621"/>
                    <a:pt x="1935565" y="15244"/>
                    <a:pt x="2166047" y="0"/>
                  </a:cubicBezTo>
                  <a:cubicBezTo>
                    <a:pt x="2396529" y="-15244"/>
                    <a:pt x="2435535" y="9034"/>
                    <a:pt x="2640170" y="0"/>
                  </a:cubicBezTo>
                  <a:cubicBezTo>
                    <a:pt x="2844805" y="-9034"/>
                    <a:pt x="3045498" y="37658"/>
                    <a:pt x="3211402" y="0"/>
                  </a:cubicBezTo>
                  <a:cubicBezTo>
                    <a:pt x="3377306" y="-37658"/>
                    <a:pt x="3537225" y="33233"/>
                    <a:pt x="3782634" y="0"/>
                  </a:cubicBezTo>
                  <a:cubicBezTo>
                    <a:pt x="4028043" y="-33233"/>
                    <a:pt x="4110669" y="68494"/>
                    <a:pt x="4353866" y="0"/>
                  </a:cubicBezTo>
                  <a:cubicBezTo>
                    <a:pt x="4597063" y="-68494"/>
                    <a:pt x="4588275" y="22222"/>
                    <a:pt x="4730879" y="0"/>
                  </a:cubicBezTo>
                  <a:cubicBezTo>
                    <a:pt x="4873483" y="-22222"/>
                    <a:pt x="5153457" y="57987"/>
                    <a:pt x="5302111" y="0"/>
                  </a:cubicBezTo>
                  <a:cubicBezTo>
                    <a:pt x="5450765" y="-57987"/>
                    <a:pt x="5786459" y="6267"/>
                    <a:pt x="5970452" y="0"/>
                  </a:cubicBezTo>
                  <a:cubicBezTo>
                    <a:pt x="6154445" y="-6267"/>
                    <a:pt x="6473211" y="67454"/>
                    <a:pt x="6638794" y="0"/>
                  </a:cubicBezTo>
                  <a:cubicBezTo>
                    <a:pt x="6804377" y="-67454"/>
                    <a:pt x="6947096" y="53182"/>
                    <a:pt x="7112916" y="0"/>
                  </a:cubicBezTo>
                  <a:cubicBezTo>
                    <a:pt x="7278736" y="-53182"/>
                    <a:pt x="7355433" y="38008"/>
                    <a:pt x="7489929" y="0"/>
                  </a:cubicBezTo>
                  <a:cubicBezTo>
                    <a:pt x="7624425" y="-38008"/>
                    <a:pt x="7750186" y="36827"/>
                    <a:pt x="7964052" y="0"/>
                  </a:cubicBezTo>
                  <a:cubicBezTo>
                    <a:pt x="8177918" y="-36827"/>
                    <a:pt x="8334458" y="55751"/>
                    <a:pt x="8535284" y="0"/>
                  </a:cubicBezTo>
                  <a:cubicBezTo>
                    <a:pt x="8736110" y="-55751"/>
                    <a:pt x="8736782" y="17037"/>
                    <a:pt x="8815187" y="0"/>
                  </a:cubicBezTo>
                  <a:cubicBezTo>
                    <a:pt x="8893592" y="-17037"/>
                    <a:pt x="9635717" y="39651"/>
                    <a:pt x="9883391" y="0"/>
                  </a:cubicBezTo>
                  <a:cubicBezTo>
                    <a:pt x="9981905" y="7477"/>
                    <a:pt x="10077965" y="84743"/>
                    <a:pt x="10055839" y="172448"/>
                  </a:cubicBezTo>
                  <a:cubicBezTo>
                    <a:pt x="10093266" y="339209"/>
                    <a:pt x="10018874" y="437416"/>
                    <a:pt x="10055839" y="510437"/>
                  </a:cubicBezTo>
                  <a:cubicBezTo>
                    <a:pt x="10092804" y="583458"/>
                    <a:pt x="10016043" y="751053"/>
                    <a:pt x="10055839" y="862221"/>
                  </a:cubicBezTo>
                  <a:cubicBezTo>
                    <a:pt x="10068719" y="976364"/>
                    <a:pt x="9962693" y="1028586"/>
                    <a:pt x="9883391" y="1034669"/>
                  </a:cubicBezTo>
                  <a:cubicBezTo>
                    <a:pt x="9638860" y="1047616"/>
                    <a:pt x="9461861" y="1019544"/>
                    <a:pt x="9312159" y="1034669"/>
                  </a:cubicBezTo>
                  <a:cubicBezTo>
                    <a:pt x="9162457" y="1049794"/>
                    <a:pt x="8909219" y="971086"/>
                    <a:pt x="8546708" y="1034669"/>
                  </a:cubicBezTo>
                  <a:cubicBezTo>
                    <a:pt x="8184197" y="1098252"/>
                    <a:pt x="8163563" y="1027061"/>
                    <a:pt x="7878367" y="1034669"/>
                  </a:cubicBezTo>
                  <a:cubicBezTo>
                    <a:pt x="7593171" y="1042277"/>
                    <a:pt x="7502822" y="986434"/>
                    <a:pt x="7404244" y="1034669"/>
                  </a:cubicBezTo>
                  <a:cubicBezTo>
                    <a:pt x="7305666" y="1082904"/>
                    <a:pt x="7116502" y="1031899"/>
                    <a:pt x="7027231" y="1034669"/>
                  </a:cubicBezTo>
                  <a:cubicBezTo>
                    <a:pt x="6937960" y="1037439"/>
                    <a:pt x="6712043" y="1028323"/>
                    <a:pt x="6553109" y="1034669"/>
                  </a:cubicBezTo>
                  <a:cubicBezTo>
                    <a:pt x="6394175" y="1041015"/>
                    <a:pt x="6286820" y="1027544"/>
                    <a:pt x="6078986" y="1034669"/>
                  </a:cubicBezTo>
                  <a:cubicBezTo>
                    <a:pt x="5871152" y="1041794"/>
                    <a:pt x="5929536" y="1008483"/>
                    <a:pt x="5799083" y="1034669"/>
                  </a:cubicBezTo>
                  <a:cubicBezTo>
                    <a:pt x="5668630" y="1060855"/>
                    <a:pt x="5339931" y="1011508"/>
                    <a:pt x="5130741" y="1034669"/>
                  </a:cubicBezTo>
                  <a:cubicBezTo>
                    <a:pt x="4921551" y="1057830"/>
                    <a:pt x="4882072" y="1023528"/>
                    <a:pt x="4656619" y="1034669"/>
                  </a:cubicBezTo>
                  <a:cubicBezTo>
                    <a:pt x="4431166" y="1045810"/>
                    <a:pt x="4396655" y="1004147"/>
                    <a:pt x="4279606" y="1034669"/>
                  </a:cubicBezTo>
                  <a:cubicBezTo>
                    <a:pt x="4162557" y="1065191"/>
                    <a:pt x="3712840" y="1031567"/>
                    <a:pt x="3514155" y="1034669"/>
                  </a:cubicBezTo>
                  <a:cubicBezTo>
                    <a:pt x="3315470" y="1037771"/>
                    <a:pt x="3286700" y="994737"/>
                    <a:pt x="3137142" y="1034669"/>
                  </a:cubicBezTo>
                  <a:cubicBezTo>
                    <a:pt x="2987584" y="1074601"/>
                    <a:pt x="2783685" y="972251"/>
                    <a:pt x="2565910" y="1034669"/>
                  </a:cubicBezTo>
                  <a:cubicBezTo>
                    <a:pt x="2348135" y="1097087"/>
                    <a:pt x="2273877" y="980825"/>
                    <a:pt x="2091787" y="1034669"/>
                  </a:cubicBezTo>
                  <a:cubicBezTo>
                    <a:pt x="1909697" y="1088513"/>
                    <a:pt x="1527728" y="965527"/>
                    <a:pt x="1326337" y="1034669"/>
                  </a:cubicBezTo>
                  <a:cubicBezTo>
                    <a:pt x="1124946" y="1103811"/>
                    <a:pt x="1098315" y="1005234"/>
                    <a:pt x="949323" y="1034669"/>
                  </a:cubicBezTo>
                  <a:cubicBezTo>
                    <a:pt x="800331" y="1064104"/>
                    <a:pt x="500279" y="957095"/>
                    <a:pt x="172448" y="1034669"/>
                  </a:cubicBezTo>
                  <a:cubicBezTo>
                    <a:pt x="91544" y="1031681"/>
                    <a:pt x="-13819" y="942233"/>
                    <a:pt x="0" y="862221"/>
                  </a:cubicBezTo>
                  <a:cubicBezTo>
                    <a:pt x="-35470" y="752823"/>
                    <a:pt x="14040" y="672955"/>
                    <a:pt x="0" y="503539"/>
                  </a:cubicBezTo>
                  <a:cubicBezTo>
                    <a:pt x="-14040" y="334123"/>
                    <a:pt x="10443" y="267597"/>
                    <a:pt x="0" y="172448"/>
                  </a:cubicBezTo>
                  <a:close/>
                </a:path>
              </a:pathLst>
            </a:custGeom>
            <a:solidFill>
              <a:schemeClr val="bg1"/>
            </a:solidFill>
            <a:ln w="28575">
              <a:solidFill>
                <a:srgbClr val="75D2DB"/>
              </a:solidFill>
              <a:prstDash val="dashDot"/>
              <a:extLst>
                <a:ext uri="{C807C97D-BFC1-408E-A445-0C87EB9F89A2}">
                  <ask:lineSketchStyleProps xmlns:ask="http://schemas.microsoft.com/office/drawing/2018/sketchyshapes" xmlns="" sd="3938121125">
                    <a:custGeom>
                      <a:avLst/>
                      <a:gdLst>
                        <a:gd name="connsiteX0" fmla="*/ 0 w 10135650"/>
                        <a:gd name="connsiteY0" fmla="*/ 243232 h 1459371"/>
                        <a:gd name="connsiteX1" fmla="*/ 173816 w 10135650"/>
                        <a:gd name="connsiteY1" fmla="*/ 0 h 1459371"/>
                        <a:gd name="connsiteX2" fmla="*/ 553821 w 10135650"/>
                        <a:gd name="connsiteY2" fmla="*/ 0 h 1459371"/>
                        <a:gd name="connsiteX3" fmla="*/ 1129587 w 10135650"/>
                        <a:gd name="connsiteY3" fmla="*/ 0 h 1459371"/>
                        <a:gd name="connsiteX4" fmla="*/ 1901113 w 10135650"/>
                        <a:gd name="connsiteY4" fmla="*/ 0 h 1459371"/>
                        <a:gd name="connsiteX5" fmla="*/ 2183238 w 10135650"/>
                        <a:gd name="connsiteY5" fmla="*/ 0 h 1459371"/>
                        <a:gd name="connsiteX6" fmla="*/ 2661124 w 10135650"/>
                        <a:gd name="connsiteY6" fmla="*/ 0 h 1459371"/>
                        <a:gd name="connsiteX7" fmla="*/ 2943249 w 10135650"/>
                        <a:gd name="connsiteY7" fmla="*/ 0 h 1459371"/>
                        <a:gd name="connsiteX8" fmla="*/ 3323255 w 10135650"/>
                        <a:gd name="connsiteY8" fmla="*/ 0 h 1459371"/>
                        <a:gd name="connsiteX9" fmla="*/ 4094781 w 10135650"/>
                        <a:gd name="connsiteY9" fmla="*/ 0 h 1459371"/>
                        <a:gd name="connsiteX10" fmla="*/ 4474786 w 10135650"/>
                        <a:gd name="connsiteY10" fmla="*/ 0 h 1459371"/>
                        <a:gd name="connsiteX11" fmla="*/ 5148432 w 10135650"/>
                        <a:gd name="connsiteY11" fmla="*/ 0 h 1459371"/>
                        <a:gd name="connsiteX12" fmla="*/ 5430557 w 10135650"/>
                        <a:gd name="connsiteY12" fmla="*/ 0 h 1459371"/>
                        <a:gd name="connsiteX13" fmla="*/ 6006323 w 10135650"/>
                        <a:gd name="connsiteY13" fmla="*/ 0 h 1459371"/>
                        <a:gd name="connsiteX14" fmla="*/ 6777848 w 10135650"/>
                        <a:gd name="connsiteY14" fmla="*/ 0 h 1459371"/>
                        <a:gd name="connsiteX15" fmla="*/ 7059974 w 10135650"/>
                        <a:gd name="connsiteY15" fmla="*/ 0 h 1459371"/>
                        <a:gd name="connsiteX16" fmla="*/ 7831500 w 10135650"/>
                        <a:gd name="connsiteY16" fmla="*/ 0 h 1459371"/>
                        <a:gd name="connsiteX17" fmla="*/ 8309385 w 10135650"/>
                        <a:gd name="connsiteY17" fmla="*/ 0 h 1459371"/>
                        <a:gd name="connsiteX18" fmla="*/ 8983031 w 10135650"/>
                        <a:gd name="connsiteY18" fmla="*/ 0 h 1459371"/>
                        <a:gd name="connsiteX19" fmla="*/ 9961833 w 10135650"/>
                        <a:gd name="connsiteY19" fmla="*/ 0 h 1459371"/>
                        <a:gd name="connsiteX20" fmla="*/ 10135649 w 10135650"/>
                        <a:gd name="connsiteY20" fmla="*/ 243232 h 1459371"/>
                        <a:gd name="connsiteX21" fmla="*/ 10135649 w 10135650"/>
                        <a:gd name="connsiteY21" fmla="*/ 749143 h 1459371"/>
                        <a:gd name="connsiteX22" fmla="*/ 10135649 w 10135650"/>
                        <a:gd name="connsiteY22" fmla="*/ 1216138 h 1459371"/>
                        <a:gd name="connsiteX23" fmla="*/ 9961833 w 10135650"/>
                        <a:gd name="connsiteY23" fmla="*/ 1459371 h 1459371"/>
                        <a:gd name="connsiteX24" fmla="*/ 9679707 w 10135650"/>
                        <a:gd name="connsiteY24" fmla="*/ 1459371 h 1459371"/>
                        <a:gd name="connsiteX25" fmla="*/ 9201822 w 10135650"/>
                        <a:gd name="connsiteY25" fmla="*/ 1459371 h 1459371"/>
                        <a:gd name="connsiteX26" fmla="*/ 8430296 w 10135650"/>
                        <a:gd name="connsiteY26" fmla="*/ 1459371 h 1459371"/>
                        <a:gd name="connsiteX27" fmla="*/ 7854530 w 10135650"/>
                        <a:gd name="connsiteY27" fmla="*/ 1459371 h 1459371"/>
                        <a:gd name="connsiteX28" fmla="*/ 7376645 w 10135650"/>
                        <a:gd name="connsiteY28" fmla="*/ 1459371 h 1459371"/>
                        <a:gd name="connsiteX29" fmla="*/ 6702999 w 10135650"/>
                        <a:gd name="connsiteY29" fmla="*/ 1459371 h 1459371"/>
                        <a:gd name="connsiteX30" fmla="*/ 6127233 w 10135650"/>
                        <a:gd name="connsiteY30" fmla="*/ 1459371 h 1459371"/>
                        <a:gd name="connsiteX31" fmla="*/ 5747228 w 10135650"/>
                        <a:gd name="connsiteY31" fmla="*/ 1459371 h 1459371"/>
                        <a:gd name="connsiteX32" fmla="*/ 5171462 w 10135650"/>
                        <a:gd name="connsiteY32" fmla="*/ 1459371 h 1459371"/>
                        <a:gd name="connsiteX33" fmla="*/ 4889338 w 10135650"/>
                        <a:gd name="connsiteY33" fmla="*/ 1459371 h 1459371"/>
                        <a:gd name="connsiteX34" fmla="*/ 4215691 w 10135650"/>
                        <a:gd name="connsiteY34" fmla="*/ 1459371 h 1459371"/>
                        <a:gd name="connsiteX35" fmla="*/ 3835686 w 10135650"/>
                        <a:gd name="connsiteY35" fmla="*/ 1459371 h 1459371"/>
                        <a:gd name="connsiteX36" fmla="*/ 3064160 w 10135650"/>
                        <a:gd name="connsiteY36" fmla="*/ 1459371 h 1459371"/>
                        <a:gd name="connsiteX37" fmla="*/ 2488394 w 10135650"/>
                        <a:gd name="connsiteY37" fmla="*/ 1459371 h 1459371"/>
                        <a:gd name="connsiteX38" fmla="*/ 2010509 w 10135650"/>
                        <a:gd name="connsiteY38" fmla="*/ 1459371 h 1459371"/>
                        <a:gd name="connsiteX39" fmla="*/ 1532623 w 10135650"/>
                        <a:gd name="connsiteY39" fmla="*/ 1459371 h 1459371"/>
                        <a:gd name="connsiteX40" fmla="*/ 1152618 w 10135650"/>
                        <a:gd name="connsiteY40" fmla="*/ 1459371 h 1459371"/>
                        <a:gd name="connsiteX41" fmla="*/ 772612 w 10135650"/>
                        <a:gd name="connsiteY41" fmla="*/ 1459371 h 1459371"/>
                        <a:gd name="connsiteX42" fmla="*/ 173816 w 10135650"/>
                        <a:gd name="connsiteY42" fmla="*/ 1459371 h 1459371"/>
                        <a:gd name="connsiteX43" fmla="*/ 0 w 10135650"/>
                        <a:gd name="connsiteY43" fmla="*/ 1216138 h 1459371"/>
                        <a:gd name="connsiteX44" fmla="*/ 0 w 10135650"/>
                        <a:gd name="connsiteY44" fmla="*/ 710227 h 1459371"/>
                        <a:gd name="connsiteX45" fmla="*/ 0 w 10135650"/>
                        <a:gd name="connsiteY45" fmla="*/ 243232 h 1459371"/>
                        <a:gd name="connsiteX0" fmla="*/ 0 w 10135650"/>
                        <a:gd name="connsiteY0" fmla="*/ 243232 h 1459371"/>
                        <a:gd name="connsiteX1" fmla="*/ 173816 w 10135650"/>
                        <a:gd name="connsiteY1" fmla="*/ 0 h 1459371"/>
                        <a:gd name="connsiteX2" fmla="*/ 553821 w 10135650"/>
                        <a:gd name="connsiteY2" fmla="*/ 0 h 1459371"/>
                        <a:gd name="connsiteX3" fmla="*/ 933827 w 10135650"/>
                        <a:gd name="connsiteY3" fmla="*/ 0 h 1459371"/>
                        <a:gd name="connsiteX4" fmla="*/ 1705353 w 10135650"/>
                        <a:gd name="connsiteY4" fmla="*/ 0 h 1459371"/>
                        <a:gd name="connsiteX5" fmla="*/ 2183238 w 10135650"/>
                        <a:gd name="connsiteY5" fmla="*/ 0 h 1459371"/>
                        <a:gd name="connsiteX6" fmla="*/ 2661124 w 10135650"/>
                        <a:gd name="connsiteY6" fmla="*/ 0 h 1459371"/>
                        <a:gd name="connsiteX7" fmla="*/ 3236890 w 10135650"/>
                        <a:gd name="connsiteY7" fmla="*/ 0 h 1459371"/>
                        <a:gd name="connsiteX8" fmla="*/ 3812655 w 10135650"/>
                        <a:gd name="connsiteY8" fmla="*/ 0 h 1459371"/>
                        <a:gd name="connsiteX9" fmla="*/ 4388421 w 10135650"/>
                        <a:gd name="connsiteY9" fmla="*/ 0 h 1459371"/>
                        <a:gd name="connsiteX10" fmla="*/ 4768426 w 10135650"/>
                        <a:gd name="connsiteY10" fmla="*/ 0 h 1459371"/>
                        <a:gd name="connsiteX11" fmla="*/ 5344192 w 10135650"/>
                        <a:gd name="connsiteY11" fmla="*/ 0 h 1459371"/>
                        <a:gd name="connsiteX12" fmla="*/ 6017838 w 10135650"/>
                        <a:gd name="connsiteY12" fmla="*/ 0 h 1459371"/>
                        <a:gd name="connsiteX13" fmla="*/ 6691484 w 10135650"/>
                        <a:gd name="connsiteY13" fmla="*/ 0 h 1459371"/>
                        <a:gd name="connsiteX14" fmla="*/ 7169369 w 10135650"/>
                        <a:gd name="connsiteY14" fmla="*/ 0 h 1459371"/>
                        <a:gd name="connsiteX15" fmla="*/ 7549374 w 10135650"/>
                        <a:gd name="connsiteY15" fmla="*/ 0 h 1459371"/>
                        <a:gd name="connsiteX16" fmla="*/ 8027260 w 10135650"/>
                        <a:gd name="connsiteY16" fmla="*/ 0 h 1459371"/>
                        <a:gd name="connsiteX17" fmla="*/ 8603026 w 10135650"/>
                        <a:gd name="connsiteY17" fmla="*/ 0 h 1459371"/>
                        <a:gd name="connsiteX18" fmla="*/ 8885151 w 10135650"/>
                        <a:gd name="connsiteY18" fmla="*/ 0 h 1459371"/>
                        <a:gd name="connsiteX19" fmla="*/ 9961833 w 10135650"/>
                        <a:gd name="connsiteY19" fmla="*/ 0 h 1459371"/>
                        <a:gd name="connsiteX20" fmla="*/ 10135649 w 10135650"/>
                        <a:gd name="connsiteY20" fmla="*/ 243232 h 1459371"/>
                        <a:gd name="connsiteX21" fmla="*/ 10135649 w 10135650"/>
                        <a:gd name="connsiteY21" fmla="*/ 719956 h 1459371"/>
                        <a:gd name="connsiteX22" fmla="*/ 10135649 w 10135650"/>
                        <a:gd name="connsiteY22" fmla="*/ 1216138 h 1459371"/>
                        <a:gd name="connsiteX23" fmla="*/ 9961833 w 10135650"/>
                        <a:gd name="connsiteY23" fmla="*/ 1459371 h 1459371"/>
                        <a:gd name="connsiteX24" fmla="*/ 9386067 w 10135650"/>
                        <a:gd name="connsiteY24" fmla="*/ 1459371 h 1459371"/>
                        <a:gd name="connsiteX25" fmla="*/ 8614541 w 10135650"/>
                        <a:gd name="connsiteY25" fmla="*/ 1459371 h 1459371"/>
                        <a:gd name="connsiteX26" fmla="*/ 7940895 w 10135650"/>
                        <a:gd name="connsiteY26" fmla="*/ 1459371 h 1459371"/>
                        <a:gd name="connsiteX27" fmla="*/ 7463009 w 10135650"/>
                        <a:gd name="connsiteY27" fmla="*/ 1459371 h 1459371"/>
                        <a:gd name="connsiteX28" fmla="*/ 7083004 w 10135650"/>
                        <a:gd name="connsiteY28" fmla="*/ 1459371 h 1459371"/>
                        <a:gd name="connsiteX29" fmla="*/ 6605119 w 10135650"/>
                        <a:gd name="connsiteY29" fmla="*/ 1459371 h 1459371"/>
                        <a:gd name="connsiteX30" fmla="*/ 6127233 w 10135650"/>
                        <a:gd name="connsiteY30" fmla="*/ 1459371 h 1459371"/>
                        <a:gd name="connsiteX31" fmla="*/ 5845109 w 10135650"/>
                        <a:gd name="connsiteY31" fmla="*/ 1459371 h 1459371"/>
                        <a:gd name="connsiteX32" fmla="*/ 5171462 w 10135650"/>
                        <a:gd name="connsiteY32" fmla="*/ 1459371 h 1459371"/>
                        <a:gd name="connsiteX33" fmla="*/ 4693577 w 10135650"/>
                        <a:gd name="connsiteY33" fmla="*/ 1459371 h 1459371"/>
                        <a:gd name="connsiteX34" fmla="*/ 4313572 w 10135650"/>
                        <a:gd name="connsiteY34" fmla="*/ 1459371 h 1459371"/>
                        <a:gd name="connsiteX35" fmla="*/ 3542046 w 10135650"/>
                        <a:gd name="connsiteY35" fmla="*/ 1459371 h 1459371"/>
                        <a:gd name="connsiteX36" fmla="*/ 3162040 w 10135650"/>
                        <a:gd name="connsiteY36" fmla="*/ 1459371 h 1459371"/>
                        <a:gd name="connsiteX37" fmla="*/ 2586275 w 10135650"/>
                        <a:gd name="connsiteY37" fmla="*/ 1459371 h 1459371"/>
                        <a:gd name="connsiteX38" fmla="*/ 2108389 w 10135650"/>
                        <a:gd name="connsiteY38" fmla="*/ 1459371 h 1459371"/>
                        <a:gd name="connsiteX39" fmla="*/ 1336863 w 10135650"/>
                        <a:gd name="connsiteY39" fmla="*/ 1459371 h 1459371"/>
                        <a:gd name="connsiteX40" fmla="*/ 956857 w 10135650"/>
                        <a:gd name="connsiteY40" fmla="*/ 1459371 h 1459371"/>
                        <a:gd name="connsiteX41" fmla="*/ 173816 w 10135650"/>
                        <a:gd name="connsiteY41" fmla="*/ 1459371 h 1459371"/>
                        <a:gd name="connsiteX42" fmla="*/ 0 w 10135650"/>
                        <a:gd name="connsiteY42" fmla="*/ 1216138 h 1459371"/>
                        <a:gd name="connsiteX43" fmla="*/ 0 w 10135650"/>
                        <a:gd name="connsiteY43" fmla="*/ 710227 h 1459371"/>
                        <a:gd name="connsiteX44" fmla="*/ 0 w 10135650"/>
                        <a:gd name="connsiteY44" fmla="*/ 243232 h 145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35650" h="1459371" fill="none" extrusionOk="0">
                          <a:moveTo>
                            <a:pt x="0" y="243232"/>
                          </a:moveTo>
                          <a:cubicBezTo>
                            <a:pt x="-6076" y="103271"/>
                            <a:pt x="70550" y="-3251"/>
                            <a:pt x="173816" y="0"/>
                          </a:cubicBezTo>
                          <a:cubicBezTo>
                            <a:pt x="261271" y="-8898"/>
                            <a:pt x="477518" y="20846"/>
                            <a:pt x="553821" y="0"/>
                          </a:cubicBezTo>
                          <a:cubicBezTo>
                            <a:pt x="642123" y="17782"/>
                            <a:pt x="860830" y="36613"/>
                            <a:pt x="1129587" y="0"/>
                          </a:cubicBezTo>
                          <a:cubicBezTo>
                            <a:pt x="1312404" y="-3875"/>
                            <a:pt x="1725201" y="112088"/>
                            <a:pt x="1901113" y="0"/>
                          </a:cubicBezTo>
                          <a:cubicBezTo>
                            <a:pt x="2069837" y="-99416"/>
                            <a:pt x="2090876" y="41647"/>
                            <a:pt x="2183238" y="0"/>
                          </a:cubicBezTo>
                          <a:cubicBezTo>
                            <a:pt x="2287983" y="-46026"/>
                            <a:pt x="2405124" y="2780"/>
                            <a:pt x="2661124" y="0"/>
                          </a:cubicBezTo>
                          <a:cubicBezTo>
                            <a:pt x="2883238" y="-6179"/>
                            <a:pt x="2831354" y="20446"/>
                            <a:pt x="2943249" y="0"/>
                          </a:cubicBezTo>
                          <a:cubicBezTo>
                            <a:pt x="3045970" y="-42751"/>
                            <a:pt x="3184609" y="-17262"/>
                            <a:pt x="3323255" y="0"/>
                          </a:cubicBezTo>
                          <a:cubicBezTo>
                            <a:pt x="3474801" y="-35408"/>
                            <a:pt x="3779042" y="66751"/>
                            <a:pt x="4094781" y="0"/>
                          </a:cubicBezTo>
                          <a:cubicBezTo>
                            <a:pt x="4409377" y="-7527"/>
                            <a:pt x="4301993" y="38000"/>
                            <a:pt x="4474786" y="0"/>
                          </a:cubicBezTo>
                          <a:cubicBezTo>
                            <a:pt x="4655937" y="12202"/>
                            <a:pt x="4956623" y="32917"/>
                            <a:pt x="5148432" y="0"/>
                          </a:cubicBezTo>
                          <a:cubicBezTo>
                            <a:pt x="5331743" y="-13745"/>
                            <a:pt x="5317707" y="53614"/>
                            <a:pt x="5430557" y="0"/>
                          </a:cubicBezTo>
                          <a:cubicBezTo>
                            <a:pt x="5574320" y="-39971"/>
                            <a:pt x="5786569" y="42170"/>
                            <a:pt x="6006323" y="0"/>
                          </a:cubicBezTo>
                          <a:cubicBezTo>
                            <a:pt x="6237138" y="-64477"/>
                            <a:pt x="6619045" y="84558"/>
                            <a:pt x="6777848" y="0"/>
                          </a:cubicBezTo>
                          <a:cubicBezTo>
                            <a:pt x="6951093" y="-105671"/>
                            <a:pt x="6951288" y="42153"/>
                            <a:pt x="7059974" y="0"/>
                          </a:cubicBezTo>
                          <a:cubicBezTo>
                            <a:pt x="7171800" y="-26703"/>
                            <a:pt x="7441544" y="-38869"/>
                            <a:pt x="7831500" y="0"/>
                          </a:cubicBezTo>
                          <a:cubicBezTo>
                            <a:pt x="8198325" y="-22235"/>
                            <a:pt x="8200094" y="50246"/>
                            <a:pt x="8309385" y="0"/>
                          </a:cubicBezTo>
                          <a:cubicBezTo>
                            <a:pt x="8444969" y="-97780"/>
                            <a:pt x="8750276" y="71229"/>
                            <a:pt x="8983031" y="0"/>
                          </a:cubicBezTo>
                          <a:cubicBezTo>
                            <a:pt x="9223494" y="-38902"/>
                            <a:pt x="9723037" y="63295"/>
                            <a:pt x="9961833" y="0"/>
                          </a:cubicBezTo>
                          <a:cubicBezTo>
                            <a:pt x="10029578" y="23365"/>
                            <a:pt x="10120909" y="77675"/>
                            <a:pt x="10135649" y="243232"/>
                          </a:cubicBezTo>
                          <a:cubicBezTo>
                            <a:pt x="10188004" y="449877"/>
                            <a:pt x="10094191" y="580593"/>
                            <a:pt x="10135649" y="749143"/>
                          </a:cubicBezTo>
                          <a:cubicBezTo>
                            <a:pt x="10182441" y="943201"/>
                            <a:pt x="10144090" y="1090393"/>
                            <a:pt x="10135649" y="1216138"/>
                          </a:cubicBezTo>
                          <a:cubicBezTo>
                            <a:pt x="10135520" y="1330978"/>
                            <a:pt x="10052321" y="1471711"/>
                            <a:pt x="9961833" y="1459371"/>
                          </a:cubicBezTo>
                          <a:cubicBezTo>
                            <a:pt x="9840021" y="1514776"/>
                            <a:pt x="9781261" y="1442631"/>
                            <a:pt x="9679707" y="1459371"/>
                          </a:cubicBezTo>
                          <a:cubicBezTo>
                            <a:pt x="9599772" y="1474626"/>
                            <a:pt x="9419719" y="1491682"/>
                            <a:pt x="9201822" y="1459371"/>
                          </a:cubicBezTo>
                          <a:cubicBezTo>
                            <a:pt x="8985174" y="1484856"/>
                            <a:pt x="8650899" y="1460789"/>
                            <a:pt x="8430296" y="1459371"/>
                          </a:cubicBezTo>
                          <a:cubicBezTo>
                            <a:pt x="8235994" y="1500942"/>
                            <a:pt x="8047747" y="1387627"/>
                            <a:pt x="7854530" y="1459371"/>
                          </a:cubicBezTo>
                          <a:cubicBezTo>
                            <a:pt x="7659218" y="1549879"/>
                            <a:pt x="7579652" y="1341063"/>
                            <a:pt x="7376645" y="1459371"/>
                          </a:cubicBezTo>
                          <a:cubicBezTo>
                            <a:pt x="7192512" y="1547097"/>
                            <a:pt x="7013912" y="1468533"/>
                            <a:pt x="6702999" y="1459371"/>
                          </a:cubicBezTo>
                          <a:cubicBezTo>
                            <a:pt x="6421240" y="1483593"/>
                            <a:pt x="6308630" y="1414035"/>
                            <a:pt x="6127233" y="1459371"/>
                          </a:cubicBezTo>
                          <a:cubicBezTo>
                            <a:pt x="5969154" y="1538019"/>
                            <a:pt x="5921391" y="1405851"/>
                            <a:pt x="5747228" y="1459371"/>
                          </a:cubicBezTo>
                          <a:cubicBezTo>
                            <a:pt x="5540619" y="1480665"/>
                            <a:pt x="5406670" y="1397099"/>
                            <a:pt x="5171462" y="1459371"/>
                          </a:cubicBezTo>
                          <a:cubicBezTo>
                            <a:pt x="4948894" y="1511099"/>
                            <a:pt x="5018693" y="1393292"/>
                            <a:pt x="4889338" y="1459371"/>
                          </a:cubicBezTo>
                          <a:cubicBezTo>
                            <a:pt x="4743657" y="1497011"/>
                            <a:pt x="4387597" y="1343543"/>
                            <a:pt x="4215691" y="1459371"/>
                          </a:cubicBezTo>
                          <a:cubicBezTo>
                            <a:pt x="4036509" y="1574725"/>
                            <a:pt x="3924353" y="1413541"/>
                            <a:pt x="3835686" y="1459371"/>
                          </a:cubicBezTo>
                          <a:cubicBezTo>
                            <a:pt x="3773500" y="1504324"/>
                            <a:pt x="3323629" y="1414625"/>
                            <a:pt x="3064160" y="1459371"/>
                          </a:cubicBezTo>
                          <a:cubicBezTo>
                            <a:pt x="2902456" y="1523488"/>
                            <a:pt x="2637403" y="1397718"/>
                            <a:pt x="2488394" y="1459371"/>
                          </a:cubicBezTo>
                          <a:cubicBezTo>
                            <a:pt x="2292670" y="1555686"/>
                            <a:pt x="2121831" y="1405262"/>
                            <a:pt x="2010509" y="1459371"/>
                          </a:cubicBezTo>
                          <a:cubicBezTo>
                            <a:pt x="1872184" y="1459800"/>
                            <a:pt x="1699650" y="1425563"/>
                            <a:pt x="1532623" y="1459371"/>
                          </a:cubicBezTo>
                          <a:cubicBezTo>
                            <a:pt x="1368963" y="1494201"/>
                            <a:pt x="1276535" y="1405447"/>
                            <a:pt x="1152618" y="1459371"/>
                          </a:cubicBezTo>
                          <a:cubicBezTo>
                            <a:pt x="994895" y="1487724"/>
                            <a:pt x="884874" y="1468059"/>
                            <a:pt x="772612" y="1459371"/>
                          </a:cubicBezTo>
                          <a:cubicBezTo>
                            <a:pt x="681329" y="1499544"/>
                            <a:pt x="359600" y="1392799"/>
                            <a:pt x="173816" y="1459371"/>
                          </a:cubicBezTo>
                          <a:cubicBezTo>
                            <a:pt x="52179" y="1468252"/>
                            <a:pt x="21670" y="1361972"/>
                            <a:pt x="0" y="1216138"/>
                          </a:cubicBezTo>
                          <a:cubicBezTo>
                            <a:pt x="-17539" y="1146601"/>
                            <a:pt x="26594" y="851863"/>
                            <a:pt x="0" y="710227"/>
                          </a:cubicBezTo>
                          <a:cubicBezTo>
                            <a:pt x="-23162" y="531749"/>
                            <a:pt x="17540" y="430808"/>
                            <a:pt x="0" y="243232"/>
                          </a:cubicBezTo>
                          <a:close/>
                        </a:path>
                        <a:path w="10135650" h="1459371" stroke="0" extrusionOk="0">
                          <a:moveTo>
                            <a:pt x="0" y="243232"/>
                          </a:moveTo>
                          <a:cubicBezTo>
                            <a:pt x="15569" y="116918"/>
                            <a:pt x="80477" y="-721"/>
                            <a:pt x="173816" y="0"/>
                          </a:cubicBezTo>
                          <a:cubicBezTo>
                            <a:pt x="288599" y="-48109"/>
                            <a:pt x="415649" y="23478"/>
                            <a:pt x="553821" y="0"/>
                          </a:cubicBezTo>
                          <a:cubicBezTo>
                            <a:pt x="732518" y="-47874"/>
                            <a:pt x="786002" y="34084"/>
                            <a:pt x="933827" y="0"/>
                          </a:cubicBezTo>
                          <a:cubicBezTo>
                            <a:pt x="1069632" y="11547"/>
                            <a:pt x="1518953" y="98654"/>
                            <a:pt x="1705353" y="0"/>
                          </a:cubicBezTo>
                          <a:cubicBezTo>
                            <a:pt x="1906821" y="-102124"/>
                            <a:pt x="1939435" y="6004"/>
                            <a:pt x="2183238" y="0"/>
                          </a:cubicBezTo>
                          <a:cubicBezTo>
                            <a:pt x="2404552" y="-28220"/>
                            <a:pt x="2468674" y="12563"/>
                            <a:pt x="2661124" y="0"/>
                          </a:cubicBezTo>
                          <a:cubicBezTo>
                            <a:pt x="2827507" y="20474"/>
                            <a:pt x="3032452" y="56206"/>
                            <a:pt x="3236890" y="0"/>
                          </a:cubicBezTo>
                          <a:cubicBezTo>
                            <a:pt x="3405784" y="-8702"/>
                            <a:pt x="3566986" y="32939"/>
                            <a:pt x="3812655" y="0"/>
                          </a:cubicBezTo>
                          <a:cubicBezTo>
                            <a:pt x="4072448" y="-26823"/>
                            <a:pt x="4111667" y="66827"/>
                            <a:pt x="4388421" y="0"/>
                          </a:cubicBezTo>
                          <a:cubicBezTo>
                            <a:pt x="4640469" y="-74953"/>
                            <a:pt x="4624595" y="38898"/>
                            <a:pt x="4768426" y="0"/>
                          </a:cubicBezTo>
                          <a:cubicBezTo>
                            <a:pt x="4940854" y="-56295"/>
                            <a:pt x="5179501" y="47173"/>
                            <a:pt x="5344192" y="0"/>
                          </a:cubicBezTo>
                          <a:cubicBezTo>
                            <a:pt x="5549589" y="-80969"/>
                            <a:pt x="5868334" y="16955"/>
                            <a:pt x="6017838" y="0"/>
                          </a:cubicBezTo>
                          <a:cubicBezTo>
                            <a:pt x="6220662" y="-15584"/>
                            <a:pt x="6519445" y="118578"/>
                            <a:pt x="6691484" y="0"/>
                          </a:cubicBezTo>
                          <a:cubicBezTo>
                            <a:pt x="6865741" y="-46038"/>
                            <a:pt x="7003839" y="42734"/>
                            <a:pt x="7169369" y="0"/>
                          </a:cubicBezTo>
                          <a:cubicBezTo>
                            <a:pt x="7345841" y="-75000"/>
                            <a:pt x="7402295" y="23240"/>
                            <a:pt x="7549374" y="0"/>
                          </a:cubicBezTo>
                          <a:cubicBezTo>
                            <a:pt x="7691545" y="-16676"/>
                            <a:pt x="7842021" y="42647"/>
                            <a:pt x="8027260" y="0"/>
                          </a:cubicBezTo>
                          <a:cubicBezTo>
                            <a:pt x="8294816" y="-21934"/>
                            <a:pt x="8374966" y="86140"/>
                            <a:pt x="8603026" y="0"/>
                          </a:cubicBezTo>
                          <a:cubicBezTo>
                            <a:pt x="8811273" y="-75437"/>
                            <a:pt x="8811740" y="25449"/>
                            <a:pt x="8885151" y="0"/>
                          </a:cubicBezTo>
                          <a:cubicBezTo>
                            <a:pt x="8943896" y="-47463"/>
                            <a:pt x="9757279" y="-5994"/>
                            <a:pt x="9961833" y="0"/>
                          </a:cubicBezTo>
                          <a:cubicBezTo>
                            <a:pt x="10081568" y="27056"/>
                            <a:pt x="10175803" y="100856"/>
                            <a:pt x="10135649" y="243232"/>
                          </a:cubicBezTo>
                          <a:cubicBezTo>
                            <a:pt x="10163075" y="479383"/>
                            <a:pt x="10098934" y="629003"/>
                            <a:pt x="10135649" y="719956"/>
                          </a:cubicBezTo>
                          <a:cubicBezTo>
                            <a:pt x="10173306" y="833693"/>
                            <a:pt x="10115700" y="1084097"/>
                            <a:pt x="10135649" y="1216138"/>
                          </a:cubicBezTo>
                          <a:cubicBezTo>
                            <a:pt x="10150552" y="1373673"/>
                            <a:pt x="10040751" y="1474646"/>
                            <a:pt x="9961833" y="1459371"/>
                          </a:cubicBezTo>
                          <a:cubicBezTo>
                            <a:pt x="9700820" y="1489625"/>
                            <a:pt x="9554812" y="1479702"/>
                            <a:pt x="9386067" y="1459371"/>
                          </a:cubicBezTo>
                          <a:cubicBezTo>
                            <a:pt x="9290465" y="1451307"/>
                            <a:pt x="9014684" y="1359149"/>
                            <a:pt x="8614541" y="1459371"/>
                          </a:cubicBezTo>
                          <a:cubicBezTo>
                            <a:pt x="8233195" y="1575177"/>
                            <a:pt x="8247376" y="1427130"/>
                            <a:pt x="7940895" y="1459371"/>
                          </a:cubicBezTo>
                          <a:cubicBezTo>
                            <a:pt x="7638486" y="1468486"/>
                            <a:pt x="7579723" y="1375558"/>
                            <a:pt x="7463009" y="1459371"/>
                          </a:cubicBezTo>
                          <a:cubicBezTo>
                            <a:pt x="7367086" y="1508453"/>
                            <a:pt x="7173645" y="1436808"/>
                            <a:pt x="7083004" y="1459371"/>
                          </a:cubicBezTo>
                          <a:cubicBezTo>
                            <a:pt x="7003756" y="1464863"/>
                            <a:pt x="6728314" y="1469041"/>
                            <a:pt x="6605119" y="1459371"/>
                          </a:cubicBezTo>
                          <a:cubicBezTo>
                            <a:pt x="6466613" y="1472176"/>
                            <a:pt x="6362091" y="1453517"/>
                            <a:pt x="6127233" y="1459371"/>
                          </a:cubicBezTo>
                          <a:cubicBezTo>
                            <a:pt x="5921267" y="1465314"/>
                            <a:pt x="5972781" y="1421850"/>
                            <a:pt x="5845109" y="1459371"/>
                          </a:cubicBezTo>
                          <a:cubicBezTo>
                            <a:pt x="5700704" y="1490824"/>
                            <a:pt x="5387611" y="1431252"/>
                            <a:pt x="5171462" y="1459371"/>
                          </a:cubicBezTo>
                          <a:cubicBezTo>
                            <a:pt x="4977240" y="1487348"/>
                            <a:pt x="4907191" y="1441193"/>
                            <a:pt x="4693577" y="1459371"/>
                          </a:cubicBezTo>
                          <a:cubicBezTo>
                            <a:pt x="4459227" y="1469825"/>
                            <a:pt x="4441420" y="1398627"/>
                            <a:pt x="4313572" y="1459371"/>
                          </a:cubicBezTo>
                          <a:cubicBezTo>
                            <a:pt x="4154275" y="1474234"/>
                            <a:pt x="3722734" y="1400282"/>
                            <a:pt x="3542046" y="1459371"/>
                          </a:cubicBezTo>
                          <a:cubicBezTo>
                            <a:pt x="3337040" y="1456641"/>
                            <a:pt x="3330693" y="1402993"/>
                            <a:pt x="3162040" y="1459371"/>
                          </a:cubicBezTo>
                          <a:cubicBezTo>
                            <a:pt x="3052031" y="1557355"/>
                            <a:pt x="2809296" y="1357137"/>
                            <a:pt x="2586275" y="1459371"/>
                          </a:cubicBezTo>
                          <a:cubicBezTo>
                            <a:pt x="2362421" y="1575522"/>
                            <a:pt x="2340317" y="1391579"/>
                            <a:pt x="2108389" y="1459371"/>
                          </a:cubicBezTo>
                          <a:cubicBezTo>
                            <a:pt x="1921211" y="1548760"/>
                            <a:pt x="1555968" y="1350488"/>
                            <a:pt x="1336863" y="1459371"/>
                          </a:cubicBezTo>
                          <a:cubicBezTo>
                            <a:pt x="1140320" y="1565186"/>
                            <a:pt x="1093845" y="1430922"/>
                            <a:pt x="956857" y="1459371"/>
                          </a:cubicBezTo>
                          <a:cubicBezTo>
                            <a:pt x="802190" y="1487016"/>
                            <a:pt x="505735" y="1335728"/>
                            <a:pt x="173816" y="1459371"/>
                          </a:cubicBezTo>
                          <a:cubicBezTo>
                            <a:pt x="80344" y="1439492"/>
                            <a:pt x="-21781" y="1328627"/>
                            <a:pt x="0" y="1216138"/>
                          </a:cubicBezTo>
                          <a:cubicBezTo>
                            <a:pt x="-67856" y="1051799"/>
                            <a:pt x="33635" y="955470"/>
                            <a:pt x="0" y="710227"/>
                          </a:cubicBezTo>
                          <a:cubicBezTo>
                            <a:pt x="-34096" y="459257"/>
                            <a:pt x="-2455" y="361171"/>
                            <a:pt x="0" y="243232"/>
                          </a:cubicBezTo>
                          <a:close/>
                        </a:path>
                        <a:path w="10135650" h="1459371" fill="none" stroke="0" extrusionOk="0">
                          <a:moveTo>
                            <a:pt x="0" y="243232"/>
                          </a:moveTo>
                          <a:cubicBezTo>
                            <a:pt x="10997" y="117800"/>
                            <a:pt x="87878" y="10335"/>
                            <a:pt x="173816" y="0"/>
                          </a:cubicBezTo>
                          <a:cubicBezTo>
                            <a:pt x="244163" y="-14040"/>
                            <a:pt x="455494" y="2724"/>
                            <a:pt x="553821" y="0"/>
                          </a:cubicBezTo>
                          <a:cubicBezTo>
                            <a:pt x="664438" y="6778"/>
                            <a:pt x="953933" y="11722"/>
                            <a:pt x="1129587" y="0"/>
                          </a:cubicBezTo>
                          <a:cubicBezTo>
                            <a:pt x="1394077" y="3484"/>
                            <a:pt x="1722132" y="151407"/>
                            <a:pt x="1901113" y="0"/>
                          </a:cubicBezTo>
                          <a:cubicBezTo>
                            <a:pt x="2090379" y="-116780"/>
                            <a:pt x="2094195" y="22477"/>
                            <a:pt x="2183238" y="0"/>
                          </a:cubicBezTo>
                          <a:cubicBezTo>
                            <a:pt x="2253877" y="-34574"/>
                            <a:pt x="2421736" y="-3531"/>
                            <a:pt x="2661124" y="0"/>
                          </a:cubicBezTo>
                          <a:cubicBezTo>
                            <a:pt x="2890629" y="-33048"/>
                            <a:pt x="2841545" y="32877"/>
                            <a:pt x="2943249" y="0"/>
                          </a:cubicBezTo>
                          <a:cubicBezTo>
                            <a:pt x="3067791" y="2065"/>
                            <a:pt x="3180235" y="-28712"/>
                            <a:pt x="3323255" y="0"/>
                          </a:cubicBezTo>
                          <a:cubicBezTo>
                            <a:pt x="3481935" y="25324"/>
                            <a:pt x="3819641" y="5173"/>
                            <a:pt x="4094781" y="0"/>
                          </a:cubicBezTo>
                          <a:cubicBezTo>
                            <a:pt x="4368414" y="-1546"/>
                            <a:pt x="4301278" y="16859"/>
                            <a:pt x="4474786" y="0"/>
                          </a:cubicBezTo>
                          <a:cubicBezTo>
                            <a:pt x="4643906" y="-23584"/>
                            <a:pt x="4970286" y="3146"/>
                            <a:pt x="5148432" y="0"/>
                          </a:cubicBezTo>
                          <a:cubicBezTo>
                            <a:pt x="5329543" y="-8311"/>
                            <a:pt x="5310340" y="47403"/>
                            <a:pt x="5430557" y="0"/>
                          </a:cubicBezTo>
                          <a:cubicBezTo>
                            <a:pt x="5556883" y="-83463"/>
                            <a:pt x="5778942" y="48130"/>
                            <a:pt x="6006323" y="0"/>
                          </a:cubicBezTo>
                          <a:cubicBezTo>
                            <a:pt x="6235089" y="-53158"/>
                            <a:pt x="6668782" y="114094"/>
                            <a:pt x="6777848" y="0"/>
                          </a:cubicBezTo>
                          <a:cubicBezTo>
                            <a:pt x="6928650" y="-98147"/>
                            <a:pt x="6955728" y="48449"/>
                            <a:pt x="7059974" y="0"/>
                          </a:cubicBezTo>
                          <a:cubicBezTo>
                            <a:pt x="7190056" y="18762"/>
                            <a:pt x="7473599" y="22398"/>
                            <a:pt x="7831500" y="0"/>
                          </a:cubicBezTo>
                          <a:cubicBezTo>
                            <a:pt x="8197699" y="-13838"/>
                            <a:pt x="8195645" y="53349"/>
                            <a:pt x="8309385" y="0"/>
                          </a:cubicBezTo>
                          <a:cubicBezTo>
                            <a:pt x="8424907" y="-109074"/>
                            <a:pt x="8697863" y="34920"/>
                            <a:pt x="8983031" y="0"/>
                          </a:cubicBezTo>
                          <a:cubicBezTo>
                            <a:pt x="9258556" y="-30137"/>
                            <a:pt x="9716522" y="50400"/>
                            <a:pt x="9961833" y="0"/>
                          </a:cubicBezTo>
                          <a:cubicBezTo>
                            <a:pt x="10037489" y="31167"/>
                            <a:pt x="10096607" y="76866"/>
                            <a:pt x="10135649" y="243232"/>
                          </a:cubicBezTo>
                          <a:cubicBezTo>
                            <a:pt x="10180491" y="425846"/>
                            <a:pt x="10114462" y="553142"/>
                            <a:pt x="10135649" y="749143"/>
                          </a:cubicBezTo>
                          <a:cubicBezTo>
                            <a:pt x="10182311" y="934357"/>
                            <a:pt x="10108217" y="1105144"/>
                            <a:pt x="10135649" y="1216138"/>
                          </a:cubicBezTo>
                          <a:cubicBezTo>
                            <a:pt x="10143451" y="1358813"/>
                            <a:pt x="10052557" y="1465857"/>
                            <a:pt x="9961833" y="1459371"/>
                          </a:cubicBezTo>
                          <a:cubicBezTo>
                            <a:pt x="9826472" y="1521756"/>
                            <a:pt x="9760484" y="1441515"/>
                            <a:pt x="9679707" y="1459371"/>
                          </a:cubicBezTo>
                          <a:cubicBezTo>
                            <a:pt x="9586847" y="1454574"/>
                            <a:pt x="9438480" y="1454622"/>
                            <a:pt x="9201822" y="1459371"/>
                          </a:cubicBezTo>
                          <a:cubicBezTo>
                            <a:pt x="8962497" y="1520445"/>
                            <a:pt x="8700503" y="1432319"/>
                            <a:pt x="8430296" y="1459371"/>
                          </a:cubicBezTo>
                          <a:cubicBezTo>
                            <a:pt x="8239360" y="1432786"/>
                            <a:pt x="8037582" y="1440340"/>
                            <a:pt x="7854530" y="1459371"/>
                          </a:cubicBezTo>
                          <a:cubicBezTo>
                            <a:pt x="7700230" y="1516600"/>
                            <a:pt x="7576521" y="1398345"/>
                            <a:pt x="7376645" y="1459371"/>
                          </a:cubicBezTo>
                          <a:cubicBezTo>
                            <a:pt x="7156069" y="1538914"/>
                            <a:pt x="6999497" y="1387439"/>
                            <a:pt x="6702999" y="1459371"/>
                          </a:cubicBezTo>
                          <a:cubicBezTo>
                            <a:pt x="6403212" y="1499096"/>
                            <a:pt x="6323637" y="1364482"/>
                            <a:pt x="6127233" y="1459371"/>
                          </a:cubicBezTo>
                          <a:cubicBezTo>
                            <a:pt x="5976558" y="1544312"/>
                            <a:pt x="5943457" y="1409786"/>
                            <a:pt x="5747228" y="1459371"/>
                          </a:cubicBezTo>
                          <a:cubicBezTo>
                            <a:pt x="5546231" y="1473086"/>
                            <a:pt x="5430093" y="1393635"/>
                            <a:pt x="5171462" y="1459371"/>
                          </a:cubicBezTo>
                          <a:cubicBezTo>
                            <a:pt x="4952457" y="1492548"/>
                            <a:pt x="5040652" y="1409101"/>
                            <a:pt x="4889338" y="1459371"/>
                          </a:cubicBezTo>
                          <a:cubicBezTo>
                            <a:pt x="4780507" y="1501105"/>
                            <a:pt x="4380816" y="1329573"/>
                            <a:pt x="4215691" y="1459371"/>
                          </a:cubicBezTo>
                          <a:cubicBezTo>
                            <a:pt x="4046546" y="1575417"/>
                            <a:pt x="3913048" y="1428902"/>
                            <a:pt x="3835686" y="1459371"/>
                          </a:cubicBezTo>
                          <a:cubicBezTo>
                            <a:pt x="3706321" y="1523413"/>
                            <a:pt x="3303193" y="1368030"/>
                            <a:pt x="3064160" y="1459371"/>
                          </a:cubicBezTo>
                          <a:cubicBezTo>
                            <a:pt x="2829224" y="1495194"/>
                            <a:pt x="2706359" y="1395580"/>
                            <a:pt x="2488394" y="1459371"/>
                          </a:cubicBezTo>
                          <a:cubicBezTo>
                            <a:pt x="2325473" y="1523424"/>
                            <a:pt x="2113874" y="1437150"/>
                            <a:pt x="2010509" y="1459371"/>
                          </a:cubicBezTo>
                          <a:cubicBezTo>
                            <a:pt x="1930637" y="1470711"/>
                            <a:pt x="1691235" y="1419514"/>
                            <a:pt x="1532623" y="1459371"/>
                          </a:cubicBezTo>
                          <a:cubicBezTo>
                            <a:pt x="1359332" y="1477897"/>
                            <a:pt x="1301273" y="1417243"/>
                            <a:pt x="1152618" y="1459371"/>
                          </a:cubicBezTo>
                          <a:cubicBezTo>
                            <a:pt x="1025347" y="1515855"/>
                            <a:pt x="920545" y="1430004"/>
                            <a:pt x="772612" y="1459371"/>
                          </a:cubicBezTo>
                          <a:cubicBezTo>
                            <a:pt x="645195" y="1445813"/>
                            <a:pt x="318577" y="1348121"/>
                            <a:pt x="173816" y="1459371"/>
                          </a:cubicBezTo>
                          <a:cubicBezTo>
                            <a:pt x="71273" y="1468772"/>
                            <a:pt x="19367" y="1369637"/>
                            <a:pt x="0" y="1216138"/>
                          </a:cubicBezTo>
                          <a:cubicBezTo>
                            <a:pt x="-55178" y="1122287"/>
                            <a:pt x="38058" y="845996"/>
                            <a:pt x="0" y="710227"/>
                          </a:cubicBezTo>
                          <a:cubicBezTo>
                            <a:pt x="-33030" y="552834"/>
                            <a:pt x="49023" y="436144"/>
                            <a:pt x="0" y="24323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TextBox 5">
              <a:extLst>
                <a:ext uri="{FF2B5EF4-FFF2-40B4-BE49-F238E27FC236}">
                  <a16:creationId xmlns:a16="http://schemas.microsoft.com/office/drawing/2014/main" id="{22FAF0D9-AF0D-D97A-4EE1-96014C8D57C0}"/>
                </a:ext>
              </a:extLst>
            </p:cNvPr>
            <p:cNvSpPr txBox="1"/>
            <p:nvPr/>
          </p:nvSpPr>
          <p:spPr>
            <a:xfrm>
              <a:off x="3118597" y="1204605"/>
              <a:ext cx="9682908" cy="11128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Khổ thơ nào cho thấy ngay từ thuở ấu thơ, bạn nhỏ đã được nghe mẹ kể chuyện cổ tích, hát ru những bài ca dao? </a:t>
              </a:r>
            </a:p>
          </p:txBody>
        </p:sp>
        <p:pic>
          <p:nvPicPr>
            <p:cNvPr id="7" name="Picture 6">
              <a:extLst>
                <a:ext uri="{FF2B5EF4-FFF2-40B4-BE49-F238E27FC236}">
                  <a16:creationId xmlns:a16="http://schemas.microsoft.com/office/drawing/2014/main" id="{922A1BC1-8FB3-508B-9397-D274AC80C01E}"/>
                </a:ext>
              </a:extLst>
            </p:cNvPr>
            <p:cNvPicPr>
              <a:picLocks noChangeAspect="1"/>
            </p:cNvPicPr>
            <p:nvPr/>
          </p:nvPicPr>
          <p:blipFill>
            <a:blip r:embed="rId2"/>
            <a:stretch>
              <a:fillRect/>
            </a:stretch>
          </p:blipFill>
          <p:spPr>
            <a:xfrm>
              <a:off x="2180136" y="1048864"/>
              <a:ext cx="767540" cy="1357336"/>
            </a:xfrm>
            <a:prstGeom prst="rect">
              <a:avLst/>
            </a:prstGeom>
          </p:spPr>
        </p:pic>
      </p:grpSp>
      <p:sp>
        <p:nvSpPr>
          <p:cNvPr id="8" name="Rectangle: Rounded Corners 9">
            <a:extLst>
              <a:ext uri="{FF2B5EF4-FFF2-40B4-BE49-F238E27FC236}">
                <a16:creationId xmlns:a16="http://schemas.microsoft.com/office/drawing/2014/main" id="{3D49BDA6-BDE4-5DD8-4B4D-66AE6F85E7B9}"/>
              </a:ext>
            </a:extLst>
          </p:cNvPr>
          <p:cNvSpPr/>
          <p:nvPr/>
        </p:nvSpPr>
        <p:spPr>
          <a:xfrm>
            <a:off x="2094139" y="2930980"/>
            <a:ext cx="7649936" cy="2209448"/>
          </a:xfrm>
          <a:custGeom>
            <a:avLst/>
            <a:gdLst>
              <a:gd name="connsiteX0" fmla="*/ 0 w 11385706"/>
              <a:gd name="connsiteY0" fmla="*/ 254148 h 2471057"/>
              <a:gd name="connsiteX1" fmla="*/ 254148 w 11385706"/>
              <a:gd name="connsiteY1" fmla="*/ 0 h 2471057"/>
              <a:gd name="connsiteX2" fmla="*/ 933986 w 11385706"/>
              <a:gd name="connsiteY2" fmla="*/ 0 h 2471057"/>
              <a:gd name="connsiteX3" fmla="*/ 1396276 w 11385706"/>
              <a:gd name="connsiteY3" fmla="*/ 0 h 2471057"/>
              <a:gd name="connsiteX4" fmla="*/ 2184888 w 11385706"/>
              <a:gd name="connsiteY4" fmla="*/ 0 h 2471057"/>
              <a:gd name="connsiteX5" fmla="*/ 2973501 w 11385706"/>
              <a:gd name="connsiteY5" fmla="*/ 0 h 2471057"/>
              <a:gd name="connsiteX6" fmla="*/ 3762113 w 11385706"/>
              <a:gd name="connsiteY6" fmla="*/ 0 h 2471057"/>
              <a:gd name="connsiteX7" fmla="*/ 4115629 w 11385706"/>
              <a:gd name="connsiteY7" fmla="*/ 0 h 2471057"/>
              <a:gd name="connsiteX8" fmla="*/ 4469144 w 11385706"/>
              <a:gd name="connsiteY8" fmla="*/ 0 h 2471057"/>
              <a:gd name="connsiteX9" fmla="*/ 5148983 w 11385706"/>
              <a:gd name="connsiteY9" fmla="*/ 0 h 2471057"/>
              <a:gd name="connsiteX10" fmla="*/ 5937595 w 11385706"/>
              <a:gd name="connsiteY10" fmla="*/ 0 h 2471057"/>
              <a:gd name="connsiteX11" fmla="*/ 6291111 w 11385706"/>
              <a:gd name="connsiteY11" fmla="*/ 0 h 2471057"/>
              <a:gd name="connsiteX12" fmla="*/ 7188497 w 11385706"/>
              <a:gd name="connsiteY12" fmla="*/ 0 h 2471057"/>
              <a:gd name="connsiteX13" fmla="*/ 7759561 w 11385706"/>
              <a:gd name="connsiteY13" fmla="*/ 0 h 2471057"/>
              <a:gd name="connsiteX14" fmla="*/ 8330625 w 11385706"/>
              <a:gd name="connsiteY14" fmla="*/ 0 h 2471057"/>
              <a:gd name="connsiteX15" fmla="*/ 8684141 w 11385706"/>
              <a:gd name="connsiteY15" fmla="*/ 0 h 2471057"/>
              <a:gd name="connsiteX16" fmla="*/ 9472753 w 11385706"/>
              <a:gd name="connsiteY16" fmla="*/ 0 h 2471057"/>
              <a:gd name="connsiteX17" fmla="*/ 10370139 w 11385706"/>
              <a:gd name="connsiteY17" fmla="*/ 0 h 2471057"/>
              <a:gd name="connsiteX18" fmla="*/ 11131558 w 11385706"/>
              <a:gd name="connsiteY18" fmla="*/ 0 h 2471057"/>
              <a:gd name="connsiteX19" fmla="*/ 11385706 w 11385706"/>
              <a:gd name="connsiteY19" fmla="*/ 254148 h 2471057"/>
              <a:gd name="connsiteX20" fmla="*/ 11385706 w 11385706"/>
              <a:gd name="connsiteY20" fmla="*/ 947657 h 2471057"/>
              <a:gd name="connsiteX21" fmla="*/ 11385706 w 11385706"/>
              <a:gd name="connsiteY21" fmla="*/ 1543028 h 2471057"/>
              <a:gd name="connsiteX22" fmla="*/ 11385706 w 11385706"/>
              <a:gd name="connsiteY22" fmla="*/ 2216909 h 2471057"/>
              <a:gd name="connsiteX23" fmla="*/ 11131558 w 11385706"/>
              <a:gd name="connsiteY23" fmla="*/ 2471057 h 2471057"/>
              <a:gd name="connsiteX24" fmla="*/ 10560494 w 11385706"/>
              <a:gd name="connsiteY24" fmla="*/ 2471057 h 2471057"/>
              <a:gd name="connsiteX25" fmla="*/ 9989430 w 11385706"/>
              <a:gd name="connsiteY25" fmla="*/ 2471057 h 2471057"/>
              <a:gd name="connsiteX26" fmla="*/ 9309592 w 11385706"/>
              <a:gd name="connsiteY26" fmla="*/ 2471057 h 2471057"/>
              <a:gd name="connsiteX27" fmla="*/ 8847302 w 11385706"/>
              <a:gd name="connsiteY27" fmla="*/ 2471057 h 2471057"/>
              <a:gd name="connsiteX28" fmla="*/ 8385012 w 11385706"/>
              <a:gd name="connsiteY28" fmla="*/ 2471057 h 2471057"/>
              <a:gd name="connsiteX29" fmla="*/ 8031496 w 11385706"/>
              <a:gd name="connsiteY29" fmla="*/ 2471057 h 2471057"/>
              <a:gd name="connsiteX30" fmla="*/ 7460432 w 11385706"/>
              <a:gd name="connsiteY30" fmla="*/ 2471057 h 2471057"/>
              <a:gd name="connsiteX31" fmla="*/ 6671820 w 11385706"/>
              <a:gd name="connsiteY31" fmla="*/ 2471057 h 2471057"/>
              <a:gd name="connsiteX32" fmla="*/ 5991982 w 11385706"/>
              <a:gd name="connsiteY32" fmla="*/ 2471057 h 2471057"/>
              <a:gd name="connsiteX33" fmla="*/ 5529692 w 11385706"/>
              <a:gd name="connsiteY33" fmla="*/ 2471057 h 2471057"/>
              <a:gd name="connsiteX34" fmla="*/ 5176176 w 11385706"/>
              <a:gd name="connsiteY34" fmla="*/ 2471057 h 2471057"/>
              <a:gd name="connsiteX35" fmla="*/ 4278790 w 11385706"/>
              <a:gd name="connsiteY35" fmla="*/ 2471057 h 2471057"/>
              <a:gd name="connsiteX36" fmla="*/ 3707726 w 11385706"/>
              <a:gd name="connsiteY36" fmla="*/ 2471057 h 2471057"/>
              <a:gd name="connsiteX37" fmla="*/ 2919113 w 11385706"/>
              <a:gd name="connsiteY37" fmla="*/ 2471057 h 2471057"/>
              <a:gd name="connsiteX38" fmla="*/ 2565598 w 11385706"/>
              <a:gd name="connsiteY38" fmla="*/ 2471057 h 2471057"/>
              <a:gd name="connsiteX39" fmla="*/ 2103308 w 11385706"/>
              <a:gd name="connsiteY39" fmla="*/ 2471057 h 2471057"/>
              <a:gd name="connsiteX40" fmla="*/ 1314695 w 11385706"/>
              <a:gd name="connsiteY40" fmla="*/ 2471057 h 2471057"/>
              <a:gd name="connsiteX41" fmla="*/ 852406 w 11385706"/>
              <a:gd name="connsiteY41" fmla="*/ 2471057 h 2471057"/>
              <a:gd name="connsiteX42" fmla="*/ 254148 w 11385706"/>
              <a:gd name="connsiteY42" fmla="*/ 2471057 h 2471057"/>
              <a:gd name="connsiteX43" fmla="*/ 0 w 11385706"/>
              <a:gd name="connsiteY43" fmla="*/ 2216909 h 2471057"/>
              <a:gd name="connsiteX44" fmla="*/ 0 w 11385706"/>
              <a:gd name="connsiteY44" fmla="*/ 1562655 h 2471057"/>
              <a:gd name="connsiteX45" fmla="*/ 0 w 11385706"/>
              <a:gd name="connsiteY45" fmla="*/ 947657 h 2471057"/>
              <a:gd name="connsiteX46" fmla="*/ 0 w 11385706"/>
              <a:gd name="connsiteY46" fmla="*/ 254148 h 247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5706" h="2471057" fill="none" extrusionOk="0">
                <a:moveTo>
                  <a:pt x="0" y="254148"/>
                </a:moveTo>
                <a:cubicBezTo>
                  <a:pt x="-25869" y="107973"/>
                  <a:pt x="130615" y="14115"/>
                  <a:pt x="254148" y="0"/>
                </a:cubicBezTo>
                <a:cubicBezTo>
                  <a:pt x="396910" y="-6068"/>
                  <a:pt x="599251" y="-28326"/>
                  <a:pt x="933986" y="0"/>
                </a:cubicBezTo>
                <a:cubicBezTo>
                  <a:pt x="1268721" y="28326"/>
                  <a:pt x="1269299" y="-19352"/>
                  <a:pt x="1396276" y="0"/>
                </a:cubicBezTo>
                <a:cubicBezTo>
                  <a:pt x="1523253" y="19352"/>
                  <a:pt x="1900461" y="-36837"/>
                  <a:pt x="2184888" y="0"/>
                </a:cubicBezTo>
                <a:cubicBezTo>
                  <a:pt x="2469315" y="36837"/>
                  <a:pt x="2759363" y="450"/>
                  <a:pt x="2973501" y="0"/>
                </a:cubicBezTo>
                <a:cubicBezTo>
                  <a:pt x="3187639" y="-450"/>
                  <a:pt x="3427537" y="-25065"/>
                  <a:pt x="3762113" y="0"/>
                </a:cubicBezTo>
                <a:cubicBezTo>
                  <a:pt x="4096689" y="25065"/>
                  <a:pt x="4009931" y="-16549"/>
                  <a:pt x="4115629" y="0"/>
                </a:cubicBezTo>
                <a:cubicBezTo>
                  <a:pt x="4221327" y="16549"/>
                  <a:pt x="4373947" y="9948"/>
                  <a:pt x="4469144" y="0"/>
                </a:cubicBezTo>
                <a:cubicBezTo>
                  <a:pt x="4564341" y="-9948"/>
                  <a:pt x="4998350" y="13223"/>
                  <a:pt x="5148983" y="0"/>
                </a:cubicBezTo>
                <a:cubicBezTo>
                  <a:pt x="5299616" y="-13223"/>
                  <a:pt x="5754277" y="7376"/>
                  <a:pt x="5937595" y="0"/>
                </a:cubicBezTo>
                <a:cubicBezTo>
                  <a:pt x="6120913" y="-7376"/>
                  <a:pt x="6166469" y="12256"/>
                  <a:pt x="6291111" y="0"/>
                </a:cubicBezTo>
                <a:cubicBezTo>
                  <a:pt x="6415753" y="-12256"/>
                  <a:pt x="6864044" y="-17091"/>
                  <a:pt x="7188497" y="0"/>
                </a:cubicBezTo>
                <a:cubicBezTo>
                  <a:pt x="7512950" y="17091"/>
                  <a:pt x="7477338" y="12181"/>
                  <a:pt x="7759561" y="0"/>
                </a:cubicBezTo>
                <a:cubicBezTo>
                  <a:pt x="8041784" y="-12181"/>
                  <a:pt x="8199610" y="3415"/>
                  <a:pt x="8330625" y="0"/>
                </a:cubicBezTo>
                <a:cubicBezTo>
                  <a:pt x="8461640" y="-3415"/>
                  <a:pt x="8542948" y="6203"/>
                  <a:pt x="8684141" y="0"/>
                </a:cubicBezTo>
                <a:cubicBezTo>
                  <a:pt x="8825334" y="-6203"/>
                  <a:pt x="9262564" y="-11016"/>
                  <a:pt x="9472753" y="0"/>
                </a:cubicBezTo>
                <a:cubicBezTo>
                  <a:pt x="9682942" y="11016"/>
                  <a:pt x="10048255" y="-31200"/>
                  <a:pt x="10370139" y="0"/>
                </a:cubicBezTo>
                <a:cubicBezTo>
                  <a:pt x="10692023" y="31200"/>
                  <a:pt x="10781358" y="-1904"/>
                  <a:pt x="11131558" y="0"/>
                </a:cubicBezTo>
                <a:cubicBezTo>
                  <a:pt x="11246634" y="8065"/>
                  <a:pt x="11391405" y="122803"/>
                  <a:pt x="11385706" y="254148"/>
                </a:cubicBezTo>
                <a:cubicBezTo>
                  <a:pt x="11379458" y="421187"/>
                  <a:pt x="11354128" y="674733"/>
                  <a:pt x="11385706" y="947657"/>
                </a:cubicBezTo>
                <a:cubicBezTo>
                  <a:pt x="11417284" y="1220581"/>
                  <a:pt x="11404779" y="1388471"/>
                  <a:pt x="11385706" y="1543028"/>
                </a:cubicBezTo>
                <a:cubicBezTo>
                  <a:pt x="11366633" y="1697585"/>
                  <a:pt x="11404182" y="1988263"/>
                  <a:pt x="11385706" y="2216909"/>
                </a:cubicBezTo>
                <a:cubicBezTo>
                  <a:pt x="11367988" y="2335169"/>
                  <a:pt x="11262290" y="2471736"/>
                  <a:pt x="11131558" y="2471057"/>
                </a:cubicBezTo>
                <a:cubicBezTo>
                  <a:pt x="10963280" y="2452397"/>
                  <a:pt x="10795369" y="2465377"/>
                  <a:pt x="10560494" y="2471057"/>
                </a:cubicBezTo>
                <a:cubicBezTo>
                  <a:pt x="10325619" y="2476737"/>
                  <a:pt x="10134896" y="2442527"/>
                  <a:pt x="9989430" y="2471057"/>
                </a:cubicBezTo>
                <a:cubicBezTo>
                  <a:pt x="9843964" y="2499587"/>
                  <a:pt x="9632153" y="2455953"/>
                  <a:pt x="9309592" y="2471057"/>
                </a:cubicBezTo>
                <a:cubicBezTo>
                  <a:pt x="8987031" y="2486161"/>
                  <a:pt x="8999686" y="2454446"/>
                  <a:pt x="8847302" y="2471057"/>
                </a:cubicBezTo>
                <a:cubicBezTo>
                  <a:pt x="8694918" y="2487669"/>
                  <a:pt x="8579205" y="2492876"/>
                  <a:pt x="8385012" y="2471057"/>
                </a:cubicBezTo>
                <a:cubicBezTo>
                  <a:pt x="8190819" y="2449239"/>
                  <a:pt x="8150849" y="2483202"/>
                  <a:pt x="8031496" y="2471057"/>
                </a:cubicBezTo>
                <a:cubicBezTo>
                  <a:pt x="7912143" y="2458912"/>
                  <a:pt x="7703161" y="2451460"/>
                  <a:pt x="7460432" y="2471057"/>
                </a:cubicBezTo>
                <a:cubicBezTo>
                  <a:pt x="7217703" y="2490654"/>
                  <a:pt x="7035807" y="2506276"/>
                  <a:pt x="6671820" y="2471057"/>
                </a:cubicBezTo>
                <a:cubicBezTo>
                  <a:pt x="6307833" y="2435838"/>
                  <a:pt x="6296749" y="2447353"/>
                  <a:pt x="5991982" y="2471057"/>
                </a:cubicBezTo>
                <a:cubicBezTo>
                  <a:pt x="5687215" y="2494761"/>
                  <a:pt x="5666928" y="2471257"/>
                  <a:pt x="5529692" y="2471057"/>
                </a:cubicBezTo>
                <a:cubicBezTo>
                  <a:pt x="5392456" y="2470858"/>
                  <a:pt x="5252741" y="2459090"/>
                  <a:pt x="5176176" y="2471057"/>
                </a:cubicBezTo>
                <a:cubicBezTo>
                  <a:pt x="5099611" y="2483024"/>
                  <a:pt x="4512218" y="2508109"/>
                  <a:pt x="4278790" y="2471057"/>
                </a:cubicBezTo>
                <a:cubicBezTo>
                  <a:pt x="4045362" y="2434005"/>
                  <a:pt x="3826001" y="2489448"/>
                  <a:pt x="3707726" y="2471057"/>
                </a:cubicBezTo>
                <a:cubicBezTo>
                  <a:pt x="3589451" y="2452666"/>
                  <a:pt x="3237801" y="2488861"/>
                  <a:pt x="2919113" y="2471057"/>
                </a:cubicBezTo>
                <a:cubicBezTo>
                  <a:pt x="2600425" y="2453253"/>
                  <a:pt x="2713249" y="2463809"/>
                  <a:pt x="2565598" y="2471057"/>
                </a:cubicBezTo>
                <a:cubicBezTo>
                  <a:pt x="2417947" y="2478305"/>
                  <a:pt x="2206703" y="2471307"/>
                  <a:pt x="2103308" y="2471057"/>
                </a:cubicBezTo>
                <a:cubicBezTo>
                  <a:pt x="1999913" y="2470808"/>
                  <a:pt x="1682186" y="2501356"/>
                  <a:pt x="1314695" y="2471057"/>
                </a:cubicBezTo>
                <a:cubicBezTo>
                  <a:pt x="947204" y="2440758"/>
                  <a:pt x="1012829" y="2494126"/>
                  <a:pt x="852406" y="2471057"/>
                </a:cubicBezTo>
                <a:cubicBezTo>
                  <a:pt x="691983" y="2447988"/>
                  <a:pt x="472918" y="2454349"/>
                  <a:pt x="254148" y="2471057"/>
                </a:cubicBezTo>
                <a:cubicBezTo>
                  <a:pt x="95089" y="2468568"/>
                  <a:pt x="-14491" y="2383342"/>
                  <a:pt x="0" y="2216909"/>
                </a:cubicBezTo>
                <a:cubicBezTo>
                  <a:pt x="-32109" y="2081612"/>
                  <a:pt x="16104" y="1793772"/>
                  <a:pt x="0" y="1562655"/>
                </a:cubicBezTo>
                <a:cubicBezTo>
                  <a:pt x="-16104" y="1331538"/>
                  <a:pt x="-9568" y="1127140"/>
                  <a:pt x="0" y="947657"/>
                </a:cubicBezTo>
                <a:cubicBezTo>
                  <a:pt x="9568" y="768174"/>
                  <a:pt x="-24100" y="497672"/>
                  <a:pt x="0" y="254148"/>
                </a:cubicBezTo>
                <a:close/>
              </a:path>
              <a:path w="11385706" h="2471057" stroke="0" extrusionOk="0">
                <a:moveTo>
                  <a:pt x="0" y="254148"/>
                </a:moveTo>
                <a:cubicBezTo>
                  <a:pt x="-15142" y="107222"/>
                  <a:pt x="114048" y="6708"/>
                  <a:pt x="254148" y="0"/>
                </a:cubicBezTo>
                <a:cubicBezTo>
                  <a:pt x="409714" y="-9770"/>
                  <a:pt x="600602" y="-1218"/>
                  <a:pt x="825212" y="0"/>
                </a:cubicBezTo>
                <a:cubicBezTo>
                  <a:pt x="1049822" y="1218"/>
                  <a:pt x="1266611" y="-11558"/>
                  <a:pt x="1613824" y="0"/>
                </a:cubicBezTo>
                <a:cubicBezTo>
                  <a:pt x="1961037" y="11558"/>
                  <a:pt x="1814103" y="11317"/>
                  <a:pt x="1967340" y="0"/>
                </a:cubicBezTo>
                <a:cubicBezTo>
                  <a:pt x="2120577" y="-11317"/>
                  <a:pt x="2364004" y="12886"/>
                  <a:pt x="2755952" y="0"/>
                </a:cubicBezTo>
                <a:cubicBezTo>
                  <a:pt x="3147900" y="-12886"/>
                  <a:pt x="3005339" y="-15919"/>
                  <a:pt x="3109468" y="0"/>
                </a:cubicBezTo>
                <a:cubicBezTo>
                  <a:pt x="3213597" y="15919"/>
                  <a:pt x="3609470" y="8621"/>
                  <a:pt x="3898080" y="0"/>
                </a:cubicBezTo>
                <a:cubicBezTo>
                  <a:pt x="4186690" y="-8621"/>
                  <a:pt x="4271052" y="-22569"/>
                  <a:pt x="4577918" y="0"/>
                </a:cubicBezTo>
                <a:cubicBezTo>
                  <a:pt x="4884784" y="22569"/>
                  <a:pt x="5009388" y="20101"/>
                  <a:pt x="5148983" y="0"/>
                </a:cubicBezTo>
                <a:cubicBezTo>
                  <a:pt x="5288578" y="-20101"/>
                  <a:pt x="5603456" y="-31476"/>
                  <a:pt x="5828821" y="0"/>
                </a:cubicBezTo>
                <a:cubicBezTo>
                  <a:pt x="6054186" y="31476"/>
                  <a:pt x="6298135" y="-7678"/>
                  <a:pt x="6617433" y="0"/>
                </a:cubicBezTo>
                <a:cubicBezTo>
                  <a:pt x="6936731" y="7678"/>
                  <a:pt x="6972298" y="412"/>
                  <a:pt x="7297271" y="0"/>
                </a:cubicBezTo>
                <a:cubicBezTo>
                  <a:pt x="7622244" y="-412"/>
                  <a:pt x="7580536" y="8310"/>
                  <a:pt x="7759561" y="0"/>
                </a:cubicBezTo>
                <a:cubicBezTo>
                  <a:pt x="7938586" y="-8310"/>
                  <a:pt x="8044704" y="-11573"/>
                  <a:pt x="8221851" y="0"/>
                </a:cubicBezTo>
                <a:cubicBezTo>
                  <a:pt x="8398998" y="11573"/>
                  <a:pt x="8573045" y="-16928"/>
                  <a:pt x="8684141" y="0"/>
                </a:cubicBezTo>
                <a:cubicBezTo>
                  <a:pt x="8795237" y="16928"/>
                  <a:pt x="8924528" y="-4716"/>
                  <a:pt x="9146431" y="0"/>
                </a:cubicBezTo>
                <a:cubicBezTo>
                  <a:pt x="9368334" y="4716"/>
                  <a:pt x="9736419" y="19547"/>
                  <a:pt x="9935043" y="0"/>
                </a:cubicBezTo>
                <a:cubicBezTo>
                  <a:pt x="10133667" y="-19547"/>
                  <a:pt x="10185748" y="-468"/>
                  <a:pt x="10397333" y="0"/>
                </a:cubicBezTo>
                <a:cubicBezTo>
                  <a:pt x="10608918" y="468"/>
                  <a:pt x="10914600" y="-25659"/>
                  <a:pt x="11131558" y="0"/>
                </a:cubicBezTo>
                <a:cubicBezTo>
                  <a:pt x="11265466" y="31383"/>
                  <a:pt x="11393289" y="97203"/>
                  <a:pt x="11385706" y="254148"/>
                </a:cubicBezTo>
                <a:cubicBezTo>
                  <a:pt x="11414742" y="403058"/>
                  <a:pt x="11354991" y="638471"/>
                  <a:pt x="11385706" y="928029"/>
                </a:cubicBezTo>
                <a:cubicBezTo>
                  <a:pt x="11416421" y="1217587"/>
                  <a:pt x="11371027" y="1461671"/>
                  <a:pt x="11385706" y="1601911"/>
                </a:cubicBezTo>
                <a:cubicBezTo>
                  <a:pt x="11400385" y="1742151"/>
                  <a:pt x="11384252" y="2016169"/>
                  <a:pt x="11385706" y="2216909"/>
                </a:cubicBezTo>
                <a:cubicBezTo>
                  <a:pt x="11384603" y="2371469"/>
                  <a:pt x="11274228" y="2492688"/>
                  <a:pt x="11131558" y="2471057"/>
                </a:cubicBezTo>
                <a:cubicBezTo>
                  <a:pt x="10858251" y="2467902"/>
                  <a:pt x="10610913" y="2453128"/>
                  <a:pt x="10451720" y="2471057"/>
                </a:cubicBezTo>
                <a:cubicBezTo>
                  <a:pt x="10292527" y="2488986"/>
                  <a:pt x="10075987" y="2464943"/>
                  <a:pt x="9880656" y="2471057"/>
                </a:cubicBezTo>
                <a:cubicBezTo>
                  <a:pt x="9685325" y="2477171"/>
                  <a:pt x="9647026" y="2484881"/>
                  <a:pt x="9527140" y="2471057"/>
                </a:cubicBezTo>
                <a:cubicBezTo>
                  <a:pt x="9407254" y="2457233"/>
                  <a:pt x="9340390" y="2471106"/>
                  <a:pt x="9173624" y="2471057"/>
                </a:cubicBezTo>
                <a:cubicBezTo>
                  <a:pt x="9006858" y="2471008"/>
                  <a:pt x="8934220" y="2466659"/>
                  <a:pt x="8820108" y="2471057"/>
                </a:cubicBezTo>
                <a:cubicBezTo>
                  <a:pt x="8705996" y="2475455"/>
                  <a:pt x="8432353" y="2474121"/>
                  <a:pt x="8249044" y="2471057"/>
                </a:cubicBezTo>
                <a:cubicBezTo>
                  <a:pt x="8065735" y="2467993"/>
                  <a:pt x="7846281" y="2478656"/>
                  <a:pt x="7569206" y="2471057"/>
                </a:cubicBezTo>
                <a:cubicBezTo>
                  <a:pt x="7292131" y="2463458"/>
                  <a:pt x="6993994" y="2428760"/>
                  <a:pt x="6671820" y="2471057"/>
                </a:cubicBezTo>
                <a:cubicBezTo>
                  <a:pt x="6349646" y="2513354"/>
                  <a:pt x="6220606" y="2483924"/>
                  <a:pt x="5991982" y="2471057"/>
                </a:cubicBezTo>
                <a:cubicBezTo>
                  <a:pt x="5763358" y="2458190"/>
                  <a:pt x="5733863" y="2471608"/>
                  <a:pt x="5638466" y="2471057"/>
                </a:cubicBezTo>
                <a:cubicBezTo>
                  <a:pt x="5543069" y="2470506"/>
                  <a:pt x="5141543" y="2481538"/>
                  <a:pt x="4849854" y="2471057"/>
                </a:cubicBezTo>
                <a:cubicBezTo>
                  <a:pt x="4558165" y="2460576"/>
                  <a:pt x="4503946" y="2456154"/>
                  <a:pt x="4387564" y="2471057"/>
                </a:cubicBezTo>
                <a:cubicBezTo>
                  <a:pt x="4271182" y="2485961"/>
                  <a:pt x="3759704" y="2489134"/>
                  <a:pt x="3598952" y="2471057"/>
                </a:cubicBezTo>
                <a:cubicBezTo>
                  <a:pt x="3438200" y="2452980"/>
                  <a:pt x="3146718" y="2500552"/>
                  <a:pt x="2919113" y="2471057"/>
                </a:cubicBezTo>
                <a:cubicBezTo>
                  <a:pt x="2691508" y="2441562"/>
                  <a:pt x="2680431" y="2489233"/>
                  <a:pt x="2456824" y="2471057"/>
                </a:cubicBezTo>
                <a:cubicBezTo>
                  <a:pt x="2233217" y="2452881"/>
                  <a:pt x="1899136" y="2449612"/>
                  <a:pt x="1559437" y="2471057"/>
                </a:cubicBezTo>
                <a:cubicBezTo>
                  <a:pt x="1219738" y="2492502"/>
                  <a:pt x="1273787" y="2443137"/>
                  <a:pt x="988373" y="2471057"/>
                </a:cubicBezTo>
                <a:cubicBezTo>
                  <a:pt x="702959" y="2498977"/>
                  <a:pt x="435133" y="2470355"/>
                  <a:pt x="254148" y="2471057"/>
                </a:cubicBezTo>
                <a:cubicBezTo>
                  <a:pt x="109889" y="2483985"/>
                  <a:pt x="-2348" y="2382505"/>
                  <a:pt x="0" y="2216909"/>
                </a:cubicBezTo>
                <a:cubicBezTo>
                  <a:pt x="21259" y="1977504"/>
                  <a:pt x="22752" y="1868110"/>
                  <a:pt x="0" y="1621538"/>
                </a:cubicBezTo>
                <a:cubicBezTo>
                  <a:pt x="-22752" y="1374966"/>
                  <a:pt x="-29843" y="1213508"/>
                  <a:pt x="0" y="947657"/>
                </a:cubicBezTo>
                <a:cubicBezTo>
                  <a:pt x="29843" y="681806"/>
                  <a:pt x="-7564" y="599000"/>
                  <a:pt x="0" y="25414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7649936"/>
                      <a:gd name="connsiteY0" fmla="*/ 227241 h 2209448"/>
                      <a:gd name="connsiteX1" fmla="*/ 170759 w 7649936"/>
                      <a:gd name="connsiteY1" fmla="*/ 0 h 2209448"/>
                      <a:gd name="connsiteX2" fmla="*/ 627535 w 7649936"/>
                      <a:gd name="connsiteY2" fmla="*/ 0 h 2209448"/>
                      <a:gd name="connsiteX3" fmla="*/ 938143 w 7649936"/>
                      <a:gd name="connsiteY3" fmla="*/ 0 h 2209448"/>
                      <a:gd name="connsiteX4" fmla="*/ 1468003 w 7649936"/>
                      <a:gd name="connsiteY4" fmla="*/ 0 h 2209448"/>
                      <a:gd name="connsiteX5" fmla="*/ 1997864 w 7649936"/>
                      <a:gd name="connsiteY5" fmla="*/ 0 h 2209448"/>
                      <a:gd name="connsiteX6" fmla="*/ 2527724 w 7649936"/>
                      <a:gd name="connsiteY6" fmla="*/ 0 h 2209448"/>
                      <a:gd name="connsiteX7" fmla="*/ 2765247 w 7649936"/>
                      <a:gd name="connsiteY7" fmla="*/ 0 h 2209448"/>
                      <a:gd name="connsiteX8" fmla="*/ 3002770 w 7649936"/>
                      <a:gd name="connsiteY8" fmla="*/ 0 h 2209448"/>
                      <a:gd name="connsiteX9" fmla="*/ 3459547 w 7649936"/>
                      <a:gd name="connsiteY9" fmla="*/ 0 h 2209448"/>
                      <a:gd name="connsiteX10" fmla="*/ 3989407 w 7649936"/>
                      <a:gd name="connsiteY10" fmla="*/ 0 h 2209448"/>
                      <a:gd name="connsiteX11" fmla="*/ 4226931 w 7649936"/>
                      <a:gd name="connsiteY11" fmla="*/ 0 h 2209448"/>
                      <a:gd name="connsiteX12" fmla="*/ 4829875 w 7649936"/>
                      <a:gd name="connsiteY12" fmla="*/ 0 h 2209448"/>
                      <a:gd name="connsiteX13" fmla="*/ 5213567 w 7649936"/>
                      <a:gd name="connsiteY13" fmla="*/ 0 h 2209448"/>
                      <a:gd name="connsiteX14" fmla="*/ 5597259 w 7649936"/>
                      <a:gd name="connsiteY14" fmla="*/ 0 h 2209448"/>
                      <a:gd name="connsiteX15" fmla="*/ 5834782 w 7649936"/>
                      <a:gd name="connsiteY15" fmla="*/ 0 h 2209448"/>
                      <a:gd name="connsiteX16" fmla="*/ 6364643 w 7649936"/>
                      <a:gd name="connsiteY16" fmla="*/ 0 h 2209448"/>
                      <a:gd name="connsiteX17" fmla="*/ 6967587 w 7649936"/>
                      <a:gd name="connsiteY17" fmla="*/ 0 h 2209448"/>
                      <a:gd name="connsiteX18" fmla="*/ 7479176 w 7649936"/>
                      <a:gd name="connsiteY18" fmla="*/ 0 h 2209448"/>
                      <a:gd name="connsiteX19" fmla="*/ 7649936 w 7649936"/>
                      <a:gd name="connsiteY19" fmla="*/ 227241 h 2209448"/>
                      <a:gd name="connsiteX20" fmla="*/ 7649936 w 7649936"/>
                      <a:gd name="connsiteY20" fmla="*/ 847329 h 2209448"/>
                      <a:gd name="connsiteX21" fmla="*/ 7649936 w 7649936"/>
                      <a:gd name="connsiteY21" fmla="*/ 1379668 h 2209448"/>
                      <a:gd name="connsiteX22" fmla="*/ 7649936 w 7649936"/>
                      <a:gd name="connsiteY22" fmla="*/ 1982206 h 2209448"/>
                      <a:gd name="connsiteX23" fmla="*/ 7479176 w 7649936"/>
                      <a:gd name="connsiteY23" fmla="*/ 2209448 h 2209448"/>
                      <a:gd name="connsiteX24" fmla="*/ 7095484 w 7649936"/>
                      <a:gd name="connsiteY24" fmla="*/ 2209448 h 2209448"/>
                      <a:gd name="connsiteX25" fmla="*/ 6711792 w 7649936"/>
                      <a:gd name="connsiteY25" fmla="*/ 2209448 h 2209448"/>
                      <a:gd name="connsiteX26" fmla="*/ 6255016 w 7649936"/>
                      <a:gd name="connsiteY26" fmla="*/ 2209448 h 2209448"/>
                      <a:gd name="connsiteX27" fmla="*/ 5944409 w 7649936"/>
                      <a:gd name="connsiteY27" fmla="*/ 2209448 h 2209448"/>
                      <a:gd name="connsiteX28" fmla="*/ 5633801 w 7649936"/>
                      <a:gd name="connsiteY28" fmla="*/ 2209448 h 2209448"/>
                      <a:gd name="connsiteX29" fmla="*/ 5396277 w 7649936"/>
                      <a:gd name="connsiteY29" fmla="*/ 2209448 h 2209448"/>
                      <a:gd name="connsiteX30" fmla="*/ 5012585 w 7649936"/>
                      <a:gd name="connsiteY30" fmla="*/ 2209448 h 2209448"/>
                      <a:gd name="connsiteX31" fmla="*/ 4482725 w 7649936"/>
                      <a:gd name="connsiteY31" fmla="*/ 2209448 h 2209448"/>
                      <a:gd name="connsiteX32" fmla="*/ 4025949 w 7649936"/>
                      <a:gd name="connsiteY32" fmla="*/ 2209448 h 2209448"/>
                      <a:gd name="connsiteX33" fmla="*/ 3715341 w 7649936"/>
                      <a:gd name="connsiteY33" fmla="*/ 2209448 h 2209448"/>
                      <a:gd name="connsiteX34" fmla="*/ 3477818 w 7649936"/>
                      <a:gd name="connsiteY34" fmla="*/ 2209448 h 2209448"/>
                      <a:gd name="connsiteX35" fmla="*/ 2874873 w 7649936"/>
                      <a:gd name="connsiteY35" fmla="*/ 2209448 h 2209448"/>
                      <a:gd name="connsiteX36" fmla="*/ 2491182 w 7649936"/>
                      <a:gd name="connsiteY36" fmla="*/ 2209448 h 2209448"/>
                      <a:gd name="connsiteX37" fmla="*/ 1961321 w 7649936"/>
                      <a:gd name="connsiteY37" fmla="*/ 2209448 h 2209448"/>
                      <a:gd name="connsiteX38" fmla="*/ 1723798 w 7649936"/>
                      <a:gd name="connsiteY38" fmla="*/ 2209448 h 2209448"/>
                      <a:gd name="connsiteX39" fmla="*/ 1413190 w 7649936"/>
                      <a:gd name="connsiteY39" fmla="*/ 2209448 h 2209448"/>
                      <a:gd name="connsiteX40" fmla="*/ 883329 w 7649936"/>
                      <a:gd name="connsiteY40" fmla="*/ 2209448 h 2209448"/>
                      <a:gd name="connsiteX41" fmla="*/ 572722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397217 h 2209448"/>
                      <a:gd name="connsiteX45" fmla="*/ 0 w 7649936"/>
                      <a:gd name="connsiteY45" fmla="*/ 847329 h 2209448"/>
                      <a:gd name="connsiteX46" fmla="*/ 0 w 7649936"/>
                      <a:gd name="connsiteY46" fmla="*/ 227241 h 2209448"/>
                      <a:gd name="connsiteX0" fmla="*/ 0 w 7649936"/>
                      <a:gd name="connsiteY0" fmla="*/ 227241 h 2209448"/>
                      <a:gd name="connsiteX1" fmla="*/ 170759 w 7649936"/>
                      <a:gd name="connsiteY1" fmla="*/ 0 h 2209448"/>
                      <a:gd name="connsiteX2" fmla="*/ 554451 w 7649936"/>
                      <a:gd name="connsiteY2" fmla="*/ 0 h 2209448"/>
                      <a:gd name="connsiteX3" fmla="*/ 1084311 w 7649936"/>
                      <a:gd name="connsiteY3" fmla="*/ 0 h 2209448"/>
                      <a:gd name="connsiteX4" fmla="*/ 1321835 w 7649936"/>
                      <a:gd name="connsiteY4" fmla="*/ 0 h 2209448"/>
                      <a:gd name="connsiteX5" fmla="*/ 1851695 w 7649936"/>
                      <a:gd name="connsiteY5" fmla="*/ 0 h 2209448"/>
                      <a:gd name="connsiteX6" fmla="*/ 2089218 w 7649936"/>
                      <a:gd name="connsiteY6" fmla="*/ 0 h 2209448"/>
                      <a:gd name="connsiteX7" fmla="*/ 2619078 w 7649936"/>
                      <a:gd name="connsiteY7" fmla="*/ 0 h 2209448"/>
                      <a:gd name="connsiteX8" fmla="*/ 3075854 w 7649936"/>
                      <a:gd name="connsiteY8" fmla="*/ 0 h 2209448"/>
                      <a:gd name="connsiteX9" fmla="*/ 3459547 w 7649936"/>
                      <a:gd name="connsiteY9" fmla="*/ 0 h 2209448"/>
                      <a:gd name="connsiteX10" fmla="*/ 3916323 w 7649936"/>
                      <a:gd name="connsiteY10" fmla="*/ 0 h 2209448"/>
                      <a:gd name="connsiteX11" fmla="*/ 4446183 w 7649936"/>
                      <a:gd name="connsiteY11" fmla="*/ 0 h 2209448"/>
                      <a:gd name="connsiteX12" fmla="*/ 4902959 w 7649936"/>
                      <a:gd name="connsiteY12" fmla="*/ 0 h 2209448"/>
                      <a:gd name="connsiteX13" fmla="*/ 5213567 w 7649936"/>
                      <a:gd name="connsiteY13" fmla="*/ 0 h 2209448"/>
                      <a:gd name="connsiteX14" fmla="*/ 5524175 w 7649936"/>
                      <a:gd name="connsiteY14" fmla="*/ 0 h 2209448"/>
                      <a:gd name="connsiteX15" fmla="*/ 5834782 w 7649936"/>
                      <a:gd name="connsiteY15" fmla="*/ 0 h 2209448"/>
                      <a:gd name="connsiteX16" fmla="*/ 6145390 w 7649936"/>
                      <a:gd name="connsiteY16" fmla="*/ 0 h 2209448"/>
                      <a:gd name="connsiteX17" fmla="*/ 6675250 w 7649936"/>
                      <a:gd name="connsiteY17" fmla="*/ 0 h 2209448"/>
                      <a:gd name="connsiteX18" fmla="*/ 6985858 w 7649936"/>
                      <a:gd name="connsiteY18" fmla="*/ 0 h 2209448"/>
                      <a:gd name="connsiteX19" fmla="*/ 7479176 w 7649936"/>
                      <a:gd name="connsiteY19" fmla="*/ 0 h 2209448"/>
                      <a:gd name="connsiteX20" fmla="*/ 7649936 w 7649936"/>
                      <a:gd name="connsiteY20" fmla="*/ 227241 h 2209448"/>
                      <a:gd name="connsiteX21" fmla="*/ 7649936 w 7649936"/>
                      <a:gd name="connsiteY21" fmla="*/ 829779 h 2209448"/>
                      <a:gd name="connsiteX22" fmla="*/ 7649936 w 7649936"/>
                      <a:gd name="connsiteY22" fmla="*/ 1432317 h 2209448"/>
                      <a:gd name="connsiteX23" fmla="*/ 7649936 w 7649936"/>
                      <a:gd name="connsiteY23" fmla="*/ 1982206 h 2209448"/>
                      <a:gd name="connsiteX24" fmla="*/ 7479176 w 7649936"/>
                      <a:gd name="connsiteY24" fmla="*/ 2209448 h 2209448"/>
                      <a:gd name="connsiteX25" fmla="*/ 7022400 w 7649936"/>
                      <a:gd name="connsiteY25" fmla="*/ 2209448 h 2209448"/>
                      <a:gd name="connsiteX26" fmla="*/ 6638708 w 7649936"/>
                      <a:gd name="connsiteY26" fmla="*/ 2209448 h 2209448"/>
                      <a:gd name="connsiteX27" fmla="*/ 6401185 w 7649936"/>
                      <a:gd name="connsiteY27" fmla="*/ 2209448 h 2209448"/>
                      <a:gd name="connsiteX28" fmla="*/ 6163661 w 7649936"/>
                      <a:gd name="connsiteY28" fmla="*/ 2209448 h 2209448"/>
                      <a:gd name="connsiteX29" fmla="*/ 5926137 w 7649936"/>
                      <a:gd name="connsiteY29" fmla="*/ 2209448 h 2209448"/>
                      <a:gd name="connsiteX30" fmla="*/ 5542445 w 7649936"/>
                      <a:gd name="connsiteY30" fmla="*/ 2209448 h 2209448"/>
                      <a:gd name="connsiteX31" fmla="*/ 5085669 w 7649936"/>
                      <a:gd name="connsiteY31" fmla="*/ 2209448 h 2209448"/>
                      <a:gd name="connsiteX32" fmla="*/ 4482725 w 7649936"/>
                      <a:gd name="connsiteY32" fmla="*/ 2209448 h 2209448"/>
                      <a:gd name="connsiteX33" fmla="*/ 4025949 w 7649936"/>
                      <a:gd name="connsiteY33" fmla="*/ 2209448 h 2209448"/>
                      <a:gd name="connsiteX34" fmla="*/ 3788425 w 7649936"/>
                      <a:gd name="connsiteY34" fmla="*/ 2209448 h 2209448"/>
                      <a:gd name="connsiteX35" fmla="*/ 3258565 w 7649936"/>
                      <a:gd name="connsiteY35" fmla="*/ 2209448 h 2209448"/>
                      <a:gd name="connsiteX36" fmla="*/ 2947958 w 7649936"/>
                      <a:gd name="connsiteY36" fmla="*/ 2209448 h 2209448"/>
                      <a:gd name="connsiteX37" fmla="*/ 2418097 w 7649936"/>
                      <a:gd name="connsiteY37" fmla="*/ 2209448 h 2209448"/>
                      <a:gd name="connsiteX38" fmla="*/ 1961321 w 7649936"/>
                      <a:gd name="connsiteY38" fmla="*/ 2209448 h 2209448"/>
                      <a:gd name="connsiteX39" fmla="*/ 1650714 w 7649936"/>
                      <a:gd name="connsiteY39" fmla="*/ 2209448 h 2209448"/>
                      <a:gd name="connsiteX40" fmla="*/ 1047769 w 7649936"/>
                      <a:gd name="connsiteY40" fmla="*/ 2209448 h 2209448"/>
                      <a:gd name="connsiteX41" fmla="*/ 664077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449866 h 2209448"/>
                      <a:gd name="connsiteX45" fmla="*/ 0 w 7649936"/>
                      <a:gd name="connsiteY45" fmla="*/ 847329 h 2209448"/>
                      <a:gd name="connsiteX46" fmla="*/ 0 w 7649936"/>
                      <a:gd name="connsiteY46" fmla="*/ 227241 h 2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9936" h="2209448" fill="none" extrusionOk="0">
                        <a:moveTo>
                          <a:pt x="0" y="227241"/>
                        </a:moveTo>
                        <a:cubicBezTo>
                          <a:pt x="-10943" y="82748"/>
                          <a:pt x="90779" y="2620"/>
                          <a:pt x="170759" y="0"/>
                        </a:cubicBezTo>
                        <a:cubicBezTo>
                          <a:pt x="266524" y="-16107"/>
                          <a:pt x="405709" y="-2464"/>
                          <a:pt x="627535" y="0"/>
                        </a:cubicBezTo>
                        <a:cubicBezTo>
                          <a:pt x="848317" y="33479"/>
                          <a:pt x="859771" y="-22209"/>
                          <a:pt x="938143" y="0"/>
                        </a:cubicBezTo>
                        <a:cubicBezTo>
                          <a:pt x="1010372" y="24767"/>
                          <a:pt x="1272177" y="-11287"/>
                          <a:pt x="1468003" y="0"/>
                        </a:cubicBezTo>
                        <a:cubicBezTo>
                          <a:pt x="1647307" y="31718"/>
                          <a:pt x="1845419" y="-31676"/>
                          <a:pt x="1997864" y="0"/>
                        </a:cubicBezTo>
                        <a:cubicBezTo>
                          <a:pt x="2122417" y="-1498"/>
                          <a:pt x="2331244" y="-26890"/>
                          <a:pt x="2527724" y="0"/>
                        </a:cubicBezTo>
                        <a:cubicBezTo>
                          <a:pt x="2754455" y="33584"/>
                          <a:pt x="2695389" y="-6781"/>
                          <a:pt x="2765247" y="0"/>
                        </a:cubicBezTo>
                        <a:cubicBezTo>
                          <a:pt x="2843323" y="15924"/>
                          <a:pt x="2940159" y="14769"/>
                          <a:pt x="3002770" y="0"/>
                        </a:cubicBezTo>
                        <a:cubicBezTo>
                          <a:pt x="3064065" y="13342"/>
                          <a:pt x="3375566" y="2383"/>
                          <a:pt x="3459547" y="0"/>
                        </a:cubicBezTo>
                        <a:cubicBezTo>
                          <a:pt x="3541689" y="-13437"/>
                          <a:pt x="3853930" y="-8759"/>
                          <a:pt x="3989407" y="0"/>
                        </a:cubicBezTo>
                        <a:cubicBezTo>
                          <a:pt x="4109923" y="-6409"/>
                          <a:pt x="4138999" y="11462"/>
                          <a:pt x="4226931" y="0"/>
                        </a:cubicBezTo>
                        <a:cubicBezTo>
                          <a:pt x="4328032" y="-7427"/>
                          <a:pt x="4616214" y="-2196"/>
                          <a:pt x="4829875" y="0"/>
                        </a:cubicBezTo>
                        <a:cubicBezTo>
                          <a:pt x="5052743" y="15748"/>
                          <a:pt x="5021156" y="10770"/>
                          <a:pt x="5213567" y="0"/>
                        </a:cubicBezTo>
                        <a:cubicBezTo>
                          <a:pt x="5383660" y="-11322"/>
                          <a:pt x="5510821" y="-1553"/>
                          <a:pt x="5597259" y="0"/>
                        </a:cubicBezTo>
                        <a:cubicBezTo>
                          <a:pt x="5695393" y="2993"/>
                          <a:pt x="5737387" y="510"/>
                          <a:pt x="5834782" y="0"/>
                        </a:cubicBezTo>
                        <a:cubicBezTo>
                          <a:pt x="5940428" y="8940"/>
                          <a:pt x="6250700" y="-11539"/>
                          <a:pt x="6364643" y="0"/>
                        </a:cubicBezTo>
                        <a:cubicBezTo>
                          <a:pt x="6537410" y="37448"/>
                          <a:pt x="6764298" y="-38686"/>
                          <a:pt x="6967587" y="0"/>
                        </a:cubicBezTo>
                        <a:cubicBezTo>
                          <a:pt x="7196565" y="28701"/>
                          <a:pt x="7232288" y="-3542"/>
                          <a:pt x="7479176" y="0"/>
                        </a:cubicBezTo>
                        <a:cubicBezTo>
                          <a:pt x="7547189" y="6571"/>
                          <a:pt x="7672254" y="104952"/>
                          <a:pt x="7649936" y="227241"/>
                        </a:cubicBezTo>
                        <a:cubicBezTo>
                          <a:pt x="7628467" y="384028"/>
                          <a:pt x="7654971" y="639340"/>
                          <a:pt x="7649936" y="847329"/>
                        </a:cubicBezTo>
                        <a:cubicBezTo>
                          <a:pt x="7672830" y="1077081"/>
                          <a:pt x="7676746" y="1235184"/>
                          <a:pt x="7649936" y="1379668"/>
                        </a:cubicBezTo>
                        <a:cubicBezTo>
                          <a:pt x="7609475" y="1546469"/>
                          <a:pt x="7640499" y="1747967"/>
                          <a:pt x="7649936" y="1982206"/>
                        </a:cubicBezTo>
                        <a:cubicBezTo>
                          <a:pt x="7653059" y="2076103"/>
                          <a:pt x="7574703" y="2194195"/>
                          <a:pt x="7479176" y="2209448"/>
                        </a:cubicBezTo>
                        <a:cubicBezTo>
                          <a:pt x="7378318" y="2192365"/>
                          <a:pt x="7246187" y="2197746"/>
                          <a:pt x="7095484" y="2209448"/>
                        </a:cubicBezTo>
                        <a:cubicBezTo>
                          <a:pt x="6938660" y="2220596"/>
                          <a:pt x="6828909" y="2197291"/>
                          <a:pt x="6711792" y="2209448"/>
                        </a:cubicBezTo>
                        <a:cubicBezTo>
                          <a:pt x="6587115" y="2210321"/>
                          <a:pt x="6467029" y="2191937"/>
                          <a:pt x="6255016" y="2209448"/>
                        </a:cubicBezTo>
                        <a:cubicBezTo>
                          <a:pt x="6037502" y="2218468"/>
                          <a:pt x="6045555" y="2200886"/>
                          <a:pt x="5944409" y="2209448"/>
                        </a:cubicBezTo>
                        <a:cubicBezTo>
                          <a:pt x="5847686" y="2230264"/>
                          <a:pt x="5773806" y="2224260"/>
                          <a:pt x="5633801" y="2209448"/>
                        </a:cubicBezTo>
                        <a:cubicBezTo>
                          <a:pt x="5505280" y="2192692"/>
                          <a:pt x="5476828" y="2218495"/>
                          <a:pt x="5396277" y="2209448"/>
                        </a:cubicBezTo>
                        <a:cubicBezTo>
                          <a:pt x="5319144" y="2178584"/>
                          <a:pt x="5154617" y="2170627"/>
                          <a:pt x="5012585" y="2209448"/>
                        </a:cubicBezTo>
                        <a:cubicBezTo>
                          <a:pt x="4854654" y="2219417"/>
                          <a:pt x="4729615" y="2217375"/>
                          <a:pt x="4482725" y="2209448"/>
                        </a:cubicBezTo>
                        <a:cubicBezTo>
                          <a:pt x="4239309" y="2177771"/>
                          <a:pt x="4230692" y="2187937"/>
                          <a:pt x="4025949" y="2209448"/>
                        </a:cubicBezTo>
                        <a:cubicBezTo>
                          <a:pt x="3822894" y="2235058"/>
                          <a:pt x="3807317" y="2211155"/>
                          <a:pt x="3715341" y="2209448"/>
                        </a:cubicBezTo>
                        <a:cubicBezTo>
                          <a:pt x="3614641" y="2215466"/>
                          <a:pt x="3534781" y="2198119"/>
                          <a:pt x="3477818" y="2209448"/>
                        </a:cubicBezTo>
                        <a:cubicBezTo>
                          <a:pt x="3425550" y="2213862"/>
                          <a:pt x="3047851" y="2269036"/>
                          <a:pt x="2874873" y="2209448"/>
                        </a:cubicBezTo>
                        <a:cubicBezTo>
                          <a:pt x="2704890" y="2188303"/>
                          <a:pt x="2568843" y="2220187"/>
                          <a:pt x="2491182" y="2209448"/>
                        </a:cubicBezTo>
                        <a:cubicBezTo>
                          <a:pt x="2393671" y="2219012"/>
                          <a:pt x="2204034" y="2220130"/>
                          <a:pt x="1961321" y="2209448"/>
                        </a:cubicBezTo>
                        <a:cubicBezTo>
                          <a:pt x="1753213" y="2196875"/>
                          <a:pt x="1823467" y="2184948"/>
                          <a:pt x="1723798" y="2209448"/>
                        </a:cubicBezTo>
                        <a:cubicBezTo>
                          <a:pt x="1618255" y="2207782"/>
                          <a:pt x="1487349" y="2216693"/>
                          <a:pt x="1413190" y="2209448"/>
                        </a:cubicBezTo>
                        <a:cubicBezTo>
                          <a:pt x="1385198" y="2233419"/>
                          <a:pt x="1127243" y="2242476"/>
                          <a:pt x="883329" y="2209448"/>
                        </a:cubicBezTo>
                        <a:cubicBezTo>
                          <a:pt x="638604" y="2197491"/>
                          <a:pt x="680086" y="2232328"/>
                          <a:pt x="572722" y="2209448"/>
                        </a:cubicBezTo>
                        <a:cubicBezTo>
                          <a:pt x="455965" y="2180293"/>
                          <a:pt x="323158" y="2195727"/>
                          <a:pt x="170759" y="2209448"/>
                        </a:cubicBezTo>
                        <a:cubicBezTo>
                          <a:pt x="67570" y="2185028"/>
                          <a:pt x="-6978" y="2126317"/>
                          <a:pt x="0" y="1982206"/>
                        </a:cubicBezTo>
                        <a:cubicBezTo>
                          <a:pt x="4402" y="1866243"/>
                          <a:pt x="21555" y="1575599"/>
                          <a:pt x="0" y="1397217"/>
                        </a:cubicBezTo>
                        <a:cubicBezTo>
                          <a:pt x="-37" y="1191967"/>
                          <a:pt x="-25390" y="1017676"/>
                          <a:pt x="0" y="847329"/>
                        </a:cubicBezTo>
                        <a:cubicBezTo>
                          <a:pt x="29162" y="725638"/>
                          <a:pt x="25580" y="469607"/>
                          <a:pt x="0" y="227241"/>
                        </a:cubicBezTo>
                        <a:close/>
                      </a:path>
                      <a:path w="7649936" h="2209448" stroke="0" extrusionOk="0">
                        <a:moveTo>
                          <a:pt x="0" y="227241"/>
                        </a:moveTo>
                        <a:cubicBezTo>
                          <a:pt x="-6765" y="99564"/>
                          <a:pt x="80480" y="-3910"/>
                          <a:pt x="170759" y="0"/>
                        </a:cubicBezTo>
                        <a:cubicBezTo>
                          <a:pt x="275846" y="16726"/>
                          <a:pt x="382558" y="-21730"/>
                          <a:pt x="554451" y="0"/>
                        </a:cubicBezTo>
                        <a:cubicBezTo>
                          <a:pt x="710733" y="-6917"/>
                          <a:pt x="863960" y="127"/>
                          <a:pt x="1084311" y="0"/>
                        </a:cubicBezTo>
                        <a:cubicBezTo>
                          <a:pt x="1307927" y="20083"/>
                          <a:pt x="1229166" y="10536"/>
                          <a:pt x="1321835" y="0"/>
                        </a:cubicBezTo>
                        <a:cubicBezTo>
                          <a:pt x="1397301" y="-28429"/>
                          <a:pt x="1569660" y="5755"/>
                          <a:pt x="1851695" y="0"/>
                        </a:cubicBezTo>
                        <a:cubicBezTo>
                          <a:pt x="2102643" y="-4078"/>
                          <a:pt x="2026142" y="1682"/>
                          <a:pt x="2089218" y="0"/>
                        </a:cubicBezTo>
                        <a:cubicBezTo>
                          <a:pt x="2139134" y="53285"/>
                          <a:pt x="2405061" y="27842"/>
                          <a:pt x="2619078" y="0"/>
                        </a:cubicBezTo>
                        <a:cubicBezTo>
                          <a:pt x="2820158" y="-2514"/>
                          <a:pt x="2868103" y="-31803"/>
                          <a:pt x="3075854" y="0"/>
                        </a:cubicBezTo>
                        <a:cubicBezTo>
                          <a:pt x="3292679" y="34900"/>
                          <a:pt x="3368477" y="34280"/>
                          <a:pt x="3459547" y="0"/>
                        </a:cubicBezTo>
                        <a:cubicBezTo>
                          <a:pt x="3562127" y="-23128"/>
                          <a:pt x="3756092" y="-24907"/>
                          <a:pt x="3916323" y="0"/>
                        </a:cubicBezTo>
                        <a:cubicBezTo>
                          <a:pt x="4054225" y="47728"/>
                          <a:pt x="4252050" y="4637"/>
                          <a:pt x="4446183" y="0"/>
                        </a:cubicBezTo>
                        <a:cubicBezTo>
                          <a:pt x="4661693" y="8442"/>
                          <a:pt x="4685426" y="1191"/>
                          <a:pt x="4902959" y="0"/>
                        </a:cubicBezTo>
                        <a:cubicBezTo>
                          <a:pt x="5117895" y="-2358"/>
                          <a:pt x="5088365" y="4813"/>
                          <a:pt x="5213567" y="0"/>
                        </a:cubicBezTo>
                        <a:cubicBezTo>
                          <a:pt x="5333070" y="-10372"/>
                          <a:pt x="5406181" y="-7824"/>
                          <a:pt x="5524175" y="0"/>
                        </a:cubicBezTo>
                        <a:cubicBezTo>
                          <a:pt x="5629974" y="1248"/>
                          <a:pt x="5755672" y="-15862"/>
                          <a:pt x="5834782" y="0"/>
                        </a:cubicBezTo>
                        <a:cubicBezTo>
                          <a:pt x="5904887" y="36008"/>
                          <a:pt x="6002658" y="6598"/>
                          <a:pt x="6145390" y="0"/>
                        </a:cubicBezTo>
                        <a:cubicBezTo>
                          <a:pt x="6299716" y="779"/>
                          <a:pt x="6554621" y="20137"/>
                          <a:pt x="6675250" y="0"/>
                        </a:cubicBezTo>
                        <a:cubicBezTo>
                          <a:pt x="6807295" y="-17026"/>
                          <a:pt x="6841489" y="2449"/>
                          <a:pt x="6985858" y="0"/>
                        </a:cubicBezTo>
                        <a:cubicBezTo>
                          <a:pt x="7098957" y="70"/>
                          <a:pt x="7320742" y="-27485"/>
                          <a:pt x="7479176" y="0"/>
                        </a:cubicBezTo>
                        <a:cubicBezTo>
                          <a:pt x="7559693" y="15526"/>
                          <a:pt x="7649363" y="110577"/>
                          <a:pt x="7649936" y="227241"/>
                        </a:cubicBezTo>
                        <a:cubicBezTo>
                          <a:pt x="7657238" y="370735"/>
                          <a:pt x="7591957" y="600258"/>
                          <a:pt x="7649936" y="829779"/>
                        </a:cubicBezTo>
                        <a:cubicBezTo>
                          <a:pt x="7642278" y="1081862"/>
                          <a:pt x="7649345" y="1298072"/>
                          <a:pt x="7649936" y="1432317"/>
                        </a:cubicBezTo>
                        <a:cubicBezTo>
                          <a:pt x="7646960" y="1527724"/>
                          <a:pt x="7640618" y="1823996"/>
                          <a:pt x="7649936" y="1982206"/>
                        </a:cubicBezTo>
                        <a:cubicBezTo>
                          <a:pt x="7635823" y="2140165"/>
                          <a:pt x="7585221" y="2230606"/>
                          <a:pt x="7479176" y="2209448"/>
                        </a:cubicBezTo>
                        <a:cubicBezTo>
                          <a:pt x="7297282" y="2203754"/>
                          <a:pt x="7131699" y="2197967"/>
                          <a:pt x="7022400" y="2209448"/>
                        </a:cubicBezTo>
                        <a:cubicBezTo>
                          <a:pt x="6937061" y="2220626"/>
                          <a:pt x="6780187" y="2232639"/>
                          <a:pt x="6638708" y="2209448"/>
                        </a:cubicBezTo>
                        <a:cubicBezTo>
                          <a:pt x="6504932" y="2216841"/>
                          <a:pt x="6487059" y="2222153"/>
                          <a:pt x="6401185" y="2209448"/>
                        </a:cubicBezTo>
                        <a:cubicBezTo>
                          <a:pt x="6318831" y="2196247"/>
                          <a:pt x="6274300" y="2220004"/>
                          <a:pt x="6163661" y="2209448"/>
                        </a:cubicBezTo>
                        <a:cubicBezTo>
                          <a:pt x="6048095" y="2204004"/>
                          <a:pt x="6007341" y="2213408"/>
                          <a:pt x="5926137" y="2209448"/>
                        </a:cubicBezTo>
                        <a:cubicBezTo>
                          <a:pt x="5853828" y="2204270"/>
                          <a:pt x="5650610" y="2213444"/>
                          <a:pt x="5542445" y="2209448"/>
                        </a:cubicBezTo>
                        <a:cubicBezTo>
                          <a:pt x="5430651" y="2203688"/>
                          <a:pt x="5250084" y="2213686"/>
                          <a:pt x="5085669" y="2209448"/>
                        </a:cubicBezTo>
                        <a:cubicBezTo>
                          <a:pt x="4914505" y="2187745"/>
                          <a:pt x="4716527" y="2150168"/>
                          <a:pt x="4482725" y="2209448"/>
                        </a:cubicBezTo>
                        <a:cubicBezTo>
                          <a:pt x="4255788" y="2253549"/>
                          <a:pt x="4183974" y="2210428"/>
                          <a:pt x="4025949" y="2209448"/>
                        </a:cubicBezTo>
                        <a:cubicBezTo>
                          <a:pt x="3871783" y="2198596"/>
                          <a:pt x="3850762" y="2214553"/>
                          <a:pt x="3788425" y="2209448"/>
                        </a:cubicBezTo>
                        <a:cubicBezTo>
                          <a:pt x="3747953" y="2230790"/>
                          <a:pt x="3460570" y="2209483"/>
                          <a:pt x="3258565" y="2209448"/>
                        </a:cubicBezTo>
                        <a:cubicBezTo>
                          <a:pt x="3057733" y="2197080"/>
                          <a:pt x="3021443" y="2202141"/>
                          <a:pt x="2947958" y="2209448"/>
                        </a:cubicBezTo>
                        <a:cubicBezTo>
                          <a:pt x="2851553" y="2205511"/>
                          <a:pt x="2529273" y="2227608"/>
                          <a:pt x="2418097" y="2209448"/>
                        </a:cubicBezTo>
                        <a:cubicBezTo>
                          <a:pt x="2340006" y="2172225"/>
                          <a:pt x="2143309" y="2224665"/>
                          <a:pt x="1961321" y="2209448"/>
                        </a:cubicBezTo>
                        <a:cubicBezTo>
                          <a:pt x="1812277" y="2178427"/>
                          <a:pt x="1802664" y="2229470"/>
                          <a:pt x="1650714" y="2209448"/>
                        </a:cubicBezTo>
                        <a:cubicBezTo>
                          <a:pt x="1505783" y="2212503"/>
                          <a:pt x="1302923" y="2148852"/>
                          <a:pt x="1047769" y="2209448"/>
                        </a:cubicBezTo>
                        <a:cubicBezTo>
                          <a:pt x="818189" y="2228301"/>
                          <a:pt x="857942" y="2189597"/>
                          <a:pt x="664077" y="2209448"/>
                        </a:cubicBezTo>
                        <a:cubicBezTo>
                          <a:pt x="470753" y="2242952"/>
                          <a:pt x="276054" y="2230625"/>
                          <a:pt x="170759" y="2209448"/>
                        </a:cubicBezTo>
                        <a:cubicBezTo>
                          <a:pt x="97572" y="2230417"/>
                          <a:pt x="14392" y="2111250"/>
                          <a:pt x="0" y="1982206"/>
                        </a:cubicBezTo>
                        <a:cubicBezTo>
                          <a:pt x="16542" y="1775644"/>
                          <a:pt x="25244" y="1668564"/>
                          <a:pt x="0" y="1449866"/>
                        </a:cubicBezTo>
                        <a:cubicBezTo>
                          <a:pt x="-30001" y="1236547"/>
                          <a:pt x="-42074" y="1089920"/>
                          <a:pt x="0" y="847329"/>
                        </a:cubicBezTo>
                        <a:cubicBezTo>
                          <a:pt x="18512" y="611916"/>
                          <a:pt x="12013" y="543017"/>
                          <a:pt x="0" y="227241"/>
                        </a:cubicBezTo>
                        <a:close/>
                      </a:path>
                      <a:path w="7649936" h="2209448" fill="none" stroke="0" extrusionOk="0">
                        <a:moveTo>
                          <a:pt x="0" y="227241"/>
                        </a:moveTo>
                        <a:cubicBezTo>
                          <a:pt x="-28596" y="91680"/>
                          <a:pt x="88564" y="33266"/>
                          <a:pt x="170759" y="0"/>
                        </a:cubicBezTo>
                        <a:cubicBezTo>
                          <a:pt x="250582" y="-12317"/>
                          <a:pt x="406482" y="-32907"/>
                          <a:pt x="627535" y="0"/>
                        </a:cubicBezTo>
                        <a:cubicBezTo>
                          <a:pt x="851572" y="24280"/>
                          <a:pt x="854906" y="-20062"/>
                          <a:pt x="938143" y="0"/>
                        </a:cubicBezTo>
                        <a:cubicBezTo>
                          <a:pt x="1028240" y="25790"/>
                          <a:pt x="1300969" y="-15474"/>
                          <a:pt x="1468003" y="0"/>
                        </a:cubicBezTo>
                        <a:cubicBezTo>
                          <a:pt x="1663453" y="63684"/>
                          <a:pt x="1869628" y="29775"/>
                          <a:pt x="1997864" y="0"/>
                        </a:cubicBezTo>
                        <a:cubicBezTo>
                          <a:pt x="2148138" y="-19639"/>
                          <a:pt x="2303054" y="-9234"/>
                          <a:pt x="2527724" y="0"/>
                        </a:cubicBezTo>
                        <a:cubicBezTo>
                          <a:pt x="2759363" y="30693"/>
                          <a:pt x="2690205" y="-12724"/>
                          <a:pt x="2765247" y="0"/>
                        </a:cubicBezTo>
                        <a:cubicBezTo>
                          <a:pt x="2845959" y="17796"/>
                          <a:pt x="2943726" y="-4304"/>
                          <a:pt x="3002770" y="0"/>
                        </a:cubicBezTo>
                        <a:cubicBezTo>
                          <a:pt x="3072525" y="15822"/>
                          <a:pt x="3370121" y="10140"/>
                          <a:pt x="3459547" y="0"/>
                        </a:cubicBezTo>
                        <a:cubicBezTo>
                          <a:pt x="3532902" y="-10254"/>
                          <a:pt x="3876127" y="30951"/>
                          <a:pt x="3989407" y="0"/>
                        </a:cubicBezTo>
                        <a:cubicBezTo>
                          <a:pt x="4107623" y="-2696"/>
                          <a:pt x="4147304" y="7474"/>
                          <a:pt x="4226931" y="0"/>
                        </a:cubicBezTo>
                        <a:cubicBezTo>
                          <a:pt x="4312127" y="12571"/>
                          <a:pt x="4575518" y="-5835"/>
                          <a:pt x="4829875" y="0"/>
                        </a:cubicBezTo>
                        <a:cubicBezTo>
                          <a:pt x="5045550" y="18189"/>
                          <a:pt x="5024346" y="11492"/>
                          <a:pt x="5213567" y="0"/>
                        </a:cubicBezTo>
                        <a:cubicBezTo>
                          <a:pt x="5389943" y="-21636"/>
                          <a:pt x="5529852" y="6621"/>
                          <a:pt x="5597259" y="0"/>
                        </a:cubicBezTo>
                        <a:cubicBezTo>
                          <a:pt x="5689685" y="-3933"/>
                          <a:pt x="5733708" y="3406"/>
                          <a:pt x="5834782" y="0"/>
                        </a:cubicBezTo>
                        <a:cubicBezTo>
                          <a:pt x="5922628" y="28591"/>
                          <a:pt x="6235875" y="-37088"/>
                          <a:pt x="6364643" y="0"/>
                        </a:cubicBezTo>
                        <a:cubicBezTo>
                          <a:pt x="6492086" y="43320"/>
                          <a:pt x="6753873" y="-13197"/>
                          <a:pt x="6967587" y="0"/>
                        </a:cubicBezTo>
                        <a:cubicBezTo>
                          <a:pt x="7187431" y="27566"/>
                          <a:pt x="7254530" y="-5947"/>
                          <a:pt x="7479176" y="0"/>
                        </a:cubicBezTo>
                        <a:cubicBezTo>
                          <a:pt x="7554410" y="-741"/>
                          <a:pt x="7645975" y="112117"/>
                          <a:pt x="7649936" y="227241"/>
                        </a:cubicBezTo>
                        <a:cubicBezTo>
                          <a:pt x="7692532" y="345921"/>
                          <a:pt x="7654692" y="558283"/>
                          <a:pt x="7649936" y="847329"/>
                        </a:cubicBezTo>
                        <a:cubicBezTo>
                          <a:pt x="7672005" y="1097852"/>
                          <a:pt x="7646999" y="1258144"/>
                          <a:pt x="7649936" y="1379668"/>
                        </a:cubicBezTo>
                        <a:cubicBezTo>
                          <a:pt x="7635781" y="1475766"/>
                          <a:pt x="7682851" y="1796921"/>
                          <a:pt x="7649936" y="1982206"/>
                        </a:cubicBezTo>
                        <a:cubicBezTo>
                          <a:pt x="7648240" y="2106534"/>
                          <a:pt x="7573770" y="2207645"/>
                          <a:pt x="7479176" y="2209448"/>
                        </a:cubicBezTo>
                        <a:cubicBezTo>
                          <a:pt x="7389591" y="2203107"/>
                          <a:pt x="7271274" y="2199642"/>
                          <a:pt x="7095484" y="2209448"/>
                        </a:cubicBezTo>
                        <a:cubicBezTo>
                          <a:pt x="6943250" y="2216831"/>
                          <a:pt x="6811949" y="2162273"/>
                          <a:pt x="6711792" y="2209448"/>
                        </a:cubicBezTo>
                        <a:cubicBezTo>
                          <a:pt x="6628182" y="2224977"/>
                          <a:pt x="6471620" y="2208067"/>
                          <a:pt x="6255016" y="2209448"/>
                        </a:cubicBezTo>
                        <a:cubicBezTo>
                          <a:pt x="6039752" y="2230162"/>
                          <a:pt x="6046417" y="2192453"/>
                          <a:pt x="5944409" y="2209448"/>
                        </a:cubicBezTo>
                        <a:cubicBezTo>
                          <a:pt x="5858726" y="2230198"/>
                          <a:pt x="5759227" y="2243846"/>
                          <a:pt x="5633801" y="2209448"/>
                        </a:cubicBezTo>
                        <a:cubicBezTo>
                          <a:pt x="5499101" y="2183541"/>
                          <a:pt x="5472529" y="2220048"/>
                          <a:pt x="5396277" y="2209448"/>
                        </a:cubicBezTo>
                        <a:cubicBezTo>
                          <a:pt x="5305334" y="2193311"/>
                          <a:pt x="5170517" y="2190758"/>
                          <a:pt x="5012585" y="2209448"/>
                        </a:cubicBezTo>
                        <a:cubicBezTo>
                          <a:pt x="4843060" y="2221064"/>
                          <a:pt x="4712247" y="2221694"/>
                          <a:pt x="4482725" y="2209448"/>
                        </a:cubicBezTo>
                        <a:cubicBezTo>
                          <a:pt x="4239383" y="2180239"/>
                          <a:pt x="4229706" y="2186052"/>
                          <a:pt x="4025949" y="2209448"/>
                        </a:cubicBezTo>
                        <a:cubicBezTo>
                          <a:pt x="3816859" y="2233799"/>
                          <a:pt x="3811226" y="2207982"/>
                          <a:pt x="3715341" y="2209448"/>
                        </a:cubicBezTo>
                        <a:cubicBezTo>
                          <a:pt x="3621651" y="2209159"/>
                          <a:pt x="3524564" y="2199707"/>
                          <a:pt x="3477818" y="2209448"/>
                        </a:cubicBezTo>
                        <a:cubicBezTo>
                          <a:pt x="3412486" y="2232221"/>
                          <a:pt x="3044376" y="2225584"/>
                          <a:pt x="2874873" y="2209448"/>
                        </a:cubicBezTo>
                        <a:cubicBezTo>
                          <a:pt x="2719873" y="2179943"/>
                          <a:pt x="2586732" y="2226224"/>
                          <a:pt x="2491182" y="2209448"/>
                        </a:cubicBezTo>
                        <a:cubicBezTo>
                          <a:pt x="2430930" y="2190594"/>
                          <a:pt x="2189135" y="2229119"/>
                          <a:pt x="1961321" y="2209448"/>
                        </a:cubicBezTo>
                        <a:cubicBezTo>
                          <a:pt x="1747565" y="2177953"/>
                          <a:pt x="1813666" y="2200869"/>
                          <a:pt x="1723798" y="2209448"/>
                        </a:cubicBezTo>
                        <a:cubicBezTo>
                          <a:pt x="1634986" y="2224646"/>
                          <a:pt x="1483465" y="2206714"/>
                          <a:pt x="1413190" y="2209448"/>
                        </a:cubicBezTo>
                        <a:cubicBezTo>
                          <a:pt x="1319329" y="2166851"/>
                          <a:pt x="1126622" y="2230971"/>
                          <a:pt x="883329" y="2209448"/>
                        </a:cubicBezTo>
                        <a:cubicBezTo>
                          <a:pt x="632194" y="2183056"/>
                          <a:pt x="675201" y="2228726"/>
                          <a:pt x="572722" y="2209448"/>
                        </a:cubicBezTo>
                        <a:cubicBezTo>
                          <a:pt x="458030" y="2193521"/>
                          <a:pt x="310419" y="2186992"/>
                          <a:pt x="170759" y="2209448"/>
                        </a:cubicBezTo>
                        <a:cubicBezTo>
                          <a:pt x="47657" y="2211888"/>
                          <a:pt x="-15180" y="2117722"/>
                          <a:pt x="0" y="1982206"/>
                        </a:cubicBezTo>
                        <a:cubicBezTo>
                          <a:pt x="-2787" y="1842305"/>
                          <a:pt x="4825" y="1606418"/>
                          <a:pt x="0" y="1397217"/>
                        </a:cubicBezTo>
                        <a:cubicBezTo>
                          <a:pt x="-29791" y="1171938"/>
                          <a:pt x="25100" y="1008471"/>
                          <a:pt x="0" y="847329"/>
                        </a:cubicBezTo>
                        <a:cubicBezTo>
                          <a:pt x="12738" y="692219"/>
                          <a:pt x="6365" y="453464"/>
                          <a:pt x="0" y="22724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b="1" dirty="0">
                <a:solidFill>
                  <a:srgbClr val="000000"/>
                </a:solidFill>
                <a:latin typeface="Cambria" panose="02040503050406030204" pitchFamily="18" charset="0"/>
                <a:ea typeface="Cambria" panose="02040503050406030204" pitchFamily="18" charset="0"/>
              </a:rPr>
              <a:t>Tuổi thơ chở đầy cổ tích</a:t>
            </a:r>
          </a:p>
          <a:p>
            <a:pPr lvl="0" algn="ctr">
              <a:defRPr/>
            </a:pPr>
            <a:r>
              <a:rPr lang="vi-VN" sz="3200" b="1" dirty="0">
                <a:solidFill>
                  <a:srgbClr val="000000"/>
                </a:solidFill>
                <a:latin typeface="Cambria" panose="02040503050406030204" pitchFamily="18" charset="0"/>
                <a:ea typeface="Cambria" panose="02040503050406030204" pitchFamily="18" charset="0"/>
              </a:rPr>
              <a:t>Dòng sông lời mẹ ngọt ngào</a:t>
            </a:r>
          </a:p>
          <a:p>
            <a:pPr lvl="0" algn="ctr">
              <a:defRPr/>
            </a:pPr>
            <a:r>
              <a:rPr lang="vi-VN" sz="3200" b="1" dirty="0">
                <a:solidFill>
                  <a:srgbClr val="000000"/>
                </a:solidFill>
                <a:latin typeface="Cambria" panose="02040503050406030204" pitchFamily="18" charset="0"/>
                <a:ea typeface="Cambria" panose="02040503050406030204" pitchFamily="18" charset="0"/>
              </a:rPr>
              <a:t>Đưa con đi cùng đất nước</a:t>
            </a:r>
          </a:p>
          <a:p>
            <a:pPr lvl="0" algn="ctr">
              <a:defRPr/>
            </a:pPr>
            <a:r>
              <a:rPr lang="vi-VN" sz="3200" b="1" dirty="0">
                <a:solidFill>
                  <a:srgbClr val="000000"/>
                </a:solidFill>
                <a:latin typeface="Cambria" panose="02040503050406030204" pitchFamily="18" charset="0"/>
                <a:ea typeface="Cambria" panose="02040503050406030204" pitchFamily="18" charset="0"/>
              </a:rPr>
              <a:t>Chòng chành nhịp võng ca dao.</a:t>
            </a:r>
          </a:p>
        </p:txBody>
      </p:sp>
      <p:pic>
        <p:nvPicPr>
          <p:cNvPr id="9" name="Picture 8">
            <a:hlinkClick r:id="" action="ppaction://noaction"/>
            <a:extLst>
              <a:ext uri="{FF2B5EF4-FFF2-40B4-BE49-F238E27FC236}">
                <a16:creationId xmlns:a16="http://schemas.microsoft.com/office/drawing/2014/main" id="{79FC7532-E59D-B79F-61E7-F9607D55C0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78" t="12811" r="6054" b="25417"/>
          <a:stretch/>
        </p:blipFill>
        <p:spPr>
          <a:xfrm>
            <a:off x="9582500" y="5348129"/>
            <a:ext cx="2341837" cy="1509871"/>
          </a:xfrm>
          <a:prstGeom prst="rect">
            <a:avLst/>
          </a:prstGeom>
        </p:spPr>
      </p:pic>
    </p:spTree>
    <p:extLst>
      <p:ext uri="{BB962C8B-B14F-4D97-AF65-F5344CB8AC3E}">
        <p14:creationId xmlns:p14="http://schemas.microsoft.com/office/powerpoint/2010/main" val="363912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AF13BE9-DBAE-6AAD-B986-1007CB7E2FAF}"/>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6F17082A-07EA-E4F4-36B8-7A6E0366B7AC}"/>
              </a:ext>
            </a:extLst>
          </p:cNvPr>
          <p:cNvGrpSpPr/>
          <p:nvPr/>
        </p:nvGrpSpPr>
        <p:grpSpPr>
          <a:xfrm>
            <a:off x="1024171" y="327744"/>
            <a:ext cx="10024829" cy="1228913"/>
            <a:chOff x="2548171" y="115395"/>
            <a:chExt cx="10024829" cy="1228913"/>
          </a:xfrm>
        </p:grpSpPr>
        <p:grpSp>
          <p:nvGrpSpPr>
            <p:cNvPr id="4" name="Group 3">
              <a:extLst>
                <a:ext uri="{FF2B5EF4-FFF2-40B4-BE49-F238E27FC236}">
                  <a16:creationId xmlns:a16="http://schemas.microsoft.com/office/drawing/2014/main" id="{C1A5FFBC-885D-D499-8440-159D230F0D51}"/>
                </a:ext>
              </a:extLst>
            </p:cNvPr>
            <p:cNvGrpSpPr/>
            <p:nvPr/>
          </p:nvGrpSpPr>
          <p:grpSpPr>
            <a:xfrm>
              <a:off x="2909046" y="115395"/>
              <a:ext cx="9663954" cy="1228913"/>
              <a:chOff x="2770094" y="1204605"/>
              <a:chExt cx="9663954" cy="1228913"/>
            </a:xfrm>
          </p:grpSpPr>
          <p:sp>
            <p:nvSpPr>
              <p:cNvPr id="7" name="Rectangle: Rounded Corners 11">
                <a:extLst>
                  <a:ext uri="{FF2B5EF4-FFF2-40B4-BE49-F238E27FC236}">
                    <a16:creationId xmlns:a16="http://schemas.microsoft.com/office/drawing/2014/main" id="{63E2867C-C342-6283-AAA5-A645F3A71779}"/>
                  </a:ext>
                </a:extLst>
              </p:cNvPr>
              <p:cNvSpPr/>
              <p:nvPr/>
            </p:nvSpPr>
            <p:spPr>
              <a:xfrm>
                <a:off x="2770094" y="1251073"/>
                <a:ext cx="9663954" cy="1182445"/>
              </a:xfrm>
              <a:custGeom>
                <a:avLst/>
                <a:gdLst>
                  <a:gd name="connsiteX0" fmla="*/ 0 w 9663954"/>
                  <a:gd name="connsiteY0" fmla="*/ 197078 h 1182445"/>
                  <a:gd name="connsiteX1" fmla="*/ 197078 w 9663954"/>
                  <a:gd name="connsiteY1" fmla="*/ 0 h 1182445"/>
                  <a:gd name="connsiteX2" fmla="*/ 869138 w 9663954"/>
                  <a:gd name="connsiteY2" fmla="*/ 0 h 1182445"/>
                  <a:gd name="connsiteX3" fmla="*/ 1541199 w 9663954"/>
                  <a:gd name="connsiteY3" fmla="*/ 0 h 1182445"/>
                  <a:gd name="connsiteX4" fmla="*/ 1842467 w 9663954"/>
                  <a:gd name="connsiteY4" fmla="*/ 0 h 1182445"/>
                  <a:gd name="connsiteX5" fmla="*/ 2421830 w 9663954"/>
                  <a:gd name="connsiteY5" fmla="*/ 0 h 1182445"/>
                  <a:gd name="connsiteX6" fmla="*/ 3186588 w 9663954"/>
                  <a:gd name="connsiteY6" fmla="*/ 0 h 1182445"/>
                  <a:gd name="connsiteX7" fmla="*/ 3487856 w 9663954"/>
                  <a:gd name="connsiteY7" fmla="*/ 0 h 1182445"/>
                  <a:gd name="connsiteX8" fmla="*/ 3974521 w 9663954"/>
                  <a:gd name="connsiteY8" fmla="*/ 0 h 1182445"/>
                  <a:gd name="connsiteX9" fmla="*/ 4275789 w 9663954"/>
                  <a:gd name="connsiteY9" fmla="*/ 0 h 1182445"/>
                  <a:gd name="connsiteX10" fmla="*/ 4669756 w 9663954"/>
                  <a:gd name="connsiteY10" fmla="*/ 0 h 1182445"/>
                  <a:gd name="connsiteX11" fmla="*/ 5434514 w 9663954"/>
                  <a:gd name="connsiteY11" fmla="*/ 0 h 1182445"/>
                  <a:gd name="connsiteX12" fmla="*/ 5828480 w 9663954"/>
                  <a:gd name="connsiteY12" fmla="*/ 0 h 1182445"/>
                  <a:gd name="connsiteX13" fmla="*/ 6500541 w 9663954"/>
                  <a:gd name="connsiteY13" fmla="*/ 0 h 1182445"/>
                  <a:gd name="connsiteX14" fmla="*/ 6801809 w 9663954"/>
                  <a:gd name="connsiteY14" fmla="*/ 0 h 1182445"/>
                  <a:gd name="connsiteX15" fmla="*/ 7381171 w 9663954"/>
                  <a:gd name="connsiteY15" fmla="*/ 0 h 1182445"/>
                  <a:gd name="connsiteX16" fmla="*/ 8145930 w 9663954"/>
                  <a:gd name="connsiteY16" fmla="*/ 0 h 1182445"/>
                  <a:gd name="connsiteX17" fmla="*/ 8447198 w 9663954"/>
                  <a:gd name="connsiteY17" fmla="*/ 0 h 1182445"/>
                  <a:gd name="connsiteX18" fmla="*/ 9466876 w 9663954"/>
                  <a:gd name="connsiteY18" fmla="*/ 0 h 1182445"/>
                  <a:gd name="connsiteX19" fmla="*/ 9663954 w 9663954"/>
                  <a:gd name="connsiteY19" fmla="*/ 197078 h 1182445"/>
                  <a:gd name="connsiteX20" fmla="*/ 9663954 w 9663954"/>
                  <a:gd name="connsiteY20" fmla="*/ 591223 h 1182445"/>
                  <a:gd name="connsiteX21" fmla="*/ 9663954 w 9663954"/>
                  <a:gd name="connsiteY21" fmla="*/ 985367 h 1182445"/>
                  <a:gd name="connsiteX22" fmla="*/ 9466876 w 9663954"/>
                  <a:gd name="connsiteY22" fmla="*/ 1182445 h 1182445"/>
                  <a:gd name="connsiteX23" fmla="*/ 9072910 w 9663954"/>
                  <a:gd name="connsiteY23" fmla="*/ 1182445 h 1182445"/>
                  <a:gd name="connsiteX24" fmla="*/ 8586245 w 9663954"/>
                  <a:gd name="connsiteY24" fmla="*/ 1182445 h 1182445"/>
                  <a:gd name="connsiteX25" fmla="*/ 7821487 w 9663954"/>
                  <a:gd name="connsiteY25" fmla="*/ 1182445 h 1182445"/>
                  <a:gd name="connsiteX26" fmla="*/ 7334822 w 9663954"/>
                  <a:gd name="connsiteY26" fmla="*/ 1182445 h 1182445"/>
                  <a:gd name="connsiteX27" fmla="*/ 6848158 w 9663954"/>
                  <a:gd name="connsiteY27" fmla="*/ 1182445 h 1182445"/>
                  <a:gd name="connsiteX28" fmla="*/ 6083400 w 9663954"/>
                  <a:gd name="connsiteY28" fmla="*/ 1182445 h 1182445"/>
                  <a:gd name="connsiteX29" fmla="*/ 5504037 w 9663954"/>
                  <a:gd name="connsiteY29" fmla="*/ 1182445 h 1182445"/>
                  <a:gd name="connsiteX30" fmla="*/ 5017373 w 9663954"/>
                  <a:gd name="connsiteY30" fmla="*/ 1182445 h 1182445"/>
                  <a:gd name="connsiteX31" fmla="*/ 4345313 w 9663954"/>
                  <a:gd name="connsiteY31" fmla="*/ 1182445 h 1182445"/>
                  <a:gd name="connsiteX32" fmla="*/ 3765950 w 9663954"/>
                  <a:gd name="connsiteY32" fmla="*/ 1182445 h 1182445"/>
                  <a:gd name="connsiteX33" fmla="*/ 3371984 w 9663954"/>
                  <a:gd name="connsiteY33" fmla="*/ 1182445 h 1182445"/>
                  <a:gd name="connsiteX34" fmla="*/ 2792621 w 9663954"/>
                  <a:gd name="connsiteY34" fmla="*/ 1182445 h 1182445"/>
                  <a:gd name="connsiteX35" fmla="*/ 2491353 w 9663954"/>
                  <a:gd name="connsiteY35" fmla="*/ 1182445 h 1182445"/>
                  <a:gd name="connsiteX36" fmla="*/ 1819293 w 9663954"/>
                  <a:gd name="connsiteY36" fmla="*/ 1182445 h 1182445"/>
                  <a:gd name="connsiteX37" fmla="*/ 1425326 w 9663954"/>
                  <a:gd name="connsiteY37" fmla="*/ 1182445 h 1182445"/>
                  <a:gd name="connsiteX38" fmla="*/ 197078 w 9663954"/>
                  <a:gd name="connsiteY38" fmla="*/ 1182445 h 1182445"/>
                  <a:gd name="connsiteX39" fmla="*/ 0 w 9663954"/>
                  <a:gd name="connsiteY39" fmla="*/ 985367 h 1182445"/>
                  <a:gd name="connsiteX40" fmla="*/ 0 w 9663954"/>
                  <a:gd name="connsiteY40" fmla="*/ 583340 h 1182445"/>
                  <a:gd name="connsiteX41" fmla="*/ 0 w 9663954"/>
                  <a:gd name="connsiteY41" fmla="*/ 197078 h 1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3954" h="1182445" fill="none" extrusionOk="0">
                    <a:moveTo>
                      <a:pt x="0" y="197078"/>
                    </a:moveTo>
                    <a:cubicBezTo>
                      <a:pt x="-6921" y="93640"/>
                      <a:pt x="74237" y="8679"/>
                      <a:pt x="197078" y="0"/>
                    </a:cubicBezTo>
                    <a:cubicBezTo>
                      <a:pt x="437433" y="-7117"/>
                      <a:pt x="553271" y="16640"/>
                      <a:pt x="869138" y="0"/>
                    </a:cubicBezTo>
                    <a:cubicBezTo>
                      <a:pt x="1185005" y="-16640"/>
                      <a:pt x="1292668" y="43364"/>
                      <a:pt x="1541199" y="0"/>
                    </a:cubicBezTo>
                    <a:cubicBezTo>
                      <a:pt x="1789730" y="-43364"/>
                      <a:pt x="1717809" y="3167"/>
                      <a:pt x="1842467" y="0"/>
                    </a:cubicBezTo>
                    <a:cubicBezTo>
                      <a:pt x="1967125" y="-3167"/>
                      <a:pt x="2228720" y="24010"/>
                      <a:pt x="2421830" y="0"/>
                    </a:cubicBezTo>
                    <a:cubicBezTo>
                      <a:pt x="2614940" y="-24010"/>
                      <a:pt x="2922216" y="87957"/>
                      <a:pt x="3186588" y="0"/>
                    </a:cubicBezTo>
                    <a:cubicBezTo>
                      <a:pt x="3450960" y="-87957"/>
                      <a:pt x="3380240" y="5039"/>
                      <a:pt x="3487856" y="0"/>
                    </a:cubicBezTo>
                    <a:cubicBezTo>
                      <a:pt x="3595472" y="-5039"/>
                      <a:pt x="3789431" y="7773"/>
                      <a:pt x="3974521" y="0"/>
                    </a:cubicBezTo>
                    <a:cubicBezTo>
                      <a:pt x="4159611" y="-7773"/>
                      <a:pt x="4213533" y="7478"/>
                      <a:pt x="4275789" y="0"/>
                    </a:cubicBezTo>
                    <a:cubicBezTo>
                      <a:pt x="4338045" y="-7478"/>
                      <a:pt x="4474899" y="28983"/>
                      <a:pt x="4669756" y="0"/>
                    </a:cubicBezTo>
                    <a:cubicBezTo>
                      <a:pt x="4864613" y="-28983"/>
                      <a:pt x="5266137" y="37442"/>
                      <a:pt x="5434514" y="0"/>
                    </a:cubicBezTo>
                    <a:cubicBezTo>
                      <a:pt x="5602891" y="-37442"/>
                      <a:pt x="5741837" y="41039"/>
                      <a:pt x="5828480" y="0"/>
                    </a:cubicBezTo>
                    <a:cubicBezTo>
                      <a:pt x="5915123" y="-41039"/>
                      <a:pt x="6214374" y="54912"/>
                      <a:pt x="6500541" y="0"/>
                    </a:cubicBezTo>
                    <a:cubicBezTo>
                      <a:pt x="6786708" y="-54912"/>
                      <a:pt x="6720191" y="20969"/>
                      <a:pt x="6801809" y="0"/>
                    </a:cubicBezTo>
                    <a:cubicBezTo>
                      <a:pt x="6883427" y="-20969"/>
                      <a:pt x="7134828" y="9951"/>
                      <a:pt x="7381171" y="0"/>
                    </a:cubicBezTo>
                    <a:cubicBezTo>
                      <a:pt x="7627514" y="-9951"/>
                      <a:pt x="7909613" y="20334"/>
                      <a:pt x="8145930" y="0"/>
                    </a:cubicBezTo>
                    <a:cubicBezTo>
                      <a:pt x="8382247" y="-20334"/>
                      <a:pt x="8354655" y="21148"/>
                      <a:pt x="8447198" y="0"/>
                    </a:cubicBezTo>
                    <a:cubicBezTo>
                      <a:pt x="8539741" y="-21148"/>
                      <a:pt x="8986489" y="45964"/>
                      <a:pt x="9466876" y="0"/>
                    </a:cubicBezTo>
                    <a:cubicBezTo>
                      <a:pt x="9599657" y="8936"/>
                      <a:pt x="9642943" y="112592"/>
                      <a:pt x="9663954" y="197078"/>
                    </a:cubicBezTo>
                    <a:cubicBezTo>
                      <a:pt x="9670242" y="299123"/>
                      <a:pt x="9637544" y="473661"/>
                      <a:pt x="9663954" y="591223"/>
                    </a:cubicBezTo>
                    <a:cubicBezTo>
                      <a:pt x="9690364" y="708786"/>
                      <a:pt x="9618591" y="843938"/>
                      <a:pt x="9663954" y="985367"/>
                    </a:cubicBezTo>
                    <a:cubicBezTo>
                      <a:pt x="9653611" y="1102061"/>
                      <a:pt x="9568828" y="1179574"/>
                      <a:pt x="9466876" y="1182445"/>
                    </a:cubicBezTo>
                    <a:cubicBezTo>
                      <a:pt x="9370006" y="1186219"/>
                      <a:pt x="9249181" y="1154710"/>
                      <a:pt x="9072910" y="1182445"/>
                    </a:cubicBezTo>
                    <a:cubicBezTo>
                      <a:pt x="8896639" y="1210180"/>
                      <a:pt x="8789317" y="1138652"/>
                      <a:pt x="8586245" y="1182445"/>
                    </a:cubicBezTo>
                    <a:cubicBezTo>
                      <a:pt x="8383174" y="1226238"/>
                      <a:pt x="8030854" y="1108681"/>
                      <a:pt x="7821487" y="1182445"/>
                    </a:cubicBezTo>
                    <a:cubicBezTo>
                      <a:pt x="7612120" y="1256209"/>
                      <a:pt x="7455051" y="1143798"/>
                      <a:pt x="7334822" y="1182445"/>
                    </a:cubicBezTo>
                    <a:cubicBezTo>
                      <a:pt x="7214594" y="1221092"/>
                      <a:pt x="7041100" y="1179829"/>
                      <a:pt x="6848158" y="1182445"/>
                    </a:cubicBezTo>
                    <a:cubicBezTo>
                      <a:pt x="6655216" y="1185061"/>
                      <a:pt x="6260412" y="1172853"/>
                      <a:pt x="6083400" y="1182445"/>
                    </a:cubicBezTo>
                    <a:cubicBezTo>
                      <a:pt x="5906388" y="1192037"/>
                      <a:pt x="5648017" y="1115919"/>
                      <a:pt x="5504037" y="1182445"/>
                    </a:cubicBezTo>
                    <a:cubicBezTo>
                      <a:pt x="5360057" y="1248971"/>
                      <a:pt x="5253388" y="1181217"/>
                      <a:pt x="5017373" y="1182445"/>
                    </a:cubicBezTo>
                    <a:cubicBezTo>
                      <a:pt x="4781358" y="1183673"/>
                      <a:pt x="4551019" y="1131618"/>
                      <a:pt x="4345313" y="1182445"/>
                    </a:cubicBezTo>
                    <a:cubicBezTo>
                      <a:pt x="4139607" y="1233272"/>
                      <a:pt x="3986298" y="1152615"/>
                      <a:pt x="3765950" y="1182445"/>
                    </a:cubicBezTo>
                    <a:cubicBezTo>
                      <a:pt x="3545602" y="1212275"/>
                      <a:pt x="3452394" y="1140388"/>
                      <a:pt x="3371984" y="1182445"/>
                    </a:cubicBezTo>
                    <a:cubicBezTo>
                      <a:pt x="3291574" y="1224502"/>
                      <a:pt x="3027861" y="1120344"/>
                      <a:pt x="2792621" y="1182445"/>
                    </a:cubicBezTo>
                    <a:cubicBezTo>
                      <a:pt x="2557381" y="1244546"/>
                      <a:pt x="2566706" y="1176194"/>
                      <a:pt x="2491353" y="1182445"/>
                    </a:cubicBezTo>
                    <a:cubicBezTo>
                      <a:pt x="2416000" y="1188696"/>
                      <a:pt x="1993346" y="1137051"/>
                      <a:pt x="1819293" y="1182445"/>
                    </a:cubicBezTo>
                    <a:cubicBezTo>
                      <a:pt x="1645240" y="1227839"/>
                      <a:pt x="1597615" y="1166844"/>
                      <a:pt x="1425326" y="1182445"/>
                    </a:cubicBezTo>
                    <a:cubicBezTo>
                      <a:pt x="1253037" y="1198046"/>
                      <a:pt x="604233" y="1093887"/>
                      <a:pt x="197078" y="1182445"/>
                    </a:cubicBezTo>
                    <a:cubicBezTo>
                      <a:pt x="97469" y="1193043"/>
                      <a:pt x="2262" y="1097494"/>
                      <a:pt x="0" y="985367"/>
                    </a:cubicBezTo>
                    <a:cubicBezTo>
                      <a:pt x="-8383" y="848692"/>
                      <a:pt x="32760" y="710451"/>
                      <a:pt x="0" y="583340"/>
                    </a:cubicBezTo>
                    <a:cubicBezTo>
                      <a:pt x="-32760" y="456229"/>
                      <a:pt x="28782" y="318951"/>
                      <a:pt x="0" y="197078"/>
                    </a:cubicBezTo>
                    <a:close/>
                  </a:path>
                  <a:path w="9663954" h="1182445" stroke="0" extrusionOk="0">
                    <a:moveTo>
                      <a:pt x="0" y="197078"/>
                    </a:moveTo>
                    <a:cubicBezTo>
                      <a:pt x="16193" y="101097"/>
                      <a:pt x="70703" y="6595"/>
                      <a:pt x="197078" y="0"/>
                    </a:cubicBezTo>
                    <a:cubicBezTo>
                      <a:pt x="284946" y="-3128"/>
                      <a:pt x="498178" y="36623"/>
                      <a:pt x="591044" y="0"/>
                    </a:cubicBezTo>
                    <a:cubicBezTo>
                      <a:pt x="683910" y="-36623"/>
                      <a:pt x="895768" y="20991"/>
                      <a:pt x="985011" y="0"/>
                    </a:cubicBezTo>
                    <a:cubicBezTo>
                      <a:pt x="1074254" y="-20991"/>
                      <a:pt x="1583025" y="45476"/>
                      <a:pt x="1749769" y="0"/>
                    </a:cubicBezTo>
                    <a:cubicBezTo>
                      <a:pt x="1916513" y="-45476"/>
                      <a:pt x="2059882" y="25662"/>
                      <a:pt x="2236434" y="0"/>
                    </a:cubicBezTo>
                    <a:cubicBezTo>
                      <a:pt x="2412987" y="-25662"/>
                      <a:pt x="2525720" y="57311"/>
                      <a:pt x="2723098" y="0"/>
                    </a:cubicBezTo>
                    <a:cubicBezTo>
                      <a:pt x="2920476" y="-57311"/>
                      <a:pt x="3123376" y="29001"/>
                      <a:pt x="3302460" y="0"/>
                    </a:cubicBezTo>
                    <a:cubicBezTo>
                      <a:pt x="3481544" y="-29001"/>
                      <a:pt x="3677847" y="5301"/>
                      <a:pt x="3881823" y="0"/>
                    </a:cubicBezTo>
                    <a:cubicBezTo>
                      <a:pt x="4085799" y="-5301"/>
                      <a:pt x="4333639" y="43504"/>
                      <a:pt x="4461185" y="0"/>
                    </a:cubicBezTo>
                    <a:cubicBezTo>
                      <a:pt x="4588731" y="-43504"/>
                      <a:pt x="4774495" y="1311"/>
                      <a:pt x="4855151" y="0"/>
                    </a:cubicBezTo>
                    <a:cubicBezTo>
                      <a:pt x="4935807" y="-1311"/>
                      <a:pt x="5149844" y="27301"/>
                      <a:pt x="5434514" y="0"/>
                    </a:cubicBezTo>
                    <a:cubicBezTo>
                      <a:pt x="5719184" y="-27301"/>
                      <a:pt x="5963856" y="36661"/>
                      <a:pt x="6106574" y="0"/>
                    </a:cubicBezTo>
                    <a:cubicBezTo>
                      <a:pt x="6249292" y="-36661"/>
                      <a:pt x="6580093" y="7128"/>
                      <a:pt x="6778635" y="0"/>
                    </a:cubicBezTo>
                    <a:cubicBezTo>
                      <a:pt x="6977177" y="-7128"/>
                      <a:pt x="7163539" y="1247"/>
                      <a:pt x="7265299" y="0"/>
                    </a:cubicBezTo>
                    <a:cubicBezTo>
                      <a:pt x="7367059" y="-1247"/>
                      <a:pt x="7542945" y="39089"/>
                      <a:pt x="7659265" y="0"/>
                    </a:cubicBezTo>
                    <a:cubicBezTo>
                      <a:pt x="7775585" y="-39089"/>
                      <a:pt x="7998531" y="51289"/>
                      <a:pt x="8145930" y="0"/>
                    </a:cubicBezTo>
                    <a:cubicBezTo>
                      <a:pt x="8293330" y="-51289"/>
                      <a:pt x="8494617" y="24481"/>
                      <a:pt x="8725292" y="0"/>
                    </a:cubicBezTo>
                    <a:cubicBezTo>
                      <a:pt x="8955967" y="-24481"/>
                      <a:pt x="9300012" y="66731"/>
                      <a:pt x="9466876" y="0"/>
                    </a:cubicBezTo>
                    <a:cubicBezTo>
                      <a:pt x="9580532" y="11288"/>
                      <a:pt x="9648820" y="92129"/>
                      <a:pt x="9663954" y="197078"/>
                    </a:cubicBezTo>
                    <a:cubicBezTo>
                      <a:pt x="9701526" y="302341"/>
                      <a:pt x="9631449" y="427679"/>
                      <a:pt x="9663954" y="606988"/>
                    </a:cubicBezTo>
                    <a:cubicBezTo>
                      <a:pt x="9696459" y="786297"/>
                      <a:pt x="9660118" y="895510"/>
                      <a:pt x="9663954" y="985367"/>
                    </a:cubicBezTo>
                    <a:cubicBezTo>
                      <a:pt x="9676191" y="1105249"/>
                      <a:pt x="9576977" y="1155125"/>
                      <a:pt x="9466876" y="1182445"/>
                    </a:cubicBezTo>
                    <a:cubicBezTo>
                      <a:pt x="9133458" y="1210333"/>
                      <a:pt x="9020981" y="1143905"/>
                      <a:pt x="8794816" y="1182445"/>
                    </a:cubicBezTo>
                    <a:cubicBezTo>
                      <a:pt x="8568651" y="1220985"/>
                      <a:pt x="8472700" y="1162104"/>
                      <a:pt x="8308151" y="1182445"/>
                    </a:cubicBezTo>
                    <a:cubicBezTo>
                      <a:pt x="8143602" y="1202786"/>
                      <a:pt x="7888962" y="1127096"/>
                      <a:pt x="7543393" y="1182445"/>
                    </a:cubicBezTo>
                    <a:cubicBezTo>
                      <a:pt x="7197824" y="1237794"/>
                      <a:pt x="7010718" y="1103163"/>
                      <a:pt x="6871333" y="1182445"/>
                    </a:cubicBezTo>
                    <a:cubicBezTo>
                      <a:pt x="6731948" y="1261727"/>
                      <a:pt x="6536936" y="1160069"/>
                      <a:pt x="6384668" y="1182445"/>
                    </a:cubicBezTo>
                    <a:cubicBezTo>
                      <a:pt x="6232401" y="1204821"/>
                      <a:pt x="6145525" y="1172183"/>
                      <a:pt x="5990702" y="1182445"/>
                    </a:cubicBezTo>
                    <a:cubicBezTo>
                      <a:pt x="5835879" y="1192707"/>
                      <a:pt x="5697089" y="1139498"/>
                      <a:pt x="5504037" y="1182445"/>
                    </a:cubicBezTo>
                    <a:cubicBezTo>
                      <a:pt x="5310985" y="1225392"/>
                      <a:pt x="5240713" y="1155865"/>
                      <a:pt x="5017373" y="1182445"/>
                    </a:cubicBezTo>
                    <a:cubicBezTo>
                      <a:pt x="4794033" y="1209025"/>
                      <a:pt x="4830559" y="1152268"/>
                      <a:pt x="4716105" y="1182445"/>
                    </a:cubicBezTo>
                    <a:cubicBezTo>
                      <a:pt x="4601651" y="1212622"/>
                      <a:pt x="4212484" y="1154286"/>
                      <a:pt x="4044044" y="1182445"/>
                    </a:cubicBezTo>
                    <a:cubicBezTo>
                      <a:pt x="3875604" y="1210604"/>
                      <a:pt x="3660025" y="1163694"/>
                      <a:pt x="3557380" y="1182445"/>
                    </a:cubicBezTo>
                    <a:cubicBezTo>
                      <a:pt x="3454735" y="1201196"/>
                      <a:pt x="3259533" y="1159001"/>
                      <a:pt x="3163413" y="1182445"/>
                    </a:cubicBezTo>
                    <a:cubicBezTo>
                      <a:pt x="3067293" y="1205889"/>
                      <a:pt x="2714701" y="1147511"/>
                      <a:pt x="2398655" y="1182445"/>
                    </a:cubicBezTo>
                    <a:cubicBezTo>
                      <a:pt x="2082609" y="1217379"/>
                      <a:pt x="2178922" y="1173159"/>
                      <a:pt x="2004689" y="1182445"/>
                    </a:cubicBezTo>
                    <a:cubicBezTo>
                      <a:pt x="1830456" y="1191731"/>
                      <a:pt x="1673367" y="1141724"/>
                      <a:pt x="1425326" y="1182445"/>
                    </a:cubicBezTo>
                    <a:cubicBezTo>
                      <a:pt x="1177285" y="1223166"/>
                      <a:pt x="1159283" y="1138682"/>
                      <a:pt x="938662" y="1182445"/>
                    </a:cubicBezTo>
                    <a:cubicBezTo>
                      <a:pt x="718041" y="1226208"/>
                      <a:pt x="464681" y="1144991"/>
                      <a:pt x="197078" y="1182445"/>
                    </a:cubicBezTo>
                    <a:cubicBezTo>
                      <a:pt x="108779" y="1173233"/>
                      <a:pt x="238" y="1078267"/>
                      <a:pt x="0" y="985367"/>
                    </a:cubicBezTo>
                    <a:cubicBezTo>
                      <a:pt x="-45323" y="873210"/>
                      <a:pt x="14866" y="726671"/>
                      <a:pt x="0" y="591223"/>
                    </a:cubicBezTo>
                    <a:cubicBezTo>
                      <a:pt x="-14866" y="455775"/>
                      <a:pt x="37105" y="351505"/>
                      <a:pt x="0" y="197078"/>
                    </a:cubicBezTo>
                    <a:close/>
                  </a:path>
                </a:pathLst>
              </a:custGeom>
              <a:solidFill>
                <a:schemeClr val="bg1"/>
              </a:solidFill>
              <a:ln w="28575">
                <a:solidFill>
                  <a:srgbClr val="EE6C58"/>
                </a:solidFill>
                <a:prstDash val="dashDot"/>
                <a:extLst>
                  <a:ext uri="{C807C97D-BFC1-408E-A445-0C87EB9F89A2}">
                    <ask:lineSketchStyleProps xmlns:ask="http://schemas.microsoft.com/office/drawing/2018/sketchyshapes" xmlns="" sd="39381211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TextBox 7">
                <a:extLst>
                  <a:ext uri="{FF2B5EF4-FFF2-40B4-BE49-F238E27FC236}">
                    <a16:creationId xmlns:a16="http://schemas.microsoft.com/office/drawing/2014/main" id="{9E7FB1C0-7B7C-5606-F511-932697B9DAD8}"/>
                  </a:ext>
                </a:extLst>
              </p:cNvPr>
              <p:cNvSpPr txBox="1"/>
              <p:nvPr/>
            </p:nvSpPr>
            <p:spPr>
              <a:xfrm>
                <a:off x="3297576" y="1204605"/>
                <a:ext cx="8744586" cy="120032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Tìm những hình ảnh đẹp, gần gũi được gợi ra từ lời hát ru của mẹ. </a:t>
                </a:r>
              </a:p>
            </p:txBody>
          </p:sp>
        </p:grpSp>
        <p:pic>
          <p:nvPicPr>
            <p:cNvPr id="6" name="Picture 5">
              <a:extLst>
                <a:ext uri="{FF2B5EF4-FFF2-40B4-BE49-F238E27FC236}">
                  <a16:creationId xmlns:a16="http://schemas.microsoft.com/office/drawing/2014/main" id="{2BAA1EFF-BEA0-3BD4-77A7-BC72080126B4}"/>
                </a:ext>
              </a:extLst>
            </p:cNvPr>
            <p:cNvPicPr>
              <a:picLocks noChangeAspect="1"/>
            </p:cNvPicPr>
            <p:nvPr/>
          </p:nvPicPr>
          <p:blipFill>
            <a:blip r:embed="rId2"/>
            <a:stretch>
              <a:fillRect/>
            </a:stretch>
          </p:blipFill>
          <p:spPr>
            <a:xfrm rot="1509629">
              <a:off x="2548171" y="226317"/>
              <a:ext cx="730125" cy="907287"/>
            </a:xfrm>
            <a:prstGeom prst="rect">
              <a:avLst/>
            </a:prstGeom>
          </p:spPr>
        </p:pic>
      </p:grpSp>
      <p:sp>
        <p:nvSpPr>
          <p:cNvPr id="9" name="Rectangle: Rounded Corners 14">
            <a:extLst>
              <a:ext uri="{FF2B5EF4-FFF2-40B4-BE49-F238E27FC236}">
                <a16:creationId xmlns:a16="http://schemas.microsoft.com/office/drawing/2014/main" id="{A01EB031-A74A-C5BF-1B62-1F07D4750798}"/>
              </a:ext>
            </a:extLst>
          </p:cNvPr>
          <p:cNvSpPr/>
          <p:nvPr/>
        </p:nvSpPr>
        <p:spPr>
          <a:xfrm>
            <a:off x="2858626" y="2266949"/>
            <a:ext cx="6428249" cy="2790826"/>
          </a:xfrm>
          <a:custGeom>
            <a:avLst/>
            <a:gdLst>
              <a:gd name="connsiteX0" fmla="*/ 0 w 10162049"/>
              <a:gd name="connsiteY0" fmla="*/ 233156 h 2266951"/>
              <a:gd name="connsiteX1" fmla="*/ 233156 w 10162049"/>
              <a:gd name="connsiteY1" fmla="*/ 0 h 2266951"/>
              <a:gd name="connsiteX2" fmla="*/ 634837 w 10162049"/>
              <a:gd name="connsiteY2" fmla="*/ 0 h 2266951"/>
              <a:gd name="connsiteX3" fmla="*/ 1424347 w 10162049"/>
              <a:gd name="connsiteY3" fmla="*/ 0 h 2266951"/>
              <a:gd name="connsiteX4" fmla="*/ 2019942 w 10162049"/>
              <a:gd name="connsiteY4" fmla="*/ 0 h 2266951"/>
              <a:gd name="connsiteX5" fmla="*/ 2906409 w 10162049"/>
              <a:gd name="connsiteY5" fmla="*/ 0 h 2266951"/>
              <a:gd name="connsiteX6" fmla="*/ 3405047 w 10162049"/>
              <a:gd name="connsiteY6" fmla="*/ 0 h 2266951"/>
              <a:gd name="connsiteX7" fmla="*/ 4000642 w 10162049"/>
              <a:gd name="connsiteY7" fmla="*/ 0 h 2266951"/>
              <a:gd name="connsiteX8" fmla="*/ 4499280 w 10162049"/>
              <a:gd name="connsiteY8" fmla="*/ 0 h 2266951"/>
              <a:gd name="connsiteX9" fmla="*/ 5288790 w 10162049"/>
              <a:gd name="connsiteY9" fmla="*/ 0 h 2266951"/>
              <a:gd name="connsiteX10" fmla="*/ 6078300 w 10162049"/>
              <a:gd name="connsiteY10" fmla="*/ 0 h 2266951"/>
              <a:gd name="connsiteX11" fmla="*/ 6867810 w 10162049"/>
              <a:gd name="connsiteY11" fmla="*/ 0 h 2266951"/>
              <a:gd name="connsiteX12" fmla="*/ 7269491 w 10162049"/>
              <a:gd name="connsiteY12" fmla="*/ 0 h 2266951"/>
              <a:gd name="connsiteX13" fmla="*/ 7671171 w 10162049"/>
              <a:gd name="connsiteY13" fmla="*/ 0 h 2266951"/>
              <a:gd name="connsiteX14" fmla="*/ 8363724 w 10162049"/>
              <a:gd name="connsiteY14" fmla="*/ 0 h 2266951"/>
              <a:gd name="connsiteX15" fmla="*/ 9153234 w 10162049"/>
              <a:gd name="connsiteY15" fmla="*/ 0 h 2266951"/>
              <a:gd name="connsiteX16" fmla="*/ 9928893 w 10162049"/>
              <a:gd name="connsiteY16" fmla="*/ 0 h 2266951"/>
              <a:gd name="connsiteX17" fmla="*/ 10162049 w 10162049"/>
              <a:gd name="connsiteY17" fmla="*/ 233156 h 2266951"/>
              <a:gd name="connsiteX18" fmla="*/ 10162049 w 10162049"/>
              <a:gd name="connsiteY18" fmla="*/ 797356 h 2266951"/>
              <a:gd name="connsiteX19" fmla="*/ 10162049 w 10162049"/>
              <a:gd name="connsiteY19" fmla="*/ 1343550 h 2266951"/>
              <a:gd name="connsiteX20" fmla="*/ 10162049 w 10162049"/>
              <a:gd name="connsiteY20" fmla="*/ 2033795 h 2266951"/>
              <a:gd name="connsiteX21" fmla="*/ 9928893 w 10162049"/>
              <a:gd name="connsiteY21" fmla="*/ 2266951 h 2266951"/>
              <a:gd name="connsiteX22" fmla="*/ 9333298 w 10162049"/>
              <a:gd name="connsiteY22" fmla="*/ 2266951 h 2266951"/>
              <a:gd name="connsiteX23" fmla="*/ 8446830 w 10162049"/>
              <a:gd name="connsiteY23" fmla="*/ 2266951 h 2266951"/>
              <a:gd name="connsiteX24" fmla="*/ 7754278 w 10162049"/>
              <a:gd name="connsiteY24" fmla="*/ 2266951 h 2266951"/>
              <a:gd name="connsiteX25" fmla="*/ 7352597 w 10162049"/>
              <a:gd name="connsiteY25" fmla="*/ 2266951 h 2266951"/>
              <a:gd name="connsiteX26" fmla="*/ 6950917 w 10162049"/>
              <a:gd name="connsiteY26" fmla="*/ 2266951 h 2266951"/>
              <a:gd name="connsiteX27" fmla="*/ 6549236 w 10162049"/>
              <a:gd name="connsiteY27" fmla="*/ 2266951 h 2266951"/>
              <a:gd name="connsiteX28" fmla="*/ 5759726 w 10162049"/>
              <a:gd name="connsiteY28" fmla="*/ 2266951 h 2266951"/>
              <a:gd name="connsiteX29" fmla="*/ 5261088 w 10162049"/>
              <a:gd name="connsiteY29" fmla="*/ 2266951 h 2266951"/>
              <a:gd name="connsiteX30" fmla="*/ 4665493 w 10162049"/>
              <a:gd name="connsiteY30" fmla="*/ 2266951 h 2266951"/>
              <a:gd name="connsiteX31" fmla="*/ 3972940 w 10162049"/>
              <a:gd name="connsiteY31" fmla="*/ 2266951 h 2266951"/>
              <a:gd name="connsiteX32" fmla="*/ 3474302 w 10162049"/>
              <a:gd name="connsiteY32" fmla="*/ 2266951 h 2266951"/>
              <a:gd name="connsiteX33" fmla="*/ 2975664 w 10162049"/>
              <a:gd name="connsiteY33" fmla="*/ 2266951 h 2266951"/>
              <a:gd name="connsiteX34" fmla="*/ 2573984 w 10162049"/>
              <a:gd name="connsiteY34" fmla="*/ 2266951 h 2266951"/>
              <a:gd name="connsiteX35" fmla="*/ 1978389 w 10162049"/>
              <a:gd name="connsiteY35" fmla="*/ 2266951 h 2266951"/>
              <a:gd name="connsiteX36" fmla="*/ 1188879 w 10162049"/>
              <a:gd name="connsiteY36" fmla="*/ 2266951 h 2266951"/>
              <a:gd name="connsiteX37" fmla="*/ 233156 w 10162049"/>
              <a:gd name="connsiteY37" fmla="*/ 2266951 h 2266951"/>
              <a:gd name="connsiteX38" fmla="*/ 0 w 10162049"/>
              <a:gd name="connsiteY38" fmla="*/ 2033795 h 2266951"/>
              <a:gd name="connsiteX39" fmla="*/ 0 w 10162049"/>
              <a:gd name="connsiteY39" fmla="*/ 1451588 h 2266951"/>
              <a:gd name="connsiteX40" fmla="*/ 0 w 10162049"/>
              <a:gd name="connsiteY40" fmla="*/ 869382 h 2266951"/>
              <a:gd name="connsiteX41" fmla="*/ 0 w 10162049"/>
              <a:gd name="connsiteY41" fmla="*/ 233156 h 226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162049" h="2266951" fill="none" extrusionOk="0">
                <a:moveTo>
                  <a:pt x="0" y="233156"/>
                </a:moveTo>
                <a:cubicBezTo>
                  <a:pt x="-5169" y="121534"/>
                  <a:pt x="103834" y="5943"/>
                  <a:pt x="233156" y="0"/>
                </a:cubicBezTo>
                <a:cubicBezTo>
                  <a:pt x="353425" y="11819"/>
                  <a:pt x="505001" y="-8122"/>
                  <a:pt x="634837" y="0"/>
                </a:cubicBezTo>
                <a:cubicBezTo>
                  <a:pt x="764673" y="8122"/>
                  <a:pt x="1084368" y="-35598"/>
                  <a:pt x="1424347" y="0"/>
                </a:cubicBezTo>
                <a:cubicBezTo>
                  <a:pt x="1764326" y="35598"/>
                  <a:pt x="1879564" y="22105"/>
                  <a:pt x="2019942" y="0"/>
                </a:cubicBezTo>
                <a:cubicBezTo>
                  <a:pt x="2160321" y="-22105"/>
                  <a:pt x="2607553" y="-29697"/>
                  <a:pt x="2906409" y="0"/>
                </a:cubicBezTo>
                <a:cubicBezTo>
                  <a:pt x="3205265" y="29697"/>
                  <a:pt x="3170740" y="12449"/>
                  <a:pt x="3405047" y="0"/>
                </a:cubicBezTo>
                <a:cubicBezTo>
                  <a:pt x="3639354" y="-12449"/>
                  <a:pt x="3752743" y="21145"/>
                  <a:pt x="4000642" y="0"/>
                </a:cubicBezTo>
                <a:cubicBezTo>
                  <a:pt x="4248541" y="-21145"/>
                  <a:pt x="4358974" y="-23153"/>
                  <a:pt x="4499280" y="0"/>
                </a:cubicBezTo>
                <a:cubicBezTo>
                  <a:pt x="4639586" y="23153"/>
                  <a:pt x="4972703" y="3517"/>
                  <a:pt x="5288790" y="0"/>
                </a:cubicBezTo>
                <a:cubicBezTo>
                  <a:pt x="5604877" y="-3517"/>
                  <a:pt x="5804801" y="-22528"/>
                  <a:pt x="6078300" y="0"/>
                </a:cubicBezTo>
                <a:cubicBezTo>
                  <a:pt x="6351799" y="22528"/>
                  <a:pt x="6604678" y="-15682"/>
                  <a:pt x="6867810" y="0"/>
                </a:cubicBezTo>
                <a:cubicBezTo>
                  <a:pt x="7130942" y="15682"/>
                  <a:pt x="7183400" y="1601"/>
                  <a:pt x="7269491" y="0"/>
                </a:cubicBezTo>
                <a:cubicBezTo>
                  <a:pt x="7355582" y="-1601"/>
                  <a:pt x="7505347" y="-11601"/>
                  <a:pt x="7671171" y="0"/>
                </a:cubicBezTo>
                <a:cubicBezTo>
                  <a:pt x="7836995" y="11601"/>
                  <a:pt x="8100125" y="29664"/>
                  <a:pt x="8363724" y="0"/>
                </a:cubicBezTo>
                <a:cubicBezTo>
                  <a:pt x="8627323" y="-29664"/>
                  <a:pt x="8861939" y="3065"/>
                  <a:pt x="9153234" y="0"/>
                </a:cubicBezTo>
                <a:cubicBezTo>
                  <a:pt x="9444529" y="-3065"/>
                  <a:pt x="9575697" y="5303"/>
                  <a:pt x="9928893" y="0"/>
                </a:cubicBezTo>
                <a:cubicBezTo>
                  <a:pt x="10061458" y="-12565"/>
                  <a:pt x="10161886" y="93153"/>
                  <a:pt x="10162049" y="233156"/>
                </a:cubicBezTo>
                <a:cubicBezTo>
                  <a:pt x="10178203" y="415590"/>
                  <a:pt x="10164749" y="577816"/>
                  <a:pt x="10162049" y="797356"/>
                </a:cubicBezTo>
                <a:cubicBezTo>
                  <a:pt x="10159349" y="1016896"/>
                  <a:pt x="10157064" y="1229322"/>
                  <a:pt x="10162049" y="1343550"/>
                </a:cubicBezTo>
                <a:cubicBezTo>
                  <a:pt x="10167034" y="1457778"/>
                  <a:pt x="10156927" y="1864024"/>
                  <a:pt x="10162049" y="2033795"/>
                </a:cubicBezTo>
                <a:cubicBezTo>
                  <a:pt x="10177832" y="2152680"/>
                  <a:pt x="10066332" y="2274012"/>
                  <a:pt x="9928893" y="2266951"/>
                </a:cubicBezTo>
                <a:cubicBezTo>
                  <a:pt x="9772524" y="2251167"/>
                  <a:pt x="9501246" y="2266308"/>
                  <a:pt x="9333298" y="2266951"/>
                </a:cubicBezTo>
                <a:cubicBezTo>
                  <a:pt x="9165350" y="2267594"/>
                  <a:pt x="8747984" y="2260936"/>
                  <a:pt x="8446830" y="2266951"/>
                </a:cubicBezTo>
                <a:cubicBezTo>
                  <a:pt x="8145676" y="2272966"/>
                  <a:pt x="7983377" y="2268473"/>
                  <a:pt x="7754278" y="2266951"/>
                </a:cubicBezTo>
                <a:cubicBezTo>
                  <a:pt x="7525179" y="2265429"/>
                  <a:pt x="7514184" y="2251502"/>
                  <a:pt x="7352597" y="2266951"/>
                </a:cubicBezTo>
                <a:cubicBezTo>
                  <a:pt x="7191010" y="2282400"/>
                  <a:pt x="7079886" y="2282998"/>
                  <a:pt x="6950917" y="2266951"/>
                </a:cubicBezTo>
                <a:cubicBezTo>
                  <a:pt x="6821948" y="2250904"/>
                  <a:pt x="6641777" y="2276093"/>
                  <a:pt x="6549236" y="2266951"/>
                </a:cubicBezTo>
                <a:cubicBezTo>
                  <a:pt x="6456695" y="2257809"/>
                  <a:pt x="5947689" y="2298415"/>
                  <a:pt x="5759726" y="2266951"/>
                </a:cubicBezTo>
                <a:cubicBezTo>
                  <a:pt x="5571763" y="2235488"/>
                  <a:pt x="5377216" y="2261331"/>
                  <a:pt x="5261088" y="2266951"/>
                </a:cubicBezTo>
                <a:cubicBezTo>
                  <a:pt x="5144960" y="2272571"/>
                  <a:pt x="4932194" y="2239272"/>
                  <a:pt x="4665493" y="2266951"/>
                </a:cubicBezTo>
                <a:cubicBezTo>
                  <a:pt x="4398793" y="2294630"/>
                  <a:pt x="4135501" y="2257032"/>
                  <a:pt x="3972940" y="2266951"/>
                </a:cubicBezTo>
                <a:cubicBezTo>
                  <a:pt x="3810379" y="2276870"/>
                  <a:pt x="3708561" y="2289766"/>
                  <a:pt x="3474302" y="2266951"/>
                </a:cubicBezTo>
                <a:cubicBezTo>
                  <a:pt x="3240043" y="2244136"/>
                  <a:pt x="3105835" y="2262698"/>
                  <a:pt x="2975664" y="2266951"/>
                </a:cubicBezTo>
                <a:cubicBezTo>
                  <a:pt x="2845493" y="2271204"/>
                  <a:pt x="2657226" y="2271436"/>
                  <a:pt x="2573984" y="2266951"/>
                </a:cubicBezTo>
                <a:cubicBezTo>
                  <a:pt x="2490742" y="2262466"/>
                  <a:pt x="2269406" y="2237464"/>
                  <a:pt x="1978389" y="2266951"/>
                </a:cubicBezTo>
                <a:cubicBezTo>
                  <a:pt x="1687372" y="2296438"/>
                  <a:pt x="1413394" y="2269692"/>
                  <a:pt x="1188879" y="2266951"/>
                </a:cubicBezTo>
                <a:cubicBezTo>
                  <a:pt x="964364" y="2264211"/>
                  <a:pt x="590080" y="2237407"/>
                  <a:pt x="233156" y="2266951"/>
                </a:cubicBezTo>
                <a:cubicBezTo>
                  <a:pt x="104185" y="2287282"/>
                  <a:pt x="-11215" y="2148765"/>
                  <a:pt x="0" y="2033795"/>
                </a:cubicBezTo>
                <a:cubicBezTo>
                  <a:pt x="-27622" y="1746344"/>
                  <a:pt x="-9543" y="1665851"/>
                  <a:pt x="0" y="1451588"/>
                </a:cubicBezTo>
                <a:cubicBezTo>
                  <a:pt x="9543" y="1237325"/>
                  <a:pt x="-23259" y="1096810"/>
                  <a:pt x="0" y="869382"/>
                </a:cubicBezTo>
                <a:cubicBezTo>
                  <a:pt x="23259" y="641954"/>
                  <a:pt x="20734" y="378077"/>
                  <a:pt x="0" y="233156"/>
                </a:cubicBezTo>
                <a:close/>
              </a:path>
              <a:path w="10162049" h="2266951" stroke="0" extrusionOk="0">
                <a:moveTo>
                  <a:pt x="0" y="233156"/>
                </a:moveTo>
                <a:cubicBezTo>
                  <a:pt x="-26299" y="92987"/>
                  <a:pt x="105579" y="30543"/>
                  <a:pt x="233156" y="0"/>
                </a:cubicBezTo>
                <a:cubicBezTo>
                  <a:pt x="364625" y="15236"/>
                  <a:pt x="679991" y="10219"/>
                  <a:pt x="828751" y="0"/>
                </a:cubicBezTo>
                <a:cubicBezTo>
                  <a:pt x="977511" y="-10219"/>
                  <a:pt x="1451508" y="-20264"/>
                  <a:pt x="1618261" y="0"/>
                </a:cubicBezTo>
                <a:cubicBezTo>
                  <a:pt x="1785014" y="20264"/>
                  <a:pt x="1822023" y="-3900"/>
                  <a:pt x="2019942" y="0"/>
                </a:cubicBezTo>
                <a:cubicBezTo>
                  <a:pt x="2217861" y="3900"/>
                  <a:pt x="2491718" y="31788"/>
                  <a:pt x="2809452" y="0"/>
                </a:cubicBezTo>
                <a:cubicBezTo>
                  <a:pt x="3127186" y="-31788"/>
                  <a:pt x="3118280" y="-16426"/>
                  <a:pt x="3211132" y="0"/>
                </a:cubicBezTo>
                <a:cubicBezTo>
                  <a:pt x="3303984" y="16426"/>
                  <a:pt x="3657588" y="11360"/>
                  <a:pt x="4000642" y="0"/>
                </a:cubicBezTo>
                <a:cubicBezTo>
                  <a:pt x="4343696" y="-11360"/>
                  <a:pt x="4460836" y="-30593"/>
                  <a:pt x="4693195" y="0"/>
                </a:cubicBezTo>
                <a:cubicBezTo>
                  <a:pt x="4925554" y="30593"/>
                  <a:pt x="5004790" y="10657"/>
                  <a:pt x="5288790" y="0"/>
                </a:cubicBezTo>
                <a:cubicBezTo>
                  <a:pt x="5572791" y="-10657"/>
                  <a:pt x="5723926" y="-17519"/>
                  <a:pt x="5981343" y="0"/>
                </a:cubicBezTo>
                <a:cubicBezTo>
                  <a:pt x="6238760" y="17519"/>
                  <a:pt x="6430428" y="-2107"/>
                  <a:pt x="6770853" y="0"/>
                </a:cubicBezTo>
                <a:cubicBezTo>
                  <a:pt x="7111278" y="2107"/>
                  <a:pt x="7175782" y="9030"/>
                  <a:pt x="7463406" y="0"/>
                </a:cubicBezTo>
                <a:cubicBezTo>
                  <a:pt x="7751030" y="-9030"/>
                  <a:pt x="7851855" y="-8222"/>
                  <a:pt x="7962043" y="0"/>
                </a:cubicBezTo>
                <a:cubicBezTo>
                  <a:pt x="8072231" y="8222"/>
                  <a:pt x="8241632" y="-18464"/>
                  <a:pt x="8460681" y="0"/>
                </a:cubicBezTo>
                <a:cubicBezTo>
                  <a:pt x="8679730" y="18464"/>
                  <a:pt x="8807021" y="-7171"/>
                  <a:pt x="8959319" y="0"/>
                </a:cubicBezTo>
                <a:cubicBezTo>
                  <a:pt x="9111617" y="7171"/>
                  <a:pt x="9525788" y="44873"/>
                  <a:pt x="9928893" y="0"/>
                </a:cubicBezTo>
                <a:cubicBezTo>
                  <a:pt x="10071920" y="26574"/>
                  <a:pt x="10150685" y="125247"/>
                  <a:pt x="10162049" y="233156"/>
                </a:cubicBezTo>
                <a:cubicBezTo>
                  <a:pt x="10170775" y="402421"/>
                  <a:pt x="10142104" y="720958"/>
                  <a:pt x="10162049" y="851375"/>
                </a:cubicBezTo>
                <a:cubicBezTo>
                  <a:pt x="10181994" y="981792"/>
                  <a:pt x="10134349" y="1217488"/>
                  <a:pt x="10162049" y="1433582"/>
                </a:cubicBezTo>
                <a:cubicBezTo>
                  <a:pt x="10189749" y="1649676"/>
                  <a:pt x="10171263" y="1757143"/>
                  <a:pt x="10162049" y="2033795"/>
                </a:cubicBezTo>
                <a:cubicBezTo>
                  <a:pt x="10166703" y="2189322"/>
                  <a:pt x="10074992" y="2265352"/>
                  <a:pt x="9928893" y="2266951"/>
                </a:cubicBezTo>
                <a:cubicBezTo>
                  <a:pt x="9610389" y="2277019"/>
                  <a:pt x="9489346" y="2237567"/>
                  <a:pt x="9236340" y="2266951"/>
                </a:cubicBezTo>
                <a:cubicBezTo>
                  <a:pt x="8983334" y="2296335"/>
                  <a:pt x="8987746" y="2272636"/>
                  <a:pt x="8834660" y="2266951"/>
                </a:cubicBezTo>
                <a:cubicBezTo>
                  <a:pt x="8681574" y="2261266"/>
                  <a:pt x="8548488" y="2246103"/>
                  <a:pt x="8336022" y="2266951"/>
                </a:cubicBezTo>
                <a:cubicBezTo>
                  <a:pt x="8123556" y="2287799"/>
                  <a:pt x="8034516" y="2266925"/>
                  <a:pt x="7740427" y="2266951"/>
                </a:cubicBezTo>
                <a:cubicBezTo>
                  <a:pt x="7446339" y="2266977"/>
                  <a:pt x="7417587" y="2262648"/>
                  <a:pt x="7144831" y="2266951"/>
                </a:cubicBezTo>
                <a:cubicBezTo>
                  <a:pt x="6872075" y="2271254"/>
                  <a:pt x="6826544" y="2277464"/>
                  <a:pt x="6743151" y="2266951"/>
                </a:cubicBezTo>
                <a:cubicBezTo>
                  <a:pt x="6659758" y="2256438"/>
                  <a:pt x="6534475" y="2272706"/>
                  <a:pt x="6341470" y="2266951"/>
                </a:cubicBezTo>
                <a:cubicBezTo>
                  <a:pt x="6148465" y="2261196"/>
                  <a:pt x="6097743" y="2249065"/>
                  <a:pt x="5939790" y="2266951"/>
                </a:cubicBezTo>
                <a:cubicBezTo>
                  <a:pt x="5781837" y="2284837"/>
                  <a:pt x="5547341" y="2283397"/>
                  <a:pt x="5344195" y="2266951"/>
                </a:cubicBezTo>
                <a:cubicBezTo>
                  <a:pt x="5141049" y="2250505"/>
                  <a:pt x="4865388" y="2251680"/>
                  <a:pt x="4651642" y="2266951"/>
                </a:cubicBezTo>
                <a:cubicBezTo>
                  <a:pt x="4437896" y="2282222"/>
                  <a:pt x="4089925" y="2271193"/>
                  <a:pt x="3765174" y="2266951"/>
                </a:cubicBezTo>
                <a:cubicBezTo>
                  <a:pt x="3440423" y="2262709"/>
                  <a:pt x="3248536" y="2279379"/>
                  <a:pt x="3072622" y="2266951"/>
                </a:cubicBezTo>
                <a:cubicBezTo>
                  <a:pt x="2896708" y="2254523"/>
                  <a:pt x="2828130" y="2252476"/>
                  <a:pt x="2670941" y="2266951"/>
                </a:cubicBezTo>
                <a:cubicBezTo>
                  <a:pt x="2513752" y="2281426"/>
                  <a:pt x="2083575" y="2244572"/>
                  <a:pt x="1881431" y="2266951"/>
                </a:cubicBezTo>
                <a:cubicBezTo>
                  <a:pt x="1679287" y="2289331"/>
                  <a:pt x="1533864" y="2284992"/>
                  <a:pt x="1382793" y="2266951"/>
                </a:cubicBezTo>
                <a:cubicBezTo>
                  <a:pt x="1231722" y="2248910"/>
                  <a:pt x="780155" y="2215862"/>
                  <a:pt x="233156" y="2266951"/>
                </a:cubicBezTo>
                <a:cubicBezTo>
                  <a:pt x="101053" y="2263892"/>
                  <a:pt x="-9619" y="2150254"/>
                  <a:pt x="0" y="2033795"/>
                </a:cubicBezTo>
                <a:cubicBezTo>
                  <a:pt x="-3250" y="1734304"/>
                  <a:pt x="-14942" y="1548063"/>
                  <a:pt x="0" y="1415576"/>
                </a:cubicBezTo>
                <a:cubicBezTo>
                  <a:pt x="14942" y="1283089"/>
                  <a:pt x="11001" y="1103739"/>
                  <a:pt x="0" y="833369"/>
                </a:cubicBezTo>
                <a:cubicBezTo>
                  <a:pt x="-11001" y="562999"/>
                  <a:pt x="10438" y="379450"/>
                  <a:pt x="0" y="233156"/>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6428249"/>
                      <a:gd name="connsiteY0" fmla="*/ 287036 h 2790826"/>
                      <a:gd name="connsiteX1" fmla="*/ 147488 w 6428249"/>
                      <a:gd name="connsiteY1" fmla="*/ 0 h 2790826"/>
                      <a:gd name="connsiteX2" fmla="*/ 401581 w 6428249"/>
                      <a:gd name="connsiteY2" fmla="*/ 0 h 2790826"/>
                      <a:gd name="connsiteX3" fmla="*/ 901005 w 6428249"/>
                      <a:gd name="connsiteY3" fmla="*/ 0 h 2790826"/>
                      <a:gd name="connsiteX4" fmla="*/ 1277762 w 6428249"/>
                      <a:gd name="connsiteY4" fmla="*/ 0 h 2790826"/>
                      <a:gd name="connsiteX5" fmla="*/ 1838519 w 6428249"/>
                      <a:gd name="connsiteY5" fmla="*/ 0 h 2790826"/>
                      <a:gd name="connsiteX6" fmla="*/ 2153944 w 6428249"/>
                      <a:gd name="connsiteY6" fmla="*/ 0 h 2790826"/>
                      <a:gd name="connsiteX7" fmla="*/ 2530702 w 6428249"/>
                      <a:gd name="connsiteY7" fmla="*/ 0 h 2790826"/>
                      <a:gd name="connsiteX8" fmla="*/ 2846127 w 6428249"/>
                      <a:gd name="connsiteY8" fmla="*/ 0 h 2790826"/>
                      <a:gd name="connsiteX9" fmla="*/ 3345551 w 6428249"/>
                      <a:gd name="connsiteY9" fmla="*/ 0 h 2790826"/>
                      <a:gd name="connsiteX10" fmla="*/ 3844975 w 6428249"/>
                      <a:gd name="connsiteY10" fmla="*/ 0 h 2790826"/>
                      <a:gd name="connsiteX11" fmla="*/ 4344398 w 6428249"/>
                      <a:gd name="connsiteY11" fmla="*/ 0 h 2790826"/>
                      <a:gd name="connsiteX12" fmla="*/ 4598491 w 6428249"/>
                      <a:gd name="connsiteY12" fmla="*/ 0 h 2790826"/>
                      <a:gd name="connsiteX13" fmla="*/ 4852584 w 6428249"/>
                      <a:gd name="connsiteY13" fmla="*/ 0 h 2790826"/>
                      <a:gd name="connsiteX14" fmla="*/ 5290675 w 6428249"/>
                      <a:gd name="connsiteY14" fmla="*/ 0 h 2790826"/>
                      <a:gd name="connsiteX15" fmla="*/ 5790098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981618 h 2790826"/>
                      <a:gd name="connsiteX19" fmla="*/ 6428249 w 6428249"/>
                      <a:gd name="connsiteY19" fmla="*/ 1654034 h 2790826"/>
                      <a:gd name="connsiteX20" fmla="*/ 6428249 w 6428249"/>
                      <a:gd name="connsiteY20" fmla="*/ 2503789 h 2790826"/>
                      <a:gd name="connsiteX21" fmla="*/ 6280760 w 6428249"/>
                      <a:gd name="connsiteY21" fmla="*/ 2790826 h 2790826"/>
                      <a:gd name="connsiteX22" fmla="*/ 5904002 w 6428249"/>
                      <a:gd name="connsiteY22" fmla="*/ 2790826 h 2790826"/>
                      <a:gd name="connsiteX23" fmla="*/ 5343245 w 6428249"/>
                      <a:gd name="connsiteY23" fmla="*/ 2790826 h 2790826"/>
                      <a:gd name="connsiteX24" fmla="*/ 4905155 w 6428249"/>
                      <a:gd name="connsiteY24" fmla="*/ 2790826 h 2790826"/>
                      <a:gd name="connsiteX25" fmla="*/ 4651062 w 6428249"/>
                      <a:gd name="connsiteY25" fmla="*/ 2790826 h 2790826"/>
                      <a:gd name="connsiteX26" fmla="*/ 4396970 w 6428249"/>
                      <a:gd name="connsiteY26" fmla="*/ 2790826 h 2790826"/>
                      <a:gd name="connsiteX27" fmla="*/ 4142877 w 6428249"/>
                      <a:gd name="connsiteY27" fmla="*/ 2790826 h 2790826"/>
                      <a:gd name="connsiteX28" fmla="*/ 3643453 w 6428249"/>
                      <a:gd name="connsiteY28" fmla="*/ 2790826 h 2790826"/>
                      <a:gd name="connsiteX29" fmla="*/ 3328028 w 6428249"/>
                      <a:gd name="connsiteY29" fmla="*/ 2790826 h 2790826"/>
                      <a:gd name="connsiteX30" fmla="*/ 2951270 w 6428249"/>
                      <a:gd name="connsiteY30" fmla="*/ 2790826 h 2790826"/>
                      <a:gd name="connsiteX31" fmla="*/ 2513178 w 6428249"/>
                      <a:gd name="connsiteY31" fmla="*/ 2790826 h 2790826"/>
                      <a:gd name="connsiteX32" fmla="*/ 2197753 w 6428249"/>
                      <a:gd name="connsiteY32" fmla="*/ 2790826 h 2790826"/>
                      <a:gd name="connsiteX33" fmla="*/ 1882327 w 6428249"/>
                      <a:gd name="connsiteY33" fmla="*/ 2790826 h 2790826"/>
                      <a:gd name="connsiteX34" fmla="*/ 1628235 w 6428249"/>
                      <a:gd name="connsiteY34" fmla="*/ 2790826 h 2790826"/>
                      <a:gd name="connsiteX35" fmla="*/ 1251477 w 6428249"/>
                      <a:gd name="connsiteY35" fmla="*/ 2790826 h 2790826"/>
                      <a:gd name="connsiteX36" fmla="*/ 752054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87038 h 2790826"/>
                      <a:gd name="connsiteX40" fmla="*/ 0 w 6428249"/>
                      <a:gd name="connsiteY40" fmla="*/ 1070289 h 2790826"/>
                      <a:gd name="connsiteX41" fmla="*/ 0 w 6428249"/>
                      <a:gd name="connsiteY41" fmla="*/ 287036 h 2790826"/>
                      <a:gd name="connsiteX0" fmla="*/ 0 w 6428249"/>
                      <a:gd name="connsiteY0" fmla="*/ 287036 h 2790826"/>
                      <a:gd name="connsiteX1" fmla="*/ 147488 w 6428249"/>
                      <a:gd name="connsiteY1" fmla="*/ 0 h 2790826"/>
                      <a:gd name="connsiteX2" fmla="*/ 524246 w 6428249"/>
                      <a:gd name="connsiteY2" fmla="*/ 0 h 2790826"/>
                      <a:gd name="connsiteX3" fmla="*/ 1023669 w 6428249"/>
                      <a:gd name="connsiteY3" fmla="*/ 0 h 2790826"/>
                      <a:gd name="connsiteX4" fmla="*/ 1277762 w 6428249"/>
                      <a:gd name="connsiteY4" fmla="*/ 0 h 2790826"/>
                      <a:gd name="connsiteX5" fmla="*/ 1777186 w 6428249"/>
                      <a:gd name="connsiteY5" fmla="*/ 0 h 2790826"/>
                      <a:gd name="connsiteX6" fmla="*/ 2031278 w 6428249"/>
                      <a:gd name="connsiteY6" fmla="*/ 0 h 2790826"/>
                      <a:gd name="connsiteX7" fmla="*/ 2530702 w 6428249"/>
                      <a:gd name="connsiteY7" fmla="*/ 0 h 2790826"/>
                      <a:gd name="connsiteX8" fmla="*/ 2968793 w 6428249"/>
                      <a:gd name="connsiteY8" fmla="*/ 0 h 2790826"/>
                      <a:gd name="connsiteX9" fmla="*/ 3345551 w 6428249"/>
                      <a:gd name="connsiteY9" fmla="*/ 0 h 2790826"/>
                      <a:gd name="connsiteX10" fmla="*/ 3783642 w 6428249"/>
                      <a:gd name="connsiteY10" fmla="*/ 0 h 2790826"/>
                      <a:gd name="connsiteX11" fmla="*/ 4283066 w 6428249"/>
                      <a:gd name="connsiteY11" fmla="*/ 0 h 2790826"/>
                      <a:gd name="connsiteX12" fmla="*/ 4721157 w 6428249"/>
                      <a:gd name="connsiteY12" fmla="*/ 0 h 2790826"/>
                      <a:gd name="connsiteX13" fmla="*/ 5036582 w 6428249"/>
                      <a:gd name="connsiteY13" fmla="*/ 0 h 2790826"/>
                      <a:gd name="connsiteX14" fmla="*/ 5352007 w 6428249"/>
                      <a:gd name="connsiteY14" fmla="*/ 0 h 2790826"/>
                      <a:gd name="connsiteX15" fmla="*/ 5667433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1048121 h 2790826"/>
                      <a:gd name="connsiteX19" fmla="*/ 6428249 w 6428249"/>
                      <a:gd name="connsiteY19" fmla="*/ 1764871 h 2790826"/>
                      <a:gd name="connsiteX20" fmla="*/ 6428249 w 6428249"/>
                      <a:gd name="connsiteY20" fmla="*/ 2503789 h 2790826"/>
                      <a:gd name="connsiteX21" fmla="*/ 6280760 w 6428249"/>
                      <a:gd name="connsiteY21" fmla="*/ 2790826 h 2790826"/>
                      <a:gd name="connsiteX22" fmla="*/ 5842669 w 6428249"/>
                      <a:gd name="connsiteY22" fmla="*/ 2790826 h 2790826"/>
                      <a:gd name="connsiteX23" fmla="*/ 5588577 w 6428249"/>
                      <a:gd name="connsiteY23" fmla="*/ 2790826 h 2790826"/>
                      <a:gd name="connsiteX24" fmla="*/ 5273151 w 6428249"/>
                      <a:gd name="connsiteY24" fmla="*/ 2790826 h 2790826"/>
                      <a:gd name="connsiteX25" fmla="*/ 4896393 w 6428249"/>
                      <a:gd name="connsiteY25" fmla="*/ 2790826 h 2790826"/>
                      <a:gd name="connsiteX26" fmla="*/ 4519635 w 6428249"/>
                      <a:gd name="connsiteY26" fmla="*/ 2790826 h 2790826"/>
                      <a:gd name="connsiteX27" fmla="*/ 4265542 w 6428249"/>
                      <a:gd name="connsiteY27" fmla="*/ 2790826 h 2790826"/>
                      <a:gd name="connsiteX28" fmla="*/ 4011449 w 6428249"/>
                      <a:gd name="connsiteY28" fmla="*/ 2790826 h 2790826"/>
                      <a:gd name="connsiteX29" fmla="*/ 3757357 w 6428249"/>
                      <a:gd name="connsiteY29" fmla="*/ 2790826 h 2790826"/>
                      <a:gd name="connsiteX30" fmla="*/ 3380599 w 6428249"/>
                      <a:gd name="connsiteY30" fmla="*/ 2790826 h 2790826"/>
                      <a:gd name="connsiteX31" fmla="*/ 2942508 w 6428249"/>
                      <a:gd name="connsiteY31" fmla="*/ 2790826 h 2790826"/>
                      <a:gd name="connsiteX32" fmla="*/ 2381751 w 6428249"/>
                      <a:gd name="connsiteY32" fmla="*/ 2790826 h 2790826"/>
                      <a:gd name="connsiteX33" fmla="*/ 1943661 w 6428249"/>
                      <a:gd name="connsiteY33" fmla="*/ 2790826 h 2790826"/>
                      <a:gd name="connsiteX34" fmla="*/ 1689568 w 6428249"/>
                      <a:gd name="connsiteY34" fmla="*/ 2790826 h 2790826"/>
                      <a:gd name="connsiteX35" fmla="*/ 1190144 w 6428249"/>
                      <a:gd name="connsiteY35" fmla="*/ 2790826 h 2790826"/>
                      <a:gd name="connsiteX36" fmla="*/ 874719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42704 h 2790826"/>
                      <a:gd name="connsiteX40" fmla="*/ 0 w 6428249"/>
                      <a:gd name="connsiteY40" fmla="*/ 1025954 h 2790826"/>
                      <a:gd name="connsiteX41" fmla="*/ 0 w 6428249"/>
                      <a:gd name="connsiteY41" fmla="*/ 287036 h 279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28249" h="2790826" fill="none" extrusionOk="0">
                        <a:moveTo>
                          <a:pt x="0" y="287036"/>
                        </a:moveTo>
                        <a:cubicBezTo>
                          <a:pt x="-6134" y="151568"/>
                          <a:pt x="60219" y="1714"/>
                          <a:pt x="147488" y="0"/>
                        </a:cubicBezTo>
                        <a:cubicBezTo>
                          <a:pt x="221188" y="15234"/>
                          <a:pt x="317809" y="-14007"/>
                          <a:pt x="401581" y="0"/>
                        </a:cubicBezTo>
                        <a:cubicBezTo>
                          <a:pt x="503764" y="-10205"/>
                          <a:pt x="644911" y="-26359"/>
                          <a:pt x="901005" y="0"/>
                        </a:cubicBezTo>
                        <a:cubicBezTo>
                          <a:pt x="1111434" y="39274"/>
                          <a:pt x="1199751" y="27439"/>
                          <a:pt x="1277762" y="0"/>
                        </a:cubicBezTo>
                        <a:cubicBezTo>
                          <a:pt x="1391254" y="-6192"/>
                          <a:pt x="1687061" y="-22428"/>
                          <a:pt x="1838519" y="0"/>
                        </a:cubicBezTo>
                        <a:cubicBezTo>
                          <a:pt x="2029105" y="33265"/>
                          <a:pt x="2007391" y="9820"/>
                          <a:pt x="2153944" y="0"/>
                        </a:cubicBezTo>
                        <a:cubicBezTo>
                          <a:pt x="2301909" y="-32643"/>
                          <a:pt x="2375837" y="40508"/>
                          <a:pt x="2530702" y="0"/>
                        </a:cubicBezTo>
                        <a:cubicBezTo>
                          <a:pt x="2681430" y="-14000"/>
                          <a:pt x="2770290" y="-37629"/>
                          <a:pt x="2846127" y="0"/>
                        </a:cubicBezTo>
                        <a:cubicBezTo>
                          <a:pt x="2891642" y="53167"/>
                          <a:pt x="3139546" y="32104"/>
                          <a:pt x="3345551" y="0"/>
                        </a:cubicBezTo>
                        <a:cubicBezTo>
                          <a:pt x="3521804" y="-6779"/>
                          <a:pt x="3668257" y="-41624"/>
                          <a:pt x="3844975" y="0"/>
                        </a:cubicBezTo>
                        <a:cubicBezTo>
                          <a:pt x="3998696" y="26642"/>
                          <a:pt x="4218517" y="-25721"/>
                          <a:pt x="4344398" y="0"/>
                        </a:cubicBezTo>
                        <a:cubicBezTo>
                          <a:pt x="4511210" y="21393"/>
                          <a:pt x="4545231" y="10263"/>
                          <a:pt x="4598491" y="0"/>
                        </a:cubicBezTo>
                        <a:cubicBezTo>
                          <a:pt x="4674473" y="1470"/>
                          <a:pt x="4749301" y="-7268"/>
                          <a:pt x="4852584" y="0"/>
                        </a:cubicBezTo>
                        <a:cubicBezTo>
                          <a:pt x="4952609" y="54898"/>
                          <a:pt x="5127861" y="34364"/>
                          <a:pt x="5290675" y="0"/>
                        </a:cubicBezTo>
                        <a:cubicBezTo>
                          <a:pt x="5447836" y="-37331"/>
                          <a:pt x="5583210" y="-24448"/>
                          <a:pt x="5790098" y="0"/>
                        </a:cubicBezTo>
                        <a:cubicBezTo>
                          <a:pt x="5972045" y="-3610"/>
                          <a:pt x="6038869" y="8753"/>
                          <a:pt x="6280760" y="0"/>
                        </a:cubicBezTo>
                        <a:cubicBezTo>
                          <a:pt x="6391450" y="-10009"/>
                          <a:pt x="6437949" y="144267"/>
                          <a:pt x="6428249" y="287036"/>
                        </a:cubicBezTo>
                        <a:cubicBezTo>
                          <a:pt x="6463346" y="514012"/>
                          <a:pt x="6407702" y="710374"/>
                          <a:pt x="6428249" y="981618"/>
                        </a:cubicBezTo>
                        <a:cubicBezTo>
                          <a:pt x="6398774" y="1251281"/>
                          <a:pt x="6428672" y="1503044"/>
                          <a:pt x="6428249" y="1654034"/>
                        </a:cubicBezTo>
                        <a:cubicBezTo>
                          <a:pt x="6475653" y="1821135"/>
                          <a:pt x="6412008" y="2268900"/>
                          <a:pt x="6428249" y="2503789"/>
                        </a:cubicBezTo>
                        <a:cubicBezTo>
                          <a:pt x="6450600" y="2666769"/>
                          <a:pt x="6373982" y="2799129"/>
                          <a:pt x="6280760" y="2790826"/>
                        </a:cubicBezTo>
                        <a:cubicBezTo>
                          <a:pt x="6200735" y="2787922"/>
                          <a:pt x="6020192" y="2781764"/>
                          <a:pt x="5904002" y="2790826"/>
                        </a:cubicBezTo>
                        <a:cubicBezTo>
                          <a:pt x="5838413" y="2794192"/>
                          <a:pt x="5493489" y="2777035"/>
                          <a:pt x="5343245" y="2790826"/>
                        </a:cubicBezTo>
                        <a:cubicBezTo>
                          <a:pt x="5129076" y="2796604"/>
                          <a:pt x="5059769" y="2790157"/>
                          <a:pt x="4905155" y="2790826"/>
                        </a:cubicBezTo>
                        <a:cubicBezTo>
                          <a:pt x="4756290" y="2790649"/>
                          <a:pt x="4755093" y="2774297"/>
                          <a:pt x="4651062" y="2790826"/>
                        </a:cubicBezTo>
                        <a:cubicBezTo>
                          <a:pt x="4550346" y="2797080"/>
                          <a:pt x="4491441" y="2804788"/>
                          <a:pt x="4396970" y="2790826"/>
                        </a:cubicBezTo>
                        <a:cubicBezTo>
                          <a:pt x="4311855" y="2774725"/>
                          <a:pt x="4193847" y="2791757"/>
                          <a:pt x="4142877" y="2790826"/>
                        </a:cubicBezTo>
                        <a:cubicBezTo>
                          <a:pt x="4091033" y="2774295"/>
                          <a:pt x="3770839" y="2812060"/>
                          <a:pt x="3643453" y="2790826"/>
                        </a:cubicBezTo>
                        <a:cubicBezTo>
                          <a:pt x="3530332" y="2751903"/>
                          <a:pt x="3391847" y="2774924"/>
                          <a:pt x="3328028" y="2790826"/>
                        </a:cubicBezTo>
                        <a:cubicBezTo>
                          <a:pt x="3256861" y="2811868"/>
                          <a:pt x="3135323" y="2767323"/>
                          <a:pt x="2951270" y="2790826"/>
                        </a:cubicBezTo>
                        <a:cubicBezTo>
                          <a:pt x="2775085" y="2818064"/>
                          <a:pt x="2613323" y="2776330"/>
                          <a:pt x="2513178" y="2790826"/>
                        </a:cubicBezTo>
                        <a:cubicBezTo>
                          <a:pt x="2408934" y="2795010"/>
                          <a:pt x="2343639" y="2830593"/>
                          <a:pt x="2197753" y="2790826"/>
                        </a:cubicBezTo>
                        <a:cubicBezTo>
                          <a:pt x="2062349" y="2776198"/>
                          <a:pt x="1967727" y="2784083"/>
                          <a:pt x="1882327" y="2790826"/>
                        </a:cubicBezTo>
                        <a:cubicBezTo>
                          <a:pt x="1801814" y="2798637"/>
                          <a:pt x="1681179" y="2794896"/>
                          <a:pt x="1628235" y="2790826"/>
                        </a:cubicBezTo>
                        <a:cubicBezTo>
                          <a:pt x="1578039" y="2769205"/>
                          <a:pt x="1428060" y="2746930"/>
                          <a:pt x="1251477" y="2790826"/>
                        </a:cubicBezTo>
                        <a:cubicBezTo>
                          <a:pt x="1071522" y="2821070"/>
                          <a:pt x="896489" y="2769806"/>
                          <a:pt x="752054" y="2790826"/>
                        </a:cubicBezTo>
                        <a:cubicBezTo>
                          <a:pt x="638135" y="2782886"/>
                          <a:pt x="368600" y="2699038"/>
                          <a:pt x="147488" y="2790826"/>
                        </a:cubicBezTo>
                        <a:cubicBezTo>
                          <a:pt x="69605" y="2825383"/>
                          <a:pt x="-10562" y="2668183"/>
                          <a:pt x="0" y="2503789"/>
                        </a:cubicBezTo>
                        <a:cubicBezTo>
                          <a:pt x="-27193" y="2157001"/>
                          <a:pt x="16011" y="2048308"/>
                          <a:pt x="0" y="1787038"/>
                        </a:cubicBezTo>
                        <a:cubicBezTo>
                          <a:pt x="4526" y="1511747"/>
                          <a:pt x="-11875" y="1354928"/>
                          <a:pt x="0" y="1070289"/>
                        </a:cubicBezTo>
                        <a:cubicBezTo>
                          <a:pt x="-1761" y="805324"/>
                          <a:pt x="5881" y="442603"/>
                          <a:pt x="0" y="287036"/>
                        </a:cubicBezTo>
                        <a:close/>
                      </a:path>
                      <a:path w="6428249" h="2790826" stroke="0" extrusionOk="0">
                        <a:moveTo>
                          <a:pt x="0" y="287036"/>
                        </a:moveTo>
                        <a:cubicBezTo>
                          <a:pt x="-20195" y="119603"/>
                          <a:pt x="87726" y="33765"/>
                          <a:pt x="147488" y="0"/>
                        </a:cubicBezTo>
                        <a:cubicBezTo>
                          <a:pt x="242667" y="25442"/>
                          <a:pt x="430249" y="8487"/>
                          <a:pt x="524246" y="0"/>
                        </a:cubicBezTo>
                        <a:cubicBezTo>
                          <a:pt x="604993" y="-29744"/>
                          <a:pt x="924241" y="-15879"/>
                          <a:pt x="1023669" y="0"/>
                        </a:cubicBezTo>
                        <a:cubicBezTo>
                          <a:pt x="1134249" y="27918"/>
                          <a:pt x="1149690" y="885"/>
                          <a:pt x="1277762" y="0"/>
                        </a:cubicBezTo>
                        <a:cubicBezTo>
                          <a:pt x="1406287" y="27810"/>
                          <a:pt x="1568544" y="79865"/>
                          <a:pt x="1777186" y="0"/>
                        </a:cubicBezTo>
                        <a:cubicBezTo>
                          <a:pt x="1974916" y="-42233"/>
                          <a:pt x="1976496" y="-19331"/>
                          <a:pt x="2031278" y="0"/>
                        </a:cubicBezTo>
                        <a:cubicBezTo>
                          <a:pt x="2095178" y="-10915"/>
                          <a:pt x="2338414" y="-28139"/>
                          <a:pt x="2530702" y="0"/>
                        </a:cubicBezTo>
                        <a:cubicBezTo>
                          <a:pt x="2753541" y="-12861"/>
                          <a:pt x="2826269" y="-49406"/>
                          <a:pt x="2968793" y="0"/>
                        </a:cubicBezTo>
                        <a:cubicBezTo>
                          <a:pt x="3121855" y="38450"/>
                          <a:pt x="3163195" y="14527"/>
                          <a:pt x="3345551" y="0"/>
                        </a:cubicBezTo>
                        <a:cubicBezTo>
                          <a:pt x="3527463" y="-9263"/>
                          <a:pt x="3632189" y="-14858"/>
                          <a:pt x="3783642" y="0"/>
                        </a:cubicBezTo>
                        <a:cubicBezTo>
                          <a:pt x="3952938" y="28569"/>
                          <a:pt x="4071962" y="-13497"/>
                          <a:pt x="4283066" y="0"/>
                        </a:cubicBezTo>
                        <a:cubicBezTo>
                          <a:pt x="4498561" y="9429"/>
                          <a:pt x="4538099" y="10020"/>
                          <a:pt x="4721157" y="0"/>
                        </a:cubicBezTo>
                        <a:cubicBezTo>
                          <a:pt x="4910882" y="-22723"/>
                          <a:pt x="4971149" y="-6671"/>
                          <a:pt x="5036582" y="0"/>
                        </a:cubicBezTo>
                        <a:cubicBezTo>
                          <a:pt x="5093974" y="22529"/>
                          <a:pt x="5223809" y="-22310"/>
                          <a:pt x="5352007" y="0"/>
                        </a:cubicBezTo>
                        <a:cubicBezTo>
                          <a:pt x="5472609" y="10766"/>
                          <a:pt x="5560171" y="-12199"/>
                          <a:pt x="5667433" y="0"/>
                        </a:cubicBezTo>
                        <a:cubicBezTo>
                          <a:pt x="5736806" y="25021"/>
                          <a:pt x="6033608" y="73365"/>
                          <a:pt x="6280760" y="0"/>
                        </a:cubicBezTo>
                        <a:cubicBezTo>
                          <a:pt x="6363762" y="47272"/>
                          <a:pt x="6413439" y="161823"/>
                          <a:pt x="6428249" y="287036"/>
                        </a:cubicBezTo>
                        <a:cubicBezTo>
                          <a:pt x="6445641" y="504025"/>
                          <a:pt x="6413478" y="871626"/>
                          <a:pt x="6428249" y="1048121"/>
                        </a:cubicBezTo>
                        <a:cubicBezTo>
                          <a:pt x="6467819" y="1245950"/>
                          <a:pt x="6419076" y="1548866"/>
                          <a:pt x="6428249" y="1764871"/>
                        </a:cubicBezTo>
                        <a:cubicBezTo>
                          <a:pt x="6462659" y="2020998"/>
                          <a:pt x="6420803" y="2168081"/>
                          <a:pt x="6428249" y="2503789"/>
                        </a:cubicBezTo>
                        <a:cubicBezTo>
                          <a:pt x="6419485" y="2712217"/>
                          <a:pt x="6380891" y="2793206"/>
                          <a:pt x="6280760" y="2790826"/>
                        </a:cubicBezTo>
                        <a:cubicBezTo>
                          <a:pt x="6086549" y="2814942"/>
                          <a:pt x="6005994" y="2757974"/>
                          <a:pt x="5842669" y="2790826"/>
                        </a:cubicBezTo>
                        <a:cubicBezTo>
                          <a:pt x="5676444" y="2823395"/>
                          <a:pt x="5679372" y="2794608"/>
                          <a:pt x="5588577" y="2790826"/>
                        </a:cubicBezTo>
                        <a:cubicBezTo>
                          <a:pt x="5488641" y="2772187"/>
                          <a:pt x="5410401" y="2772139"/>
                          <a:pt x="5273151" y="2790826"/>
                        </a:cubicBezTo>
                        <a:cubicBezTo>
                          <a:pt x="5129784" y="2810321"/>
                          <a:pt x="5073686" y="2789373"/>
                          <a:pt x="4896393" y="2790826"/>
                        </a:cubicBezTo>
                        <a:cubicBezTo>
                          <a:pt x="4709673" y="2794019"/>
                          <a:pt x="4692456" y="2786009"/>
                          <a:pt x="4519635" y="2790826"/>
                        </a:cubicBezTo>
                        <a:cubicBezTo>
                          <a:pt x="4348909" y="2794932"/>
                          <a:pt x="4321104" y="2804351"/>
                          <a:pt x="4265542" y="2790826"/>
                        </a:cubicBezTo>
                        <a:cubicBezTo>
                          <a:pt x="4194342" y="2783805"/>
                          <a:pt x="4122870" y="2811776"/>
                          <a:pt x="4011449" y="2790826"/>
                        </a:cubicBezTo>
                        <a:cubicBezTo>
                          <a:pt x="3884436" y="2783682"/>
                          <a:pt x="3850376" y="2766332"/>
                          <a:pt x="3757357" y="2790826"/>
                        </a:cubicBezTo>
                        <a:cubicBezTo>
                          <a:pt x="3646449" y="2798274"/>
                          <a:pt x="3504747" y="2829266"/>
                          <a:pt x="3380599" y="2790826"/>
                        </a:cubicBezTo>
                        <a:cubicBezTo>
                          <a:pt x="3248363" y="2773742"/>
                          <a:pt x="3052078" y="2792200"/>
                          <a:pt x="2942508" y="2790826"/>
                        </a:cubicBezTo>
                        <a:cubicBezTo>
                          <a:pt x="2764625" y="2799341"/>
                          <a:pt x="2619640" y="2765059"/>
                          <a:pt x="2381751" y="2790826"/>
                        </a:cubicBezTo>
                        <a:cubicBezTo>
                          <a:pt x="2172673" y="2777080"/>
                          <a:pt x="2046250" y="2828291"/>
                          <a:pt x="1943661" y="2790826"/>
                        </a:cubicBezTo>
                        <a:cubicBezTo>
                          <a:pt x="1830562" y="2778215"/>
                          <a:pt x="1794726" y="2774027"/>
                          <a:pt x="1689568" y="2790826"/>
                        </a:cubicBezTo>
                        <a:cubicBezTo>
                          <a:pt x="1592232" y="2805176"/>
                          <a:pt x="1328138" y="2782967"/>
                          <a:pt x="1190144" y="2790826"/>
                        </a:cubicBezTo>
                        <a:cubicBezTo>
                          <a:pt x="1064606" y="2817854"/>
                          <a:pt x="975910" y="2828790"/>
                          <a:pt x="874719" y="2790826"/>
                        </a:cubicBezTo>
                        <a:cubicBezTo>
                          <a:pt x="721849" y="2812171"/>
                          <a:pt x="554271" y="2731872"/>
                          <a:pt x="147488" y="2790826"/>
                        </a:cubicBezTo>
                        <a:cubicBezTo>
                          <a:pt x="34037" y="2773127"/>
                          <a:pt x="-8208" y="2663004"/>
                          <a:pt x="0" y="2503789"/>
                        </a:cubicBezTo>
                        <a:cubicBezTo>
                          <a:pt x="-21218" y="2105673"/>
                          <a:pt x="8479" y="1937032"/>
                          <a:pt x="0" y="1742704"/>
                        </a:cubicBezTo>
                        <a:cubicBezTo>
                          <a:pt x="24427" y="1548315"/>
                          <a:pt x="-36309" y="1362429"/>
                          <a:pt x="0" y="1025954"/>
                        </a:cubicBezTo>
                        <a:cubicBezTo>
                          <a:pt x="2946" y="690472"/>
                          <a:pt x="-32591" y="462531"/>
                          <a:pt x="0" y="287036"/>
                        </a:cubicBezTo>
                        <a:close/>
                      </a:path>
                      <a:path w="6428249" h="2790826" fill="none" stroke="0" extrusionOk="0">
                        <a:moveTo>
                          <a:pt x="0" y="287036"/>
                        </a:moveTo>
                        <a:cubicBezTo>
                          <a:pt x="-11659" y="145982"/>
                          <a:pt x="65781" y="9843"/>
                          <a:pt x="147488" y="0"/>
                        </a:cubicBezTo>
                        <a:cubicBezTo>
                          <a:pt x="206927" y="7427"/>
                          <a:pt x="325800" y="-22493"/>
                          <a:pt x="401581" y="0"/>
                        </a:cubicBezTo>
                        <a:cubicBezTo>
                          <a:pt x="451678" y="-28653"/>
                          <a:pt x="693110" y="-53338"/>
                          <a:pt x="901005" y="0"/>
                        </a:cubicBezTo>
                        <a:cubicBezTo>
                          <a:pt x="1121905" y="54185"/>
                          <a:pt x="1199388" y="34777"/>
                          <a:pt x="1277762" y="0"/>
                        </a:cubicBezTo>
                        <a:cubicBezTo>
                          <a:pt x="1371263" y="6028"/>
                          <a:pt x="1657295" y="-21866"/>
                          <a:pt x="1838519" y="0"/>
                        </a:cubicBezTo>
                        <a:cubicBezTo>
                          <a:pt x="2029567" y="30544"/>
                          <a:pt x="2005786" y="21319"/>
                          <a:pt x="2153944" y="0"/>
                        </a:cubicBezTo>
                        <a:cubicBezTo>
                          <a:pt x="2313290" y="-1854"/>
                          <a:pt x="2363857" y="31196"/>
                          <a:pt x="2530702" y="0"/>
                        </a:cubicBezTo>
                        <a:cubicBezTo>
                          <a:pt x="2692481" y="-24496"/>
                          <a:pt x="2761667" y="-40025"/>
                          <a:pt x="2846127" y="0"/>
                        </a:cubicBezTo>
                        <a:cubicBezTo>
                          <a:pt x="2944074" y="67726"/>
                          <a:pt x="3177540" y="-232"/>
                          <a:pt x="3345551" y="0"/>
                        </a:cubicBezTo>
                        <a:cubicBezTo>
                          <a:pt x="3516335" y="-2686"/>
                          <a:pt x="3684059" y="2050"/>
                          <a:pt x="3844975" y="0"/>
                        </a:cubicBezTo>
                        <a:cubicBezTo>
                          <a:pt x="4003682" y="38993"/>
                          <a:pt x="4198768" y="-36916"/>
                          <a:pt x="4344398" y="0"/>
                        </a:cubicBezTo>
                        <a:cubicBezTo>
                          <a:pt x="4511170" y="24512"/>
                          <a:pt x="4538889" y="3306"/>
                          <a:pt x="4598491" y="0"/>
                        </a:cubicBezTo>
                        <a:cubicBezTo>
                          <a:pt x="4648748" y="3293"/>
                          <a:pt x="4751840" y="-8080"/>
                          <a:pt x="4852584" y="0"/>
                        </a:cubicBezTo>
                        <a:cubicBezTo>
                          <a:pt x="4935252" y="-3747"/>
                          <a:pt x="5155505" y="41982"/>
                          <a:pt x="5290675" y="0"/>
                        </a:cubicBezTo>
                        <a:cubicBezTo>
                          <a:pt x="5468197" y="-38672"/>
                          <a:pt x="5586510" y="-2888"/>
                          <a:pt x="5790098" y="0"/>
                        </a:cubicBezTo>
                        <a:cubicBezTo>
                          <a:pt x="5973423" y="801"/>
                          <a:pt x="6065276" y="-10834"/>
                          <a:pt x="6280760" y="0"/>
                        </a:cubicBezTo>
                        <a:cubicBezTo>
                          <a:pt x="6354107" y="10061"/>
                          <a:pt x="6429954" y="125082"/>
                          <a:pt x="6428249" y="287036"/>
                        </a:cubicBezTo>
                        <a:cubicBezTo>
                          <a:pt x="6459483" y="509690"/>
                          <a:pt x="6443412" y="705983"/>
                          <a:pt x="6428249" y="981618"/>
                        </a:cubicBezTo>
                        <a:cubicBezTo>
                          <a:pt x="6423810" y="1241473"/>
                          <a:pt x="6402800" y="1520035"/>
                          <a:pt x="6428249" y="1654034"/>
                        </a:cubicBezTo>
                        <a:cubicBezTo>
                          <a:pt x="6459486" y="1776249"/>
                          <a:pt x="6447053" y="2256576"/>
                          <a:pt x="6428249" y="2503789"/>
                        </a:cubicBezTo>
                        <a:cubicBezTo>
                          <a:pt x="6438863" y="2654954"/>
                          <a:pt x="6360256" y="2807396"/>
                          <a:pt x="6280760" y="2790826"/>
                        </a:cubicBezTo>
                        <a:cubicBezTo>
                          <a:pt x="6181496" y="2760431"/>
                          <a:pt x="6016050" y="2795460"/>
                          <a:pt x="5904002" y="2790826"/>
                        </a:cubicBezTo>
                        <a:cubicBezTo>
                          <a:pt x="5813096" y="2819534"/>
                          <a:pt x="5563788" y="2772702"/>
                          <a:pt x="5343245" y="2790826"/>
                        </a:cubicBezTo>
                        <a:cubicBezTo>
                          <a:pt x="5164570" y="2803441"/>
                          <a:pt x="5074186" y="2786361"/>
                          <a:pt x="4905155" y="2790826"/>
                        </a:cubicBezTo>
                        <a:cubicBezTo>
                          <a:pt x="4764191" y="2790588"/>
                          <a:pt x="4753538" y="2769479"/>
                          <a:pt x="4651062" y="2790826"/>
                        </a:cubicBezTo>
                        <a:cubicBezTo>
                          <a:pt x="4554264" y="2806018"/>
                          <a:pt x="4478403" y="2825393"/>
                          <a:pt x="4396970" y="2790826"/>
                        </a:cubicBezTo>
                        <a:cubicBezTo>
                          <a:pt x="4317369" y="2780852"/>
                          <a:pt x="4200992" y="2799668"/>
                          <a:pt x="4142877" y="2790826"/>
                        </a:cubicBezTo>
                        <a:cubicBezTo>
                          <a:pt x="4113353" y="2789816"/>
                          <a:pt x="3756789" y="2845966"/>
                          <a:pt x="3643453" y="2790826"/>
                        </a:cubicBezTo>
                        <a:cubicBezTo>
                          <a:pt x="3523375" y="2750309"/>
                          <a:pt x="3387233" y="2782971"/>
                          <a:pt x="3328028" y="2790826"/>
                        </a:cubicBezTo>
                        <a:cubicBezTo>
                          <a:pt x="3233347" y="2787327"/>
                          <a:pt x="3098402" y="2751866"/>
                          <a:pt x="2951270" y="2790826"/>
                        </a:cubicBezTo>
                        <a:cubicBezTo>
                          <a:pt x="2776417" y="2819263"/>
                          <a:pt x="2612915" y="2774653"/>
                          <a:pt x="2513178" y="2790826"/>
                        </a:cubicBezTo>
                        <a:cubicBezTo>
                          <a:pt x="2414491" y="2810807"/>
                          <a:pt x="2339844" y="2805660"/>
                          <a:pt x="2197753" y="2790826"/>
                        </a:cubicBezTo>
                        <a:cubicBezTo>
                          <a:pt x="2033094" y="2774777"/>
                          <a:pt x="1974943" y="2780998"/>
                          <a:pt x="1882327" y="2790826"/>
                        </a:cubicBezTo>
                        <a:cubicBezTo>
                          <a:pt x="1793771" y="2795597"/>
                          <a:pt x="1671139" y="2798341"/>
                          <a:pt x="1628235" y="2790826"/>
                        </a:cubicBezTo>
                        <a:cubicBezTo>
                          <a:pt x="1561711" y="2797358"/>
                          <a:pt x="1455797" y="2727382"/>
                          <a:pt x="1251477" y="2790826"/>
                        </a:cubicBezTo>
                        <a:cubicBezTo>
                          <a:pt x="1079841" y="2851701"/>
                          <a:pt x="897350" y="2794268"/>
                          <a:pt x="752054" y="2790826"/>
                        </a:cubicBezTo>
                        <a:cubicBezTo>
                          <a:pt x="642491" y="2783382"/>
                          <a:pt x="400072" y="2761799"/>
                          <a:pt x="147488" y="2790826"/>
                        </a:cubicBezTo>
                        <a:cubicBezTo>
                          <a:pt x="66244" y="2801401"/>
                          <a:pt x="-12779" y="2644051"/>
                          <a:pt x="0" y="2503789"/>
                        </a:cubicBezTo>
                        <a:cubicBezTo>
                          <a:pt x="-1211" y="2163550"/>
                          <a:pt x="-5375" y="2048384"/>
                          <a:pt x="0" y="1787038"/>
                        </a:cubicBezTo>
                        <a:cubicBezTo>
                          <a:pt x="-9758" y="1495824"/>
                          <a:pt x="-32612" y="1322756"/>
                          <a:pt x="0" y="1070289"/>
                        </a:cubicBezTo>
                        <a:cubicBezTo>
                          <a:pt x="5538" y="791825"/>
                          <a:pt x="-21575" y="456640"/>
                          <a:pt x="0" y="28703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600" b="1" dirty="0">
                <a:solidFill>
                  <a:srgbClr val="000000"/>
                </a:solidFill>
                <a:latin typeface="Cambria" panose="02040503050406030204" pitchFamily="18" charset="0"/>
                <a:ea typeface="Cambria" panose="02040503050406030204" pitchFamily="18" charset="0"/>
              </a:rPr>
              <a:t>Con gặp trong lời mẹ hát</a:t>
            </a:r>
          </a:p>
          <a:p>
            <a:pPr lvl="0" algn="just">
              <a:defRPr/>
            </a:pPr>
            <a:r>
              <a:rPr lang="vi-VN" sz="3600" b="1" dirty="0">
                <a:solidFill>
                  <a:srgbClr val="000000"/>
                </a:solidFill>
                <a:latin typeface="Cambria" panose="02040503050406030204" pitchFamily="18" charset="0"/>
                <a:ea typeface="Cambria" panose="02040503050406030204" pitchFamily="18" charset="0"/>
              </a:rPr>
              <a:t>Cánh cò trắng, dải đồng xanh </a:t>
            </a:r>
          </a:p>
          <a:p>
            <a:pPr lvl="0" algn="just">
              <a:defRPr/>
            </a:pPr>
            <a:r>
              <a:rPr lang="vi-VN" sz="3600" b="1" dirty="0">
                <a:solidFill>
                  <a:srgbClr val="000000"/>
                </a:solidFill>
                <a:latin typeface="Cambria" panose="02040503050406030204" pitchFamily="18" charset="0"/>
                <a:ea typeface="Cambria" panose="02040503050406030204" pitchFamily="18" charset="0"/>
              </a:rPr>
              <a:t>Con yêu màu vàng hoa mướp </a:t>
            </a:r>
          </a:p>
          <a:p>
            <a:pPr lvl="0" algn="just">
              <a:defRPr/>
            </a:pPr>
            <a:r>
              <a:rPr lang="vi-VN" sz="3600" b="1" dirty="0">
                <a:solidFill>
                  <a:srgbClr val="000000"/>
                </a:solidFill>
                <a:latin typeface="Cambria" panose="02040503050406030204" pitchFamily="18" charset="0"/>
                <a:ea typeface="Cambria" panose="02040503050406030204" pitchFamily="18" charset="0"/>
              </a:rPr>
              <a:t>“Con gà cục tác lá chanh".</a:t>
            </a:r>
          </a:p>
        </p:txBody>
      </p:sp>
      <p:pic>
        <p:nvPicPr>
          <p:cNvPr id="10" name="Picture 9">
            <a:hlinkClick r:id="" action="ppaction://noaction"/>
            <a:extLst>
              <a:ext uri="{FF2B5EF4-FFF2-40B4-BE49-F238E27FC236}">
                <a16:creationId xmlns:a16="http://schemas.microsoft.com/office/drawing/2014/main" id="{F438B306-FACF-093D-B9F4-7B010691B2D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r="46819" b="29589"/>
          <a:stretch/>
        </p:blipFill>
        <p:spPr>
          <a:xfrm>
            <a:off x="9869676" y="4354912"/>
            <a:ext cx="2053849" cy="2118732"/>
          </a:xfrm>
          <a:prstGeom prst="rect">
            <a:avLst/>
          </a:prstGeom>
        </p:spPr>
      </p:pic>
      <p:cxnSp>
        <p:nvCxnSpPr>
          <p:cNvPr id="11" name="Straight Connector 10">
            <a:extLst>
              <a:ext uri="{FF2B5EF4-FFF2-40B4-BE49-F238E27FC236}">
                <a16:creationId xmlns:a16="http://schemas.microsoft.com/office/drawing/2014/main" id="{055930EB-933E-0F24-BAA0-DBB40372539E}"/>
              </a:ext>
            </a:extLst>
          </p:cNvPr>
          <p:cNvCxnSpPr/>
          <p:nvPr/>
        </p:nvCxnSpPr>
        <p:spPr>
          <a:xfrm>
            <a:off x="3009900" y="3609975"/>
            <a:ext cx="2781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7D27AF-1818-8FFD-3F8A-23B38DC8C5F4}"/>
              </a:ext>
            </a:extLst>
          </p:cNvPr>
          <p:cNvCxnSpPr>
            <a:cxnSpLocks/>
          </p:cNvCxnSpPr>
          <p:nvPr/>
        </p:nvCxnSpPr>
        <p:spPr>
          <a:xfrm>
            <a:off x="6029325" y="3590925"/>
            <a:ext cx="2914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48FA6C-5F38-4B9D-30F2-A243A70B4690}"/>
              </a:ext>
            </a:extLst>
          </p:cNvPr>
          <p:cNvCxnSpPr>
            <a:cxnSpLocks/>
          </p:cNvCxnSpPr>
          <p:nvPr/>
        </p:nvCxnSpPr>
        <p:spPr>
          <a:xfrm>
            <a:off x="4810125" y="4171950"/>
            <a:ext cx="4238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13CA90-BD83-A78D-1499-948485519528}"/>
              </a:ext>
            </a:extLst>
          </p:cNvPr>
          <p:cNvCxnSpPr>
            <a:cxnSpLocks/>
          </p:cNvCxnSpPr>
          <p:nvPr/>
        </p:nvCxnSpPr>
        <p:spPr>
          <a:xfrm>
            <a:off x="3152775" y="4724400"/>
            <a:ext cx="4705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34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 action="ppaction://noaction"/>
          </p:cNvPr>
          <p:cNvPicPr>
            <a:picLocks noChangeAspect="1"/>
          </p:cNvPicPr>
          <p:nvPr/>
        </p:nvPicPr>
        <p:blipFill rotWithShape="1">
          <a:blip r:embed="rId3">
            <a:extLst>
              <a:ext uri="{28A0092B-C50C-407E-A947-70E740481C1C}">
                <a14:useLocalDpi xmlns:a14="http://schemas.microsoft.com/office/drawing/2010/main" val="0"/>
              </a:ext>
            </a:extLst>
          </a:blip>
          <a:srcRect l="75029" b="77102"/>
          <a:stretch/>
        </p:blipFill>
        <p:spPr>
          <a:xfrm>
            <a:off x="9817586" y="4743226"/>
            <a:ext cx="2137420" cy="2114774"/>
          </a:xfrm>
          <a:prstGeom prst="rect">
            <a:avLst/>
          </a:prstGeom>
        </p:spPr>
      </p:pic>
      <p:grpSp>
        <p:nvGrpSpPr>
          <p:cNvPr id="2" name="Group 1">
            <a:extLst>
              <a:ext uri="{FF2B5EF4-FFF2-40B4-BE49-F238E27FC236}">
                <a16:creationId xmlns:a16="http://schemas.microsoft.com/office/drawing/2014/main" id="{2B52F7EA-B3AE-7566-A0A5-F27442923C4D}"/>
              </a:ext>
            </a:extLst>
          </p:cNvPr>
          <p:cNvGrpSpPr/>
          <p:nvPr/>
        </p:nvGrpSpPr>
        <p:grpSpPr>
          <a:xfrm>
            <a:off x="723900" y="850626"/>
            <a:ext cx="10978243" cy="1754326"/>
            <a:chOff x="2662442" y="602169"/>
            <a:chExt cx="9317424" cy="1754326"/>
          </a:xfrm>
        </p:grpSpPr>
        <p:grpSp>
          <p:nvGrpSpPr>
            <p:cNvPr id="3" name="Group 2">
              <a:extLst>
                <a:ext uri="{FF2B5EF4-FFF2-40B4-BE49-F238E27FC236}">
                  <a16:creationId xmlns:a16="http://schemas.microsoft.com/office/drawing/2014/main" id="{5304AFB9-CF05-3441-33E5-5519C0843082}"/>
                </a:ext>
              </a:extLst>
            </p:cNvPr>
            <p:cNvGrpSpPr/>
            <p:nvPr/>
          </p:nvGrpSpPr>
          <p:grpSpPr>
            <a:xfrm>
              <a:off x="2909046" y="602169"/>
              <a:ext cx="9070820" cy="1754326"/>
              <a:chOff x="2770094" y="1184124"/>
              <a:chExt cx="9070820" cy="1754326"/>
            </a:xfrm>
          </p:grpSpPr>
          <p:sp>
            <p:nvSpPr>
              <p:cNvPr id="29" name="Rectangle: Rounded Corners 33">
                <a:extLst>
                  <a:ext uri="{FF2B5EF4-FFF2-40B4-BE49-F238E27FC236}">
                    <a16:creationId xmlns:a16="http://schemas.microsoft.com/office/drawing/2014/main" id="{B51116FF-519A-5CBF-790A-2E98D98552CB}"/>
                  </a:ext>
                </a:extLst>
              </p:cNvPr>
              <p:cNvSpPr/>
              <p:nvPr/>
            </p:nvSpPr>
            <p:spPr>
              <a:xfrm>
                <a:off x="2770094" y="1251075"/>
                <a:ext cx="9070820" cy="1254124"/>
              </a:xfrm>
              <a:custGeom>
                <a:avLst/>
                <a:gdLst>
                  <a:gd name="connsiteX0" fmla="*/ 0 w 10282787"/>
                  <a:gd name="connsiteY0" fmla="*/ 420167 h 2520950"/>
                  <a:gd name="connsiteX1" fmla="*/ 420167 w 10282787"/>
                  <a:gd name="connsiteY1" fmla="*/ 0 h 2520950"/>
                  <a:gd name="connsiteX2" fmla="*/ 821471 w 10282787"/>
                  <a:gd name="connsiteY2" fmla="*/ 0 h 2520950"/>
                  <a:gd name="connsiteX3" fmla="*/ 1411625 w 10282787"/>
                  <a:gd name="connsiteY3" fmla="*/ 0 h 2520950"/>
                  <a:gd name="connsiteX4" fmla="*/ 2190627 w 10282787"/>
                  <a:gd name="connsiteY4" fmla="*/ 0 h 2520950"/>
                  <a:gd name="connsiteX5" fmla="*/ 2497507 w 10282787"/>
                  <a:gd name="connsiteY5" fmla="*/ 0 h 2520950"/>
                  <a:gd name="connsiteX6" fmla="*/ 2993235 w 10282787"/>
                  <a:gd name="connsiteY6" fmla="*/ 0 h 2520950"/>
                  <a:gd name="connsiteX7" fmla="*/ 3300115 w 10282787"/>
                  <a:gd name="connsiteY7" fmla="*/ 0 h 2520950"/>
                  <a:gd name="connsiteX8" fmla="*/ 3701419 w 10282787"/>
                  <a:gd name="connsiteY8" fmla="*/ 0 h 2520950"/>
                  <a:gd name="connsiteX9" fmla="*/ 4480422 w 10282787"/>
                  <a:gd name="connsiteY9" fmla="*/ 0 h 2520950"/>
                  <a:gd name="connsiteX10" fmla="*/ 4881726 w 10282787"/>
                  <a:gd name="connsiteY10" fmla="*/ 0 h 2520950"/>
                  <a:gd name="connsiteX11" fmla="*/ 5566304 w 10282787"/>
                  <a:gd name="connsiteY11" fmla="*/ 0 h 2520950"/>
                  <a:gd name="connsiteX12" fmla="*/ 5873184 w 10282787"/>
                  <a:gd name="connsiteY12" fmla="*/ 0 h 2520950"/>
                  <a:gd name="connsiteX13" fmla="*/ 6463337 w 10282787"/>
                  <a:gd name="connsiteY13" fmla="*/ 0 h 2520950"/>
                  <a:gd name="connsiteX14" fmla="*/ 7242339 w 10282787"/>
                  <a:gd name="connsiteY14" fmla="*/ 0 h 2520950"/>
                  <a:gd name="connsiteX15" fmla="*/ 7549219 w 10282787"/>
                  <a:gd name="connsiteY15" fmla="*/ 0 h 2520950"/>
                  <a:gd name="connsiteX16" fmla="*/ 8328221 w 10282787"/>
                  <a:gd name="connsiteY16" fmla="*/ 0 h 2520950"/>
                  <a:gd name="connsiteX17" fmla="*/ 8823950 w 10282787"/>
                  <a:gd name="connsiteY17" fmla="*/ 0 h 2520950"/>
                  <a:gd name="connsiteX18" fmla="*/ 9862620 w 10282787"/>
                  <a:gd name="connsiteY18" fmla="*/ 0 h 2520950"/>
                  <a:gd name="connsiteX19" fmla="*/ 10282787 w 10282787"/>
                  <a:gd name="connsiteY19" fmla="*/ 420167 h 2520950"/>
                  <a:gd name="connsiteX20" fmla="*/ 10282787 w 10282787"/>
                  <a:gd name="connsiteY20" fmla="*/ 1013985 h 2520950"/>
                  <a:gd name="connsiteX21" fmla="*/ 10282787 w 10282787"/>
                  <a:gd name="connsiteY21" fmla="*/ 1607802 h 2520950"/>
                  <a:gd name="connsiteX22" fmla="*/ 10282787 w 10282787"/>
                  <a:gd name="connsiteY22" fmla="*/ 2100783 h 2520950"/>
                  <a:gd name="connsiteX23" fmla="*/ 9862620 w 10282787"/>
                  <a:gd name="connsiteY23" fmla="*/ 2520950 h 2520950"/>
                  <a:gd name="connsiteX24" fmla="*/ 9555740 w 10282787"/>
                  <a:gd name="connsiteY24" fmla="*/ 2520950 h 2520950"/>
                  <a:gd name="connsiteX25" fmla="*/ 9060011 w 10282787"/>
                  <a:gd name="connsiteY25" fmla="*/ 2520950 h 2520950"/>
                  <a:gd name="connsiteX26" fmla="*/ 8281009 w 10282787"/>
                  <a:gd name="connsiteY26" fmla="*/ 2520950 h 2520950"/>
                  <a:gd name="connsiteX27" fmla="*/ 7690856 w 10282787"/>
                  <a:gd name="connsiteY27" fmla="*/ 2520950 h 2520950"/>
                  <a:gd name="connsiteX28" fmla="*/ 7195127 w 10282787"/>
                  <a:gd name="connsiteY28" fmla="*/ 2520950 h 2520950"/>
                  <a:gd name="connsiteX29" fmla="*/ 6510549 w 10282787"/>
                  <a:gd name="connsiteY29" fmla="*/ 2520950 h 2520950"/>
                  <a:gd name="connsiteX30" fmla="*/ 5920396 w 10282787"/>
                  <a:gd name="connsiteY30" fmla="*/ 2520950 h 2520950"/>
                  <a:gd name="connsiteX31" fmla="*/ 5519092 w 10282787"/>
                  <a:gd name="connsiteY31" fmla="*/ 2520950 h 2520950"/>
                  <a:gd name="connsiteX32" fmla="*/ 4928938 w 10282787"/>
                  <a:gd name="connsiteY32" fmla="*/ 2520950 h 2520950"/>
                  <a:gd name="connsiteX33" fmla="*/ 4622059 w 10282787"/>
                  <a:gd name="connsiteY33" fmla="*/ 2520950 h 2520950"/>
                  <a:gd name="connsiteX34" fmla="*/ 3937481 w 10282787"/>
                  <a:gd name="connsiteY34" fmla="*/ 2520950 h 2520950"/>
                  <a:gd name="connsiteX35" fmla="*/ 3536176 w 10282787"/>
                  <a:gd name="connsiteY35" fmla="*/ 2520950 h 2520950"/>
                  <a:gd name="connsiteX36" fmla="*/ 2757174 w 10282787"/>
                  <a:gd name="connsiteY36" fmla="*/ 2520950 h 2520950"/>
                  <a:gd name="connsiteX37" fmla="*/ 2167021 w 10282787"/>
                  <a:gd name="connsiteY37" fmla="*/ 2520950 h 2520950"/>
                  <a:gd name="connsiteX38" fmla="*/ 1671292 w 10282787"/>
                  <a:gd name="connsiteY38" fmla="*/ 2520950 h 2520950"/>
                  <a:gd name="connsiteX39" fmla="*/ 1175563 w 10282787"/>
                  <a:gd name="connsiteY39" fmla="*/ 2520950 h 2520950"/>
                  <a:gd name="connsiteX40" fmla="*/ 420167 w 10282787"/>
                  <a:gd name="connsiteY40" fmla="*/ 2520950 h 2520950"/>
                  <a:gd name="connsiteX41" fmla="*/ 0 w 10282787"/>
                  <a:gd name="connsiteY41" fmla="*/ 2100783 h 2520950"/>
                  <a:gd name="connsiteX42" fmla="*/ 0 w 10282787"/>
                  <a:gd name="connsiteY42" fmla="*/ 1590996 h 2520950"/>
                  <a:gd name="connsiteX43" fmla="*/ 0 w 10282787"/>
                  <a:gd name="connsiteY43" fmla="*/ 1064403 h 2520950"/>
                  <a:gd name="connsiteX44" fmla="*/ 0 w 10282787"/>
                  <a:gd name="connsiteY44" fmla="*/ 420167 h 25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82787" h="2520950" fill="none" extrusionOk="0">
                    <a:moveTo>
                      <a:pt x="0" y="420167"/>
                    </a:moveTo>
                    <a:cubicBezTo>
                      <a:pt x="-49797" y="160564"/>
                      <a:pt x="195293" y="3262"/>
                      <a:pt x="420167" y="0"/>
                    </a:cubicBezTo>
                    <a:cubicBezTo>
                      <a:pt x="514949" y="-14179"/>
                      <a:pt x="648915" y="38344"/>
                      <a:pt x="821471" y="0"/>
                    </a:cubicBezTo>
                    <a:cubicBezTo>
                      <a:pt x="994027" y="-38344"/>
                      <a:pt x="1205409" y="17116"/>
                      <a:pt x="1411625" y="0"/>
                    </a:cubicBezTo>
                    <a:cubicBezTo>
                      <a:pt x="1617841" y="-17116"/>
                      <a:pt x="1901469" y="65683"/>
                      <a:pt x="2190627" y="0"/>
                    </a:cubicBezTo>
                    <a:cubicBezTo>
                      <a:pt x="2479785" y="-65683"/>
                      <a:pt x="2352067" y="11546"/>
                      <a:pt x="2497507" y="0"/>
                    </a:cubicBezTo>
                    <a:cubicBezTo>
                      <a:pt x="2642947" y="-11546"/>
                      <a:pt x="2842661" y="4640"/>
                      <a:pt x="2993235" y="0"/>
                    </a:cubicBezTo>
                    <a:cubicBezTo>
                      <a:pt x="3143809" y="-4640"/>
                      <a:pt x="3166287" y="29631"/>
                      <a:pt x="3300115" y="0"/>
                    </a:cubicBezTo>
                    <a:cubicBezTo>
                      <a:pt x="3433943" y="-29631"/>
                      <a:pt x="3577215" y="27434"/>
                      <a:pt x="3701419" y="0"/>
                    </a:cubicBezTo>
                    <a:cubicBezTo>
                      <a:pt x="3825623" y="-27434"/>
                      <a:pt x="4183109" y="7407"/>
                      <a:pt x="4480422" y="0"/>
                    </a:cubicBezTo>
                    <a:cubicBezTo>
                      <a:pt x="4777735" y="-7407"/>
                      <a:pt x="4723992" y="8613"/>
                      <a:pt x="4881726" y="0"/>
                    </a:cubicBezTo>
                    <a:cubicBezTo>
                      <a:pt x="5039460" y="-8613"/>
                      <a:pt x="5304744" y="48964"/>
                      <a:pt x="5566304" y="0"/>
                    </a:cubicBezTo>
                    <a:cubicBezTo>
                      <a:pt x="5827864" y="-48964"/>
                      <a:pt x="5764724" y="29725"/>
                      <a:pt x="5873184" y="0"/>
                    </a:cubicBezTo>
                    <a:cubicBezTo>
                      <a:pt x="5981644" y="-29725"/>
                      <a:pt x="6333171" y="42230"/>
                      <a:pt x="6463337" y="0"/>
                    </a:cubicBezTo>
                    <a:cubicBezTo>
                      <a:pt x="6593503" y="-42230"/>
                      <a:pt x="6980793" y="47676"/>
                      <a:pt x="7242339" y="0"/>
                    </a:cubicBezTo>
                    <a:cubicBezTo>
                      <a:pt x="7503885" y="-47676"/>
                      <a:pt x="7422989" y="16665"/>
                      <a:pt x="7549219" y="0"/>
                    </a:cubicBezTo>
                    <a:cubicBezTo>
                      <a:pt x="7675449" y="-16665"/>
                      <a:pt x="8088672" y="13031"/>
                      <a:pt x="8328221" y="0"/>
                    </a:cubicBezTo>
                    <a:cubicBezTo>
                      <a:pt x="8567770" y="-13031"/>
                      <a:pt x="8581254" y="58692"/>
                      <a:pt x="8823950" y="0"/>
                    </a:cubicBezTo>
                    <a:cubicBezTo>
                      <a:pt x="9066646" y="-58692"/>
                      <a:pt x="9411916" y="123447"/>
                      <a:pt x="9862620" y="0"/>
                    </a:cubicBezTo>
                    <a:cubicBezTo>
                      <a:pt x="10109044" y="37655"/>
                      <a:pt x="10284132" y="193209"/>
                      <a:pt x="10282787" y="420167"/>
                    </a:cubicBezTo>
                    <a:cubicBezTo>
                      <a:pt x="10330810" y="700395"/>
                      <a:pt x="10229010" y="825724"/>
                      <a:pt x="10282787" y="1013985"/>
                    </a:cubicBezTo>
                    <a:cubicBezTo>
                      <a:pt x="10336564" y="1202246"/>
                      <a:pt x="10234924" y="1389219"/>
                      <a:pt x="10282787" y="1607802"/>
                    </a:cubicBezTo>
                    <a:cubicBezTo>
                      <a:pt x="10330650" y="1826385"/>
                      <a:pt x="10249181" y="1963434"/>
                      <a:pt x="10282787" y="2100783"/>
                    </a:cubicBezTo>
                    <a:cubicBezTo>
                      <a:pt x="10317397" y="2335467"/>
                      <a:pt x="10072380" y="2537095"/>
                      <a:pt x="9862620" y="2520950"/>
                    </a:cubicBezTo>
                    <a:cubicBezTo>
                      <a:pt x="9710483" y="2546348"/>
                      <a:pt x="9689362" y="2496139"/>
                      <a:pt x="9555740" y="2520950"/>
                    </a:cubicBezTo>
                    <a:cubicBezTo>
                      <a:pt x="9422118" y="2545761"/>
                      <a:pt x="9197012" y="2495351"/>
                      <a:pt x="9060011" y="2520950"/>
                    </a:cubicBezTo>
                    <a:cubicBezTo>
                      <a:pt x="8923010" y="2546549"/>
                      <a:pt x="8474685" y="2467276"/>
                      <a:pt x="8281009" y="2520950"/>
                    </a:cubicBezTo>
                    <a:cubicBezTo>
                      <a:pt x="8087333" y="2574624"/>
                      <a:pt x="7809632" y="2455613"/>
                      <a:pt x="7690856" y="2520950"/>
                    </a:cubicBezTo>
                    <a:cubicBezTo>
                      <a:pt x="7572080" y="2586287"/>
                      <a:pt x="7310823" y="2516547"/>
                      <a:pt x="7195127" y="2520950"/>
                    </a:cubicBezTo>
                    <a:cubicBezTo>
                      <a:pt x="7079431" y="2525353"/>
                      <a:pt x="6745559" y="2470129"/>
                      <a:pt x="6510549" y="2520950"/>
                    </a:cubicBezTo>
                    <a:cubicBezTo>
                      <a:pt x="6275539" y="2571771"/>
                      <a:pt x="6099546" y="2475728"/>
                      <a:pt x="5920396" y="2520950"/>
                    </a:cubicBezTo>
                    <a:cubicBezTo>
                      <a:pt x="5741246" y="2566172"/>
                      <a:pt x="5708082" y="2484229"/>
                      <a:pt x="5519092" y="2520950"/>
                    </a:cubicBezTo>
                    <a:cubicBezTo>
                      <a:pt x="5330102" y="2557671"/>
                      <a:pt x="5194409" y="2503162"/>
                      <a:pt x="4928938" y="2520950"/>
                    </a:cubicBezTo>
                    <a:cubicBezTo>
                      <a:pt x="4663467" y="2538738"/>
                      <a:pt x="4742889" y="2504429"/>
                      <a:pt x="4622059" y="2520950"/>
                    </a:cubicBezTo>
                    <a:cubicBezTo>
                      <a:pt x="4501229" y="2537471"/>
                      <a:pt x="4253975" y="2519218"/>
                      <a:pt x="3937481" y="2520950"/>
                    </a:cubicBezTo>
                    <a:cubicBezTo>
                      <a:pt x="3620987" y="2522682"/>
                      <a:pt x="3722642" y="2481353"/>
                      <a:pt x="3536176" y="2520950"/>
                    </a:cubicBezTo>
                    <a:cubicBezTo>
                      <a:pt x="3349710" y="2560547"/>
                      <a:pt x="3120360" y="2480026"/>
                      <a:pt x="2757174" y="2520950"/>
                    </a:cubicBezTo>
                    <a:cubicBezTo>
                      <a:pt x="2393988" y="2561874"/>
                      <a:pt x="2446241" y="2511552"/>
                      <a:pt x="2167021" y="2520950"/>
                    </a:cubicBezTo>
                    <a:cubicBezTo>
                      <a:pt x="1887801" y="2530348"/>
                      <a:pt x="1782643" y="2484825"/>
                      <a:pt x="1671292" y="2520950"/>
                    </a:cubicBezTo>
                    <a:cubicBezTo>
                      <a:pt x="1559941" y="2557075"/>
                      <a:pt x="1318680" y="2479595"/>
                      <a:pt x="1175563" y="2520950"/>
                    </a:cubicBezTo>
                    <a:cubicBezTo>
                      <a:pt x="1032446" y="2562305"/>
                      <a:pt x="714748" y="2480273"/>
                      <a:pt x="420167" y="2520950"/>
                    </a:cubicBezTo>
                    <a:cubicBezTo>
                      <a:pt x="183118" y="2469939"/>
                      <a:pt x="17198" y="2324080"/>
                      <a:pt x="0" y="2100783"/>
                    </a:cubicBezTo>
                    <a:cubicBezTo>
                      <a:pt x="-8810" y="1983375"/>
                      <a:pt x="6787" y="1750791"/>
                      <a:pt x="0" y="1590996"/>
                    </a:cubicBezTo>
                    <a:cubicBezTo>
                      <a:pt x="-6787" y="1431201"/>
                      <a:pt x="15235" y="1248698"/>
                      <a:pt x="0" y="1064403"/>
                    </a:cubicBezTo>
                    <a:cubicBezTo>
                      <a:pt x="-15235" y="880108"/>
                      <a:pt x="46483" y="727083"/>
                      <a:pt x="0" y="420167"/>
                    </a:cubicBezTo>
                    <a:close/>
                  </a:path>
                  <a:path w="10282787" h="2520950" stroke="0" extrusionOk="0">
                    <a:moveTo>
                      <a:pt x="0" y="420167"/>
                    </a:moveTo>
                    <a:cubicBezTo>
                      <a:pt x="18980" y="203190"/>
                      <a:pt x="168194" y="7494"/>
                      <a:pt x="420167" y="0"/>
                    </a:cubicBezTo>
                    <a:cubicBezTo>
                      <a:pt x="543119" y="-34075"/>
                      <a:pt x="665993" y="3156"/>
                      <a:pt x="821471" y="0"/>
                    </a:cubicBezTo>
                    <a:cubicBezTo>
                      <a:pt x="976949" y="-3156"/>
                      <a:pt x="1052783" y="47280"/>
                      <a:pt x="1222776" y="0"/>
                    </a:cubicBezTo>
                    <a:cubicBezTo>
                      <a:pt x="1392769" y="-47280"/>
                      <a:pt x="1823968" y="22572"/>
                      <a:pt x="2001778" y="0"/>
                    </a:cubicBezTo>
                    <a:cubicBezTo>
                      <a:pt x="2179588" y="-22572"/>
                      <a:pt x="2269639" y="7624"/>
                      <a:pt x="2497507" y="0"/>
                    </a:cubicBezTo>
                    <a:cubicBezTo>
                      <a:pt x="2725375" y="-7624"/>
                      <a:pt x="2795317" y="57314"/>
                      <a:pt x="2993235" y="0"/>
                    </a:cubicBezTo>
                    <a:cubicBezTo>
                      <a:pt x="3191153" y="-57314"/>
                      <a:pt x="3336373" y="40160"/>
                      <a:pt x="3583389" y="0"/>
                    </a:cubicBezTo>
                    <a:cubicBezTo>
                      <a:pt x="3830405" y="-40160"/>
                      <a:pt x="3881135" y="17957"/>
                      <a:pt x="4173542" y="0"/>
                    </a:cubicBezTo>
                    <a:cubicBezTo>
                      <a:pt x="4465949" y="-17957"/>
                      <a:pt x="4561445" y="60576"/>
                      <a:pt x="4763695" y="0"/>
                    </a:cubicBezTo>
                    <a:cubicBezTo>
                      <a:pt x="4965945" y="-60576"/>
                      <a:pt x="5061064" y="12603"/>
                      <a:pt x="5165000" y="0"/>
                    </a:cubicBezTo>
                    <a:cubicBezTo>
                      <a:pt x="5268936" y="-12603"/>
                      <a:pt x="5627349" y="46755"/>
                      <a:pt x="5755153" y="0"/>
                    </a:cubicBezTo>
                    <a:cubicBezTo>
                      <a:pt x="5882957" y="-46755"/>
                      <a:pt x="6170627" y="78907"/>
                      <a:pt x="6439731" y="0"/>
                    </a:cubicBezTo>
                    <a:cubicBezTo>
                      <a:pt x="6708835" y="-78907"/>
                      <a:pt x="6899946" y="13083"/>
                      <a:pt x="7124309" y="0"/>
                    </a:cubicBezTo>
                    <a:cubicBezTo>
                      <a:pt x="7348672" y="-13083"/>
                      <a:pt x="7419631" y="550"/>
                      <a:pt x="7620037" y="0"/>
                    </a:cubicBezTo>
                    <a:cubicBezTo>
                      <a:pt x="7820443" y="-550"/>
                      <a:pt x="7935973" y="38871"/>
                      <a:pt x="8021342" y="0"/>
                    </a:cubicBezTo>
                    <a:cubicBezTo>
                      <a:pt x="8106711" y="-38871"/>
                      <a:pt x="8299481" y="5954"/>
                      <a:pt x="8517070" y="0"/>
                    </a:cubicBezTo>
                    <a:cubicBezTo>
                      <a:pt x="8734659" y="-5954"/>
                      <a:pt x="8890974" y="40897"/>
                      <a:pt x="9107224" y="0"/>
                    </a:cubicBezTo>
                    <a:cubicBezTo>
                      <a:pt x="9323474" y="-40897"/>
                      <a:pt x="9613043" y="47201"/>
                      <a:pt x="9862620" y="0"/>
                    </a:cubicBezTo>
                    <a:cubicBezTo>
                      <a:pt x="10102361" y="18033"/>
                      <a:pt x="10258435" y="194381"/>
                      <a:pt x="10282787" y="420167"/>
                    </a:cubicBezTo>
                    <a:cubicBezTo>
                      <a:pt x="10337077" y="691651"/>
                      <a:pt x="10241199" y="791290"/>
                      <a:pt x="10282787" y="1013985"/>
                    </a:cubicBezTo>
                    <a:cubicBezTo>
                      <a:pt x="10324375" y="1236680"/>
                      <a:pt x="10250652" y="1415695"/>
                      <a:pt x="10282787" y="1574190"/>
                    </a:cubicBezTo>
                    <a:cubicBezTo>
                      <a:pt x="10314922" y="1732686"/>
                      <a:pt x="10270850" y="1902160"/>
                      <a:pt x="10282787" y="2100783"/>
                    </a:cubicBezTo>
                    <a:cubicBezTo>
                      <a:pt x="10293281" y="2348237"/>
                      <a:pt x="10039777" y="2499999"/>
                      <a:pt x="9862620" y="2520950"/>
                    </a:cubicBezTo>
                    <a:cubicBezTo>
                      <a:pt x="9720795" y="2590601"/>
                      <a:pt x="9545859" y="2507564"/>
                      <a:pt x="9272467" y="2520950"/>
                    </a:cubicBezTo>
                    <a:cubicBezTo>
                      <a:pt x="8999075" y="2534336"/>
                      <a:pt x="8853920" y="2499901"/>
                      <a:pt x="8493464" y="2520950"/>
                    </a:cubicBezTo>
                    <a:cubicBezTo>
                      <a:pt x="8133008" y="2541999"/>
                      <a:pt x="7961381" y="2468158"/>
                      <a:pt x="7808886" y="2520950"/>
                    </a:cubicBezTo>
                    <a:cubicBezTo>
                      <a:pt x="7656391" y="2573742"/>
                      <a:pt x="7538623" y="2483023"/>
                      <a:pt x="7313158" y="2520950"/>
                    </a:cubicBezTo>
                    <a:cubicBezTo>
                      <a:pt x="7087693" y="2558877"/>
                      <a:pt x="7019562" y="2495449"/>
                      <a:pt x="6911853" y="2520950"/>
                    </a:cubicBezTo>
                    <a:cubicBezTo>
                      <a:pt x="6804144" y="2546451"/>
                      <a:pt x="6624200" y="2498075"/>
                      <a:pt x="6416125" y="2520950"/>
                    </a:cubicBezTo>
                    <a:cubicBezTo>
                      <a:pt x="6208050" y="2543825"/>
                      <a:pt x="6113160" y="2499013"/>
                      <a:pt x="5920396" y="2520950"/>
                    </a:cubicBezTo>
                    <a:cubicBezTo>
                      <a:pt x="5727632" y="2542887"/>
                      <a:pt x="5732096" y="2512443"/>
                      <a:pt x="5613516" y="2520950"/>
                    </a:cubicBezTo>
                    <a:cubicBezTo>
                      <a:pt x="5494936" y="2529457"/>
                      <a:pt x="5257280" y="2444457"/>
                      <a:pt x="4928938" y="2520950"/>
                    </a:cubicBezTo>
                    <a:cubicBezTo>
                      <a:pt x="4600596" y="2597443"/>
                      <a:pt x="4581982" y="2518185"/>
                      <a:pt x="4433210" y="2520950"/>
                    </a:cubicBezTo>
                    <a:cubicBezTo>
                      <a:pt x="4284438" y="2523715"/>
                      <a:pt x="4118301" y="2496075"/>
                      <a:pt x="4031905" y="2520950"/>
                    </a:cubicBezTo>
                    <a:cubicBezTo>
                      <a:pt x="3945509" y="2545825"/>
                      <a:pt x="3623516" y="2496286"/>
                      <a:pt x="3252903" y="2520950"/>
                    </a:cubicBezTo>
                    <a:cubicBezTo>
                      <a:pt x="2882290" y="2545614"/>
                      <a:pt x="2959290" y="2510306"/>
                      <a:pt x="2851599" y="2520950"/>
                    </a:cubicBezTo>
                    <a:cubicBezTo>
                      <a:pt x="2743908" y="2531594"/>
                      <a:pt x="2397942" y="2461811"/>
                      <a:pt x="2261445" y="2520950"/>
                    </a:cubicBezTo>
                    <a:cubicBezTo>
                      <a:pt x="2124948" y="2580089"/>
                      <a:pt x="1884812" y="2476022"/>
                      <a:pt x="1765717" y="2520950"/>
                    </a:cubicBezTo>
                    <a:cubicBezTo>
                      <a:pt x="1646622" y="2565878"/>
                      <a:pt x="1310926" y="2482343"/>
                      <a:pt x="986714" y="2520950"/>
                    </a:cubicBezTo>
                    <a:cubicBezTo>
                      <a:pt x="662502" y="2559557"/>
                      <a:pt x="625335" y="2462053"/>
                      <a:pt x="420167" y="2520950"/>
                    </a:cubicBezTo>
                    <a:cubicBezTo>
                      <a:pt x="156910" y="2487989"/>
                      <a:pt x="31863" y="2291407"/>
                      <a:pt x="0" y="2100783"/>
                    </a:cubicBezTo>
                    <a:cubicBezTo>
                      <a:pt x="-42694" y="1978672"/>
                      <a:pt x="925" y="1651854"/>
                      <a:pt x="0" y="1523772"/>
                    </a:cubicBezTo>
                    <a:cubicBezTo>
                      <a:pt x="-925" y="1395690"/>
                      <a:pt x="59929" y="1190042"/>
                      <a:pt x="0" y="963566"/>
                    </a:cubicBezTo>
                    <a:cubicBezTo>
                      <a:pt x="-59929" y="737090"/>
                      <a:pt x="21625" y="612866"/>
                      <a:pt x="0" y="420167"/>
                    </a:cubicBezTo>
                    <a:close/>
                  </a:path>
                </a:pathLst>
              </a:custGeom>
              <a:solidFill>
                <a:schemeClr val="bg1"/>
              </a:solidFill>
              <a:ln w="28575">
                <a:solidFill>
                  <a:srgbClr val="C12786"/>
                </a:solidFill>
                <a:prstDash val="dashDot"/>
                <a:extLst>
                  <a:ext uri="{C807C97D-BFC1-408E-A445-0C87EB9F89A2}">
                    <ask:lineSketchStyleProps xmlns:ask="http://schemas.microsoft.com/office/drawing/2018/sketchyshapes" xmlns="" sd="3938121125">
                      <a:custGeom>
                        <a:avLst/>
                        <a:gdLst>
                          <a:gd name="connsiteX0" fmla="*/ 0 w 10687682"/>
                          <a:gd name="connsiteY0" fmla="*/ 209024 h 1254124"/>
                          <a:gd name="connsiteX1" fmla="*/ 436711 w 10687682"/>
                          <a:gd name="connsiteY1" fmla="*/ 0 h 1254124"/>
                          <a:gd name="connsiteX2" fmla="*/ 853817 w 10687682"/>
                          <a:gd name="connsiteY2" fmla="*/ 0 h 1254124"/>
                          <a:gd name="connsiteX3" fmla="*/ 1467209 w 10687682"/>
                          <a:gd name="connsiteY3" fmla="*/ 0 h 1254124"/>
                          <a:gd name="connsiteX4" fmla="*/ 2276885 w 10687682"/>
                          <a:gd name="connsiteY4" fmla="*/ 0 h 1254124"/>
                          <a:gd name="connsiteX5" fmla="*/ 2595848 w 10687682"/>
                          <a:gd name="connsiteY5" fmla="*/ 0 h 1254124"/>
                          <a:gd name="connsiteX6" fmla="*/ 3111096 w 10687682"/>
                          <a:gd name="connsiteY6" fmla="*/ 0 h 1254124"/>
                          <a:gd name="connsiteX7" fmla="*/ 3430060 w 10687682"/>
                          <a:gd name="connsiteY7" fmla="*/ 0 h 1254124"/>
                          <a:gd name="connsiteX8" fmla="*/ 3847166 w 10687682"/>
                          <a:gd name="connsiteY8" fmla="*/ 0 h 1254124"/>
                          <a:gd name="connsiteX9" fmla="*/ 4656843 w 10687682"/>
                          <a:gd name="connsiteY9" fmla="*/ 0 h 1254124"/>
                          <a:gd name="connsiteX10" fmla="*/ 5073948 w 10687682"/>
                          <a:gd name="connsiteY10" fmla="*/ 0 h 1254124"/>
                          <a:gd name="connsiteX11" fmla="*/ 5785482 w 10687682"/>
                          <a:gd name="connsiteY11" fmla="*/ 0 h 1254124"/>
                          <a:gd name="connsiteX12" fmla="*/ 6104446 w 10687682"/>
                          <a:gd name="connsiteY12" fmla="*/ 0 h 1254124"/>
                          <a:gd name="connsiteX13" fmla="*/ 6717837 w 10687682"/>
                          <a:gd name="connsiteY13" fmla="*/ 0 h 1254124"/>
                          <a:gd name="connsiteX14" fmla="*/ 7527513 w 10687682"/>
                          <a:gd name="connsiteY14" fmla="*/ 0 h 1254124"/>
                          <a:gd name="connsiteX15" fmla="*/ 7846477 w 10687682"/>
                          <a:gd name="connsiteY15" fmla="*/ 0 h 1254124"/>
                          <a:gd name="connsiteX16" fmla="*/ 8656153 w 10687682"/>
                          <a:gd name="connsiteY16" fmla="*/ 0 h 1254124"/>
                          <a:gd name="connsiteX17" fmla="*/ 9171401 w 10687682"/>
                          <a:gd name="connsiteY17" fmla="*/ 0 h 1254124"/>
                          <a:gd name="connsiteX18" fmla="*/ 10250970 w 10687682"/>
                          <a:gd name="connsiteY18" fmla="*/ 0 h 1254124"/>
                          <a:gd name="connsiteX19" fmla="*/ 10687682 w 10687682"/>
                          <a:gd name="connsiteY19" fmla="*/ 209024 h 1254124"/>
                          <a:gd name="connsiteX20" fmla="*/ 10687682 w 10687682"/>
                          <a:gd name="connsiteY20" fmla="*/ 504437 h 1254124"/>
                          <a:gd name="connsiteX21" fmla="*/ 10687682 w 10687682"/>
                          <a:gd name="connsiteY21" fmla="*/ 799850 h 1254124"/>
                          <a:gd name="connsiteX22" fmla="*/ 10687682 w 10687682"/>
                          <a:gd name="connsiteY22" fmla="*/ 1045099 h 1254124"/>
                          <a:gd name="connsiteX23" fmla="*/ 10250970 w 10687682"/>
                          <a:gd name="connsiteY23" fmla="*/ 1254124 h 1254124"/>
                          <a:gd name="connsiteX24" fmla="*/ 9932006 w 10687682"/>
                          <a:gd name="connsiteY24" fmla="*/ 1254124 h 1254124"/>
                          <a:gd name="connsiteX25" fmla="*/ 9416757 w 10687682"/>
                          <a:gd name="connsiteY25" fmla="*/ 1254124 h 1254124"/>
                          <a:gd name="connsiteX26" fmla="*/ 8607081 w 10687682"/>
                          <a:gd name="connsiteY26" fmla="*/ 1254124 h 1254124"/>
                          <a:gd name="connsiteX27" fmla="*/ 7993691 w 10687682"/>
                          <a:gd name="connsiteY27" fmla="*/ 1254124 h 1254124"/>
                          <a:gd name="connsiteX28" fmla="*/ 7478442 w 10687682"/>
                          <a:gd name="connsiteY28" fmla="*/ 1254124 h 1254124"/>
                          <a:gd name="connsiteX29" fmla="*/ 6766908 w 10687682"/>
                          <a:gd name="connsiteY29" fmla="*/ 1254124 h 1254124"/>
                          <a:gd name="connsiteX30" fmla="*/ 6153517 w 10687682"/>
                          <a:gd name="connsiteY30" fmla="*/ 1254124 h 1254124"/>
                          <a:gd name="connsiteX31" fmla="*/ 5736411 w 10687682"/>
                          <a:gd name="connsiteY31" fmla="*/ 1254124 h 1254124"/>
                          <a:gd name="connsiteX32" fmla="*/ 5123019 w 10687682"/>
                          <a:gd name="connsiteY32" fmla="*/ 1254124 h 1254124"/>
                          <a:gd name="connsiteX33" fmla="*/ 4804057 w 10687682"/>
                          <a:gd name="connsiteY33" fmla="*/ 1254124 h 1254124"/>
                          <a:gd name="connsiteX34" fmla="*/ 4092523 w 10687682"/>
                          <a:gd name="connsiteY34" fmla="*/ 1254124 h 1254124"/>
                          <a:gd name="connsiteX35" fmla="*/ 3675416 w 10687682"/>
                          <a:gd name="connsiteY35" fmla="*/ 1254124 h 1254124"/>
                          <a:gd name="connsiteX36" fmla="*/ 2865740 w 10687682"/>
                          <a:gd name="connsiteY36" fmla="*/ 1254124 h 1254124"/>
                          <a:gd name="connsiteX37" fmla="*/ 2252349 w 10687682"/>
                          <a:gd name="connsiteY37" fmla="*/ 1254124 h 1254124"/>
                          <a:gd name="connsiteX38" fmla="*/ 1737100 w 10687682"/>
                          <a:gd name="connsiteY38" fmla="*/ 1254124 h 1254124"/>
                          <a:gd name="connsiteX39" fmla="*/ 1221851 w 10687682"/>
                          <a:gd name="connsiteY39" fmla="*/ 1254124 h 1254124"/>
                          <a:gd name="connsiteX40" fmla="*/ 436711 w 10687682"/>
                          <a:gd name="connsiteY40" fmla="*/ 1254124 h 1254124"/>
                          <a:gd name="connsiteX41" fmla="*/ 0 w 10687682"/>
                          <a:gd name="connsiteY41" fmla="*/ 1045099 h 1254124"/>
                          <a:gd name="connsiteX42" fmla="*/ 0 w 10687682"/>
                          <a:gd name="connsiteY42" fmla="*/ 791489 h 1254124"/>
                          <a:gd name="connsiteX43" fmla="*/ 0 w 10687682"/>
                          <a:gd name="connsiteY43" fmla="*/ 529519 h 1254124"/>
                          <a:gd name="connsiteX44" fmla="*/ 0 w 10687682"/>
                          <a:gd name="connsiteY44" fmla="*/ 209024 h 1254124"/>
                          <a:gd name="connsiteX0" fmla="*/ 0 w 10687682"/>
                          <a:gd name="connsiteY0" fmla="*/ 209024 h 1254124"/>
                          <a:gd name="connsiteX1" fmla="*/ 436711 w 10687682"/>
                          <a:gd name="connsiteY1" fmla="*/ 0 h 1254124"/>
                          <a:gd name="connsiteX2" fmla="*/ 853817 w 10687682"/>
                          <a:gd name="connsiteY2" fmla="*/ 0 h 1254124"/>
                          <a:gd name="connsiteX3" fmla="*/ 1270924 w 10687682"/>
                          <a:gd name="connsiteY3" fmla="*/ 0 h 1254124"/>
                          <a:gd name="connsiteX4" fmla="*/ 2080600 w 10687682"/>
                          <a:gd name="connsiteY4" fmla="*/ 0 h 1254124"/>
                          <a:gd name="connsiteX5" fmla="*/ 2595848 w 10687682"/>
                          <a:gd name="connsiteY5" fmla="*/ 0 h 1254124"/>
                          <a:gd name="connsiteX6" fmla="*/ 3111096 w 10687682"/>
                          <a:gd name="connsiteY6" fmla="*/ 0 h 1254124"/>
                          <a:gd name="connsiteX7" fmla="*/ 3724488 w 10687682"/>
                          <a:gd name="connsiteY7" fmla="*/ 0 h 1254124"/>
                          <a:gd name="connsiteX8" fmla="*/ 4337879 w 10687682"/>
                          <a:gd name="connsiteY8" fmla="*/ 0 h 1254124"/>
                          <a:gd name="connsiteX9" fmla="*/ 4951270 w 10687682"/>
                          <a:gd name="connsiteY9" fmla="*/ 0 h 1254124"/>
                          <a:gd name="connsiteX10" fmla="*/ 5368377 w 10687682"/>
                          <a:gd name="connsiteY10" fmla="*/ 0 h 1254124"/>
                          <a:gd name="connsiteX11" fmla="*/ 5981767 w 10687682"/>
                          <a:gd name="connsiteY11" fmla="*/ 0 h 1254124"/>
                          <a:gd name="connsiteX12" fmla="*/ 6693301 w 10687682"/>
                          <a:gd name="connsiteY12" fmla="*/ 0 h 1254124"/>
                          <a:gd name="connsiteX13" fmla="*/ 7404835 w 10687682"/>
                          <a:gd name="connsiteY13" fmla="*/ 0 h 1254124"/>
                          <a:gd name="connsiteX14" fmla="*/ 7920083 w 10687682"/>
                          <a:gd name="connsiteY14" fmla="*/ 0 h 1254124"/>
                          <a:gd name="connsiteX15" fmla="*/ 8337190 w 10687682"/>
                          <a:gd name="connsiteY15" fmla="*/ 0 h 1254124"/>
                          <a:gd name="connsiteX16" fmla="*/ 8852438 w 10687682"/>
                          <a:gd name="connsiteY16" fmla="*/ 0 h 1254124"/>
                          <a:gd name="connsiteX17" fmla="*/ 9465830 w 10687682"/>
                          <a:gd name="connsiteY17" fmla="*/ 0 h 1254124"/>
                          <a:gd name="connsiteX18" fmla="*/ 10250970 w 10687682"/>
                          <a:gd name="connsiteY18" fmla="*/ 0 h 1254124"/>
                          <a:gd name="connsiteX19" fmla="*/ 10687682 w 10687682"/>
                          <a:gd name="connsiteY19" fmla="*/ 209024 h 1254124"/>
                          <a:gd name="connsiteX20" fmla="*/ 10687682 w 10687682"/>
                          <a:gd name="connsiteY20" fmla="*/ 504437 h 1254124"/>
                          <a:gd name="connsiteX21" fmla="*/ 10687682 w 10687682"/>
                          <a:gd name="connsiteY21" fmla="*/ 783129 h 1254124"/>
                          <a:gd name="connsiteX22" fmla="*/ 10687682 w 10687682"/>
                          <a:gd name="connsiteY22" fmla="*/ 1045099 h 1254124"/>
                          <a:gd name="connsiteX23" fmla="*/ 10250970 w 10687682"/>
                          <a:gd name="connsiteY23" fmla="*/ 1254124 h 1254124"/>
                          <a:gd name="connsiteX24" fmla="*/ 9637579 w 10687682"/>
                          <a:gd name="connsiteY24" fmla="*/ 1254124 h 1254124"/>
                          <a:gd name="connsiteX25" fmla="*/ 8827902 w 10687682"/>
                          <a:gd name="connsiteY25" fmla="*/ 1254124 h 1254124"/>
                          <a:gd name="connsiteX26" fmla="*/ 8116368 w 10687682"/>
                          <a:gd name="connsiteY26" fmla="*/ 1254124 h 1254124"/>
                          <a:gd name="connsiteX27" fmla="*/ 7601120 w 10687682"/>
                          <a:gd name="connsiteY27" fmla="*/ 1254124 h 1254124"/>
                          <a:gd name="connsiteX28" fmla="*/ 7184014 w 10687682"/>
                          <a:gd name="connsiteY28" fmla="*/ 1254124 h 1254124"/>
                          <a:gd name="connsiteX29" fmla="*/ 6668766 w 10687682"/>
                          <a:gd name="connsiteY29" fmla="*/ 1254124 h 1254124"/>
                          <a:gd name="connsiteX30" fmla="*/ 6153517 w 10687682"/>
                          <a:gd name="connsiteY30" fmla="*/ 1254124 h 1254124"/>
                          <a:gd name="connsiteX31" fmla="*/ 5834553 w 10687682"/>
                          <a:gd name="connsiteY31" fmla="*/ 1254124 h 1254124"/>
                          <a:gd name="connsiteX32" fmla="*/ 5123019 w 10687682"/>
                          <a:gd name="connsiteY32" fmla="*/ 1254124 h 1254124"/>
                          <a:gd name="connsiteX33" fmla="*/ 4607772 w 10687682"/>
                          <a:gd name="connsiteY33" fmla="*/ 1254124 h 1254124"/>
                          <a:gd name="connsiteX34" fmla="*/ 4190665 w 10687682"/>
                          <a:gd name="connsiteY34" fmla="*/ 1254124 h 1254124"/>
                          <a:gd name="connsiteX35" fmla="*/ 3380989 w 10687682"/>
                          <a:gd name="connsiteY35" fmla="*/ 1254124 h 1254124"/>
                          <a:gd name="connsiteX36" fmla="*/ 2963883 w 10687682"/>
                          <a:gd name="connsiteY36" fmla="*/ 1254124 h 1254124"/>
                          <a:gd name="connsiteX37" fmla="*/ 2350491 w 10687682"/>
                          <a:gd name="connsiteY37" fmla="*/ 1254124 h 1254124"/>
                          <a:gd name="connsiteX38" fmla="*/ 1835243 w 10687682"/>
                          <a:gd name="connsiteY38" fmla="*/ 1254124 h 1254124"/>
                          <a:gd name="connsiteX39" fmla="*/ 1025566 w 10687682"/>
                          <a:gd name="connsiteY39" fmla="*/ 1254124 h 1254124"/>
                          <a:gd name="connsiteX40" fmla="*/ 436711 w 10687682"/>
                          <a:gd name="connsiteY40" fmla="*/ 1254124 h 1254124"/>
                          <a:gd name="connsiteX41" fmla="*/ 0 w 10687682"/>
                          <a:gd name="connsiteY41" fmla="*/ 1045099 h 1254124"/>
                          <a:gd name="connsiteX42" fmla="*/ 0 w 10687682"/>
                          <a:gd name="connsiteY42" fmla="*/ 758047 h 1254124"/>
                          <a:gd name="connsiteX43" fmla="*/ 0 w 10687682"/>
                          <a:gd name="connsiteY43" fmla="*/ 479355 h 1254124"/>
                          <a:gd name="connsiteX44" fmla="*/ 0 w 10687682"/>
                          <a:gd name="connsiteY44" fmla="*/ 209024 h 1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87682" h="1254124" fill="none" extrusionOk="0">
                            <a:moveTo>
                              <a:pt x="0" y="209024"/>
                            </a:moveTo>
                            <a:cubicBezTo>
                              <a:pt x="-79181" y="47077"/>
                              <a:pt x="259182" y="-37305"/>
                              <a:pt x="436711" y="0"/>
                            </a:cubicBezTo>
                            <a:cubicBezTo>
                              <a:pt x="574791" y="7238"/>
                              <a:pt x="639635" y="-822"/>
                              <a:pt x="853817" y="0"/>
                            </a:cubicBezTo>
                            <a:cubicBezTo>
                              <a:pt x="1023233" y="24153"/>
                              <a:pt x="1312731" y="-9367"/>
                              <a:pt x="1467209" y="0"/>
                            </a:cubicBezTo>
                            <a:cubicBezTo>
                              <a:pt x="1682552" y="17603"/>
                              <a:pt x="1955730" y="38599"/>
                              <a:pt x="2276885" y="0"/>
                            </a:cubicBezTo>
                            <a:cubicBezTo>
                              <a:pt x="2541005" y="-15936"/>
                              <a:pt x="2474395" y="17195"/>
                              <a:pt x="2595848" y="0"/>
                            </a:cubicBezTo>
                            <a:cubicBezTo>
                              <a:pt x="2725496" y="3513"/>
                              <a:pt x="2946886" y="12284"/>
                              <a:pt x="3111096" y="0"/>
                            </a:cubicBezTo>
                            <a:cubicBezTo>
                              <a:pt x="3272977" y="-5767"/>
                              <a:pt x="3287783" y="11704"/>
                              <a:pt x="3430060" y="0"/>
                            </a:cubicBezTo>
                            <a:cubicBezTo>
                              <a:pt x="3549576" y="6562"/>
                              <a:pt x="3715970" y="10926"/>
                              <a:pt x="3847166" y="0"/>
                            </a:cubicBezTo>
                            <a:cubicBezTo>
                              <a:pt x="3972618" y="-62865"/>
                              <a:pt x="4335606" y="-33891"/>
                              <a:pt x="4656843" y="0"/>
                            </a:cubicBezTo>
                            <a:cubicBezTo>
                              <a:pt x="4970454" y="-11502"/>
                              <a:pt x="4904813" y="16265"/>
                              <a:pt x="5073948" y="0"/>
                            </a:cubicBezTo>
                            <a:cubicBezTo>
                              <a:pt x="5260992" y="-2528"/>
                              <a:pt x="5447615" y="72164"/>
                              <a:pt x="5785482" y="0"/>
                            </a:cubicBezTo>
                            <a:cubicBezTo>
                              <a:pt x="6063499" y="-5140"/>
                              <a:pt x="5984565" y="29947"/>
                              <a:pt x="6104446" y="0"/>
                            </a:cubicBezTo>
                            <a:cubicBezTo>
                              <a:pt x="6225364" y="-28475"/>
                              <a:pt x="6583051" y="42199"/>
                              <a:pt x="6717837" y="0"/>
                            </a:cubicBezTo>
                            <a:cubicBezTo>
                              <a:pt x="6917262" y="-11252"/>
                              <a:pt x="7220178" y="-32223"/>
                              <a:pt x="7527513" y="0"/>
                            </a:cubicBezTo>
                            <a:cubicBezTo>
                              <a:pt x="7810648" y="-18082"/>
                              <a:pt x="7715491" y="-12713"/>
                              <a:pt x="7846477" y="0"/>
                            </a:cubicBezTo>
                            <a:cubicBezTo>
                              <a:pt x="7994787" y="-17639"/>
                              <a:pt x="8394477" y="12927"/>
                              <a:pt x="8656153" y="0"/>
                            </a:cubicBezTo>
                            <a:cubicBezTo>
                              <a:pt x="8908130" y="-1159"/>
                              <a:pt x="8916800" y="22014"/>
                              <a:pt x="9171401" y="0"/>
                            </a:cubicBezTo>
                            <a:cubicBezTo>
                              <a:pt x="9374706" y="-76414"/>
                              <a:pt x="9762554" y="73946"/>
                              <a:pt x="10250970" y="0"/>
                            </a:cubicBezTo>
                            <a:cubicBezTo>
                              <a:pt x="10525580" y="-8432"/>
                              <a:pt x="10710798" y="114819"/>
                              <a:pt x="10687682" y="209024"/>
                            </a:cubicBezTo>
                            <a:cubicBezTo>
                              <a:pt x="10708385" y="350055"/>
                              <a:pt x="10603487" y="409041"/>
                              <a:pt x="10687682" y="504437"/>
                            </a:cubicBezTo>
                            <a:cubicBezTo>
                              <a:pt x="10740459" y="596132"/>
                              <a:pt x="10645324" y="683202"/>
                              <a:pt x="10687682" y="799850"/>
                            </a:cubicBezTo>
                            <a:cubicBezTo>
                              <a:pt x="10738868" y="907799"/>
                              <a:pt x="10647847" y="985875"/>
                              <a:pt x="10687682" y="1045099"/>
                            </a:cubicBezTo>
                            <a:cubicBezTo>
                              <a:pt x="10758528" y="1160736"/>
                              <a:pt x="10511139" y="1241650"/>
                              <a:pt x="10250970" y="1254124"/>
                            </a:cubicBezTo>
                            <a:cubicBezTo>
                              <a:pt x="10090515" y="1259240"/>
                              <a:pt x="10073494" y="1248396"/>
                              <a:pt x="9932006" y="1254124"/>
                            </a:cubicBezTo>
                            <a:cubicBezTo>
                              <a:pt x="9795305" y="1269173"/>
                              <a:pt x="9567335" y="1242344"/>
                              <a:pt x="9416757" y="1254124"/>
                            </a:cubicBezTo>
                            <a:cubicBezTo>
                              <a:pt x="9272408" y="1233024"/>
                              <a:pt x="8807136" y="1248819"/>
                              <a:pt x="8607081" y="1254124"/>
                            </a:cubicBezTo>
                            <a:cubicBezTo>
                              <a:pt x="8407914" y="1283425"/>
                              <a:pt x="8124158" y="1230498"/>
                              <a:pt x="7993691" y="1254124"/>
                            </a:cubicBezTo>
                            <a:cubicBezTo>
                              <a:pt x="7885544" y="1313610"/>
                              <a:pt x="7591388" y="1230075"/>
                              <a:pt x="7478442" y="1254124"/>
                            </a:cubicBezTo>
                            <a:cubicBezTo>
                              <a:pt x="7365538" y="1327907"/>
                              <a:pt x="7012819" y="1200505"/>
                              <a:pt x="6766908" y="1254124"/>
                            </a:cubicBezTo>
                            <a:cubicBezTo>
                              <a:pt x="6557998" y="1299271"/>
                              <a:pt x="6353600" y="1274638"/>
                              <a:pt x="6153517" y="1254124"/>
                            </a:cubicBezTo>
                            <a:cubicBezTo>
                              <a:pt x="5968510" y="1273161"/>
                              <a:pt x="5932332" y="1243058"/>
                              <a:pt x="5736411" y="1254124"/>
                            </a:cubicBezTo>
                            <a:cubicBezTo>
                              <a:pt x="5577699" y="1254391"/>
                              <a:pt x="5395900" y="1243757"/>
                              <a:pt x="5123019" y="1254124"/>
                            </a:cubicBezTo>
                            <a:cubicBezTo>
                              <a:pt x="4845041" y="1260327"/>
                              <a:pt x="4942802" y="1234210"/>
                              <a:pt x="4804057" y="1254124"/>
                            </a:cubicBezTo>
                            <a:cubicBezTo>
                              <a:pt x="4633147" y="1312019"/>
                              <a:pt x="4420268" y="1232434"/>
                              <a:pt x="4092523" y="1254124"/>
                            </a:cubicBezTo>
                            <a:cubicBezTo>
                              <a:pt x="3754839" y="1250031"/>
                              <a:pt x="3856613" y="1225007"/>
                              <a:pt x="3675416" y="1254124"/>
                            </a:cubicBezTo>
                            <a:cubicBezTo>
                              <a:pt x="3494255" y="1288959"/>
                              <a:pt x="3255365" y="1198280"/>
                              <a:pt x="2865740" y="1254124"/>
                            </a:cubicBezTo>
                            <a:cubicBezTo>
                              <a:pt x="2493115" y="1276150"/>
                              <a:pt x="2552225" y="1250551"/>
                              <a:pt x="2252349" y="1254124"/>
                            </a:cubicBezTo>
                            <a:cubicBezTo>
                              <a:pt x="1976961" y="1263108"/>
                              <a:pt x="1836293" y="1242116"/>
                              <a:pt x="1737100" y="1254124"/>
                            </a:cubicBezTo>
                            <a:cubicBezTo>
                              <a:pt x="1616065" y="1290759"/>
                              <a:pt x="1366735" y="1218063"/>
                              <a:pt x="1221851" y="1254124"/>
                            </a:cubicBezTo>
                            <a:cubicBezTo>
                              <a:pt x="1047389" y="1230438"/>
                              <a:pt x="747053" y="1220756"/>
                              <a:pt x="436711" y="1254124"/>
                            </a:cubicBezTo>
                            <a:cubicBezTo>
                              <a:pt x="187413" y="1244832"/>
                              <a:pt x="21537" y="1126316"/>
                              <a:pt x="0" y="1045099"/>
                            </a:cubicBezTo>
                            <a:cubicBezTo>
                              <a:pt x="-30812" y="983120"/>
                              <a:pt x="2020" y="879078"/>
                              <a:pt x="0" y="791489"/>
                            </a:cubicBezTo>
                            <a:cubicBezTo>
                              <a:pt x="12329" y="718428"/>
                              <a:pt x="35275" y="634450"/>
                              <a:pt x="0" y="529519"/>
                            </a:cubicBezTo>
                            <a:cubicBezTo>
                              <a:pt x="-19473" y="436662"/>
                              <a:pt x="40245" y="377161"/>
                              <a:pt x="0" y="209024"/>
                            </a:cubicBezTo>
                            <a:close/>
                          </a:path>
                          <a:path w="10687682" h="1254124" stroke="0" extrusionOk="0">
                            <a:moveTo>
                              <a:pt x="0" y="209024"/>
                            </a:moveTo>
                            <a:cubicBezTo>
                              <a:pt x="15979" y="152434"/>
                              <a:pt x="174215" y="-5526"/>
                              <a:pt x="436711" y="0"/>
                            </a:cubicBezTo>
                            <a:cubicBezTo>
                              <a:pt x="567306" y="-36633"/>
                              <a:pt x="681566" y="-11052"/>
                              <a:pt x="853817" y="0"/>
                            </a:cubicBezTo>
                            <a:cubicBezTo>
                              <a:pt x="1019733" y="-11190"/>
                              <a:pt x="1098533" y="21879"/>
                              <a:pt x="1270924" y="0"/>
                            </a:cubicBezTo>
                            <a:cubicBezTo>
                              <a:pt x="1458681" y="-28544"/>
                              <a:pt x="1940956" y="-11149"/>
                              <a:pt x="2080600" y="0"/>
                            </a:cubicBezTo>
                            <a:cubicBezTo>
                              <a:pt x="2277295" y="-19827"/>
                              <a:pt x="2343478" y="-11332"/>
                              <a:pt x="2595848" y="0"/>
                            </a:cubicBezTo>
                            <a:cubicBezTo>
                              <a:pt x="2832978" y="8210"/>
                              <a:pt x="2909089" y="43539"/>
                              <a:pt x="3111096" y="0"/>
                            </a:cubicBezTo>
                            <a:cubicBezTo>
                              <a:pt x="3333681" y="-71961"/>
                              <a:pt x="3461435" y="11468"/>
                              <a:pt x="3724488" y="0"/>
                            </a:cubicBezTo>
                            <a:cubicBezTo>
                              <a:pt x="3967200" y="-28551"/>
                              <a:pt x="4038538" y="8874"/>
                              <a:pt x="4337879" y="0"/>
                            </a:cubicBezTo>
                            <a:cubicBezTo>
                              <a:pt x="4617655" y="11179"/>
                              <a:pt x="4714919" y="32306"/>
                              <a:pt x="4951270" y="0"/>
                            </a:cubicBezTo>
                            <a:cubicBezTo>
                              <a:pt x="5162021" y="-15881"/>
                              <a:pt x="5263310" y="-18205"/>
                              <a:pt x="5368377" y="0"/>
                            </a:cubicBezTo>
                            <a:cubicBezTo>
                              <a:pt x="5482141" y="2978"/>
                              <a:pt x="5830738" y="6128"/>
                              <a:pt x="5981767" y="0"/>
                            </a:cubicBezTo>
                            <a:cubicBezTo>
                              <a:pt x="6131009" y="28073"/>
                              <a:pt x="6412669" y="112471"/>
                              <a:pt x="6693301" y="0"/>
                            </a:cubicBezTo>
                            <a:cubicBezTo>
                              <a:pt x="7004046" y="-66251"/>
                              <a:pt x="7156877" y="-27885"/>
                              <a:pt x="7404835" y="0"/>
                            </a:cubicBezTo>
                            <a:cubicBezTo>
                              <a:pt x="7650720" y="-6321"/>
                              <a:pt x="7733117" y="5089"/>
                              <a:pt x="7920083" y="0"/>
                            </a:cubicBezTo>
                            <a:cubicBezTo>
                              <a:pt x="8136008" y="-3236"/>
                              <a:pt x="8242798" y="45141"/>
                              <a:pt x="8337190" y="0"/>
                            </a:cubicBezTo>
                            <a:cubicBezTo>
                              <a:pt x="8432761" y="26303"/>
                              <a:pt x="8629021" y="-52108"/>
                              <a:pt x="8852438" y="0"/>
                            </a:cubicBezTo>
                            <a:cubicBezTo>
                              <a:pt x="9114495" y="-2917"/>
                              <a:pt x="9233700" y="925"/>
                              <a:pt x="9465830" y="0"/>
                            </a:cubicBezTo>
                            <a:cubicBezTo>
                              <a:pt x="9700262" y="33691"/>
                              <a:pt x="10057149" y="3376"/>
                              <a:pt x="10250970" y="0"/>
                            </a:cubicBezTo>
                            <a:cubicBezTo>
                              <a:pt x="10509888" y="14592"/>
                              <a:pt x="10656695" y="98361"/>
                              <a:pt x="10687682" y="209024"/>
                            </a:cubicBezTo>
                            <a:cubicBezTo>
                              <a:pt x="10761280" y="353508"/>
                              <a:pt x="10650867" y="395271"/>
                              <a:pt x="10687682" y="504437"/>
                            </a:cubicBezTo>
                            <a:cubicBezTo>
                              <a:pt x="10720239" y="602898"/>
                              <a:pt x="10666618" y="687337"/>
                              <a:pt x="10687682" y="783129"/>
                            </a:cubicBezTo>
                            <a:cubicBezTo>
                              <a:pt x="10738144" y="875760"/>
                              <a:pt x="10679821" y="941532"/>
                              <a:pt x="10687682" y="1045099"/>
                            </a:cubicBezTo>
                            <a:cubicBezTo>
                              <a:pt x="10671007" y="1170716"/>
                              <a:pt x="10435718" y="1257335"/>
                              <a:pt x="10250970" y="1254124"/>
                            </a:cubicBezTo>
                            <a:cubicBezTo>
                              <a:pt x="10105425" y="1339071"/>
                              <a:pt x="9953451" y="1286411"/>
                              <a:pt x="9637579" y="1254124"/>
                            </a:cubicBezTo>
                            <a:cubicBezTo>
                              <a:pt x="9371628" y="1227972"/>
                              <a:pt x="9200979" y="1280666"/>
                              <a:pt x="8827902" y="1254124"/>
                            </a:cubicBezTo>
                            <a:cubicBezTo>
                              <a:pt x="8434763" y="1279845"/>
                              <a:pt x="8292375" y="1268713"/>
                              <a:pt x="8116368" y="1254124"/>
                            </a:cubicBezTo>
                            <a:cubicBezTo>
                              <a:pt x="7962503" y="1277923"/>
                              <a:pt x="7859654" y="1227920"/>
                              <a:pt x="7601120" y="1254124"/>
                            </a:cubicBezTo>
                            <a:cubicBezTo>
                              <a:pt x="7357161" y="1288733"/>
                              <a:pt x="7307960" y="1227871"/>
                              <a:pt x="7184014" y="1254124"/>
                            </a:cubicBezTo>
                            <a:cubicBezTo>
                              <a:pt x="7033344" y="1262628"/>
                              <a:pt x="6917467" y="1213253"/>
                              <a:pt x="6668766" y="1254124"/>
                            </a:cubicBezTo>
                            <a:cubicBezTo>
                              <a:pt x="6453203" y="1261618"/>
                              <a:pt x="6354389" y="1228583"/>
                              <a:pt x="6153517" y="1254124"/>
                            </a:cubicBezTo>
                            <a:cubicBezTo>
                              <a:pt x="5957813" y="1265724"/>
                              <a:pt x="5954294" y="1251657"/>
                              <a:pt x="5834553" y="1254124"/>
                            </a:cubicBezTo>
                            <a:cubicBezTo>
                              <a:pt x="5752095" y="1265605"/>
                              <a:pt x="5529766" y="1226898"/>
                              <a:pt x="5123019" y="1254124"/>
                            </a:cubicBezTo>
                            <a:cubicBezTo>
                              <a:pt x="4784333" y="1289160"/>
                              <a:pt x="4756817" y="1251890"/>
                              <a:pt x="4607772" y="1254124"/>
                            </a:cubicBezTo>
                            <a:cubicBezTo>
                              <a:pt x="4434568" y="1247617"/>
                              <a:pt x="4288190" y="1248383"/>
                              <a:pt x="4190665" y="1254124"/>
                            </a:cubicBezTo>
                            <a:cubicBezTo>
                              <a:pt x="4111416" y="1263523"/>
                              <a:pt x="3731634" y="1235609"/>
                              <a:pt x="3380989" y="1254124"/>
                            </a:cubicBezTo>
                            <a:cubicBezTo>
                              <a:pt x="2978423" y="1253547"/>
                              <a:pt x="3084773" y="1232769"/>
                              <a:pt x="2963883" y="1254124"/>
                            </a:cubicBezTo>
                            <a:cubicBezTo>
                              <a:pt x="2821553" y="1238681"/>
                              <a:pt x="2478143" y="1184955"/>
                              <a:pt x="2350491" y="1254124"/>
                            </a:cubicBezTo>
                            <a:cubicBezTo>
                              <a:pt x="2198952" y="1269065"/>
                              <a:pt x="1992140" y="1231672"/>
                              <a:pt x="1835243" y="1254124"/>
                            </a:cubicBezTo>
                            <a:cubicBezTo>
                              <a:pt x="1758305" y="1324386"/>
                              <a:pt x="1378145" y="1171966"/>
                              <a:pt x="1025566" y="1254124"/>
                            </a:cubicBezTo>
                            <a:cubicBezTo>
                              <a:pt x="687776" y="1278579"/>
                              <a:pt x="664446" y="1227264"/>
                              <a:pt x="436711" y="1254124"/>
                            </a:cubicBezTo>
                            <a:cubicBezTo>
                              <a:pt x="157240" y="1259312"/>
                              <a:pt x="56006" y="1123795"/>
                              <a:pt x="0" y="1045099"/>
                            </a:cubicBezTo>
                            <a:cubicBezTo>
                              <a:pt x="-34924" y="996511"/>
                              <a:pt x="-4974" y="827646"/>
                              <a:pt x="0" y="758047"/>
                            </a:cubicBezTo>
                            <a:cubicBezTo>
                              <a:pt x="-2539" y="689459"/>
                              <a:pt x="62636" y="588688"/>
                              <a:pt x="0" y="479355"/>
                            </a:cubicBezTo>
                            <a:cubicBezTo>
                              <a:pt x="-72344" y="353482"/>
                              <a:pt x="-6502" y="303542"/>
                              <a:pt x="0" y="209024"/>
                            </a:cubicBezTo>
                            <a:close/>
                          </a:path>
                          <a:path w="10687682" h="1254124" fill="none" stroke="0" extrusionOk="0">
                            <a:moveTo>
                              <a:pt x="0" y="209024"/>
                            </a:moveTo>
                            <a:cubicBezTo>
                              <a:pt x="-17033" y="107458"/>
                              <a:pt x="193555" y="5168"/>
                              <a:pt x="436711" y="0"/>
                            </a:cubicBezTo>
                            <a:cubicBezTo>
                              <a:pt x="519538" y="-5511"/>
                              <a:pt x="656343" y="-13986"/>
                              <a:pt x="853817" y="0"/>
                            </a:cubicBezTo>
                            <a:cubicBezTo>
                              <a:pt x="1038808" y="-11831"/>
                              <a:pt x="1277425" y="2308"/>
                              <a:pt x="1467209" y="0"/>
                            </a:cubicBezTo>
                            <a:cubicBezTo>
                              <a:pt x="1714441" y="18592"/>
                              <a:pt x="1988266" y="92927"/>
                              <a:pt x="2276885" y="0"/>
                            </a:cubicBezTo>
                            <a:cubicBezTo>
                              <a:pt x="2582740" y="-63155"/>
                              <a:pt x="2442322" y="-7287"/>
                              <a:pt x="2595848" y="0"/>
                            </a:cubicBezTo>
                            <a:cubicBezTo>
                              <a:pt x="2704209" y="-5867"/>
                              <a:pt x="2953884" y="-3448"/>
                              <a:pt x="3111096" y="0"/>
                            </a:cubicBezTo>
                            <a:cubicBezTo>
                              <a:pt x="3263841" y="-8647"/>
                              <a:pt x="3296510" y="19640"/>
                              <a:pt x="3430060" y="0"/>
                            </a:cubicBezTo>
                            <a:cubicBezTo>
                              <a:pt x="3587210" y="13923"/>
                              <a:pt x="3707223" y="-17707"/>
                              <a:pt x="3847166" y="0"/>
                            </a:cubicBezTo>
                            <a:cubicBezTo>
                              <a:pt x="4018211" y="30470"/>
                              <a:pt x="4371839" y="-2667"/>
                              <a:pt x="4656843" y="0"/>
                            </a:cubicBezTo>
                            <a:cubicBezTo>
                              <a:pt x="4961225" y="-1589"/>
                              <a:pt x="4905199" y="-7128"/>
                              <a:pt x="5073948" y="0"/>
                            </a:cubicBezTo>
                            <a:cubicBezTo>
                              <a:pt x="5244830" y="22070"/>
                              <a:pt x="5517305" y="15416"/>
                              <a:pt x="5785482" y="0"/>
                            </a:cubicBezTo>
                            <a:cubicBezTo>
                              <a:pt x="6060596" y="-14364"/>
                              <a:pt x="5987278" y="16501"/>
                              <a:pt x="6104446" y="0"/>
                            </a:cubicBezTo>
                            <a:cubicBezTo>
                              <a:pt x="6226920" y="-43312"/>
                              <a:pt x="6563354" y="1072"/>
                              <a:pt x="6717837" y="0"/>
                            </a:cubicBezTo>
                            <a:cubicBezTo>
                              <a:pt x="6908296" y="26065"/>
                              <a:pt x="7265852" y="27033"/>
                              <a:pt x="7527513" y="0"/>
                            </a:cubicBezTo>
                            <a:cubicBezTo>
                              <a:pt x="7796554" y="-23818"/>
                              <a:pt x="7715531" y="26105"/>
                              <a:pt x="7846477" y="0"/>
                            </a:cubicBezTo>
                            <a:cubicBezTo>
                              <a:pt x="8003178" y="49944"/>
                              <a:pt x="8422983" y="11867"/>
                              <a:pt x="8656153" y="0"/>
                            </a:cubicBezTo>
                            <a:cubicBezTo>
                              <a:pt x="8900955" y="-3326"/>
                              <a:pt x="8913193" y="33060"/>
                              <a:pt x="9171401" y="0"/>
                            </a:cubicBezTo>
                            <a:cubicBezTo>
                              <a:pt x="9443163" y="-105250"/>
                              <a:pt x="9735260" y="45721"/>
                              <a:pt x="10250970" y="0"/>
                            </a:cubicBezTo>
                            <a:cubicBezTo>
                              <a:pt x="10523560" y="42893"/>
                              <a:pt x="10662380" y="85927"/>
                              <a:pt x="10687682" y="209024"/>
                            </a:cubicBezTo>
                            <a:cubicBezTo>
                              <a:pt x="10726845" y="366577"/>
                              <a:pt x="10601591" y="407487"/>
                              <a:pt x="10687682" y="504437"/>
                            </a:cubicBezTo>
                            <a:cubicBezTo>
                              <a:pt x="10744933" y="590562"/>
                              <a:pt x="10662588" y="685843"/>
                              <a:pt x="10687682" y="799850"/>
                            </a:cubicBezTo>
                            <a:cubicBezTo>
                              <a:pt x="10751126" y="901867"/>
                              <a:pt x="10632140" y="982181"/>
                              <a:pt x="10687682" y="1045099"/>
                            </a:cubicBezTo>
                            <a:cubicBezTo>
                              <a:pt x="10733234" y="1205291"/>
                              <a:pt x="10513011" y="1241093"/>
                              <a:pt x="10250970" y="1254124"/>
                            </a:cubicBezTo>
                            <a:cubicBezTo>
                              <a:pt x="10092767" y="1272538"/>
                              <a:pt x="10075836" y="1248401"/>
                              <a:pt x="9932006" y="1254124"/>
                            </a:cubicBezTo>
                            <a:cubicBezTo>
                              <a:pt x="9776606" y="1236226"/>
                              <a:pt x="9581826" y="1263753"/>
                              <a:pt x="9416757" y="1254124"/>
                            </a:cubicBezTo>
                            <a:cubicBezTo>
                              <a:pt x="9250893" y="1319058"/>
                              <a:pt x="8835483" y="1217872"/>
                              <a:pt x="8607081" y="1254124"/>
                            </a:cubicBezTo>
                            <a:cubicBezTo>
                              <a:pt x="8422771" y="1255747"/>
                              <a:pt x="8110454" y="1236431"/>
                              <a:pt x="7993691" y="1254124"/>
                            </a:cubicBezTo>
                            <a:cubicBezTo>
                              <a:pt x="7877942" y="1287118"/>
                              <a:pt x="7598309" y="1260156"/>
                              <a:pt x="7478442" y="1254124"/>
                            </a:cubicBezTo>
                            <a:cubicBezTo>
                              <a:pt x="7336847" y="1257514"/>
                              <a:pt x="7023436" y="1181425"/>
                              <a:pt x="6766908" y="1254124"/>
                            </a:cubicBezTo>
                            <a:cubicBezTo>
                              <a:pt x="6494329" y="1239547"/>
                              <a:pt x="6354647" y="1227108"/>
                              <a:pt x="6153517" y="1254124"/>
                            </a:cubicBezTo>
                            <a:cubicBezTo>
                              <a:pt x="5975049" y="1275166"/>
                              <a:pt x="5938002" y="1234760"/>
                              <a:pt x="5736411" y="1254124"/>
                            </a:cubicBezTo>
                            <a:cubicBezTo>
                              <a:pt x="5527107" y="1242843"/>
                              <a:pt x="5431747" y="1230565"/>
                              <a:pt x="5123019" y="1254124"/>
                            </a:cubicBezTo>
                            <a:cubicBezTo>
                              <a:pt x="4847222" y="1254426"/>
                              <a:pt x="4938085" y="1244275"/>
                              <a:pt x="4804057" y="1254124"/>
                            </a:cubicBezTo>
                            <a:cubicBezTo>
                              <a:pt x="4702226" y="1257391"/>
                              <a:pt x="4389057" y="1217534"/>
                              <a:pt x="4092523" y="1254124"/>
                            </a:cubicBezTo>
                            <a:cubicBezTo>
                              <a:pt x="3784825" y="1269000"/>
                              <a:pt x="3855749" y="1244948"/>
                              <a:pt x="3675416" y="1254124"/>
                            </a:cubicBezTo>
                            <a:cubicBezTo>
                              <a:pt x="3434043" y="1303315"/>
                              <a:pt x="3247609" y="1227966"/>
                              <a:pt x="2865740" y="1254124"/>
                            </a:cubicBezTo>
                            <a:cubicBezTo>
                              <a:pt x="2474521" y="1266885"/>
                              <a:pt x="2546833" y="1251388"/>
                              <a:pt x="2252349" y="1254124"/>
                            </a:cubicBezTo>
                            <a:cubicBezTo>
                              <a:pt x="1968356" y="1255958"/>
                              <a:pt x="1838185" y="1261552"/>
                              <a:pt x="1737100" y="1254124"/>
                            </a:cubicBezTo>
                            <a:cubicBezTo>
                              <a:pt x="1644329" y="1252092"/>
                              <a:pt x="1370570" y="1224401"/>
                              <a:pt x="1221851" y="1254124"/>
                            </a:cubicBezTo>
                            <a:cubicBezTo>
                              <a:pt x="1027995" y="1308423"/>
                              <a:pt x="781769" y="1222707"/>
                              <a:pt x="436711" y="1254124"/>
                            </a:cubicBezTo>
                            <a:cubicBezTo>
                              <a:pt x="184714" y="1250362"/>
                              <a:pt x="27537" y="1153901"/>
                              <a:pt x="0" y="1045099"/>
                            </a:cubicBezTo>
                            <a:cubicBezTo>
                              <a:pt x="-7131" y="974243"/>
                              <a:pt x="4948" y="851048"/>
                              <a:pt x="0" y="791489"/>
                            </a:cubicBezTo>
                            <a:cubicBezTo>
                              <a:pt x="6217" y="709841"/>
                              <a:pt x="12759" y="629455"/>
                              <a:pt x="0" y="529519"/>
                            </a:cubicBezTo>
                            <a:cubicBezTo>
                              <a:pt x="-33229" y="444390"/>
                              <a:pt x="53085" y="355312"/>
                              <a:pt x="0" y="20902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34798B3A-5816-90BB-58DD-B08B903F92CE}"/>
                  </a:ext>
                </a:extLst>
              </p:cNvPr>
              <p:cNvSpPr txBox="1"/>
              <p:nvPr/>
            </p:nvSpPr>
            <p:spPr>
              <a:xfrm>
                <a:off x="2987519" y="1184124"/>
                <a:ext cx="8663741" cy="175432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Qua cảm nhận của bạn nhỏ về mẹ (ở khổ thơ thứ 3), em thấy bạn nhỏ là người như thế nào?</a:t>
                </a:r>
                <a:endParaRPr kumimoji="0" lang="en-US" sz="3200" b="1" i="0" u="none" strike="noStrike" kern="1200" cap="none" spc="0" normalizeH="0" baseline="0" noProof="0" dirty="0">
                  <a:ln>
                    <a:noFill/>
                  </a:ln>
                  <a:solidFill>
                    <a:srgbClr val="C535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4" name="Graphic 14">
              <a:extLst>
                <a:ext uri="{FF2B5EF4-FFF2-40B4-BE49-F238E27FC236}">
                  <a16:creationId xmlns:a16="http://schemas.microsoft.com/office/drawing/2014/main" id="{6C96AE6E-CD3D-CF39-FF5A-B9842C0246FA}"/>
                </a:ext>
              </a:extLst>
            </p:cNvPr>
            <p:cNvGrpSpPr/>
            <p:nvPr/>
          </p:nvGrpSpPr>
          <p:grpSpPr>
            <a:xfrm>
              <a:off x="2662442" y="802947"/>
              <a:ext cx="427921" cy="653544"/>
              <a:chOff x="2662442" y="309760"/>
              <a:chExt cx="427921" cy="653544"/>
            </a:xfrm>
          </p:grpSpPr>
          <p:sp>
            <p:nvSpPr>
              <p:cNvPr id="6" name="Freeform: Shape 5">
                <a:extLst>
                  <a:ext uri="{FF2B5EF4-FFF2-40B4-BE49-F238E27FC236}">
                    <a16:creationId xmlns:a16="http://schemas.microsoft.com/office/drawing/2014/main" id="{EF12B5C8-1035-4B20-1116-2B32EB5444C9}"/>
                  </a:ext>
                </a:extLst>
              </p:cNvPr>
              <p:cNvSpPr/>
              <p:nvPr/>
            </p:nvSpPr>
            <p:spPr>
              <a:xfrm>
                <a:off x="2791743" y="905234"/>
                <a:ext cx="12902" cy="49362"/>
              </a:xfrm>
              <a:custGeom>
                <a:avLst/>
                <a:gdLst>
                  <a:gd name="connsiteX0" fmla="*/ 2573 w 12902"/>
                  <a:gd name="connsiteY0" fmla="*/ 49311 h 49362"/>
                  <a:gd name="connsiteX1" fmla="*/ 12 w 12902"/>
                  <a:gd name="connsiteY1" fmla="*/ 46852 h 49362"/>
                  <a:gd name="connsiteX2" fmla="*/ 7849 w 12902"/>
                  <a:gd name="connsiteY2" fmla="*/ 1928 h 49362"/>
                  <a:gd name="connsiteX3" fmla="*/ 10974 w 12902"/>
                  <a:gd name="connsiteY3" fmla="*/ 84 h 49362"/>
                  <a:gd name="connsiteX4" fmla="*/ 12818 w 12902"/>
                  <a:gd name="connsiteY4" fmla="*/ 3209 h 49362"/>
                  <a:gd name="connsiteX5" fmla="*/ 5134 w 12902"/>
                  <a:gd name="connsiteY5" fmla="*/ 46699 h 49362"/>
                  <a:gd name="connsiteX6" fmla="*/ 2676 w 12902"/>
                  <a:gd name="connsiteY6" fmla="*/ 49362 h 49362"/>
                  <a:gd name="connsiteX7" fmla="*/ 2573 w 12902"/>
                  <a:gd name="connsiteY7" fmla="*/ 49311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 h="49362">
                    <a:moveTo>
                      <a:pt x="2573" y="49311"/>
                    </a:moveTo>
                    <a:cubicBezTo>
                      <a:pt x="1190" y="49311"/>
                      <a:pt x="63" y="48235"/>
                      <a:pt x="12" y="46852"/>
                    </a:cubicBezTo>
                    <a:cubicBezTo>
                      <a:pt x="-347" y="35173"/>
                      <a:pt x="7542" y="3311"/>
                      <a:pt x="7849" y="1928"/>
                    </a:cubicBezTo>
                    <a:cubicBezTo>
                      <a:pt x="8208" y="545"/>
                      <a:pt x="9540" y="-274"/>
                      <a:pt x="10974" y="84"/>
                    </a:cubicBezTo>
                    <a:cubicBezTo>
                      <a:pt x="12357" y="443"/>
                      <a:pt x="13177" y="1826"/>
                      <a:pt x="12818" y="3209"/>
                    </a:cubicBezTo>
                    <a:cubicBezTo>
                      <a:pt x="12716" y="3516"/>
                      <a:pt x="4776" y="35737"/>
                      <a:pt x="5134" y="46699"/>
                    </a:cubicBezTo>
                    <a:cubicBezTo>
                      <a:pt x="5186" y="48133"/>
                      <a:pt x="4059" y="49311"/>
                      <a:pt x="2676" y="49362"/>
                    </a:cubicBezTo>
                    <a:cubicBezTo>
                      <a:pt x="2624" y="49311"/>
                      <a:pt x="2624" y="49311"/>
                      <a:pt x="2573" y="49311"/>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aphic 14">
                <a:extLst>
                  <a:ext uri="{FF2B5EF4-FFF2-40B4-BE49-F238E27FC236}">
                    <a16:creationId xmlns:a16="http://schemas.microsoft.com/office/drawing/2014/main" id="{7FE7F0FC-8344-7E8E-B776-E5EB87F137BC}"/>
                  </a:ext>
                </a:extLst>
              </p:cNvPr>
              <p:cNvGrpSpPr/>
              <p:nvPr/>
            </p:nvGrpSpPr>
            <p:grpSpPr>
              <a:xfrm>
                <a:off x="2771478" y="909608"/>
                <a:ext cx="209309" cy="53696"/>
                <a:chOff x="2771478" y="909608"/>
                <a:chExt cx="209309" cy="53696"/>
              </a:xfrm>
              <a:solidFill>
                <a:srgbClr val="434040"/>
              </a:solidFill>
            </p:grpSpPr>
            <p:sp>
              <p:nvSpPr>
                <p:cNvPr id="26" name="Freeform: Shape 25">
                  <a:extLst>
                    <a:ext uri="{FF2B5EF4-FFF2-40B4-BE49-F238E27FC236}">
                      <a16:creationId xmlns:a16="http://schemas.microsoft.com/office/drawing/2014/main" id="{46D0E3F7-53C9-C8A3-F3EE-1B76DA7C38F7}"/>
                    </a:ext>
                  </a:extLst>
                </p:cNvPr>
                <p:cNvSpPr/>
                <p:nvPr/>
              </p:nvSpPr>
              <p:spPr>
                <a:xfrm>
                  <a:off x="2948080" y="909608"/>
                  <a:ext cx="12434" cy="49393"/>
                </a:xfrm>
                <a:custGeom>
                  <a:avLst/>
                  <a:gdLst>
                    <a:gd name="connsiteX0" fmla="*/ 9848 w 12434"/>
                    <a:gd name="connsiteY0" fmla="*/ 49394 h 49393"/>
                    <a:gd name="connsiteX1" fmla="*/ 9746 w 12434"/>
                    <a:gd name="connsiteY1" fmla="*/ 49394 h 49393"/>
                    <a:gd name="connsiteX2" fmla="*/ 7287 w 12434"/>
                    <a:gd name="connsiteY2" fmla="*/ 46730 h 49393"/>
                    <a:gd name="connsiteX3" fmla="*/ 64 w 12434"/>
                    <a:gd name="connsiteY3" fmla="*/ 3138 h 49393"/>
                    <a:gd name="connsiteX4" fmla="*/ 1960 w 12434"/>
                    <a:gd name="connsiteY4" fmla="*/ 64 h 49393"/>
                    <a:gd name="connsiteX5" fmla="*/ 5033 w 12434"/>
                    <a:gd name="connsiteY5" fmla="*/ 1960 h 49393"/>
                    <a:gd name="connsiteX6" fmla="*/ 12410 w 12434"/>
                    <a:gd name="connsiteY6" fmla="*/ 46935 h 49393"/>
                    <a:gd name="connsiteX7" fmla="*/ 9848 w 12434"/>
                    <a:gd name="connsiteY7" fmla="*/ 49394 h 4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4" h="49393">
                      <a:moveTo>
                        <a:pt x="9848" y="49394"/>
                      </a:moveTo>
                      <a:cubicBezTo>
                        <a:pt x="9797" y="49394"/>
                        <a:pt x="9797" y="49394"/>
                        <a:pt x="9746" y="49394"/>
                      </a:cubicBezTo>
                      <a:cubicBezTo>
                        <a:pt x="8312" y="49343"/>
                        <a:pt x="7236" y="48113"/>
                        <a:pt x="7287" y="46730"/>
                      </a:cubicBezTo>
                      <a:cubicBezTo>
                        <a:pt x="7748" y="35768"/>
                        <a:pt x="116" y="3445"/>
                        <a:pt x="64" y="3138"/>
                      </a:cubicBezTo>
                      <a:cubicBezTo>
                        <a:pt x="-243" y="1755"/>
                        <a:pt x="577" y="372"/>
                        <a:pt x="1960" y="64"/>
                      </a:cubicBezTo>
                      <a:cubicBezTo>
                        <a:pt x="3292" y="-243"/>
                        <a:pt x="4726" y="577"/>
                        <a:pt x="5033" y="1960"/>
                      </a:cubicBezTo>
                      <a:cubicBezTo>
                        <a:pt x="5341" y="3292"/>
                        <a:pt x="12922" y="35256"/>
                        <a:pt x="12410" y="46935"/>
                      </a:cubicBezTo>
                      <a:cubicBezTo>
                        <a:pt x="12358" y="48318"/>
                        <a:pt x="11231" y="49394"/>
                        <a:pt x="9848" y="49394"/>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EB245E18-6C15-70D7-D825-8B2CDEFA3A1A}"/>
                    </a:ext>
                  </a:extLst>
                </p:cNvPr>
                <p:cNvSpPr/>
                <p:nvPr/>
              </p:nvSpPr>
              <p:spPr>
                <a:xfrm>
                  <a:off x="2771478" y="944557"/>
                  <a:ext cx="26499" cy="14240"/>
                </a:xfrm>
                <a:custGeom>
                  <a:avLst/>
                  <a:gdLst>
                    <a:gd name="connsiteX0" fmla="*/ 11467 w 26499"/>
                    <a:gd name="connsiteY0" fmla="*/ 0 h 14240"/>
                    <a:gd name="connsiteX1" fmla="*/ 146 w 26499"/>
                    <a:gd name="connsiteY1" fmla="*/ 6403 h 14240"/>
                    <a:gd name="connsiteX2" fmla="*/ 1017 w 26499"/>
                    <a:gd name="connsiteY2" fmla="*/ 10296 h 14240"/>
                    <a:gd name="connsiteX3" fmla="*/ 14130 w 26499"/>
                    <a:gd name="connsiteY3" fmla="*/ 14240 h 14240"/>
                    <a:gd name="connsiteX4" fmla="*/ 26322 w 26499"/>
                    <a:gd name="connsiteY4" fmla="*/ 9118 h 14240"/>
                    <a:gd name="connsiteX5" fmla="*/ 25502 w 26499"/>
                    <a:gd name="connsiteY5" fmla="*/ 4969 h 14240"/>
                    <a:gd name="connsiteX6" fmla="*/ 11467 w 26499"/>
                    <a:gd name="connsiteY6" fmla="*/ 0 h 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9" h="14240">
                      <a:moveTo>
                        <a:pt x="11467" y="0"/>
                      </a:moveTo>
                      <a:cubicBezTo>
                        <a:pt x="5268" y="0"/>
                        <a:pt x="1170" y="2305"/>
                        <a:pt x="146" y="6403"/>
                      </a:cubicBezTo>
                      <a:cubicBezTo>
                        <a:pt x="-213" y="7735"/>
                        <a:pt x="95" y="9118"/>
                        <a:pt x="1017" y="10296"/>
                      </a:cubicBezTo>
                      <a:cubicBezTo>
                        <a:pt x="3936" y="14036"/>
                        <a:pt x="12491" y="14240"/>
                        <a:pt x="14130" y="14240"/>
                      </a:cubicBezTo>
                      <a:cubicBezTo>
                        <a:pt x="18126" y="14240"/>
                        <a:pt x="25041" y="13575"/>
                        <a:pt x="26322" y="9118"/>
                      </a:cubicBezTo>
                      <a:cubicBezTo>
                        <a:pt x="26731" y="7735"/>
                        <a:pt x="26424" y="6249"/>
                        <a:pt x="25502" y="4969"/>
                      </a:cubicBezTo>
                      <a:cubicBezTo>
                        <a:pt x="23095" y="1690"/>
                        <a:pt x="16589" y="0"/>
                        <a:pt x="11467" y="0"/>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651C936A-CB2D-6FED-5FC5-D111B10EDE7E}"/>
                    </a:ext>
                  </a:extLst>
                </p:cNvPr>
                <p:cNvSpPr/>
                <p:nvPr/>
              </p:nvSpPr>
              <p:spPr>
                <a:xfrm>
                  <a:off x="2954268" y="949167"/>
                  <a:ext cx="26519" cy="14138"/>
                </a:xfrm>
                <a:custGeom>
                  <a:avLst/>
                  <a:gdLst>
                    <a:gd name="connsiteX0" fmla="*/ 26404 w 26519"/>
                    <a:gd name="connsiteY0" fmla="*/ 6506 h 14138"/>
                    <a:gd name="connsiteX1" fmla="*/ 14878 w 26519"/>
                    <a:gd name="connsiteY1" fmla="*/ 0 h 14138"/>
                    <a:gd name="connsiteX2" fmla="*/ 1048 w 26519"/>
                    <a:gd name="connsiteY2" fmla="*/ 4815 h 14138"/>
                    <a:gd name="connsiteX3" fmla="*/ 177 w 26519"/>
                    <a:gd name="connsiteY3" fmla="*/ 8913 h 14138"/>
                    <a:gd name="connsiteX4" fmla="*/ 12676 w 26519"/>
                    <a:gd name="connsiteY4" fmla="*/ 14138 h 14138"/>
                    <a:gd name="connsiteX5" fmla="*/ 25482 w 26519"/>
                    <a:gd name="connsiteY5" fmla="*/ 10296 h 14138"/>
                    <a:gd name="connsiteX6" fmla="*/ 26404 w 26519"/>
                    <a:gd name="connsiteY6" fmla="*/ 6506 h 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9" h="14138">
                      <a:moveTo>
                        <a:pt x="26404" y="6506"/>
                      </a:moveTo>
                      <a:cubicBezTo>
                        <a:pt x="25431" y="2356"/>
                        <a:pt x="21230" y="0"/>
                        <a:pt x="14878" y="0"/>
                      </a:cubicBezTo>
                      <a:cubicBezTo>
                        <a:pt x="9807" y="0"/>
                        <a:pt x="3404" y="1639"/>
                        <a:pt x="1048" y="4815"/>
                      </a:cubicBezTo>
                      <a:cubicBezTo>
                        <a:pt x="74" y="6096"/>
                        <a:pt x="-233" y="7530"/>
                        <a:pt x="177" y="8913"/>
                      </a:cubicBezTo>
                      <a:cubicBezTo>
                        <a:pt x="1509" y="13626"/>
                        <a:pt x="9346" y="14138"/>
                        <a:pt x="12676" y="14138"/>
                      </a:cubicBezTo>
                      <a:cubicBezTo>
                        <a:pt x="14981" y="14138"/>
                        <a:pt x="22716" y="13882"/>
                        <a:pt x="25482" y="10296"/>
                      </a:cubicBezTo>
                      <a:cubicBezTo>
                        <a:pt x="26404" y="9220"/>
                        <a:pt x="26711" y="7837"/>
                        <a:pt x="26404" y="6506"/>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aphic 14">
                <a:extLst>
                  <a:ext uri="{FF2B5EF4-FFF2-40B4-BE49-F238E27FC236}">
                    <a16:creationId xmlns:a16="http://schemas.microsoft.com/office/drawing/2014/main" id="{42425001-43B9-63D6-D447-5C053847F7BB}"/>
                  </a:ext>
                </a:extLst>
              </p:cNvPr>
              <p:cNvGrpSpPr/>
              <p:nvPr/>
            </p:nvGrpSpPr>
            <p:grpSpPr>
              <a:xfrm>
                <a:off x="2662442" y="309760"/>
                <a:ext cx="427921" cy="612916"/>
                <a:chOff x="2662442" y="309760"/>
                <a:chExt cx="427921" cy="612916"/>
              </a:xfrm>
            </p:grpSpPr>
            <p:sp>
              <p:nvSpPr>
                <p:cNvPr id="19" name="Freeform: Shape 18">
                  <a:extLst>
                    <a:ext uri="{FF2B5EF4-FFF2-40B4-BE49-F238E27FC236}">
                      <a16:creationId xmlns:a16="http://schemas.microsoft.com/office/drawing/2014/main" id="{AF2E5D09-BCF1-88BD-6DC7-33D04EF7F706}"/>
                    </a:ext>
                  </a:extLst>
                </p:cNvPr>
                <p:cNvSpPr/>
                <p:nvPr/>
              </p:nvSpPr>
              <p:spPr>
                <a:xfrm>
                  <a:off x="2662442" y="688873"/>
                  <a:ext cx="377086" cy="233803"/>
                </a:xfrm>
                <a:custGeom>
                  <a:avLst/>
                  <a:gdLst>
                    <a:gd name="connsiteX0" fmla="*/ 377087 w 377086"/>
                    <a:gd name="connsiteY0" fmla="*/ 170702 h 233803"/>
                    <a:gd name="connsiteX1" fmla="*/ 222951 w 377086"/>
                    <a:gd name="connsiteY1" fmla="*/ 233760 h 233803"/>
                    <a:gd name="connsiteX2" fmla="*/ 13032 w 377086"/>
                    <a:gd name="connsiteY2" fmla="*/ 26863 h 233803"/>
                    <a:gd name="connsiteX3" fmla="*/ 169421 w 377086"/>
                    <a:gd name="connsiteY3" fmla="*/ 35520 h 233803"/>
                    <a:gd name="connsiteX4" fmla="*/ 169216 w 377086"/>
                    <a:gd name="connsiteY4" fmla="*/ 36800 h 233803"/>
                    <a:gd name="connsiteX5" fmla="*/ 165272 w 377086"/>
                    <a:gd name="connsiteY5" fmla="*/ 83569 h 233803"/>
                    <a:gd name="connsiteX6" fmla="*/ 218290 w 377086"/>
                    <a:gd name="connsiteY6" fmla="*/ 80905 h 233803"/>
                    <a:gd name="connsiteX7" fmla="*/ 222951 w 377086"/>
                    <a:gd name="connsiteY7" fmla="*/ 140582 h 233803"/>
                    <a:gd name="connsiteX8" fmla="*/ 290517 w 377086"/>
                    <a:gd name="connsiteY8" fmla="*/ 121577 h 233803"/>
                    <a:gd name="connsiteX9" fmla="*/ 301889 w 377086"/>
                    <a:gd name="connsiteY9" fmla="*/ 187657 h 233803"/>
                    <a:gd name="connsiteX10" fmla="*/ 376830 w 377086"/>
                    <a:gd name="connsiteY10" fmla="*/ 170446 h 233803"/>
                    <a:gd name="connsiteX11" fmla="*/ 377087 w 377086"/>
                    <a:gd name="connsiteY11" fmla="*/ 170702 h 23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7086" h="233803">
                      <a:moveTo>
                        <a:pt x="377087" y="170702"/>
                      </a:moveTo>
                      <a:cubicBezTo>
                        <a:pt x="343790" y="207533"/>
                        <a:pt x="293180" y="232377"/>
                        <a:pt x="222951" y="233760"/>
                      </a:cubicBezTo>
                      <a:cubicBezTo>
                        <a:pt x="70711" y="236782"/>
                        <a:pt x="-38807" y="84132"/>
                        <a:pt x="13032" y="26863"/>
                      </a:cubicBezTo>
                      <a:cubicBezTo>
                        <a:pt x="67177" y="-33019"/>
                        <a:pt x="89357" y="24302"/>
                        <a:pt x="169421" y="35520"/>
                      </a:cubicBezTo>
                      <a:lnTo>
                        <a:pt x="169216" y="36800"/>
                      </a:lnTo>
                      <a:cubicBezTo>
                        <a:pt x="169216" y="36800"/>
                        <a:pt x="148675" y="61644"/>
                        <a:pt x="165272" y="83569"/>
                      </a:cubicBezTo>
                      <a:cubicBezTo>
                        <a:pt x="182535" y="106364"/>
                        <a:pt x="218290" y="80905"/>
                        <a:pt x="218290" y="80905"/>
                      </a:cubicBezTo>
                      <a:cubicBezTo>
                        <a:pt x="218290" y="80905"/>
                        <a:pt x="202205" y="123114"/>
                        <a:pt x="222951" y="140582"/>
                      </a:cubicBezTo>
                      <a:cubicBezTo>
                        <a:pt x="253840" y="166655"/>
                        <a:pt x="288468" y="124087"/>
                        <a:pt x="290517" y="121577"/>
                      </a:cubicBezTo>
                      <a:cubicBezTo>
                        <a:pt x="289082" y="125009"/>
                        <a:pt x="269361" y="173417"/>
                        <a:pt x="301889" y="187657"/>
                      </a:cubicBezTo>
                      <a:cubicBezTo>
                        <a:pt x="342663" y="205586"/>
                        <a:pt x="376830" y="170446"/>
                        <a:pt x="376830" y="170446"/>
                      </a:cubicBezTo>
                      <a:lnTo>
                        <a:pt x="377087" y="170702"/>
                      </a:lnTo>
                      <a:close/>
                    </a:path>
                  </a:pathLst>
                </a:custGeom>
                <a:solidFill>
                  <a:srgbClr val="83087D"/>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35665434-06D8-56B6-F055-58CD6D8C12A2}"/>
                    </a:ext>
                  </a:extLst>
                </p:cNvPr>
                <p:cNvSpPr/>
                <p:nvPr/>
              </p:nvSpPr>
              <p:spPr>
                <a:xfrm>
                  <a:off x="2821238" y="718553"/>
                  <a:ext cx="253943" cy="163072"/>
                </a:xfrm>
                <a:custGeom>
                  <a:avLst/>
                  <a:gdLst>
                    <a:gd name="connsiteX0" fmla="*/ 64821 w 253943"/>
                    <a:gd name="connsiteY0" fmla="*/ 820 h 163072"/>
                    <a:gd name="connsiteX1" fmla="*/ 86694 w 253943"/>
                    <a:gd name="connsiteY1" fmla="*/ 45897 h 163072"/>
                    <a:gd name="connsiteX2" fmla="*/ 137048 w 253943"/>
                    <a:gd name="connsiteY2" fmla="*/ 23461 h 163072"/>
                    <a:gd name="connsiteX3" fmla="*/ 159024 w 253943"/>
                    <a:gd name="connsiteY3" fmla="*/ 75095 h 163072"/>
                    <a:gd name="connsiteX4" fmla="*/ 202770 w 253943"/>
                    <a:gd name="connsiteY4" fmla="*/ 40621 h 163072"/>
                    <a:gd name="connsiteX5" fmla="*/ 253943 w 253943"/>
                    <a:gd name="connsiteY5" fmla="*/ 82984 h 163072"/>
                    <a:gd name="connsiteX6" fmla="*/ 218291 w 253943"/>
                    <a:gd name="connsiteY6" fmla="*/ 141022 h 163072"/>
                    <a:gd name="connsiteX7" fmla="*/ 218035 w 253943"/>
                    <a:gd name="connsiteY7" fmla="*/ 140766 h 163072"/>
                    <a:gd name="connsiteX8" fmla="*/ 143093 w 253943"/>
                    <a:gd name="connsiteY8" fmla="*/ 157977 h 163072"/>
                    <a:gd name="connsiteX9" fmla="*/ 131721 w 253943"/>
                    <a:gd name="connsiteY9" fmla="*/ 91897 h 163072"/>
                    <a:gd name="connsiteX10" fmla="*/ 64155 w 253943"/>
                    <a:gd name="connsiteY10" fmla="*/ 110902 h 163072"/>
                    <a:gd name="connsiteX11" fmla="*/ 59494 w 253943"/>
                    <a:gd name="connsiteY11" fmla="*/ 51225 h 163072"/>
                    <a:gd name="connsiteX12" fmla="*/ 6476 w 253943"/>
                    <a:gd name="connsiteY12" fmla="*/ 53888 h 163072"/>
                    <a:gd name="connsiteX13" fmla="*/ 10421 w 253943"/>
                    <a:gd name="connsiteY13" fmla="*/ 7120 h 163072"/>
                    <a:gd name="connsiteX14" fmla="*/ 10626 w 253943"/>
                    <a:gd name="connsiteY14" fmla="*/ 5840 h 163072"/>
                    <a:gd name="connsiteX15" fmla="*/ 22356 w 253943"/>
                    <a:gd name="connsiteY15" fmla="*/ 7120 h 163072"/>
                    <a:gd name="connsiteX16" fmla="*/ 64412 w 253943"/>
                    <a:gd name="connsiteY16" fmla="*/ 0 h 163072"/>
                    <a:gd name="connsiteX17" fmla="*/ 64821 w 253943"/>
                    <a:gd name="connsiteY17" fmla="*/ 820 h 16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3943" h="163072">
                      <a:moveTo>
                        <a:pt x="64821" y="820"/>
                      </a:moveTo>
                      <a:cubicBezTo>
                        <a:pt x="64821" y="820"/>
                        <a:pt x="57394" y="34013"/>
                        <a:pt x="86694" y="45897"/>
                      </a:cubicBezTo>
                      <a:cubicBezTo>
                        <a:pt x="110411" y="55528"/>
                        <a:pt x="135358" y="25510"/>
                        <a:pt x="137048" y="23461"/>
                      </a:cubicBezTo>
                      <a:cubicBezTo>
                        <a:pt x="136536" y="25612"/>
                        <a:pt x="126547" y="68231"/>
                        <a:pt x="159024" y="75095"/>
                      </a:cubicBezTo>
                      <a:cubicBezTo>
                        <a:pt x="190168" y="81703"/>
                        <a:pt x="202770" y="40621"/>
                        <a:pt x="202770" y="40621"/>
                      </a:cubicBezTo>
                      <a:cubicBezTo>
                        <a:pt x="202770" y="40621"/>
                        <a:pt x="207995" y="105779"/>
                        <a:pt x="253943" y="82984"/>
                      </a:cubicBezTo>
                      <a:cubicBezTo>
                        <a:pt x="245645" y="104140"/>
                        <a:pt x="233863" y="123861"/>
                        <a:pt x="218291" y="141022"/>
                      </a:cubicBezTo>
                      <a:lnTo>
                        <a:pt x="218035" y="140766"/>
                      </a:lnTo>
                      <a:cubicBezTo>
                        <a:pt x="218035" y="140766"/>
                        <a:pt x="183868" y="175906"/>
                        <a:pt x="143093" y="157977"/>
                      </a:cubicBezTo>
                      <a:cubicBezTo>
                        <a:pt x="110565" y="143737"/>
                        <a:pt x="130287" y="95329"/>
                        <a:pt x="131721" y="91897"/>
                      </a:cubicBezTo>
                      <a:cubicBezTo>
                        <a:pt x="129672" y="94407"/>
                        <a:pt x="95044" y="136975"/>
                        <a:pt x="64155" y="110902"/>
                      </a:cubicBezTo>
                      <a:cubicBezTo>
                        <a:pt x="43409" y="93434"/>
                        <a:pt x="59494" y="51225"/>
                        <a:pt x="59494" y="51225"/>
                      </a:cubicBezTo>
                      <a:cubicBezTo>
                        <a:pt x="59494" y="51225"/>
                        <a:pt x="23739" y="76683"/>
                        <a:pt x="6476" y="53888"/>
                      </a:cubicBezTo>
                      <a:cubicBezTo>
                        <a:pt x="-10120" y="31964"/>
                        <a:pt x="10421" y="7120"/>
                        <a:pt x="10421" y="7120"/>
                      </a:cubicBezTo>
                      <a:lnTo>
                        <a:pt x="10626" y="5840"/>
                      </a:lnTo>
                      <a:cubicBezTo>
                        <a:pt x="14416" y="6403"/>
                        <a:pt x="18309" y="6813"/>
                        <a:pt x="22356" y="7120"/>
                      </a:cubicBezTo>
                      <a:cubicBezTo>
                        <a:pt x="39158" y="8401"/>
                        <a:pt x="53091" y="5583"/>
                        <a:pt x="64412" y="0"/>
                      </a:cubicBezTo>
                      <a:lnTo>
                        <a:pt x="64821" y="820"/>
                      </a:lnTo>
                      <a:close/>
                    </a:path>
                  </a:pathLst>
                </a:custGeom>
                <a:solidFill>
                  <a:srgbClr val="A0229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A5E335E7-A861-EC95-4C0E-3BF7277B7B6D}"/>
                    </a:ext>
                  </a:extLst>
                </p:cNvPr>
                <p:cNvSpPr/>
                <p:nvPr/>
              </p:nvSpPr>
              <p:spPr>
                <a:xfrm>
                  <a:off x="2885219" y="670709"/>
                  <a:ext cx="205145" cy="135665"/>
                </a:xfrm>
                <a:custGeom>
                  <a:avLst/>
                  <a:gdLst>
                    <a:gd name="connsiteX0" fmla="*/ 200207 w 205145"/>
                    <a:gd name="connsiteY0" fmla="*/ 0 h 135665"/>
                    <a:gd name="connsiteX1" fmla="*/ 204459 w 205145"/>
                    <a:gd name="connsiteY1" fmla="*/ 29403 h 135665"/>
                    <a:gd name="connsiteX2" fmla="*/ 189962 w 205145"/>
                    <a:gd name="connsiteY2" fmla="*/ 130828 h 135665"/>
                    <a:gd name="connsiteX3" fmla="*/ 138789 w 205145"/>
                    <a:gd name="connsiteY3" fmla="*/ 88465 h 135665"/>
                    <a:gd name="connsiteX4" fmla="*/ 95043 w 205145"/>
                    <a:gd name="connsiteY4" fmla="*/ 122939 h 135665"/>
                    <a:gd name="connsiteX5" fmla="*/ 73068 w 205145"/>
                    <a:gd name="connsiteY5" fmla="*/ 71305 h 135665"/>
                    <a:gd name="connsiteX6" fmla="*/ 22714 w 205145"/>
                    <a:gd name="connsiteY6" fmla="*/ 93741 h 135665"/>
                    <a:gd name="connsiteX7" fmla="*/ 841 w 205145"/>
                    <a:gd name="connsiteY7" fmla="*/ 48664 h 135665"/>
                    <a:gd name="connsiteX8" fmla="*/ 431 w 205145"/>
                    <a:gd name="connsiteY8" fmla="*/ 47844 h 135665"/>
                    <a:gd name="connsiteX9" fmla="*/ 31012 w 205145"/>
                    <a:gd name="connsiteY9" fmla="*/ 16546 h 135665"/>
                    <a:gd name="connsiteX10" fmla="*/ 52578 w 205145"/>
                    <a:gd name="connsiteY10" fmla="*/ 42670 h 135665"/>
                    <a:gd name="connsiteX11" fmla="*/ 78446 w 205145"/>
                    <a:gd name="connsiteY11" fmla="*/ 7530 h 135665"/>
                    <a:gd name="connsiteX12" fmla="*/ 111589 w 205145"/>
                    <a:gd name="connsiteY12" fmla="*/ 44002 h 135665"/>
                    <a:gd name="connsiteX13" fmla="*/ 138123 w 205145"/>
                    <a:gd name="connsiteY13" fmla="*/ 6198 h 135665"/>
                    <a:gd name="connsiteX14" fmla="*/ 173314 w 205145"/>
                    <a:gd name="connsiteY14" fmla="*/ 42004 h 135665"/>
                    <a:gd name="connsiteX15" fmla="*/ 199183 w 205145"/>
                    <a:gd name="connsiteY15" fmla="*/ 256 h 135665"/>
                    <a:gd name="connsiteX16" fmla="*/ 200207 w 205145"/>
                    <a:gd name="connsiteY16" fmla="*/ 0 h 13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145" h="135665">
                      <a:moveTo>
                        <a:pt x="200207" y="0"/>
                      </a:moveTo>
                      <a:cubicBezTo>
                        <a:pt x="202205" y="9272"/>
                        <a:pt x="203691" y="19056"/>
                        <a:pt x="204459" y="29403"/>
                      </a:cubicBezTo>
                      <a:cubicBezTo>
                        <a:pt x="207020" y="63775"/>
                        <a:pt x="202461" y="98915"/>
                        <a:pt x="189962" y="130828"/>
                      </a:cubicBezTo>
                      <a:cubicBezTo>
                        <a:pt x="144014" y="153623"/>
                        <a:pt x="138789" y="88465"/>
                        <a:pt x="138789" y="88465"/>
                      </a:cubicBezTo>
                      <a:cubicBezTo>
                        <a:pt x="138789" y="88465"/>
                        <a:pt x="126188" y="129547"/>
                        <a:pt x="95043" y="122939"/>
                      </a:cubicBezTo>
                      <a:cubicBezTo>
                        <a:pt x="62567" y="116075"/>
                        <a:pt x="72555" y="73456"/>
                        <a:pt x="73068" y="71305"/>
                      </a:cubicBezTo>
                      <a:cubicBezTo>
                        <a:pt x="71377" y="73354"/>
                        <a:pt x="46431" y="103372"/>
                        <a:pt x="22714" y="93741"/>
                      </a:cubicBezTo>
                      <a:cubicBezTo>
                        <a:pt x="-6587" y="81857"/>
                        <a:pt x="841" y="48664"/>
                        <a:pt x="841" y="48664"/>
                      </a:cubicBezTo>
                      <a:lnTo>
                        <a:pt x="431" y="47844"/>
                      </a:lnTo>
                      <a:cubicBezTo>
                        <a:pt x="14620" y="40877"/>
                        <a:pt x="24660" y="29608"/>
                        <a:pt x="31012" y="16546"/>
                      </a:cubicBezTo>
                      <a:cubicBezTo>
                        <a:pt x="32344" y="21258"/>
                        <a:pt x="38645" y="40365"/>
                        <a:pt x="52578" y="42670"/>
                      </a:cubicBezTo>
                      <a:cubicBezTo>
                        <a:pt x="68509" y="45334"/>
                        <a:pt x="78446" y="7530"/>
                        <a:pt x="78446" y="7530"/>
                      </a:cubicBezTo>
                      <a:cubicBezTo>
                        <a:pt x="78446" y="7530"/>
                        <a:pt x="88384" y="44668"/>
                        <a:pt x="111589" y="44002"/>
                      </a:cubicBezTo>
                      <a:cubicBezTo>
                        <a:pt x="133718" y="43387"/>
                        <a:pt x="138123" y="6198"/>
                        <a:pt x="138123" y="6198"/>
                      </a:cubicBezTo>
                      <a:cubicBezTo>
                        <a:pt x="138123" y="6198"/>
                        <a:pt x="150724" y="43336"/>
                        <a:pt x="173314" y="42004"/>
                      </a:cubicBezTo>
                      <a:cubicBezTo>
                        <a:pt x="196570" y="40672"/>
                        <a:pt x="199183" y="256"/>
                        <a:pt x="199183" y="256"/>
                      </a:cubicBezTo>
                      <a:lnTo>
                        <a:pt x="200207" y="0"/>
                      </a:lnTo>
                      <a:close/>
                    </a:path>
                  </a:pathLst>
                </a:custGeom>
                <a:solidFill>
                  <a:srgbClr val="C12786"/>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B793E452-3E42-6C4C-BF0A-727675BD851F}"/>
                    </a:ext>
                  </a:extLst>
                </p:cNvPr>
                <p:cNvSpPr/>
                <p:nvPr/>
              </p:nvSpPr>
              <p:spPr>
                <a:xfrm>
                  <a:off x="2916231" y="597970"/>
                  <a:ext cx="169195" cy="116750"/>
                </a:xfrm>
                <a:custGeom>
                  <a:avLst/>
                  <a:gdLst>
                    <a:gd name="connsiteX0" fmla="*/ 146298 w 169195"/>
                    <a:gd name="connsiteY0" fmla="*/ 13523 h 116750"/>
                    <a:gd name="connsiteX1" fmla="*/ 169195 w 169195"/>
                    <a:gd name="connsiteY1" fmla="*/ 72739 h 116750"/>
                    <a:gd name="connsiteX2" fmla="*/ 168171 w 169195"/>
                    <a:gd name="connsiteY2" fmla="*/ 72995 h 116750"/>
                    <a:gd name="connsiteX3" fmla="*/ 142302 w 169195"/>
                    <a:gd name="connsiteY3" fmla="*/ 114744 h 116750"/>
                    <a:gd name="connsiteX4" fmla="*/ 107111 w 169195"/>
                    <a:gd name="connsiteY4" fmla="*/ 78937 h 116750"/>
                    <a:gd name="connsiteX5" fmla="*/ 80577 w 169195"/>
                    <a:gd name="connsiteY5" fmla="*/ 116741 h 116750"/>
                    <a:gd name="connsiteX6" fmla="*/ 47434 w 169195"/>
                    <a:gd name="connsiteY6" fmla="*/ 80269 h 116750"/>
                    <a:gd name="connsiteX7" fmla="*/ 21566 w 169195"/>
                    <a:gd name="connsiteY7" fmla="*/ 115409 h 116750"/>
                    <a:gd name="connsiteX8" fmla="*/ 0 w 169195"/>
                    <a:gd name="connsiteY8" fmla="*/ 89285 h 116750"/>
                    <a:gd name="connsiteX9" fmla="*/ 5276 w 169195"/>
                    <a:gd name="connsiteY9" fmla="*/ 26586 h 116750"/>
                    <a:gd name="connsiteX10" fmla="*/ 34167 w 169195"/>
                    <a:gd name="connsiteY10" fmla="*/ 41134 h 116750"/>
                    <a:gd name="connsiteX11" fmla="*/ 54042 w 169195"/>
                    <a:gd name="connsiteY11" fmla="*/ 8657 h 116750"/>
                    <a:gd name="connsiteX12" fmla="*/ 88568 w 169195"/>
                    <a:gd name="connsiteY12" fmla="*/ 34526 h 116750"/>
                    <a:gd name="connsiteX13" fmla="*/ 104499 w 169195"/>
                    <a:gd name="connsiteY13" fmla="*/ 0 h 116750"/>
                    <a:gd name="connsiteX14" fmla="*/ 145581 w 169195"/>
                    <a:gd name="connsiteY14" fmla="*/ 13933 h 116750"/>
                    <a:gd name="connsiteX15" fmla="*/ 146298 w 169195"/>
                    <a:gd name="connsiteY15" fmla="*/ 13523 h 11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195" h="116750">
                      <a:moveTo>
                        <a:pt x="146298" y="13523"/>
                      </a:moveTo>
                      <a:cubicBezTo>
                        <a:pt x="155877" y="30018"/>
                        <a:pt x="164227" y="49688"/>
                        <a:pt x="169195" y="72739"/>
                      </a:cubicBezTo>
                      <a:lnTo>
                        <a:pt x="168171" y="72995"/>
                      </a:lnTo>
                      <a:cubicBezTo>
                        <a:pt x="168171" y="72995"/>
                        <a:pt x="165558" y="113412"/>
                        <a:pt x="142302" y="114744"/>
                      </a:cubicBezTo>
                      <a:cubicBezTo>
                        <a:pt x="119712" y="116075"/>
                        <a:pt x="107111" y="78937"/>
                        <a:pt x="107111" y="78937"/>
                      </a:cubicBezTo>
                      <a:cubicBezTo>
                        <a:pt x="107111" y="78937"/>
                        <a:pt x="102706" y="116127"/>
                        <a:pt x="80577" y="116741"/>
                      </a:cubicBezTo>
                      <a:cubicBezTo>
                        <a:pt x="57372" y="117407"/>
                        <a:pt x="47434" y="80269"/>
                        <a:pt x="47434" y="80269"/>
                      </a:cubicBezTo>
                      <a:cubicBezTo>
                        <a:pt x="47434" y="80269"/>
                        <a:pt x="37497" y="118073"/>
                        <a:pt x="21566" y="115409"/>
                      </a:cubicBezTo>
                      <a:cubicBezTo>
                        <a:pt x="7632" y="113104"/>
                        <a:pt x="1332" y="93997"/>
                        <a:pt x="0" y="89285"/>
                      </a:cubicBezTo>
                      <a:cubicBezTo>
                        <a:pt x="9784" y="69410"/>
                        <a:pt x="11013" y="45488"/>
                        <a:pt x="5276" y="26586"/>
                      </a:cubicBezTo>
                      <a:cubicBezTo>
                        <a:pt x="7325" y="29096"/>
                        <a:pt x="20080" y="43644"/>
                        <a:pt x="34167" y="41134"/>
                      </a:cubicBezTo>
                      <a:cubicBezTo>
                        <a:pt x="52762" y="37804"/>
                        <a:pt x="54042" y="8657"/>
                        <a:pt x="54042" y="8657"/>
                      </a:cubicBezTo>
                      <a:cubicBezTo>
                        <a:pt x="54042" y="8657"/>
                        <a:pt x="68641" y="39802"/>
                        <a:pt x="88568" y="34526"/>
                      </a:cubicBezTo>
                      <a:cubicBezTo>
                        <a:pt x="108443" y="29198"/>
                        <a:pt x="104499" y="0"/>
                        <a:pt x="104499" y="0"/>
                      </a:cubicBezTo>
                      <a:cubicBezTo>
                        <a:pt x="104499" y="0"/>
                        <a:pt x="130982" y="29864"/>
                        <a:pt x="145581" y="13933"/>
                      </a:cubicBezTo>
                      <a:lnTo>
                        <a:pt x="146298" y="13523"/>
                      </a:lnTo>
                      <a:close/>
                    </a:path>
                  </a:pathLst>
                </a:custGeom>
                <a:solidFill>
                  <a:srgbClr val="D05E9A"/>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B5B116C7-C5B3-E3CB-E66B-13AEEF89E38B}"/>
                    </a:ext>
                  </a:extLst>
                </p:cNvPr>
                <p:cNvSpPr/>
                <p:nvPr/>
              </p:nvSpPr>
              <p:spPr>
                <a:xfrm>
                  <a:off x="2807742" y="517393"/>
                  <a:ext cx="254786" cy="121999"/>
                </a:xfrm>
                <a:custGeom>
                  <a:avLst/>
                  <a:gdLst>
                    <a:gd name="connsiteX0" fmla="*/ 254787 w 254786"/>
                    <a:gd name="connsiteY0" fmla="*/ 94100 h 121999"/>
                    <a:gd name="connsiteX1" fmla="*/ 254070 w 254786"/>
                    <a:gd name="connsiteY1" fmla="*/ 94510 h 121999"/>
                    <a:gd name="connsiteX2" fmla="*/ 212988 w 254786"/>
                    <a:gd name="connsiteY2" fmla="*/ 80577 h 121999"/>
                    <a:gd name="connsiteX3" fmla="*/ 197057 w 254786"/>
                    <a:gd name="connsiteY3" fmla="*/ 115102 h 121999"/>
                    <a:gd name="connsiteX4" fmla="*/ 162531 w 254786"/>
                    <a:gd name="connsiteY4" fmla="*/ 89234 h 121999"/>
                    <a:gd name="connsiteX5" fmla="*/ 142656 w 254786"/>
                    <a:gd name="connsiteY5" fmla="*/ 121710 h 121999"/>
                    <a:gd name="connsiteX6" fmla="*/ 113765 w 254786"/>
                    <a:gd name="connsiteY6" fmla="*/ 107162 h 121999"/>
                    <a:gd name="connsiteX7" fmla="*/ 107516 w 254786"/>
                    <a:gd name="connsiteY7" fmla="*/ 92871 h 121999"/>
                    <a:gd name="connsiteX8" fmla="*/ 46 w 254786"/>
                    <a:gd name="connsiteY8" fmla="*/ 28174 h 121999"/>
                    <a:gd name="connsiteX9" fmla="*/ 19716 w 254786"/>
                    <a:gd name="connsiteY9" fmla="*/ 0 h 121999"/>
                    <a:gd name="connsiteX10" fmla="*/ 20639 w 254786"/>
                    <a:gd name="connsiteY10" fmla="*/ 1690 h 121999"/>
                    <a:gd name="connsiteX11" fmla="*/ 42512 w 254786"/>
                    <a:gd name="connsiteY11" fmla="*/ 36165 h 121999"/>
                    <a:gd name="connsiteX12" fmla="*/ 77652 w 254786"/>
                    <a:gd name="connsiteY12" fmla="*/ 8964 h 121999"/>
                    <a:gd name="connsiteX13" fmla="*/ 104852 w 254786"/>
                    <a:gd name="connsiteY13" fmla="*/ 43439 h 121999"/>
                    <a:gd name="connsiteX14" fmla="*/ 136663 w 254786"/>
                    <a:gd name="connsiteY14" fmla="*/ 12960 h 121999"/>
                    <a:gd name="connsiteX15" fmla="*/ 165810 w 254786"/>
                    <a:gd name="connsiteY15" fmla="*/ 49227 h 121999"/>
                    <a:gd name="connsiteX16" fmla="*/ 194034 w 254786"/>
                    <a:gd name="connsiteY16" fmla="*/ 28174 h 121999"/>
                    <a:gd name="connsiteX17" fmla="*/ 254787 w 254786"/>
                    <a:gd name="connsiteY17" fmla="*/ 94100 h 12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786" h="121999">
                      <a:moveTo>
                        <a:pt x="254787" y="94100"/>
                      </a:moveTo>
                      <a:lnTo>
                        <a:pt x="254070" y="94510"/>
                      </a:lnTo>
                      <a:cubicBezTo>
                        <a:pt x="239471" y="110441"/>
                        <a:pt x="212988" y="80577"/>
                        <a:pt x="212988" y="80577"/>
                      </a:cubicBezTo>
                      <a:cubicBezTo>
                        <a:pt x="212988" y="80577"/>
                        <a:pt x="216932" y="109775"/>
                        <a:pt x="197057" y="115102"/>
                      </a:cubicBezTo>
                      <a:cubicBezTo>
                        <a:pt x="177130" y="120378"/>
                        <a:pt x="162531" y="89234"/>
                        <a:pt x="162531" y="89234"/>
                      </a:cubicBezTo>
                      <a:cubicBezTo>
                        <a:pt x="162531" y="89234"/>
                        <a:pt x="161251" y="118380"/>
                        <a:pt x="142656" y="121710"/>
                      </a:cubicBezTo>
                      <a:cubicBezTo>
                        <a:pt x="128569" y="124220"/>
                        <a:pt x="115814" y="109672"/>
                        <a:pt x="113765" y="107162"/>
                      </a:cubicBezTo>
                      <a:cubicBezTo>
                        <a:pt x="112228" y="101937"/>
                        <a:pt x="110128" y="97122"/>
                        <a:pt x="107516" y="92871"/>
                      </a:cubicBezTo>
                      <a:cubicBezTo>
                        <a:pt x="74681" y="39136"/>
                        <a:pt x="2044" y="63006"/>
                        <a:pt x="46" y="28174"/>
                      </a:cubicBezTo>
                      <a:cubicBezTo>
                        <a:pt x="-722" y="14343"/>
                        <a:pt x="8191" y="6198"/>
                        <a:pt x="19716" y="0"/>
                      </a:cubicBezTo>
                      <a:lnTo>
                        <a:pt x="20639" y="1690"/>
                      </a:lnTo>
                      <a:cubicBezTo>
                        <a:pt x="20639" y="1690"/>
                        <a:pt x="21458" y="30889"/>
                        <a:pt x="42512" y="36165"/>
                      </a:cubicBezTo>
                      <a:cubicBezTo>
                        <a:pt x="63565" y="41390"/>
                        <a:pt x="77652" y="8964"/>
                        <a:pt x="77652" y="8964"/>
                      </a:cubicBezTo>
                      <a:cubicBezTo>
                        <a:pt x="77652" y="8964"/>
                        <a:pt x="83543" y="42158"/>
                        <a:pt x="104852" y="43439"/>
                      </a:cubicBezTo>
                      <a:cubicBezTo>
                        <a:pt x="126162" y="44719"/>
                        <a:pt x="136663" y="12960"/>
                        <a:pt x="136663" y="12960"/>
                      </a:cubicBezTo>
                      <a:cubicBezTo>
                        <a:pt x="136663" y="12960"/>
                        <a:pt x="146498" y="48049"/>
                        <a:pt x="165810" y="49227"/>
                      </a:cubicBezTo>
                      <a:cubicBezTo>
                        <a:pt x="185121" y="50354"/>
                        <a:pt x="194034" y="28174"/>
                        <a:pt x="194034" y="28174"/>
                      </a:cubicBezTo>
                      <a:cubicBezTo>
                        <a:pt x="194034" y="28174"/>
                        <a:pt x="228867" y="49278"/>
                        <a:pt x="254787" y="94100"/>
                      </a:cubicBezTo>
                      <a:close/>
                    </a:path>
                  </a:pathLst>
                </a:custGeom>
                <a:solidFill>
                  <a:srgbClr val="DB7FB3"/>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5778F7D2-18E1-35C1-FF8E-2D9F6E2B4CB0}"/>
                    </a:ext>
                  </a:extLst>
                </p:cNvPr>
                <p:cNvSpPr/>
                <p:nvPr/>
              </p:nvSpPr>
              <p:spPr>
                <a:xfrm>
                  <a:off x="2827458" y="434768"/>
                  <a:ext cx="218811" cy="131894"/>
                </a:xfrm>
                <a:custGeom>
                  <a:avLst/>
                  <a:gdLst>
                    <a:gd name="connsiteX0" fmla="*/ 217552 w 218811"/>
                    <a:gd name="connsiteY0" fmla="*/ 0 h 131894"/>
                    <a:gd name="connsiteX1" fmla="*/ 174318 w 218811"/>
                    <a:gd name="connsiteY1" fmla="*/ 110799 h 131894"/>
                    <a:gd name="connsiteX2" fmla="*/ 146093 w 218811"/>
                    <a:gd name="connsiteY2" fmla="*/ 131853 h 131894"/>
                    <a:gd name="connsiteX3" fmla="*/ 116946 w 218811"/>
                    <a:gd name="connsiteY3" fmla="*/ 95585 h 131894"/>
                    <a:gd name="connsiteX4" fmla="*/ 85136 w 218811"/>
                    <a:gd name="connsiteY4" fmla="*/ 126064 h 131894"/>
                    <a:gd name="connsiteX5" fmla="*/ 57935 w 218811"/>
                    <a:gd name="connsiteY5" fmla="*/ 91590 h 131894"/>
                    <a:gd name="connsiteX6" fmla="*/ 22795 w 218811"/>
                    <a:gd name="connsiteY6" fmla="*/ 118790 h 131894"/>
                    <a:gd name="connsiteX7" fmla="*/ 922 w 218811"/>
                    <a:gd name="connsiteY7" fmla="*/ 84316 h 131894"/>
                    <a:gd name="connsiteX8" fmla="*/ 0 w 218811"/>
                    <a:gd name="connsiteY8" fmla="*/ 82626 h 131894"/>
                    <a:gd name="connsiteX9" fmla="*/ 46205 w 218811"/>
                    <a:gd name="connsiteY9" fmla="*/ 42926 h 131894"/>
                    <a:gd name="connsiteX10" fmla="*/ 72534 w 218811"/>
                    <a:gd name="connsiteY10" fmla="*/ 59062 h 131894"/>
                    <a:gd name="connsiteX11" fmla="*/ 95073 w 218811"/>
                    <a:gd name="connsiteY11" fmla="*/ 27918 h 131894"/>
                    <a:gd name="connsiteX12" fmla="*/ 124271 w 218811"/>
                    <a:gd name="connsiteY12" fmla="*/ 51122 h 131894"/>
                    <a:gd name="connsiteX13" fmla="*/ 149474 w 218811"/>
                    <a:gd name="connsiteY13" fmla="*/ 15982 h 131894"/>
                    <a:gd name="connsiteX14" fmla="*/ 185280 w 218811"/>
                    <a:gd name="connsiteY14" fmla="*/ 43182 h 131894"/>
                    <a:gd name="connsiteX15" fmla="*/ 217142 w 218811"/>
                    <a:gd name="connsiteY15" fmla="*/ 51 h 131894"/>
                    <a:gd name="connsiteX16" fmla="*/ 217552 w 218811"/>
                    <a:gd name="connsiteY16" fmla="*/ 0 h 13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811" h="131894">
                      <a:moveTo>
                        <a:pt x="217552" y="0"/>
                      </a:moveTo>
                      <a:cubicBezTo>
                        <a:pt x="227592" y="66131"/>
                        <a:pt x="174318" y="110799"/>
                        <a:pt x="174318" y="110799"/>
                      </a:cubicBezTo>
                      <a:cubicBezTo>
                        <a:pt x="174318" y="110799"/>
                        <a:pt x="165405" y="132980"/>
                        <a:pt x="146093" y="131853"/>
                      </a:cubicBezTo>
                      <a:cubicBezTo>
                        <a:pt x="126781" y="130674"/>
                        <a:pt x="116946" y="95585"/>
                        <a:pt x="116946" y="95585"/>
                      </a:cubicBezTo>
                      <a:cubicBezTo>
                        <a:pt x="116946" y="95585"/>
                        <a:pt x="106445" y="127345"/>
                        <a:pt x="85136" y="126064"/>
                      </a:cubicBezTo>
                      <a:cubicBezTo>
                        <a:pt x="63826" y="124784"/>
                        <a:pt x="57935" y="91590"/>
                        <a:pt x="57935" y="91590"/>
                      </a:cubicBezTo>
                      <a:cubicBezTo>
                        <a:pt x="57935" y="91590"/>
                        <a:pt x="43848" y="124015"/>
                        <a:pt x="22795" y="118790"/>
                      </a:cubicBezTo>
                      <a:cubicBezTo>
                        <a:pt x="1742" y="113514"/>
                        <a:pt x="922" y="84316"/>
                        <a:pt x="922" y="84316"/>
                      </a:cubicBezTo>
                      <a:lnTo>
                        <a:pt x="0" y="82626"/>
                      </a:lnTo>
                      <a:cubicBezTo>
                        <a:pt x="21463" y="71049"/>
                        <a:pt x="51993" y="66080"/>
                        <a:pt x="46205" y="42926"/>
                      </a:cubicBezTo>
                      <a:cubicBezTo>
                        <a:pt x="50149" y="50815"/>
                        <a:pt x="58396" y="62187"/>
                        <a:pt x="72534" y="59062"/>
                      </a:cubicBezTo>
                      <a:cubicBezTo>
                        <a:pt x="93741" y="54452"/>
                        <a:pt x="95073" y="27918"/>
                        <a:pt x="95073" y="27918"/>
                      </a:cubicBezTo>
                      <a:cubicBezTo>
                        <a:pt x="95073" y="27918"/>
                        <a:pt x="104345" y="55118"/>
                        <a:pt x="124271" y="51122"/>
                      </a:cubicBezTo>
                      <a:cubicBezTo>
                        <a:pt x="144146" y="47127"/>
                        <a:pt x="149474" y="15982"/>
                        <a:pt x="149474" y="15982"/>
                      </a:cubicBezTo>
                      <a:cubicBezTo>
                        <a:pt x="149474" y="15982"/>
                        <a:pt x="163766" y="44668"/>
                        <a:pt x="185280" y="43182"/>
                      </a:cubicBezTo>
                      <a:cubicBezTo>
                        <a:pt x="213812" y="41185"/>
                        <a:pt x="217142" y="51"/>
                        <a:pt x="217142" y="51"/>
                      </a:cubicBezTo>
                      <a:lnTo>
                        <a:pt x="217552" y="0"/>
                      </a:lnTo>
                      <a:close/>
                    </a:path>
                  </a:pathLst>
                </a:custGeom>
                <a:solidFill>
                  <a:srgbClr val="E5A1CF"/>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Shape 24">
                  <a:extLst>
                    <a:ext uri="{FF2B5EF4-FFF2-40B4-BE49-F238E27FC236}">
                      <a16:creationId xmlns:a16="http://schemas.microsoft.com/office/drawing/2014/main" id="{2FC8F661-D4E9-D4C8-B07A-611B7C78F04B}"/>
                    </a:ext>
                  </a:extLst>
                </p:cNvPr>
                <p:cNvSpPr/>
                <p:nvPr/>
              </p:nvSpPr>
              <p:spPr>
                <a:xfrm>
                  <a:off x="2717778" y="309760"/>
                  <a:ext cx="327231" cy="184600"/>
                </a:xfrm>
                <a:custGeom>
                  <a:avLst/>
                  <a:gdLst>
                    <a:gd name="connsiteX0" fmla="*/ 327232 w 327231"/>
                    <a:gd name="connsiteY0" fmla="*/ 125008 h 184600"/>
                    <a:gd name="connsiteX1" fmla="*/ 326822 w 327231"/>
                    <a:gd name="connsiteY1" fmla="*/ 125059 h 184600"/>
                    <a:gd name="connsiteX2" fmla="*/ 294960 w 327231"/>
                    <a:gd name="connsiteY2" fmla="*/ 168190 h 184600"/>
                    <a:gd name="connsiteX3" fmla="*/ 259154 w 327231"/>
                    <a:gd name="connsiteY3" fmla="*/ 140990 h 184600"/>
                    <a:gd name="connsiteX4" fmla="*/ 233951 w 327231"/>
                    <a:gd name="connsiteY4" fmla="*/ 176130 h 184600"/>
                    <a:gd name="connsiteX5" fmla="*/ 204753 w 327231"/>
                    <a:gd name="connsiteY5" fmla="*/ 152925 h 184600"/>
                    <a:gd name="connsiteX6" fmla="*/ 182214 w 327231"/>
                    <a:gd name="connsiteY6" fmla="*/ 184070 h 184600"/>
                    <a:gd name="connsiteX7" fmla="*/ 155885 w 327231"/>
                    <a:gd name="connsiteY7" fmla="*/ 167934 h 184600"/>
                    <a:gd name="connsiteX8" fmla="*/ 155680 w 327231"/>
                    <a:gd name="connsiteY8" fmla="*/ 167166 h 184600"/>
                    <a:gd name="connsiteX9" fmla="*/ 469 w 327231"/>
                    <a:gd name="connsiteY9" fmla="*/ 100522 h 184600"/>
                    <a:gd name="connsiteX10" fmla="*/ 139749 w 327231"/>
                    <a:gd name="connsiteY10" fmla="*/ 19 h 184600"/>
                    <a:gd name="connsiteX11" fmla="*/ 323800 w 327231"/>
                    <a:gd name="connsiteY11" fmla="*/ 109487 h 184600"/>
                    <a:gd name="connsiteX12" fmla="*/ 327232 w 327231"/>
                    <a:gd name="connsiteY12" fmla="*/ 125008 h 18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231" h="184600">
                      <a:moveTo>
                        <a:pt x="327232" y="125008"/>
                      </a:moveTo>
                      <a:lnTo>
                        <a:pt x="326822" y="125059"/>
                      </a:lnTo>
                      <a:cubicBezTo>
                        <a:pt x="326822" y="125059"/>
                        <a:pt x="323492" y="166192"/>
                        <a:pt x="294960" y="168190"/>
                      </a:cubicBezTo>
                      <a:cubicBezTo>
                        <a:pt x="273446" y="169676"/>
                        <a:pt x="259154" y="140990"/>
                        <a:pt x="259154" y="140990"/>
                      </a:cubicBezTo>
                      <a:cubicBezTo>
                        <a:pt x="259154" y="140990"/>
                        <a:pt x="253827" y="172135"/>
                        <a:pt x="233951" y="176130"/>
                      </a:cubicBezTo>
                      <a:cubicBezTo>
                        <a:pt x="214025" y="180126"/>
                        <a:pt x="204753" y="152925"/>
                        <a:pt x="204753" y="152925"/>
                      </a:cubicBezTo>
                      <a:cubicBezTo>
                        <a:pt x="204753" y="152925"/>
                        <a:pt x="203421" y="179460"/>
                        <a:pt x="182214" y="184070"/>
                      </a:cubicBezTo>
                      <a:cubicBezTo>
                        <a:pt x="168076" y="187195"/>
                        <a:pt x="159829" y="175823"/>
                        <a:pt x="155885" y="167934"/>
                      </a:cubicBezTo>
                      <a:cubicBezTo>
                        <a:pt x="155834" y="167678"/>
                        <a:pt x="155731" y="167422"/>
                        <a:pt x="155680" y="167166"/>
                      </a:cubicBezTo>
                      <a:cubicBezTo>
                        <a:pt x="137751" y="103493"/>
                        <a:pt x="7435" y="164195"/>
                        <a:pt x="469" y="100522"/>
                      </a:cubicBezTo>
                      <a:cubicBezTo>
                        <a:pt x="-7164" y="30447"/>
                        <a:pt x="80072" y="1044"/>
                        <a:pt x="139749" y="19"/>
                      </a:cubicBezTo>
                      <a:cubicBezTo>
                        <a:pt x="199477" y="-954"/>
                        <a:pt x="301927" y="34852"/>
                        <a:pt x="323800" y="109487"/>
                      </a:cubicBezTo>
                      <a:cubicBezTo>
                        <a:pt x="325388" y="114763"/>
                        <a:pt x="326514" y="119936"/>
                        <a:pt x="327232" y="125008"/>
                      </a:cubicBezTo>
                      <a:close/>
                    </a:path>
                  </a:pathLst>
                </a:custGeom>
                <a:solidFill>
                  <a:srgbClr val="B997C1"/>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Shape 8">
                <a:extLst>
                  <a:ext uri="{FF2B5EF4-FFF2-40B4-BE49-F238E27FC236}">
                    <a16:creationId xmlns:a16="http://schemas.microsoft.com/office/drawing/2014/main" id="{1989058A-4154-683F-552A-7B7DE493A814}"/>
                  </a:ext>
                </a:extLst>
              </p:cNvPr>
              <p:cNvSpPr/>
              <p:nvPr/>
            </p:nvSpPr>
            <p:spPr>
              <a:xfrm>
                <a:off x="2801417" y="356981"/>
                <a:ext cx="26485" cy="21599"/>
              </a:xfrm>
              <a:custGeom>
                <a:avLst/>
                <a:gdLst>
                  <a:gd name="connsiteX0" fmla="*/ 2786 w 26485"/>
                  <a:gd name="connsiteY0" fmla="*/ 1052 h 21599"/>
                  <a:gd name="connsiteX1" fmla="*/ 3144 w 26485"/>
                  <a:gd name="connsiteY1" fmla="*/ 2947 h 21599"/>
                  <a:gd name="connsiteX2" fmla="*/ 4425 w 26485"/>
                  <a:gd name="connsiteY2" fmla="*/ 7865 h 21599"/>
                  <a:gd name="connsiteX3" fmla="*/ 5654 w 26485"/>
                  <a:gd name="connsiteY3" fmla="*/ 10887 h 21599"/>
                  <a:gd name="connsiteX4" fmla="*/ 7498 w 26485"/>
                  <a:gd name="connsiteY4" fmla="*/ 13755 h 21599"/>
                  <a:gd name="connsiteX5" fmla="*/ 9957 w 26485"/>
                  <a:gd name="connsiteY5" fmla="*/ 15804 h 21599"/>
                  <a:gd name="connsiteX6" fmla="*/ 13082 w 26485"/>
                  <a:gd name="connsiteY6" fmla="*/ 16419 h 21599"/>
                  <a:gd name="connsiteX7" fmla="*/ 16514 w 26485"/>
                  <a:gd name="connsiteY7" fmla="*/ 15958 h 21599"/>
                  <a:gd name="connsiteX8" fmla="*/ 19126 w 26485"/>
                  <a:gd name="connsiteY8" fmla="*/ 14165 h 21599"/>
                  <a:gd name="connsiteX9" fmla="*/ 22200 w 26485"/>
                  <a:gd name="connsiteY9" fmla="*/ 8479 h 21599"/>
                  <a:gd name="connsiteX10" fmla="*/ 23276 w 26485"/>
                  <a:gd name="connsiteY10" fmla="*/ 3562 h 21599"/>
                  <a:gd name="connsiteX11" fmla="*/ 23532 w 26485"/>
                  <a:gd name="connsiteY11" fmla="*/ 1666 h 21599"/>
                  <a:gd name="connsiteX12" fmla="*/ 23532 w 26485"/>
                  <a:gd name="connsiteY12" fmla="*/ 1564 h 21599"/>
                  <a:gd name="connsiteX13" fmla="*/ 25068 w 26485"/>
                  <a:gd name="connsiteY13" fmla="*/ 386 h 21599"/>
                  <a:gd name="connsiteX14" fmla="*/ 26247 w 26485"/>
                  <a:gd name="connsiteY14" fmla="*/ 1513 h 21599"/>
                  <a:gd name="connsiteX15" fmla="*/ 26451 w 26485"/>
                  <a:gd name="connsiteY15" fmla="*/ 3715 h 21599"/>
                  <a:gd name="connsiteX16" fmla="*/ 26144 w 26485"/>
                  <a:gd name="connsiteY16" fmla="*/ 9453 h 21599"/>
                  <a:gd name="connsiteX17" fmla="*/ 22763 w 26485"/>
                  <a:gd name="connsiteY17" fmla="*/ 17392 h 21599"/>
                  <a:gd name="connsiteX18" fmla="*/ 18460 w 26485"/>
                  <a:gd name="connsiteY18" fmla="*/ 20568 h 21599"/>
                  <a:gd name="connsiteX19" fmla="*/ 13235 w 26485"/>
                  <a:gd name="connsiteY19" fmla="*/ 21593 h 21599"/>
                  <a:gd name="connsiteX20" fmla="*/ 3810 w 26485"/>
                  <a:gd name="connsiteY20" fmla="*/ 16829 h 21599"/>
                  <a:gd name="connsiteX21" fmla="*/ 1607 w 26485"/>
                  <a:gd name="connsiteY21" fmla="*/ 12782 h 21599"/>
                  <a:gd name="connsiteX22" fmla="*/ 532 w 26485"/>
                  <a:gd name="connsiteY22" fmla="*/ 8992 h 21599"/>
                  <a:gd name="connsiteX23" fmla="*/ 122 w 26485"/>
                  <a:gd name="connsiteY23" fmla="*/ 1154 h 21599"/>
                  <a:gd name="connsiteX24" fmla="*/ 1659 w 26485"/>
                  <a:gd name="connsiteY24" fmla="*/ 27 h 21599"/>
                  <a:gd name="connsiteX25" fmla="*/ 2786 w 26485"/>
                  <a:gd name="connsiteY25" fmla="*/ 1052 h 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85" h="21599">
                    <a:moveTo>
                      <a:pt x="2786" y="1052"/>
                    </a:moveTo>
                    <a:cubicBezTo>
                      <a:pt x="2786" y="1052"/>
                      <a:pt x="2888" y="1769"/>
                      <a:pt x="3144" y="2947"/>
                    </a:cubicBezTo>
                    <a:cubicBezTo>
                      <a:pt x="3349" y="4176"/>
                      <a:pt x="3810" y="5918"/>
                      <a:pt x="4425" y="7865"/>
                    </a:cubicBezTo>
                    <a:cubicBezTo>
                      <a:pt x="4732" y="8838"/>
                      <a:pt x="5142" y="9862"/>
                      <a:pt x="5654" y="10887"/>
                    </a:cubicBezTo>
                    <a:cubicBezTo>
                      <a:pt x="6166" y="11860"/>
                      <a:pt x="6781" y="12885"/>
                      <a:pt x="7498" y="13755"/>
                    </a:cubicBezTo>
                    <a:cubicBezTo>
                      <a:pt x="8164" y="14678"/>
                      <a:pt x="9086" y="15292"/>
                      <a:pt x="9957" y="15804"/>
                    </a:cubicBezTo>
                    <a:cubicBezTo>
                      <a:pt x="10879" y="16214"/>
                      <a:pt x="12057" y="16470"/>
                      <a:pt x="13082" y="16419"/>
                    </a:cubicBezTo>
                    <a:cubicBezTo>
                      <a:pt x="14823" y="16470"/>
                      <a:pt x="15489" y="16317"/>
                      <a:pt x="16514" y="15958"/>
                    </a:cubicBezTo>
                    <a:cubicBezTo>
                      <a:pt x="17538" y="15651"/>
                      <a:pt x="18358" y="14934"/>
                      <a:pt x="19126" y="14165"/>
                    </a:cubicBezTo>
                    <a:cubicBezTo>
                      <a:pt x="20612" y="12629"/>
                      <a:pt x="21636" y="10426"/>
                      <a:pt x="22200" y="8479"/>
                    </a:cubicBezTo>
                    <a:cubicBezTo>
                      <a:pt x="22763" y="6533"/>
                      <a:pt x="23122" y="4791"/>
                      <a:pt x="23276" y="3562"/>
                    </a:cubicBezTo>
                    <a:cubicBezTo>
                      <a:pt x="23429" y="2332"/>
                      <a:pt x="23532" y="1666"/>
                      <a:pt x="23532" y="1666"/>
                    </a:cubicBezTo>
                    <a:lnTo>
                      <a:pt x="23532" y="1564"/>
                    </a:lnTo>
                    <a:cubicBezTo>
                      <a:pt x="23634" y="847"/>
                      <a:pt x="24300" y="283"/>
                      <a:pt x="25068" y="386"/>
                    </a:cubicBezTo>
                    <a:cubicBezTo>
                      <a:pt x="25683" y="488"/>
                      <a:pt x="26144" y="949"/>
                      <a:pt x="26247" y="1513"/>
                    </a:cubicBezTo>
                    <a:cubicBezTo>
                      <a:pt x="26247" y="1513"/>
                      <a:pt x="26400" y="2332"/>
                      <a:pt x="26451" y="3715"/>
                    </a:cubicBezTo>
                    <a:cubicBezTo>
                      <a:pt x="26503" y="5099"/>
                      <a:pt x="26554" y="7045"/>
                      <a:pt x="26144" y="9453"/>
                    </a:cubicBezTo>
                    <a:cubicBezTo>
                      <a:pt x="25683" y="11809"/>
                      <a:pt x="24966" y="14729"/>
                      <a:pt x="22763" y="17392"/>
                    </a:cubicBezTo>
                    <a:cubicBezTo>
                      <a:pt x="21688" y="18673"/>
                      <a:pt x="20202" y="19902"/>
                      <a:pt x="18460" y="20568"/>
                    </a:cubicBezTo>
                    <a:cubicBezTo>
                      <a:pt x="16821" y="21388"/>
                      <a:pt x="14465" y="21644"/>
                      <a:pt x="13235" y="21593"/>
                    </a:cubicBezTo>
                    <a:cubicBezTo>
                      <a:pt x="9394" y="21695"/>
                      <a:pt x="5705" y="19544"/>
                      <a:pt x="3810" y="16829"/>
                    </a:cubicBezTo>
                    <a:cubicBezTo>
                      <a:pt x="2734" y="15548"/>
                      <a:pt x="2120" y="14114"/>
                      <a:pt x="1607" y="12782"/>
                    </a:cubicBezTo>
                    <a:cubicBezTo>
                      <a:pt x="1095" y="11450"/>
                      <a:pt x="788" y="10170"/>
                      <a:pt x="532" y="8992"/>
                    </a:cubicBezTo>
                    <a:cubicBezTo>
                      <a:pt x="-339" y="4279"/>
                      <a:pt x="122" y="1154"/>
                      <a:pt x="122" y="1154"/>
                    </a:cubicBezTo>
                    <a:cubicBezTo>
                      <a:pt x="224" y="386"/>
                      <a:pt x="942" y="-126"/>
                      <a:pt x="1659" y="27"/>
                    </a:cubicBezTo>
                    <a:cubicBezTo>
                      <a:pt x="2222" y="27"/>
                      <a:pt x="2683" y="540"/>
                      <a:pt x="2786" y="1052"/>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931C518A-BEB8-976D-B649-D831131013BB}"/>
                  </a:ext>
                </a:extLst>
              </p:cNvPr>
              <p:cNvSpPr/>
              <p:nvPr/>
            </p:nvSpPr>
            <p:spPr>
              <a:xfrm>
                <a:off x="2881539" y="357364"/>
                <a:ext cx="25365" cy="23156"/>
              </a:xfrm>
              <a:custGeom>
                <a:avLst/>
                <a:gdLst>
                  <a:gd name="connsiteX0" fmla="*/ 2728 w 25365"/>
                  <a:gd name="connsiteY0" fmla="*/ 2667 h 23156"/>
                  <a:gd name="connsiteX1" fmla="*/ 3086 w 25365"/>
                  <a:gd name="connsiteY1" fmla="*/ 4613 h 23156"/>
                  <a:gd name="connsiteX2" fmla="*/ 4418 w 25365"/>
                  <a:gd name="connsiteY2" fmla="*/ 9633 h 23156"/>
                  <a:gd name="connsiteX3" fmla="*/ 5699 w 25365"/>
                  <a:gd name="connsiteY3" fmla="*/ 12707 h 23156"/>
                  <a:gd name="connsiteX4" fmla="*/ 7645 w 25365"/>
                  <a:gd name="connsiteY4" fmla="*/ 15576 h 23156"/>
                  <a:gd name="connsiteX5" fmla="*/ 10258 w 25365"/>
                  <a:gd name="connsiteY5" fmla="*/ 17471 h 23156"/>
                  <a:gd name="connsiteX6" fmla="*/ 11846 w 25365"/>
                  <a:gd name="connsiteY6" fmla="*/ 17881 h 23156"/>
                  <a:gd name="connsiteX7" fmla="*/ 12460 w 25365"/>
                  <a:gd name="connsiteY7" fmla="*/ 17983 h 23156"/>
                  <a:gd name="connsiteX8" fmla="*/ 13587 w 25365"/>
                  <a:gd name="connsiteY8" fmla="*/ 17983 h 23156"/>
                  <a:gd name="connsiteX9" fmla="*/ 15278 w 25365"/>
                  <a:gd name="connsiteY9" fmla="*/ 17778 h 23156"/>
                  <a:gd name="connsiteX10" fmla="*/ 16661 w 25365"/>
                  <a:gd name="connsiteY10" fmla="*/ 17215 h 23156"/>
                  <a:gd name="connsiteX11" fmla="*/ 18915 w 25365"/>
                  <a:gd name="connsiteY11" fmla="*/ 14961 h 23156"/>
                  <a:gd name="connsiteX12" fmla="*/ 21220 w 25365"/>
                  <a:gd name="connsiteY12" fmla="*/ 8558 h 23156"/>
                  <a:gd name="connsiteX13" fmla="*/ 21835 w 25365"/>
                  <a:gd name="connsiteY13" fmla="*/ 3333 h 23156"/>
                  <a:gd name="connsiteX14" fmla="*/ 21937 w 25365"/>
                  <a:gd name="connsiteY14" fmla="*/ 1335 h 23156"/>
                  <a:gd name="connsiteX15" fmla="*/ 21937 w 25365"/>
                  <a:gd name="connsiteY15" fmla="*/ 1284 h 23156"/>
                  <a:gd name="connsiteX16" fmla="*/ 23371 w 25365"/>
                  <a:gd name="connsiteY16" fmla="*/ 3 h 23156"/>
                  <a:gd name="connsiteX17" fmla="*/ 24652 w 25365"/>
                  <a:gd name="connsiteY17" fmla="*/ 1028 h 23156"/>
                  <a:gd name="connsiteX18" fmla="*/ 25062 w 25365"/>
                  <a:gd name="connsiteY18" fmla="*/ 3230 h 23156"/>
                  <a:gd name="connsiteX19" fmla="*/ 25318 w 25365"/>
                  <a:gd name="connsiteY19" fmla="*/ 9019 h 23156"/>
                  <a:gd name="connsiteX20" fmla="*/ 23115 w 25365"/>
                  <a:gd name="connsiteY20" fmla="*/ 17420 h 23156"/>
                  <a:gd name="connsiteX21" fmla="*/ 19376 w 25365"/>
                  <a:gd name="connsiteY21" fmla="*/ 21415 h 23156"/>
                  <a:gd name="connsiteX22" fmla="*/ 16610 w 25365"/>
                  <a:gd name="connsiteY22" fmla="*/ 22645 h 23156"/>
                  <a:gd name="connsiteX23" fmla="*/ 13843 w 25365"/>
                  <a:gd name="connsiteY23" fmla="*/ 23106 h 23156"/>
                  <a:gd name="connsiteX24" fmla="*/ 12717 w 25365"/>
                  <a:gd name="connsiteY24" fmla="*/ 23157 h 23156"/>
                  <a:gd name="connsiteX25" fmla="*/ 11077 w 25365"/>
                  <a:gd name="connsiteY25" fmla="*/ 22952 h 23156"/>
                  <a:gd name="connsiteX26" fmla="*/ 8362 w 25365"/>
                  <a:gd name="connsiteY26" fmla="*/ 22081 h 23156"/>
                  <a:gd name="connsiteX27" fmla="*/ 4060 w 25365"/>
                  <a:gd name="connsiteY27" fmla="*/ 18700 h 23156"/>
                  <a:gd name="connsiteX28" fmla="*/ 576 w 25365"/>
                  <a:gd name="connsiteY28" fmla="*/ 10709 h 23156"/>
                  <a:gd name="connsiteX29" fmla="*/ 115 w 25365"/>
                  <a:gd name="connsiteY29" fmla="*/ 2667 h 23156"/>
                  <a:gd name="connsiteX30" fmla="*/ 1652 w 25365"/>
                  <a:gd name="connsiteY30" fmla="*/ 1540 h 23156"/>
                  <a:gd name="connsiteX31" fmla="*/ 2728 w 25365"/>
                  <a:gd name="connsiteY31" fmla="*/ 2667 h 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365" h="23156">
                    <a:moveTo>
                      <a:pt x="2728" y="2667"/>
                    </a:moveTo>
                    <a:cubicBezTo>
                      <a:pt x="2728" y="2667"/>
                      <a:pt x="2881" y="3384"/>
                      <a:pt x="3086" y="4613"/>
                    </a:cubicBezTo>
                    <a:cubicBezTo>
                      <a:pt x="3291" y="5894"/>
                      <a:pt x="3752" y="7636"/>
                      <a:pt x="4418" y="9633"/>
                    </a:cubicBezTo>
                    <a:cubicBezTo>
                      <a:pt x="4777" y="10658"/>
                      <a:pt x="5135" y="11682"/>
                      <a:pt x="5699" y="12707"/>
                    </a:cubicBezTo>
                    <a:cubicBezTo>
                      <a:pt x="6211" y="13731"/>
                      <a:pt x="6928" y="14705"/>
                      <a:pt x="7645" y="15576"/>
                    </a:cubicBezTo>
                    <a:cubicBezTo>
                      <a:pt x="8414" y="16395"/>
                      <a:pt x="9284" y="17112"/>
                      <a:pt x="10258" y="17471"/>
                    </a:cubicBezTo>
                    <a:cubicBezTo>
                      <a:pt x="10770" y="17676"/>
                      <a:pt x="11282" y="17829"/>
                      <a:pt x="11846" y="17881"/>
                    </a:cubicBezTo>
                    <a:cubicBezTo>
                      <a:pt x="12051" y="17881"/>
                      <a:pt x="12614" y="18034"/>
                      <a:pt x="12460" y="17983"/>
                    </a:cubicBezTo>
                    <a:lnTo>
                      <a:pt x="13587" y="17983"/>
                    </a:lnTo>
                    <a:cubicBezTo>
                      <a:pt x="14458" y="18034"/>
                      <a:pt x="14919" y="17881"/>
                      <a:pt x="15278" y="17778"/>
                    </a:cubicBezTo>
                    <a:cubicBezTo>
                      <a:pt x="15739" y="17778"/>
                      <a:pt x="16200" y="17420"/>
                      <a:pt x="16661" y="17215"/>
                    </a:cubicBezTo>
                    <a:cubicBezTo>
                      <a:pt x="17532" y="16703"/>
                      <a:pt x="18300" y="15934"/>
                      <a:pt x="18915" y="14961"/>
                    </a:cubicBezTo>
                    <a:cubicBezTo>
                      <a:pt x="20144" y="13014"/>
                      <a:pt x="20861" y="10607"/>
                      <a:pt x="21220" y="8558"/>
                    </a:cubicBezTo>
                    <a:cubicBezTo>
                      <a:pt x="21578" y="6458"/>
                      <a:pt x="21783" y="4613"/>
                      <a:pt x="21835" y="3333"/>
                    </a:cubicBezTo>
                    <a:cubicBezTo>
                      <a:pt x="21886" y="2052"/>
                      <a:pt x="21937" y="1335"/>
                      <a:pt x="21937" y="1335"/>
                    </a:cubicBezTo>
                    <a:lnTo>
                      <a:pt x="21937" y="1284"/>
                    </a:lnTo>
                    <a:cubicBezTo>
                      <a:pt x="21988" y="515"/>
                      <a:pt x="22603" y="-48"/>
                      <a:pt x="23371" y="3"/>
                    </a:cubicBezTo>
                    <a:cubicBezTo>
                      <a:pt x="23986" y="54"/>
                      <a:pt x="24498" y="464"/>
                      <a:pt x="24652" y="1028"/>
                    </a:cubicBezTo>
                    <a:cubicBezTo>
                      <a:pt x="24652" y="1028"/>
                      <a:pt x="24857" y="1847"/>
                      <a:pt x="25062" y="3230"/>
                    </a:cubicBezTo>
                    <a:cubicBezTo>
                      <a:pt x="25215" y="4613"/>
                      <a:pt x="25472" y="6611"/>
                      <a:pt x="25318" y="9019"/>
                    </a:cubicBezTo>
                    <a:cubicBezTo>
                      <a:pt x="25113" y="11426"/>
                      <a:pt x="24806" y="14397"/>
                      <a:pt x="23115" y="17420"/>
                    </a:cubicBezTo>
                    <a:cubicBezTo>
                      <a:pt x="22296" y="18905"/>
                      <a:pt x="21015" y="20391"/>
                      <a:pt x="19376" y="21415"/>
                    </a:cubicBezTo>
                    <a:cubicBezTo>
                      <a:pt x="18505" y="21876"/>
                      <a:pt x="17685" y="22440"/>
                      <a:pt x="16610" y="22645"/>
                    </a:cubicBezTo>
                    <a:cubicBezTo>
                      <a:pt x="15534" y="22952"/>
                      <a:pt x="14509" y="23106"/>
                      <a:pt x="13843" y="23106"/>
                    </a:cubicBezTo>
                    <a:lnTo>
                      <a:pt x="12717" y="23157"/>
                    </a:lnTo>
                    <a:cubicBezTo>
                      <a:pt x="11846" y="23157"/>
                      <a:pt x="11641" y="23003"/>
                      <a:pt x="11077" y="22952"/>
                    </a:cubicBezTo>
                    <a:cubicBezTo>
                      <a:pt x="10104" y="22849"/>
                      <a:pt x="9233" y="22491"/>
                      <a:pt x="8362" y="22081"/>
                    </a:cubicBezTo>
                    <a:cubicBezTo>
                      <a:pt x="6570" y="21313"/>
                      <a:pt x="5135" y="20032"/>
                      <a:pt x="4060" y="18700"/>
                    </a:cubicBezTo>
                    <a:cubicBezTo>
                      <a:pt x="1857" y="15985"/>
                      <a:pt x="1140" y="13066"/>
                      <a:pt x="576" y="10709"/>
                    </a:cubicBezTo>
                    <a:cubicBezTo>
                      <a:pt x="-346" y="5894"/>
                      <a:pt x="115" y="2667"/>
                      <a:pt x="115" y="2667"/>
                    </a:cubicBezTo>
                    <a:cubicBezTo>
                      <a:pt x="218" y="1899"/>
                      <a:pt x="935" y="1386"/>
                      <a:pt x="1652" y="1540"/>
                    </a:cubicBezTo>
                    <a:cubicBezTo>
                      <a:pt x="2215" y="1642"/>
                      <a:pt x="2625" y="2103"/>
                      <a:pt x="2728" y="2667"/>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05674EDD-2325-4517-1763-5DE44039AE31}"/>
                  </a:ext>
                </a:extLst>
              </p:cNvPr>
              <p:cNvSpPr/>
              <p:nvPr/>
            </p:nvSpPr>
            <p:spPr>
              <a:xfrm>
                <a:off x="2832611" y="395888"/>
                <a:ext cx="41435" cy="43636"/>
              </a:xfrm>
              <a:custGeom>
                <a:avLst/>
                <a:gdLst>
                  <a:gd name="connsiteX0" fmla="*/ 41360 w 41435"/>
                  <a:gd name="connsiteY0" fmla="*/ 973 h 43636"/>
                  <a:gd name="connsiteX1" fmla="*/ 36903 w 41435"/>
                  <a:gd name="connsiteY1" fmla="*/ 37292 h 43636"/>
                  <a:gd name="connsiteX2" fmla="*/ 6066 w 41435"/>
                  <a:gd name="connsiteY2" fmla="*/ 37292 h 43636"/>
                  <a:gd name="connsiteX3" fmla="*/ 585 w 41435"/>
                  <a:gd name="connsiteY3" fmla="*/ 0 h 43636"/>
                  <a:gd name="connsiteX4" fmla="*/ 41360 w 41435"/>
                  <a:gd name="connsiteY4" fmla="*/ 973 h 43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5" h="43636">
                    <a:moveTo>
                      <a:pt x="41360" y="973"/>
                    </a:moveTo>
                    <a:cubicBezTo>
                      <a:pt x="41360" y="973"/>
                      <a:pt x="42384" y="28327"/>
                      <a:pt x="36903" y="37292"/>
                    </a:cubicBezTo>
                    <a:cubicBezTo>
                      <a:pt x="31422" y="46256"/>
                      <a:pt x="14006" y="45231"/>
                      <a:pt x="6066" y="37292"/>
                    </a:cubicBezTo>
                    <a:cubicBezTo>
                      <a:pt x="-2642" y="28583"/>
                      <a:pt x="585" y="0"/>
                      <a:pt x="585" y="0"/>
                    </a:cubicBezTo>
                    <a:cubicBezTo>
                      <a:pt x="585" y="0"/>
                      <a:pt x="31883" y="4303"/>
                      <a:pt x="41360" y="973"/>
                    </a:cubicBezTo>
                    <a:close/>
                  </a:path>
                </a:pathLst>
              </a:custGeom>
              <a:solidFill>
                <a:srgbClr val="E9A8C1"/>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86341A6F-2639-3E93-EDFC-465A74A851B1}"/>
                  </a:ext>
                </a:extLst>
              </p:cNvPr>
              <p:cNvSpPr/>
              <p:nvPr/>
            </p:nvSpPr>
            <p:spPr>
              <a:xfrm>
                <a:off x="2850971" y="395276"/>
                <a:ext cx="5186" cy="26990"/>
              </a:xfrm>
              <a:custGeom>
                <a:avLst/>
                <a:gdLst>
                  <a:gd name="connsiteX0" fmla="*/ 4457 w 5186"/>
                  <a:gd name="connsiteY0" fmla="*/ 1125 h 26990"/>
                  <a:gd name="connsiteX1" fmla="*/ 4969 w 5186"/>
                  <a:gd name="connsiteY1" fmla="*/ 5018 h 26990"/>
                  <a:gd name="connsiteX2" fmla="*/ 5122 w 5186"/>
                  <a:gd name="connsiteY2" fmla="*/ 13572 h 26990"/>
                  <a:gd name="connsiteX3" fmla="*/ 4764 w 5186"/>
                  <a:gd name="connsiteY3" fmla="*/ 18131 h 26990"/>
                  <a:gd name="connsiteX4" fmla="*/ 4252 w 5186"/>
                  <a:gd name="connsiteY4" fmla="*/ 22127 h 26990"/>
                  <a:gd name="connsiteX5" fmla="*/ 3432 w 5186"/>
                  <a:gd name="connsiteY5" fmla="*/ 25969 h 26990"/>
                  <a:gd name="connsiteX6" fmla="*/ 1742 w 5186"/>
                  <a:gd name="connsiteY6" fmla="*/ 26942 h 26990"/>
                  <a:gd name="connsiteX7" fmla="*/ 717 w 5186"/>
                  <a:gd name="connsiteY7" fmla="*/ 25866 h 26990"/>
                  <a:gd name="connsiteX8" fmla="*/ 205 w 5186"/>
                  <a:gd name="connsiteY8" fmla="*/ 21973 h 26990"/>
                  <a:gd name="connsiteX9" fmla="*/ 0 w 5186"/>
                  <a:gd name="connsiteY9" fmla="*/ 17978 h 26990"/>
                  <a:gd name="connsiteX10" fmla="*/ 0 w 5186"/>
                  <a:gd name="connsiteY10" fmla="*/ 13419 h 26990"/>
                  <a:gd name="connsiteX11" fmla="*/ 871 w 5186"/>
                  <a:gd name="connsiteY11" fmla="*/ 4864 h 26990"/>
                  <a:gd name="connsiteX12" fmla="*/ 1742 w 5186"/>
                  <a:gd name="connsiteY12" fmla="*/ 1022 h 26990"/>
                  <a:gd name="connsiteX13" fmla="*/ 3432 w 5186"/>
                  <a:gd name="connsiteY13" fmla="*/ 49 h 26990"/>
                  <a:gd name="connsiteX14" fmla="*/ 4457 w 5186"/>
                  <a:gd name="connsiteY14" fmla="*/ 1125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 h="26990">
                    <a:moveTo>
                      <a:pt x="4457" y="1125"/>
                    </a:moveTo>
                    <a:cubicBezTo>
                      <a:pt x="4457" y="1125"/>
                      <a:pt x="4815" y="2713"/>
                      <a:pt x="4969" y="5018"/>
                    </a:cubicBezTo>
                    <a:cubicBezTo>
                      <a:pt x="5225" y="7374"/>
                      <a:pt x="5225" y="10448"/>
                      <a:pt x="5122" y="13572"/>
                    </a:cubicBezTo>
                    <a:cubicBezTo>
                      <a:pt x="5020" y="15109"/>
                      <a:pt x="4918" y="16697"/>
                      <a:pt x="4764" y="18131"/>
                    </a:cubicBezTo>
                    <a:cubicBezTo>
                      <a:pt x="4661" y="19566"/>
                      <a:pt x="4405" y="20949"/>
                      <a:pt x="4252" y="22127"/>
                    </a:cubicBezTo>
                    <a:cubicBezTo>
                      <a:pt x="3842" y="24432"/>
                      <a:pt x="3432" y="25969"/>
                      <a:pt x="3432" y="25969"/>
                    </a:cubicBezTo>
                    <a:cubicBezTo>
                      <a:pt x="3227" y="26686"/>
                      <a:pt x="2459" y="27147"/>
                      <a:pt x="1742" y="26942"/>
                    </a:cubicBezTo>
                    <a:cubicBezTo>
                      <a:pt x="1229" y="26788"/>
                      <a:pt x="871" y="26378"/>
                      <a:pt x="717" y="25866"/>
                    </a:cubicBezTo>
                    <a:cubicBezTo>
                      <a:pt x="717" y="25866"/>
                      <a:pt x="410" y="24278"/>
                      <a:pt x="205" y="21973"/>
                    </a:cubicBezTo>
                    <a:cubicBezTo>
                      <a:pt x="154" y="20795"/>
                      <a:pt x="0" y="19412"/>
                      <a:pt x="0" y="17978"/>
                    </a:cubicBezTo>
                    <a:cubicBezTo>
                      <a:pt x="0" y="16492"/>
                      <a:pt x="0" y="14955"/>
                      <a:pt x="0" y="13419"/>
                    </a:cubicBezTo>
                    <a:cubicBezTo>
                      <a:pt x="205" y="10294"/>
                      <a:pt x="410" y="7220"/>
                      <a:pt x="871" y="4864"/>
                    </a:cubicBezTo>
                    <a:cubicBezTo>
                      <a:pt x="1229" y="2559"/>
                      <a:pt x="1742" y="1022"/>
                      <a:pt x="1742" y="1022"/>
                    </a:cubicBezTo>
                    <a:cubicBezTo>
                      <a:pt x="1947" y="305"/>
                      <a:pt x="2715" y="-156"/>
                      <a:pt x="3432" y="49"/>
                    </a:cubicBezTo>
                    <a:cubicBezTo>
                      <a:pt x="3996" y="254"/>
                      <a:pt x="4354" y="664"/>
                      <a:pt x="4457" y="1125"/>
                    </a:cubicBezTo>
                    <a:close/>
                  </a:path>
                </a:pathLst>
              </a:custGeom>
              <a:solidFill>
                <a:srgbClr val="E279A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 name="Graphic 14">
                <a:extLst>
                  <a:ext uri="{FF2B5EF4-FFF2-40B4-BE49-F238E27FC236}">
                    <a16:creationId xmlns:a16="http://schemas.microsoft.com/office/drawing/2014/main" id="{D76380B8-CDCF-2FAB-4520-B207B14992B2}"/>
                  </a:ext>
                </a:extLst>
              </p:cNvPr>
              <p:cNvGrpSpPr/>
              <p:nvPr/>
            </p:nvGrpSpPr>
            <p:grpSpPr>
              <a:xfrm>
                <a:off x="2782474" y="368097"/>
                <a:ext cx="137739" cy="37574"/>
                <a:chOff x="2782474" y="368097"/>
                <a:chExt cx="137739" cy="37574"/>
              </a:xfrm>
              <a:solidFill>
                <a:srgbClr val="434040"/>
              </a:solidFill>
            </p:grpSpPr>
            <p:sp>
              <p:nvSpPr>
                <p:cNvPr id="16" name="Freeform: Shape 15">
                  <a:extLst>
                    <a:ext uri="{FF2B5EF4-FFF2-40B4-BE49-F238E27FC236}">
                      <a16:creationId xmlns:a16="http://schemas.microsoft.com/office/drawing/2014/main" id="{FBF9E18C-AA0B-F8DF-FE08-4D9AC6172053}"/>
                    </a:ext>
                  </a:extLst>
                </p:cNvPr>
                <p:cNvSpPr/>
                <p:nvPr/>
              </p:nvSpPr>
              <p:spPr>
                <a:xfrm>
                  <a:off x="2782474" y="368097"/>
                  <a:ext cx="12122" cy="31888"/>
                </a:xfrm>
                <a:custGeom>
                  <a:avLst/>
                  <a:gdLst>
                    <a:gd name="connsiteX0" fmla="*/ 2571 w 12122"/>
                    <a:gd name="connsiteY0" fmla="*/ 31889 h 31888"/>
                    <a:gd name="connsiteX1" fmla="*/ 675 w 12122"/>
                    <a:gd name="connsiteY1" fmla="*/ 31069 h 31888"/>
                    <a:gd name="connsiteX2" fmla="*/ 829 w 12122"/>
                    <a:gd name="connsiteY2" fmla="*/ 27432 h 31888"/>
                    <a:gd name="connsiteX3" fmla="*/ 3339 w 12122"/>
                    <a:gd name="connsiteY3" fmla="*/ 4125 h 31888"/>
                    <a:gd name="connsiteX4" fmla="*/ 3800 w 12122"/>
                    <a:gd name="connsiteY4" fmla="*/ 539 h 31888"/>
                    <a:gd name="connsiteX5" fmla="*/ 7386 w 12122"/>
                    <a:gd name="connsiteY5" fmla="*/ 1000 h 31888"/>
                    <a:gd name="connsiteX6" fmla="*/ 4261 w 12122"/>
                    <a:gd name="connsiteY6" fmla="*/ 31274 h 31888"/>
                    <a:gd name="connsiteX7" fmla="*/ 2571 w 12122"/>
                    <a:gd name="connsiteY7" fmla="*/ 31889 h 3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 h="31888">
                      <a:moveTo>
                        <a:pt x="2571" y="31889"/>
                      </a:moveTo>
                      <a:cubicBezTo>
                        <a:pt x="1854" y="31889"/>
                        <a:pt x="1188" y="31582"/>
                        <a:pt x="675" y="31069"/>
                      </a:cubicBezTo>
                      <a:cubicBezTo>
                        <a:pt x="-298" y="30045"/>
                        <a:pt x="-195" y="28406"/>
                        <a:pt x="829" y="27432"/>
                      </a:cubicBezTo>
                      <a:cubicBezTo>
                        <a:pt x="12764" y="16573"/>
                        <a:pt x="3749" y="4637"/>
                        <a:pt x="3339" y="4125"/>
                      </a:cubicBezTo>
                      <a:cubicBezTo>
                        <a:pt x="2468" y="2998"/>
                        <a:pt x="2673" y="1410"/>
                        <a:pt x="3800" y="539"/>
                      </a:cubicBezTo>
                      <a:cubicBezTo>
                        <a:pt x="4927" y="-331"/>
                        <a:pt x="6515" y="-127"/>
                        <a:pt x="7386" y="1000"/>
                      </a:cubicBezTo>
                      <a:cubicBezTo>
                        <a:pt x="11740" y="6533"/>
                        <a:pt x="16658" y="20005"/>
                        <a:pt x="4261" y="31274"/>
                      </a:cubicBezTo>
                      <a:cubicBezTo>
                        <a:pt x="3800" y="31684"/>
                        <a:pt x="3185" y="31889"/>
                        <a:pt x="2571" y="31889"/>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077F356E-565E-C196-5769-62A63ED43664}"/>
                    </a:ext>
                  </a:extLst>
                </p:cNvPr>
                <p:cNvSpPr/>
                <p:nvPr/>
              </p:nvSpPr>
              <p:spPr>
                <a:xfrm>
                  <a:off x="2789304" y="380887"/>
                  <a:ext cx="122958" cy="18842"/>
                </a:xfrm>
                <a:custGeom>
                  <a:avLst/>
                  <a:gdLst>
                    <a:gd name="connsiteX0" fmla="*/ 78059 w 122958"/>
                    <a:gd name="connsiteY0" fmla="*/ 18843 h 18842"/>
                    <a:gd name="connsiteX1" fmla="*/ 1682 w 122958"/>
                    <a:gd name="connsiteY1" fmla="*/ 4961 h 18842"/>
                    <a:gd name="connsiteX2" fmla="*/ 146 w 122958"/>
                    <a:gd name="connsiteY2" fmla="*/ 1682 h 18842"/>
                    <a:gd name="connsiteX3" fmla="*/ 3424 w 122958"/>
                    <a:gd name="connsiteY3" fmla="*/ 146 h 18842"/>
                    <a:gd name="connsiteX4" fmla="*/ 119448 w 122958"/>
                    <a:gd name="connsiteY4" fmla="*/ 6651 h 18842"/>
                    <a:gd name="connsiteX5" fmla="*/ 122778 w 122958"/>
                    <a:gd name="connsiteY5" fmla="*/ 8086 h 18842"/>
                    <a:gd name="connsiteX6" fmla="*/ 121395 w 122958"/>
                    <a:gd name="connsiteY6" fmla="*/ 11415 h 18842"/>
                    <a:gd name="connsiteX7" fmla="*/ 78059 w 122958"/>
                    <a:gd name="connsiteY7" fmla="*/ 1884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58" h="18842">
                      <a:moveTo>
                        <a:pt x="78059" y="18843"/>
                      </a:moveTo>
                      <a:cubicBezTo>
                        <a:pt x="39999" y="18843"/>
                        <a:pt x="3783" y="5729"/>
                        <a:pt x="1682" y="4961"/>
                      </a:cubicBezTo>
                      <a:cubicBezTo>
                        <a:pt x="351" y="4449"/>
                        <a:pt x="-315" y="3014"/>
                        <a:pt x="146" y="1682"/>
                      </a:cubicBezTo>
                      <a:cubicBezTo>
                        <a:pt x="658" y="351"/>
                        <a:pt x="2143" y="-315"/>
                        <a:pt x="3424" y="146"/>
                      </a:cubicBezTo>
                      <a:cubicBezTo>
                        <a:pt x="4141" y="402"/>
                        <a:pt x="73192" y="25451"/>
                        <a:pt x="119448" y="6651"/>
                      </a:cubicBezTo>
                      <a:cubicBezTo>
                        <a:pt x="120780" y="6139"/>
                        <a:pt x="122266" y="6754"/>
                        <a:pt x="122778" y="8086"/>
                      </a:cubicBezTo>
                      <a:cubicBezTo>
                        <a:pt x="123290" y="9417"/>
                        <a:pt x="122675" y="10903"/>
                        <a:pt x="121395" y="11415"/>
                      </a:cubicBezTo>
                      <a:cubicBezTo>
                        <a:pt x="107974" y="16896"/>
                        <a:pt x="92862" y="18843"/>
                        <a:pt x="78059" y="18843"/>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49212861-0D0D-1AC0-3EA9-0AFB6A4CDB08}"/>
                    </a:ext>
                  </a:extLst>
                </p:cNvPr>
                <p:cNvSpPr/>
                <p:nvPr/>
              </p:nvSpPr>
              <p:spPr>
                <a:xfrm>
                  <a:off x="2908731" y="373004"/>
                  <a:ext cx="11482" cy="32667"/>
                </a:xfrm>
                <a:custGeom>
                  <a:avLst/>
                  <a:gdLst>
                    <a:gd name="connsiteX0" fmla="*/ 8883 w 11482"/>
                    <a:gd name="connsiteY0" fmla="*/ 32668 h 32667"/>
                    <a:gd name="connsiteX1" fmla="*/ 6937 w 11482"/>
                    <a:gd name="connsiteY1" fmla="*/ 31746 h 32667"/>
                    <a:gd name="connsiteX2" fmla="*/ 892 w 11482"/>
                    <a:gd name="connsiteY2" fmla="*/ 9309 h 32667"/>
                    <a:gd name="connsiteX3" fmla="*/ 6527 w 11482"/>
                    <a:gd name="connsiteY3" fmla="*/ 601 h 32667"/>
                    <a:gd name="connsiteX4" fmla="*/ 10113 w 11482"/>
                    <a:gd name="connsiteY4" fmla="*/ 960 h 32667"/>
                    <a:gd name="connsiteX5" fmla="*/ 9805 w 11482"/>
                    <a:gd name="connsiteY5" fmla="*/ 4545 h 32667"/>
                    <a:gd name="connsiteX6" fmla="*/ 10881 w 11482"/>
                    <a:gd name="connsiteY6" fmla="*/ 28467 h 32667"/>
                    <a:gd name="connsiteX7" fmla="*/ 10523 w 11482"/>
                    <a:gd name="connsiteY7" fmla="*/ 32053 h 32667"/>
                    <a:gd name="connsiteX8" fmla="*/ 8883 w 11482"/>
                    <a:gd name="connsiteY8" fmla="*/ 32668 h 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 h="32667">
                      <a:moveTo>
                        <a:pt x="8883" y="32668"/>
                      </a:moveTo>
                      <a:cubicBezTo>
                        <a:pt x="8166" y="32668"/>
                        <a:pt x="7398" y="32360"/>
                        <a:pt x="6937" y="31746"/>
                      </a:cubicBezTo>
                      <a:cubicBezTo>
                        <a:pt x="-952" y="22218"/>
                        <a:pt x="-696" y="14278"/>
                        <a:pt x="892" y="9309"/>
                      </a:cubicBezTo>
                      <a:cubicBezTo>
                        <a:pt x="2634" y="3879"/>
                        <a:pt x="6373" y="755"/>
                        <a:pt x="6527" y="601"/>
                      </a:cubicBezTo>
                      <a:cubicBezTo>
                        <a:pt x="7603" y="-321"/>
                        <a:pt x="9242" y="-167"/>
                        <a:pt x="10113" y="960"/>
                      </a:cubicBezTo>
                      <a:cubicBezTo>
                        <a:pt x="11035" y="2035"/>
                        <a:pt x="10881" y="3675"/>
                        <a:pt x="9805" y="4545"/>
                      </a:cubicBezTo>
                      <a:cubicBezTo>
                        <a:pt x="9344" y="4955"/>
                        <a:pt x="-1054" y="14073"/>
                        <a:pt x="10881" y="28467"/>
                      </a:cubicBezTo>
                      <a:cubicBezTo>
                        <a:pt x="11803" y="29543"/>
                        <a:pt x="11650" y="31182"/>
                        <a:pt x="10523" y="32053"/>
                      </a:cubicBezTo>
                      <a:cubicBezTo>
                        <a:pt x="10062" y="32463"/>
                        <a:pt x="9447" y="32668"/>
                        <a:pt x="8883" y="32668"/>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5" name="Rectangle: Rounded Corners 9">
            <a:extLst>
              <a:ext uri="{FF2B5EF4-FFF2-40B4-BE49-F238E27FC236}">
                <a16:creationId xmlns:a16="http://schemas.microsoft.com/office/drawing/2014/main" id="{345DD5CB-A04A-0A02-797E-3E3188CD63A4}"/>
              </a:ext>
            </a:extLst>
          </p:cNvPr>
          <p:cNvSpPr/>
          <p:nvPr/>
        </p:nvSpPr>
        <p:spPr>
          <a:xfrm>
            <a:off x="1009650" y="2911930"/>
            <a:ext cx="8924925" cy="2822120"/>
          </a:xfrm>
          <a:custGeom>
            <a:avLst/>
            <a:gdLst>
              <a:gd name="connsiteX0" fmla="*/ 0 w 11385706"/>
              <a:gd name="connsiteY0" fmla="*/ 254148 h 2471057"/>
              <a:gd name="connsiteX1" fmla="*/ 254148 w 11385706"/>
              <a:gd name="connsiteY1" fmla="*/ 0 h 2471057"/>
              <a:gd name="connsiteX2" fmla="*/ 933986 w 11385706"/>
              <a:gd name="connsiteY2" fmla="*/ 0 h 2471057"/>
              <a:gd name="connsiteX3" fmla="*/ 1396276 w 11385706"/>
              <a:gd name="connsiteY3" fmla="*/ 0 h 2471057"/>
              <a:gd name="connsiteX4" fmla="*/ 2184888 w 11385706"/>
              <a:gd name="connsiteY4" fmla="*/ 0 h 2471057"/>
              <a:gd name="connsiteX5" fmla="*/ 2973501 w 11385706"/>
              <a:gd name="connsiteY5" fmla="*/ 0 h 2471057"/>
              <a:gd name="connsiteX6" fmla="*/ 3762113 w 11385706"/>
              <a:gd name="connsiteY6" fmla="*/ 0 h 2471057"/>
              <a:gd name="connsiteX7" fmla="*/ 4115629 w 11385706"/>
              <a:gd name="connsiteY7" fmla="*/ 0 h 2471057"/>
              <a:gd name="connsiteX8" fmla="*/ 4469144 w 11385706"/>
              <a:gd name="connsiteY8" fmla="*/ 0 h 2471057"/>
              <a:gd name="connsiteX9" fmla="*/ 5148983 w 11385706"/>
              <a:gd name="connsiteY9" fmla="*/ 0 h 2471057"/>
              <a:gd name="connsiteX10" fmla="*/ 5937595 w 11385706"/>
              <a:gd name="connsiteY10" fmla="*/ 0 h 2471057"/>
              <a:gd name="connsiteX11" fmla="*/ 6291111 w 11385706"/>
              <a:gd name="connsiteY11" fmla="*/ 0 h 2471057"/>
              <a:gd name="connsiteX12" fmla="*/ 7188497 w 11385706"/>
              <a:gd name="connsiteY12" fmla="*/ 0 h 2471057"/>
              <a:gd name="connsiteX13" fmla="*/ 7759561 w 11385706"/>
              <a:gd name="connsiteY13" fmla="*/ 0 h 2471057"/>
              <a:gd name="connsiteX14" fmla="*/ 8330625 w 11385706"/>
              <a:gd name="connsiteY14" fmla="*/ 0 h 2471057"/>
              <a:gd name="connsiteX15" fmla="*/ 8684141 w 11385706"/>
              <a:gd name="connsiteY15" fmla="*/ 0 h 2471057"/>
              <a:gd name="connsiteX16" fmla="*/ 9472753 w 11385706"/>
              <a:gd name="connsiteY16" fmla="*/ 0 h 2471057"/>
              <a:gd name="connsiteX17" fmla="*/ 10370139 w 11385706"/>
              <a:gd name="connsiteY17" fmla="*/ 0 h 2471057"/>
              <a:gd name="connsiteX18" fmla="*/ 11131558 w 11385706"/>
              <a:gd name="connsiteY18" fmla="*/ 0 h 2471057"/>
              <a:gd name="connsiteX19" fmla="*/ 11385706 w 11385706"/>
              <a:gd name="connsiteY19" fmla="*/ 254148 h 2471057"/>
              <a:gd name="connsiteX20" fmla="*/ 11385706 w 11385706"/>
              <a:gd name="connsiteY20" fmla="*/ 947657 h 2471057"/>
              <a:gd name="connsiteX21" fmla="*/ 11385706 w 11385706"/>
              <a:gd name="connsiteY21" fmla="*/ 1543028 h 2471057"/>
              <a:gd name="connsiteX22" fmla="*/ 11385706 w 11385706"/>
              <a:gd name="connsiteY22" fmla="*/ 2216909 h 2471057"/>
              <a:gd name="connsiteX23" fmla="*/ 11131558 w 11385706"/>
              <a:gd name="connsiteY23" fmla="*/ 2471057 h 2471057"/>
              <a:gd name="connsiteX24" fmla="*/ 10560494 w 11385706"/>
              <a:gd name="connsiteY24" fmla="*/ 2471057 h 2471057"/>
              <a:gd name="connsiteX25" fmla="*/ 9989430 w 11385706"/>
              <a:gd name="connsiteY25" fmla="*/ 2471057 h 2471057"/>
              <a:gd name="connsiteX26" fmla="*/ 9309592 w 11385706"/>
              <a:gd name="connsiteY26" fmla="*/ 2471057 h 2471057"/>
              <a:gd name="connsiteX27" fmla="*/ 8847302 w 11385706"/>
              <a:gd name="connsiteY27" fmla="*/ 2471057 h 2471057"/>
              <a:gd name="connsiteX28" fmla="*/ 8385012 w 11385706"/>
              <a:gd name="connsiteY28" fmla="*/ 2471057 h 2471057"/>
              <a:gd name="connsiteX29" fmla="*/ 8031496 w 11385706"/>
              <a:gd name="connsiteY29" fmla="*/ 2471057 h 2471057"/>
              <a:gd name="connsiteX30" fmla="*/ 7460432 w 11385706"/>
              <a:gd name="connsiteY30" fmla="*/ 2471057 h 2471057"/>
              <a:gd name="connsiteX31" fmla="*/ 6671820 w 11385706"/>
              <a:gd name="connsiteY31" fmla="*/ 2471057 h 2471057"/>
              <a:gd name="connsiteX32" fmla="*/ 5991982 w 11385706"/>
              <a:gd name="connsiteY32" fmla="*/ 2471057 h 2471057"/>
              <a:gd name="connsiteX33" fmla="*/ 5529692 w 11385706"/>
              <a:gd name="connsiteY33" fmla="*/ 2471057 h 2471057"/>
              <a:gd name="connsiteX34" fmla="*/ 5176176 w 11385706"/>
              <a:gd name="connsiteY34" fmla="*/ 2471057 h 2471057"/>
              <a:gd name="connsiteX35" fmla="*/ 4278790 w 11385706"/>
              <a:gd name="connsiteY35" fmla="*/ 2471057 h 2471057"/>
              <a:gd name="connsiteX36" fmla="*/ 3707726 w 11385706"/>
              <a:gd name="connsiteY36" fmla="*/ 2471057 h 2471057"/>
              <a:gd name="connsiteX37" fmla="*/ 2919113 w 11385706"/>
              <a:gd name="connsiteY37" fmla="*/ 2471057 h 2471057"/>
              <a:gd name="connsiteX38" fmla="*/ 2565598 w 11385706"/>
              <a:gd name="connsiteY38" fmla="*/ 2471057 h 2471057"/>
              <a:gd name="connsiteX39" fmla="*/ 2103308 w 11385706"/>
              <a:gd name="connsiteY39" fmla="*/ 2471057 h 2471057"/>
              <a:gd name="connsiteX40" fmla="*/ 1314695 w 11385706"/>
              <a:gd name="connsiteY40" fmla="*/ 2471057 h 2471057"/>
              <a:gd name="connsiteX41" fmla="*/ 852406 w 11385706"/>
              <a:gd name="connsiteY41" fmla="*/ 2471057 h 2471057"/>
              <a:gd name="connsiteX42" fmla="*/ 254148 w 11385706"/>
              <a:gd name="connsiteY42" fmla="*/ 2471057 h 2471057"/>
              <a:gd name="connsiteX43" fmla="*/ 0 w 11385706"/>
              <a:gd name="connsiteY43" fmla="*/ 2216909 h 2471057"/>
              <a:gd name="connsiteX44" fmla="*/ 0 w 11385706"/>
              <a:gd name="connsiteY44" fmla="*/ 1562655 h 2471057"/>
              <a:gd name="connsiteX45" fmla="*/ 0 w 11385706"/>
              <a:gd name="connsiteY45" fmla="*/ 947657 h 2471057"/>
              <a:gd name="connsiteX46" fmla="*/ 0 w 11385706"/>
              <a:gd name="connsiteY46" fmla="*/ 254148 h 247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5706" h="2471057" fill="none" extrusionOk="0">
                <a:moveTo>
                  <a:pt x="0" y="254148"/>
                </a:moveTo>
                <a:cubicBezTo>
                  <a:pt x="-25869" y="107973"/>
                  <a:pt x="130615" y="14115"/>
                  <a:pt x="254148" y="0"/>
                </a:cubicBezTo>
                <a:cubicBezTo>
                  <a:pt x="396910" y="-6068"/>
                  <a:pt x="599251" y="-28326"/>
                  <a:pt x="933986" y="0"/>
                </a:cubicBezTo>
                <a:cubicBezTo>
                  <a:pt x="1268721" y="28326"/>
                  <a:pt x="1269299" y="-19352"/>
                  <a:pt x="1396276" y="0"/>
                </a:cubicBezTo>
                <a:cubicBezTo>
                  <a:pt x="1523253" y="19352"/>
                  <a:pt x="1900461" y="-36837"/>
                  <a:pt x="2184888" y="0"/>
                </a:cubicBezTo>
                <a:cubicBezTo>
                  <a:pt x="2469315" y="36837"/>
                  <a:pt x="2759363" y="450"/>
                  <a:pt x="2973501" y="0"/>
                </a:cubicBezTo>
                <a:cubicBezTo>
                  <a:pt x="3187639" y="-450"/>
                  <a:pt x="3427537" y="-25065"/>
                  <a:pt x="3762113" y="0"/>
                </a:cubicBezTo>
                <a:cubicBezTo>
                  <a:pt x="4096689" y="25065"/>
                  <a:pt x="4009931" y="-16549"/>
                  <a:pt x="4115629" y="0"/>
                </a:cubicBezTo>
                <a:cubicBezTo>
                  <a:pt x="4221327" y="16549"/>
                  <a:pt x="4373947" y="9948"/>
                  <a:pt x="4469144" y="0"/>
                </a:cubicBezTo>
                <a:cubicBezTo>
                  <a:pt x="4564341" y="-9948"/>
                  <a:pt x="4998350" y="13223"/>
                  <a:pt x="5148983" y="0"/>
                </a:cubicBezTo>
                <a:cubicBezTo>
                  <a:pt x="5299616" y="-13223"/>
                  <a:pt x="5754277" y="7376"/>
                  <a:pt x="5937595" y="0"/>
                </a:cubicBezTo>
                <a:cubicBezTo>
                  <a:pt x="6120913" y="-7376"/>
                  <a:pt x="6166469" y="12256"/>
                  <a:pt x="6291111" y="0"/>
                </a:cubicBezTo>
                <a:cubicBezTo>
                  <a:pt x="6415753" y="-12256"/>
                  <a:pt x="6864044" y="-17091"/>
                  <a:pt x="7188497" y="0"/>
                </a:cubicBezTo>
                <a:cubicBezTo>
                  <a:pt x="7512950" y="17091"/>
                  <a:pt x="7477338" y="12181"/>
                  <a:pt x="7759561" y="0"/>
                </a:cubicBezTo>
                <a:cubicBezTo>
                  <a:pt x="8041784" y="-12181"/>
                  <a:pt x="8199610" y="3415"/>
                  <a:pt x="8330625" y="0"/>
                </a:cubicBezTo>
                <a:cubicBezTo>
                  <a:pt x="8461640" y="-3415"/>
                  <a:pt x="8542948" y="6203"/>
                  <a:pt x="8684141" y="0"/>
                </a:cubicBezTo>
                <a:cubicBezTo>
                  <a:pt x="8825334" y="-6203"/>
                  <a:pt x="9262564" y="-11016"/>
                  <a:pt x="9472753" y="0"/>
                </a:cubicBezTo>
                <a:cubicBezTo>
                  <a:pt x="9682942" y="11016"/>
                  <a:pt x="10048255" y="-31200"/>
                  <a:pt x="10370139" y="0"/>
                </a:cubicBezTo>
                <a:cubicBezTo>
                  <a:pt x="10692023" y="31200"/>
                  <a:pt x="10781358" y="-1904"/>
                  <a:pt x="11131558" y="0"/>
                </a:cubicBezTo>
                <a:cubicBezTo>
                  <a:pt x="11246634" y="8065"/>
                  <a:pt x="11391405" y="122803"/>
                  <a:pt x="11385706" y="254148"/>
                </a:cubicBezTo>
                <a:cubicBezTo>
                  <a:pt x="11379458" y="421187"/>
                  <a:pt x="11354128" y="674733"/>
                  <a:pt x="11385706" y="947657"/>
                </a:cubicBezTo>
                <a:cubicBezTo>
                  <a:pt x="11417284" y="1220581"/>
                  <a:pt x="11404779" y="1388471"/>
                  <a:pt x="11385706" y="1543028"/>
                </a:cubicBezTo>
                <a:cubicBezTo>
                  <a:pt x="11366633" y="1697585"/>
                  <a:pt x="11404182" y="1988263"/>
                  <a:pt x="11385706" y="2216909"/>
                </a:cubicBezTo>
                <a:cubicBezTo>
                  <a:pt x="11367988" y="2335169"/>
                  <a:pt x="11262290" y="2471736"/>
                  <a:pt x="11131558" y="2471057"/>
                </a:cubicBezTo>
                <a:cubicBezTo>
                  <a:pt x="10963280" y="2452397"/>
                  <a:pt x="10795369" y="2465377"/>
                  <a:pt x="10560494" y="2471057"/>
                </a:cubicBezTo>
                <a:cubicBezTo>
                  <a:pt x="10325619" y="2476737"/>
                  <a:pt x="10134896" y="2442527"/>
                  <a:pt x="9989430" y="2471057"/>
                </a:cubicBezTo>
                <a:cubicBezTo>
                  <a:pt x="9843964" y="2499587"/>
                  <a:pt x="9632153" y="2455953"/>
                  <a:pt x="9309592" y="2471057"/>
                </a:cubicBezTo>
                <a:cubicBezTo>
                  <a:pt x="8987031" y="2486161"/>
                  <a:pt x="8999686" y="2454446"/>
                  <a:pt x="8847302" y="2471057"/>
                </a:cubicBezTo>
                <a:cubicBezTo>
                  <a:pt x="8694918" y="2487669"/>
                  <a:pt x="8579205" y="2492876"/>
                  <a:pt x="8385012" y="2471057"/>
                </a:cubicBezTo>
                <a:cubicBezTo>
                  <a:pt x="8190819" y="2449239"/>
                  <a:pt x="8150849" y="2483202"/>
                  <a:pt x="8031496" y="2471057"/>
                </a:cubicBezTo>
                <a:cubicBezTo>
                  <a:pt x="7912143" y="2458912"/>
                  <a:pt x="7703161" y="2451460"/>
                  <a:pt x="7460432" y="2471057"/>
                </a:cubicBezTo>
                <a:cubicBezTo>
                  <a:pt x="7217703" y="2490654"/>
                  <a:pt x="7035807" y="2506276"/>
                  <a:pt x="6671820" y="2471057"/>
                </a:cubicBezTo>
                <a:cubicBezTo>
                  <a:pt x="6307833" y="2435838"/>
                  <a:pt x="6296749" y="2447353"/>
                  <a:pt x="5991982" y="2471057"/>
                </a:cubicBezTo>
                <a:cubicBezTo>
                  <a:pt x="5687215" y="2494761"/>
                  <a:pt x="5666928" y="2471257"/>
                  <a:pt x="5529692" y="2471057"/>
                </a:cubicBezTo>
                <a:cubicBezTo>
                  <a:pt x="5392456" y="2470858"/>
                  <a:pt x="5252741" y="2459090"/>
                  <a:pt x="5176176" y="2471057"/>
                </a:cubicBezTo>
                <a:cubicBezTo>
                  <a:pt x="5099611" y="2483024"/>
                  <a:pt x="4512218" y="2508109"/>
                  <a:pt x="4278790" y="2471057"/>
                </a:cubicBezTo>
                <a:cubicBezTo>
                  <a:pt x="4045362" y="2434005"/>
                  <a:pt x="3826001" y="2489448"/>
                  <a:pt x="3707726" y="2471057"/>
                </a:cubicBezTo>
                <a:cubicBezTo>
                  <a:pt x="3589451" y="2452666"/>
                  <a:pt x="3237801" y="2488861"/>
                  <a:pt x="2919113" y="2471057"/>
                </a:cubicBezTo>
                <a:cubicBezTo>
                  <a:pt x="2600425" y="2453253"/>
                  <a:pt x="2713249" y="2463809"/>
                  <a:pt x="2565598" y="2471057"/>
                </a:cubicBezTo>
                <a:cubicBezTo>
                  <a:pt x="2417947" y="2478305"/>
                  <a:pt x="2206703" y="2471307"/>
                  <a:pt x="2103308" y="2471057"/>
                </a:cubicBezTo>
                <a:cubicBezTo>
                  <a:pt x="1999913" y="2470808"/>
                  <a:pt x="1682186" y="2501356"/>
                  <a:pt x="1314695" y="2471057"/>
                </a:cubicBezTo>
                <a:cubicBezTo>
                  <a:pt x="947204" y="2440758"/>
                  <a:pt x="1012829" y="2494126"/>
                  <a:pt x="852406" y="2471057"/>
                </a:cubicBezTo>
                <a:cubicBezTo>
                  <a:pt x="691983" y="2447988"/>
                  <a:pt x="472918" y="2454349"/>
                  <a:pt x="254148" y="2471057"/>
                </a:cubicBezTo>
                <a:cubicBezTo>
                  <a:pt x="95089" y="2468568"/>
                  <a:pt x="-14491" y="2383342"/>
                  <a:pt x="0" y="2216909"/>
                </a:cubicBezTo>
                <a:cubicBezTo>
                  <a:pt x="-32109" y="2081612"/>
                  <a:pt x="16104" y="1793772"/>
                  <a:pt x="0" y="1562655"/>
                </a:cubicBezTo>
                <a:cubicBezTo>
                  <a:pt x="-16104" y="1331538"/>
                  <a:pt x="-9568" y="1127140"/>
                  <a:pt x="0" y="947657"/>
                </a:cubicBezTo>
                <a:cubicBezTo>
                  <a:pt x="9568" y="768174"/>
                  <a:pt x="-24100" y="497672"/>
                  <a:pt x="0" y="254148"/>
                </a:cubicBezTo>
                <a:close/>
              </a:path>
              <a:path w="11385706" h="2471057" stroke="0" extrusionOk="0">
                <a:moveTo>
                  <a:pt x="0" y="254148"/>
                </a:moveTo>
                <a:cubicBezTo>
                  <a:pt x="-15142" y="107222"/>
                  <a:pt x="114048" y="6708"/>
                  <a:pt x="254148" y="0"/>
                </a:cubicBezTo>
                <a:cubicBezTo>
                  <a:pt x="409714" y="-9770"/>
                  <a:pt x="600602" y="-1218"/>
                  <a:pt x="825212" y="0"/>
                </a:cubicBezTo>
                <a:cubicBezTo>
                  <a:pt x="1049822" y="1218"/>
                  <a:pt x="1266611" y="-11558"/>
                  <a:pt x="1613824" y="0"/>
                </a:cubicBezTo>
                <a:cubicBezTo>
                  <a:pt x="1961037" y="11558"/>
                  <a:pt x="1814103" y="11317"/>
                  <a:pt x="1967340" y="0"/>
                </a:cubicBezTo>
                <a:cubicBezTo>
                  <a:pt x="2120577" y="-11317"/>
                  <a:pt x="2364004" y="12886"/>
                  <a:pt x="2755952" y="0"/>
                </a:cubicBezTo>
                <a:cubicBezTo>
                  <a:pt x="3147900" y="-12886"/>
                  <a:pt x="3005339" y="-15919"/>
                  <a:pt x="3109468" y="0"/>
                </a:cubicBezTo>
                <a:cubicBezTo>
                  <a:pt x="3213597" y="15919"/>
                  <a:pt x="3609470" y="8621"/>
                  <a:pt x="3898080" y="0"/>
                </a:cubicBezTo>
                <a:cubicBezTo>
                  <a:pt x="4186690" y="-8621"/>
                  <a:pt x="4271052" y="-22569"/>
                  <a:pt x="4577918" y="0"/>
                </a:cubicBezTo>
                <a:cubicBezTo>
                  <a:pt x="4884784" y="22569"/>
                  <a:pt x="5009388" y="20101"/>
                  <a:pt x="5148983" y="0"/>
                </a:cubicBezTo>
                <a:cubicBezTo>
                  <a:pt x="5288578" y="-20101"/>
                  <a:pt x="5603456" y="-31476"/>
                  <a:pt x="5828821" y="0"/>
                </a:cubicBezTo>
                <a:cubicBezTo>
                  <a:pt x="6054186" y="31476"/>
                  <a:pt x="6298135" y="-7678"/>
                  <a:pt x="6617433" y="0"/>
                </a:cubicBezTo>
                <a:cubicBezTo>
                  <a:pt x="6936731" y="7678"/>
                  <a:pt x="6972298" y="412"/>
                  <a:pt x="7297271" y="0"/>
                </a:cubicBezTo>
                <a:cubicBezTo>
                  <a:pt x="7622244" y="-412"/>
                  <a:pt x="7580536" y="8310"/>
                  <a:pt x="7759561" y="0"/>
                </a:cubicBezTo>
                <a:cubicBezTo>
                  <a:pt x="7938586" y="-8310"/>
                  <a:pt x="8044704" y="-11573"/>
                  <a:pt x="8221851" y="0"/>
                </a:cubicBezTo>
                <a:cubicBezTo>
                  <a:pt x="8398998" y="11573"/>
                  <a:pt x="8573045" y="-16928"/>
                  <a:pt x="8684141" y="0"/>
                </a:cubicBezTo>
                <a:cubicBezTo>
                  <a:pt x="8795237" y="16928"/>
                  <a:pt x="8924528" y="-4716"/>
                  <a:pt x="9146431" y="0"/>
                </a:cubicBezTo>
                <a:cubicBezTo>
                  <a:pt x="9368334" y="4716"/>
                  <a:pt x="9736419" y="19547"/>
                  <a:pt x="9935043" y="0"/>
                </a:cubicBezTo>
                <a:cubicBezTo>
                  <a:pt x="10133667" y="-19547"/>
                  <a:pt x="10185748" y="-468"/>
                  <a:pt x="10397333" y="0"/>
                </a:cubicBezTo>
                <a:cubicBezTo>
                  <a:pt x="10608918" y="468"/>
                  <a:pt x="10914600" y="-25659"/>
                  <a:pt x="11131558" y="0"/>
                </a:cubicBezTo>
                <a:cubicBezTo>
                  <a:pt x="11265466" y="31383"/>
                  <a:pt x="11393289" y="97203"/>
                  <a:pt x="11385706" y="254148"/>
                </a:cubicBezTo>
                <a:cubicBezTo>
                  <a:pt x="11414742" y="403058"/>
                  <a:pt x="11354991" y="638471"/>
                  <a:pt x="11385706" y="928029"/>
                </a:cubicBezTo>
                <a:cubicBezTo>
                  <a:pt x="11416421" y="1217587"/>
                  <a:pt x="11371027" y="1461671"/>
                  <a:pt x="11385706" y="1601911"/>
                </a:cubicBezTo>
                <a:cubicBezTo>
                  <a:pt x="11400385" y="1742151"/>
                  <a:pt x="11384252" y="2016169"/>
                  <a:pt x="11385706" y="2216909"/>
                </a:cubicBezTo>
                <a:cubicBezTo>
                  <a:pt x="11384603" y="2371469"/>
                  <a:pt x="11274228" y="2492688"/>
                  <a:pt x="11131558" y="2471057"/>
                </a:cubicBezTo>
                <a:cubicBezTo>
                  <a:pt x="10858251" y="2467902"/>
                  <a:pt x="10610913" y="2453128"/>
                  <a:pt x="10451720" y="2471057"/>
                </a:cubicBezTo>
                <a:cubicBezTo>
                  <a:pt x="10292527" y="2488986"/>
                  <a:pt x="10075987" y="2464943"/>
                  <a:pt x="9880656" y="2471057"/>
                </a:cubicBezTo>
                <a:cubicBezTo>
                  <a:pt x="9685325" y="2477171"/>
                  <a:pt x="9647026" y="2484881"/>
                  <a:pt x="9527140" y="2471057"/>
                </a:cubicBezTo>
                <a:cubicBezTo>
                  <a:pt x="9407254" y="2457233"/>
                  <a:pt x="9340390" y="2471106"/>
                  <a:pt x="9173624" y="2471057"/>
                </a:cubicBezTo>
                <a:cubicBezTo>
                  <a:pt x="9006858" y="2471008"/>
                  <a:pt x="8934220" y="2466659"/>
                  <a:pt x="8820108" y="2471057"/>
                </a:cubicBezTo>
                <a:cubicBezTo>
                  <a:pt x="8705996" y="2475455"/>
                  <a:pt x="8432353" y="2474121"/>
                  <a:pt x="8249044" y="2471057"/>
                </a:cubicBezTo>
                <a:cubicBezTo>
                  <a:pt x="8065735" y="2467993"/>
                  <a:pt x="7846281" y="2478656"/>
                  <a:pt x="7569206" y="2471057"/>
                </a:cubicBezTo>
                <a:cubicBezTo>
                  <a:pt x="7292131" y="2463458"/>
                  <a:pt x="6993994" y="2428760"/>
                  <a:pt x="6671820" y="2471057"/>
                </a:cubicBezTo>
                <a:cubicBezTo>
                  <a:pt x="6349646" y="2513354"/>
                  <a:pt x="6220606" y="2483924"/>
                  <a:pt x="5991982" y="2471057"/>
                </a:cubicBezTo>
                <a:cubicBezTo>
                  <a:pt x="5763358" y="2458190"/>
                  <a:pt x="5733863" y="2471608"/>
                  <a:pt x="5638466" y="2471057"/>
                </a:cubicBezTo>
                <a:cubicBezTo>
                  <a:pt x="5543069" y="2470506"/>
                  <a:pt x="5141543" y="2481538"/>
                  <a:pt x="4849854" y="2471057"/>
                </a:cubicBezTo>
                <a:cubicBezTo>
                  <a:pt x="4558165" y="2460576"/>
                  <a:pt x="4503946" y="2456154"/>
                  <a:pt x="4387564" y="2471057"/>
                </a:cubicBezTo>
                <a:cubicBezTo>
                  <a:pt x="4271182" y="2485961"/>
                  <a:pt x="3759704" y="2489134"/>
                  <a:pt x="3598952" y="2471057"/>
                </a:cubicBezTo>
                <a:cubicBezTo>
                  <a:pt x="3438200" y="2452980"/>
                  <a:pt x="3146718" y="2500552"/>
                  <a:pt x="2919113" y="2471057"/>
                </a:cubicBezTo>
                <a:cubicBezTo>
                  <a:pt x="2691508" y="2441562"/>
                  <a:pt x="2680431" y="2489233"/>
                  <a:pt x="2456824" y="2471057"/>
                </a:cubicBezTo>
                <a:cubicBezTo>
                  <a:pt x="2233217" y="2452881"/>
                  <a:pt x="1899136" y="2449612"/>
                  <a:pt x="1559437" y="2471057"/>
                </a:cubicBezTo>
                <a:cubicBezTo>
                  <a:pt x="1219738" y="2492502"/>
                  <a:pt x="1273787" y="2443137"/>
                  <a:pt x="988373" y="2471057"/>
                </a:cubicBezTo>
                <a:cubicBezTo>
                  <a:pt x="702959" y="2498977"/>
                  <a:pt x="435133" y="2470355"/>
                  <a:pt x="254148" y="2471057"/>
                </a:cubicBezTo>
                <a:cubicBezTo>
                  <a:pt x="109889" y="2483985"/>
                  <a:pt x="-2348" y="2382505"/>
                  <a:pt x="0" y="2216909"/>
                </a:cubicBezTo>
                <a:cubicBezTo>
                  <a:pt x="21259" y="1977504"/>
                  <a:pt x="22752" y="1868110"/>
                  <a:pt x="0" y="1621538"/>
                </a:cubicBezTo>
                <a:cubicBezTo>
                  <a:pt x="-22752" y="1374966"/>
                  <a:pt x="-29843" y="1213508"/>
                  <a:pt x="0" y="947657"/>
                </a:cubicBezTo>
                <a:cubicBezTo>
                  <a:pt x="29843" y="681806"/>
                  <a:pt x="-7564" y="599000"/>
                  <a:pt x="0" y="25414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8924925"/>
                      <a:gd name="connsiteY0" fmla="*/ 290254 h 2822120"/>
                      <a:gd name="connsiteX1" fmla="*/ 199219 w 8924925"/>
                      <a:gd name="connsiteY1" fmla="*/ 0 h 2822120"/>
                      <a:gd name="connsiteX2" fmla="*/ 732124 w 8924925"/>
                      <a:gd name="connsiteY2" fmla="*/ 0 h 2822120"/>
                      <a:gd name="connsiteX3" fmla="*/ 1094500 w 8924925"/>
                      <a:gd name="connsiteY3" fmla="*/ 0 h 2822120"/>
                      <a:gd name="connsiteX4" fmla="*/ 1712670 w 8924925"/>
                      <a:gd name="connsiteY4" fmla="*/ 0 h 2822120"/>
                      <a:gd name="connsiteX5" fmla="*/ 2330841 w 8924925"/>
                      <a:gd name="connsiteY5" fmla="*/ 0 h 2822120"/>
                      <a:gd name="connsiteX6" fmla="*/ 2949011 w 8924925"/>
                      <a:gd name="connsiteY6" fmla="*/ 0 h 2822120"/>
                      <a:gd name="connsiteX7" fmla="*/ 3226122 w 8924925"/>
                      <a:gd name="connsiteY7" fmla="*/ 0 h 2822120"/>
                      <a:gd name="connsiteX8" fmla="*/ 3503232 w 8924925"/>
                      <a:gd name="connsiteY8" fmla="*/ 0 h 2822120"/>
                      <a:gd name="connsiteX9" fmla="*/ 4036138 w 8924925"/>
                      <a:gd name="connsiteY9" fmla="*/ 0 h 2822120"/>
                      <a:gd name="connsiteX10" fmla="*/ 4654308 w 8924925"/>
                      <a:gd name="connsiteY10" fmla="*/ 0 h 2822120"/>
                      <a:gd name="connsiteX11" fmla="*/ 4931419 w 8924925"/>
                      <a:gd name="connsiteY11" fmla="*/ 0 h 2822120"/>
                      <a:gd name="connsiteX12" fmla="*/ 5634854 w 8924925"/>
                      <a:gd name="connsiteY12" fmla="*/ 0 h 2822120"/>
                      <a:gd name="connsiteX13" fmla="*/ 6082495 w 8924925"/>
                      <a:gd name="connsiteY13" fmla="*/ 0 h 2822120"/>
                      <a:gd name="connsiteX14" fmla="*/ 6530135 w 8924925"/>
                      <a:gd name="connsiteY14" fmla="*/ 0 h 2822120"/>
                      <a:gd name="connsiteX15" fmla="*/ 6807246 w 8924925"/>
                      <a:gd name="connsiteY15" fmla="*/ 0 h 2822120"/>
                      <a:gd name="connsiteX16" fmla="*/ 7425416 w 8924925"/>
                      <a:gd name="connsiteY16" fmla="*/ 0 h 2822120"/>
                      <a:gd name="connsiteX17" fmla="*/ 8128851 w 8924925"/>
                      <a:gd name="connsiteY17" fmla="*/ 0 h 2822120"/>
                      <a:gd name="connsiteX18" fmla="*/ 8725705 w 8924925"/>
                      <a:gd name="connsiteY18" fmla="*/ 0 h 2822120"/>
                      <a:gd name="connsiteX19" fmla="*/ 8924925 w 8924925"/>
                      <a:gd name="connsiteY19" fmla="*/ 290254 h 2822120"/>
                      <a:gd name="connsiteX20" fmla="*/ 8924925 w 8924925"/>
                      <a:gd name="connsiteY20" fmla="*/ 1082290 h 2822120"/>
                      <a:gd name="connsiteX21" fmla="*/ 8924925 w 8924925"/>
                      <a:gd name="connsiteY21" fmla="*/ 1762245 h 2822120"/>
                      <a:gd name="connsiteX22" fmla="*/ 8924925 w 8924925"/>
                      <a:gd name="connsiteY22" fmla="*/ 2531865 h 2822120"/>
                      <a:gd name="connsiteX23" fmla="*/ 8725705 w 8924925"/>
                      <a:gd name="connsiteY23" fmla="*/ 2822120 h 2822120"/>
                      <a:gd name="connsiteX24" fmla="*/ 8278065 w 8924925"/>
                      <a:gd name="connsiteY24" fmla="*/ 2822120 h 2822120"/>
                      <a:gd name="connsiteX25" fmla="*/ 7830424 w 8924925"/>
                      <a:gd name="connsiteY25" fmla="*/ 2822120 h 2822120"/>
                      <a:gd name="connsiteX26" fmla="*/ 7297519 w 8924925"/>
                      <a:gd name="connsiteY26" fmla="*/ 2822120 h 2822120"/>
                      <a:gd name="connsiteX27" fmla="*/ 6935143 w 8924925"/>
                      <a:gd name="connsiteY27" fmla="*/ 2822120 h 2822120"/>
                      <a:gd name="connsiteX28" fmla="*/ 6572767 w 8924925"/>
                      <a:gd name="connsiteY28" fmla="*/ 2822120 h 2822120"/>
                      <a:gd name="connsiteX29" fmla="*/ 6295656 w 8924925"/>
                      <a:gd name="connsiteY29" fmla="*/ 2822120 h 2822120"/>
                      <a:gd name="connsiteX30" fmla="*/ 5848016 w 8924925"/>
                      <a:gd name="connsiteY30" fmla="*/ 2822120 h 2822120"/>
                      <a:gd name="connsiteX31" fmla="*/ 5229846 w 8924925"/>
                      <a:gd name="connsiteY31" fmla="*/ 2822120 h 2822120"/>
                      <a:gd name="connsiteX32" fmla="*/ 4696941 w 8924925"/>
                      <a:gd name="connsiteY32" fmla="*/ 2822120 h 2822120"/>
                      <a:gd name="connsiteX33" fmla="*/ 4334565 w 8924925"/>
                      <a:gd name="connsiteY33" fmla="*/ 2822120 h 2822120"/>
                      <a:gd name="connsiteX34" fmla="*/ 4057454 w 8924925"/>
                      <a:gd name="connsiteY34" fmla="*/ 2822120 h 2822120"/>
                      <a:gd name="connsiteX35" fmla="*/ 3354019 w 8924925"/>
                      <a:gd name="connsiteY35" fmla="*/ 2822120 h 2822120"/>
                      <a:gd name="connsiteX36" fmla="*/ 2906378 w 8924925"/>
                      <a:gd name="connsiteY36" fmla="*/ 2822120 h 2822120"/>
                      <a:gd name="connsiteX37" fmla="*/ 2288208 w 8924925"/>
                      <a:gd name="connsiteY37" fmla="*/ 2822120 h 2822120"/>
                      <a:gd name="connsiteX38" fmla="*/ 2011097 w 8924925"/>
                      <a:gd name="connsiteY38" fmla="*/ 2822120 h 2822120"/>
                      <a:gd name="connsiteX39" fmla="*/ 1648722 w 8924925"/>
                      <a:gd name="connsiteY39" fmla="*/ 2822120 h 2822120"/>
                      <a:gd name="connsiteX40" fmla="*/ 1030551 w 8924925"/>
                      <a:gd name="connsiteY40" fmla="*/ 2822120 h 2822120"/>
                      <a:gd name="connsiteX41" fmla="*/ 66817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784661 h 2822120"/>
                      <a:gd name="connsiteX45" fmla="*/ 0 w 8924925"/>
                      <a:gd name="connsiteY45" fmla="*/ 1082290 h 2822120"/>
                      <a:gd name="connsiteX46" fmla="*/ 0 w 8924925"/>
                      <a:gd name="connsiteY46" fmla="*/ 290254 h 2822120"/>
                      <a:gd name="connsiteX0" fmla="*/ 0 w 8924925"/>
                      <a:gd name="connsiteY0" fmla="*/ 290254 h 2822120"/>
                      <a:gd name="connsiteX1" fmla="*/ 199219 w 8924925"/>
                      <a:gd name="connsiteY1" fmla="*/ 0 h 2822120"/>
                      <a:gd name="connsiteX2" fmla="*/ 646859 w 8924925"/>
                      <a:gd name="connsiteY2" fmla="*/ 0 h 2822120"/>
                      <a:gd name="connsiteX3" fmla="*/ 1265029 w 8924925"/>
                      <a:gd name="connsiteY3" fmla="*/ 0 h 2822120"/>
                      <a:gd name="connsiteX4" fmla="*/ 1542140 w 8924925"/>
                      <a:gd name="connsiteY4" fmla="*/ 0 h 2822120"/>
                      <a:gd name="connsiteX5" fmla="*/ 2160310 w 8924925"/>
                      <a:gd name="connsiteY5" fmla="*/ 0 h 2822120"/>
                      <a:gd name="connsiteX6" fmla="*/ 2437421 w 8924925"/>
                      <a:gd name="connsiteY6" fmla="*/ 0 h 2822120"/>
                      <a:gd name="connsiteX7" fmla="*/ 3055591 w 8924925"/>
                      <a:gd name="connsiteY7" fmla="*/ 0 h 2822120"/>
                      <a:gd name="connsiteX8" fmla="*/ 3588497 w 8924925"/>
                      <a:gd name="connsiteY8" fmla="*/ 0 h 2822120"/>
                      <a:gd name="connsiteX9" fmla="*/ 4036138 w 8924925"/>
                      <a:gd name="connsiteY9" fmla="*/ 0 h 2822120"/>
                      <a:gd name="connsiteX10" fmla="*/ 4569043 w 8924925"/>
                      <a:gd name="connsiteY10" fmla="*/ 0 h 2822120"/>
                      <a:gd name="connsiteX11" fmla="*/ 5187213 w 8924925"/>
                      <a:gd name="connsiteY11" fmla="*/ 0 h 2822120"/>
                      <a:gd name="connsiteX12" fmla="*/ 5720119 w 8924925"/>
                      <a:gd name="connsiteY12" fmla="*/ 0 h 2822120"/>
                      <a:gd name="connsiteX13" fmla="*/ 6082495 w 8924925"/>
                      <a:gd name="connsiteY13" fmla="*/ 0 h 2822120"/>
                      <a:gd name="connsiteX14" fmla="*/ 6444870 w 8924925"/>
                      <a:gd name="connsiteY14" fmla="*/ 0 h 2822120"/>
                      <a:gd name="connsiteX15" fmla="*/ 6807246 w 8924925"/>
                      <a:gd name="connsiteY15" fmla="*/ 0 h 2822120"/>
                      <a:gd name="connsiteX16" fmla="*/ 7169622 w 8924925"/>
                      <a:gd name="connsiteY16" fmla="*/ 0 h 2822120"/>
                      <a:gd name="connsiteX17" fmla="*/ 7787792 w 8924925"/>
                      <a:gd name="connsiteY17" fmla="*/ 0 h 2822120"/>
                      <a:gd name="connsiteX18" fmla="*/ 8150168 w 8924925"/>
                      <a:gd name="connsiteY18" fmla="*/ 0 h 2822120"/>
                      <a:gd name="connsiteX19" fmla="*/ 8725705 w 8924925"/>
                      <a:gd name="connsiteY19" fmla="*/ 0 h 2822120"/>
                      <a:gd name="connsiteX20" fmla="*/ 8924925 w 8924925"/>
                      <a:gd name="connsiteY20" fmla="*/ 290254 h 2822120"/>
                      <a:gd name="connsiteX21" fmla="*/ 8924925 w 8924925"/>
                      <a:gd name="connsiteY21" fmla="*/ 1059874 h 2822120"/>
                      <a:gd name="connsiteX22" fmla="*/ 8924925 w 8924925"/>
                      <a:gd name="connsiteY22" fmla="*/ 1829494 h 2822120"/>
                      <a:gd name="connsiteX23" fmla="*/ 8924925 w 8924925"/>
                      <a:gd name="connsiteY23" fmla="*/ 2531865 h 2822120"/>
                      <a:gd name="connsiteX24" fmla="*/ 8725705 w 8924925"/>
                      <a:gd name="connsiteY24" fmla="*/ 2822120 h 2822120"/>
                      <a:gd name="connsiteX25" fmla="*/ 8192800 w 8924925"/>
                      <a:gd name="connsiteY25" fmla="*/ 2822120 h 2822120"/>
                      <a:gd name="connsiteX26" fmla="*/ 7745159 w 8924925"/>
                      <a:gd name="connsiteY26" fmla="*/ 2822120 h 2822120"/>
                      <a:gd name="connsiteX27" fmla="*/ 7468048 w 8924925"/>
                      <a:gd name="connsiteY27" fmla="*/ 2822120 h 2822120"/>
                      <a:gd name="connsiteX28" fmla="*/ 7190938 w 8924925"/>
                      <a:gd name="connsiteY28" fmla="*/ 2822120 h 2822120"/>
                      <a:gd name="connsiteX29" fmla="*/ 6913827 w 8924925"/>
                      <a:gd name="connsiteY29" fmla="*/ 2822120 h 2822120"/>
                      <a:gd name="connsiteX30" fmla="*/ 6466186 w 8924925"/>
                      <a:gd name="connsiteY30" fmla="*/ 2822120 h 2822120"/>
                      <a:gd name="connsiteX31" fmla="*/ 5933281 w 8924925"/>
                      <a:gd name="connsiteY31" fmla="*/ 2822120 h 2822120"/>
                      <a:gd name="connsiteX32" fmla="*/ 5229846 w 8924925"/>
                      <a:gd name="connsiteY32" fmla="*/ 2822120 h 2822120"/>
                      <a:gd name="connsiteX33" fmla="*/ 4696941 w 8924925"/>
                      <a:gd name="connsiteY33" fmla="*/ 2822120 h 2822120"/>
                      <a:gd name="connsiteX34" fmla="*/ 4419830 w 8924925"/>
                      <a:gd name="connsiteY34" fmla="*/ 2822120 h 2822120"/>
                      <a:gd name="connsiteX35" fmla="*/ 3801660 w 8924925"/>
                      <a:gd name="connsiteY35" fmla="*/ 2822120 h 2822120"/>
                      <a:gd name="connsiteX36" fmla="*/ 3439284 w 8924925"/>
                      <a:gd name="connsiteY36" fmla="*/ 2822120 h 2822120"/>
                      <a:gd name="connsiteX37" fmla="*/ 2821114 w 8924925"/>
                      <a:gd name="connsiteY37" fmla="*/ 2822120 h 2822120"/>
                      <a:gd name="connsiteX38" fmla="*/ 2288208 w 8924925"/>
                      <a:gd name="connsiteY38" fmla="*/ 2822120 h 2822120"/>
                      <a:gd name="connsiteX39" fmla="*/ 1925833 w 8924925"/>
                      <a:gd name="connsiteY39" fmla="*/ 2822120 h 2822120"/>
                      <a:gd name="connsiteX40" fmla="*/ 1222397 w 8924925"/>
                      <a:gd name="connsiteY40" fmla="*/ 2822120 h 2822120"/>
                      <a:gd name="connsiteX41" fmla="*/ 77475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851909 h 2822120"/>
                      <a:gd name="connsiteX45" fmla="*/ 0 w 8924925"/>
                      <a:gd name="connsiteY45" fmla="*/ 1082290 h 2822120"/>
                      <a:gd name="connsiteX46" fmla="*/ 0 w 8924925"/>
                      <a:gd name="connsiteY46" fmla="*/ 290254 h 28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24925" h="2822120" fill="none" extrusionOk="0">
                        <a:moveTo>
                          <a:pt x="0" y="290254"/>
                        </a:moveTo>
                        <a:cubicBezTo>
                          <a:pt x="-17839" y="118088"/>
                          <a:pt x="104863" y="7918"/>
                          <a:pt x="199219" y="0"/>
                        </a:cubicBezTo>
                        <a:cubicBezTo>
                          <a:pt x="310699" y="-36292"/>
                          <a:pt x="474579" y="3621"/>
                          <a:pt x="732124" y="0"/>
                        </a:cubicBezTo>
                        <a:cubicBezTo>
                          <a:pt x="990999" y="39296"/>
                          <a:pt x="999648" y="-25410"/>
                          <a:pt x="1094500" y="0"/>
                        </a:cubicBezTo>
                        <a:cubicBezTo>
                          <a:pt x="1161173" y="40844"/>
                          <a:pt x="1481674" y="-5196"/>
                          <a:pt x="1712670" y="0"/>
                        </a:cubicBezTo>
                        <a:cubicBezTo>
                          <a:pt x="1900042" y="38393"/>
                          <a:pt x="2157164" y="-21279"/>
                          <a:pt x="2330841" y="0"/>
                        </a:cubicBezTo>
                        <a:cubicBezTo>
                          <a:pt x="2482610" y="-1425"/>
                          <a:pt x="2702181" y="-31067"/>
                          <a:pt x="2949011" y="0"/>
                        </a:cubicBezTo>
                        <a:cubicBezTo>
                          <a:pt x="3212596" y="36257"/>
                          <a:pt x="3143881" y="-14659"/>
                          <a:pt x="3226122" y="0"/>
                        </a:cubicBezTo>
                        <a:cubicBezTo>
                          <a:pt x="3316447" y="20094"/>
                          <a:pt x="3431471" y="23799"/>
                          <a:pt x="3503232" y="0"/>
                        </a:cubicBezTo>
                        <a:cubicBezTo>
                          <a:pt x="3577101" y="-5086"/>
                          <a:pt x="3926260" y="10608"/>
                          <a:pt x="4036138" y="0"/>
                        </a:cubicBezTo>
                        <a:cubicBezTo>
                          <a:pt x="4148132" y="-15617"/>
                          <a:pt x="4506480" y="3271"/>
                          <a:pt x="4654308" y="0"/>
                        </a:cubicBezTo>
                        <a:cubicBezTo>
                          <a:pt x="4796146" y="-8293"/>
                          <a:pt x="4830894" y="14337"/>
                          <a:pt x="4931419" y="0"/>
                        </a:cubicBezTo>
                        <a:cubicBezTo>
                          <a:pt x="5063027" y="-7099"/>
                          <a:pt x="5382914" y="-12311"/>
                          <a:pt x="5634854" y="0"/>
                        </a:cubicBezTo>
                        <a:cubicBezTo>
                          <a:pt x="5891915" y="19781"/>
                          <a:pt x="5860403" y="13873"/>
                          <a:pt x="6082495" y="0"/>
                        </a:cubicBezTo>
                        <a:cubicBezTo>
                          <a:pt x="6284254" y="-14340"/>
                          <a:pt x="6432495" y="-10759"/>
                          <a:pt x="6530135" y="0"/>
                        </a:cubicBezTo>
                        <a:cubicBezTo>
                          <a:pt x="6644874" y="3303"/>
                          <a:pt x="6689987" y="-6022"/>
                          <a:pt x="6807246" y="0"/>
                        </a:cubicBezTo>
                        <a:cubicBezTo>
                          <a:pt x="6935062" y="15949"/>
                          <a:pt x="7275542" y="-13504"/>
                          <a:pt x="7425416" y="0"/>
                        </a:cubicBezTo>
                        <a:cubicBezTo>
                          <a:pt x="7615537" y="34769"/>
                          <a:pt x="7919580" y="-71407"/>
                          <a:pt x="8128851" y="0"/>
                        </a:cubicBezTo>
                        <a:cubicBezTo>
                          <a:pt x="8391756" y="36303"/>
                          <a:pt x="8447701" y="-2729"/>
                          <a:pt x="8725705" y="0"/>
                        </a:cubicBezTo>
                        <a:cubicBezTo>
                          <a:pt x="8793000" y="7635"/>
                          <a:pt x="8935812" y="138565"/>
                          <a:pt x="8924925" y="290254"/>
                        </a:cubicBezTo>
                        <a:cubicBezTo>
                          <a:pt x="8893232" y="492556"/>
                          <a:pt x="8933600" y="816487"/>
                          <a:pt x="8924925" y="1082290"/>
                        </a:cubicBezTo>
                        <a:cubicBezTo>
                          <a:pt x="8953503" y="1361443"/>
                          <a:pt x="8962158" y="1575717"/>
                          <a:pt x="8924925" y="1762245"/>
                        </a:cubicBezTo>
                        <a:cubicBezTo>
                          <a:pt x="8899231" y="1949876"/>
                          <a:pt x="8921464" y="2246263"/>
                          <a:pt x="8924925" y="2531865"/>
                        </a:cubicBezTo>
                        <a:cubicBezTo>
                          <a:pt x="8924726" y="2656138"/>
                          <a:pt x="8831526" y="2815998"/>
                          <a:pt x="8725705" y="2822120"/>
                        </a:cubicBezTo>
                        <a:cubicBezTo>
                          <a:pt x="8618015" y="2800018"/>
                          <a:pt x="8443749" y="2798461"/>
                          <a:pt x="8278065" y="2822120"/>
                        </a:cubicBezTo>
                        <a:cubicBezTo>
                          <a:pt x="8095981" y="2841094"/>
                          <a:pt x="7964654" y="2803456"/>
                          <a:pt x="7830424" y="2822120"/>
                        </a:cubicBezTo>
                        <a:cubicBezTo>
                          <a:pt x="7686221" y="2827107"/>
                          <a:pt x="7517675" y="2777082"/>
                          <a:pt x="7297519" y="2822120"/>
                        </a:cubicBezTo>
                        <a:cubicBezTo>
                          <a:pt x="7043495" y="2832677"/>
                          <a:pt x="7053680" y="2807783"/>
                          <a:pt x="6935143" y="2822120"/>
                        </a:cubicBezTo>
                        <a:cubicBezTo>
                          <a:pt x="6818907" y="2844476"/>
                          <a:pt x="6739609" y="2839833"/>
                          <a:pt x="6572767" y="2822120"/>
                        </a:cubicBezTo>
                        <a:cubicBezTo>
                          <a:pt x="6426858" y="2806094"/>
                          <a:pt x="6390019" y="2831920"/>
                          <a:pt x="6295656" y="2822120"/>
                        </a:cubicBezTo>
                        <a:cubicBezTo>
                          <a:pt x="6205340" y="2787051"/>
                          <a:pt x="6035457" y="2796879"/>
                          <a:pt x="5848016" y="2822120"/>
                        </a:cubicBezTo>
                        <a:cubicBezTo>
                          <a:pt x="5662692" y="2837259"/>
                          <a:pt x="5515531" y="2858646"/>
                          <a:pt x="5229846" y="2822120"/>
                        </a:cubicBezTo>
                        <a:cubicBezTo>
                          <a:pt x="4945458" y="2781746"/>
                          <a:pt x="4935722" y="2793660"/>
                          <a:pt x="4696941" y="2822120"/>
                        </a:cubicBezTo>
                        <a:cubicBezTo>
                          <a:pt x="4459944" y="2854085"/>
                          <a:pt x="4441700" y="2825248"/>
                          <a:pt x="4334565" y="2822120"/>
                        </a:cubicBezTo>
                        <a:cubicBezTo>
                          <a:pt x="4216078" y="2829852"/>
                          <a:pt x="4132170" y="2806780"/>
                          <a:pt x="4057454" y="2822120"/>
                        </a:cubicBezTo>
                        <a:cubicBezTo>
                          <a:pt x="3994974" y="2817010"/>
                          <a:pt x="3552913" y="2890529"/>
                          <a:pt x="3354019" y="2822120"/>
                        </a:cubicBezTo>
                        <a:cubicBezTo>
                          <a:pt x="3168157" y="2782435"/>
                          <a:pt x="2994947" y="2830037"/>
                          <a:pt x="2906378" y="2822120"/>
                        </a:cubicBezTo>
                        <a:cubicBezTo>
                          <a:pt x="2787205" y="2839257"/>
                          <a:pt x="2552012" y="2839890"/>
                          <a:pt x="2288208" y="2822120"/>
                        </a:cubicBezTo>
                        <a:cubicBezTo>
                          <a:pt x="2045963" y="2805996"/>
                          <a:pt x="2127141" y="2802052"/>
                          <a:pt x="2011097" y="2822120"/>
                        </a:cubicBezTo>
                        <a:cubicBezTo>
                          <a:pt x="1891706" y="2825704"/>
                          <a:pt x="1731843" y="2825510"/>
                          <a:pt x="1648722" y="2822120"/>
                        </a:cubicBezTo>
                        <a:cubicBezTo>
                          <a:pt x="1579475" y="2828719"/>
                          <a:pt x="1308230" y="2877274"/>
                          <a:pt x="1030551" y="2822120"/>
                        </a:cubicBezTo>
                        <a:cubicBezTo>
                          <a:pt x="744833" y="2803762"/>
                          <a:pt x="793080" y="2852975"/>
                          <a:pt x="668176" y="2822120"/>
                        </a:cubicBezTo>
                        <a:cubicBezTo>
                          <a:pt x="523897" y="2778160"/>
                          <a:pt x="388444" y="2807035"/>
                          <a:pt x="199219" y="2822120"/>
                        </a:cubicBezTo>
                        <a:cubicBezTo>
                          <a:pt x="79320" y="2790438"/>
                          <a:pt x="-7510" y="2715383"/>
                          <a:pt x="0" y="2531865"/>
                        </a:cubicBezTo>
                        <a:cubicBezTo>
                          <a:pt x="9091" y="2383954"/>
                          <a:pt x="23327" y="2020428"/>
                          <a:pt x="0" y="1784661"/>
                        </a:cubicBezTo>
                        <a:cubicBezTo>
                          <a:pt x="23337" y="1525372"/>
                          <a:pt x="-51177" y="1309999"/>
                          <a:pt x="0" y="1082290"/>
                        </a:cubicBezTo>
                        <a:cubicBezTo>
                          <a:pt x="37806" y="929019"/>
                          <a:pt x="6482" y="583333"/>
                          <a:pt x="0" y="290254"/>
                        </a:cubicBezTo>
                        <a:close/>
                      </a:path>
                      <a:path w="8924925" h="2822120" stroke="0" extrusionOk="0">
                        <a:moveTo>
                          <a:pt x="0" y="290254"/>
                        </a:moveTo>
                        <a:cubicBezTo>
                          <a:pt x="-9508" y="125015"/>
                          <a:pt x="95647" y="-8408"/>
                          <a:pt x="199219" y="0"/>
                        </a:cubicBezTo>
                        <a:cubicBezTo>
                          <a:pt x="321619" y="9472"/>
                          <a:pt x="458803" y="-13189"/>
                          <a:pt x="646859" y="0"/>
                        </a:cubicBezTo>
                        <a:cubicBezTo>
                          <a:pt x="829986" y="-9139"/>
                          <a:pt x="1021060" y="9602"/>
                          <a:pt x="1265029" y="0"/>
                        </a:cubicBezTo>
                        <a:cubicBezTo>
                          <a:pt x="1524212" y="26290"/>
                          <a:pt x="1441352" y="13709"/>
                          <a:pt x="1542140" y="0"/>
                        </a:cubicBezTo>
                        <a:cubicBezTo>
                          <a:pt x="1636606" y="-30010"/>
                          <a:pt x="1839225" y="10443"/>
                          <a:pt x="2160310" y="0"/>
                        </a:cubicBezTo>
                        <a:cubicBezTo>
                          <a:pt x="2457189" y="-8497"/>
                          <a:pt x="2358272" y="-12462"/>
                          <a:pt x="2437421" y="0"/>
                        </a:cubicBezTo>
                        <a:cubicBezTo>
                          <a:pt x="2500959" y="53411"/>
                          <a:pt x="2825626" y="13583"/>
                          <a:pt x="3055591" y="0"/>
                        </a:cubicBezTo>
                        <a:cubicBezTo>
                          <a:pt x="3284693" y="-7766"/>
                          <a:pt x="3347587" y="-28482"/>
                          <a:pt x="3588497" y="0"/>
                        </a:cubicBezTo>
                        <a:cubicBezTo>
                          <a:pt x="3832180" y="30117"/>
                          <a:pt x="3927715" y="28950"/>
                          <a:pt x="4036138" y="0"/>
                        </a:cubicBezTo>
                        <a:cubicBezTo>
                          <a:pt x="4178208" y="-42105"/>
                          <a:pt x="4356191" y="-22652"/>
                          <a:pt x="4569043" y="0"/>
                        </a:cubicBezTo>
                        <a:cubicBezTo>
                          <a:pt x="4725476" y="65247"/>
                          <a:pt x="4976396" y="13487"/>
                          <a:pt x="5187213" y="0"/>
                        </a:cubicBezTo>
                        <a:cubicBezTo>
                          <a:pt x="5440359" y="13378"/>
                          <a:pt x="5467687" y="2806"/>
                          <a:pt x="5720119" y="0"/>
                        </a:cubicBezTo>
                        <a:cubicBezTo>
                          <a:pt x="5972391" y="-1909"/>
                          <a:pt x="5935820" y="6114"/>
                          <a:pt x="6082495" y="0"/>
                        </a:cubicBezTo>
                        <a:cubicBezTo>
                          <a:pt x="6221606" y="-14082"/>
                          <a:pt x="6312648" y="3045"/>
                          <a:pt x="6444870" y="0"/>
                        </a:cubicBezTo>
                        <a:cubicBezTo>
                          <a:pt x="6568834" y="2967"/>
                          <a:pt x="6709606" y="-21048"/>
                          <a:pt x="6807246" y="0"/>
                        </a:cubicBezTo>
                        <a:cubicBezTo>
                          <a:pt x="6890941" y="34917"/>
                          <a:pt x="7003027" y="7106"/>
                          <a:pt x="7169622" y="0"/>
                        </a:cubicBezTo>
                        <a:cubicBezTo>
                          <a:pt x="7366028" y="-9372"/>
                          <a:pt x="7639311" y="23821"/>
                          <a:pt x="7787792" y="0"/>
                        </a:cubicBezTo>
                        <a:cubicBezTo>
                          <a:pt x="7939957" y="-21192"/>
                          <a:pt x="7978802" y="6627"/>
                          <a:pt x="8150168" y="0"/>
                        </a:cubicBezTo>
                        <a:cubicBezTo>
                          <a:pt x="8308428" y="443"/>
                          <a:pt x="8548143" y="-31994"/>
                          <a:pt x="8725705" y="0"/>
                        </a:cubicBezTo>
                        <a:cubicBezTo>
                          <a:pt x="8821039" y="23070"/>
                          <a:pt x="8925599" y="133021"/>
                          <a:pt x="8924925" y="290254"/>
                        </a:cubicBezTo>
                        <a:cubicBezTo>
                          <a:pt x="8915105" y="487942"/>
                          <a:pt x="8889974" y="737734"/>
                          <a:pt x="8924925" y="1059874"/>
                        </a:cubicBezTo>
                        <a:cubicBezTo>
                          <a:pt x="8919957" y="1383569"/>
                          <a:pt x="8921973" y="1661163"/>
                          <a:pt x="8924925" y="1829494"/>
                        </a:cubicBezTo>
                        <a:cubicBezTo>
                          <a:pt x="8926202" y="1965764"/>
                          <a:pt x="8903247" y="2355000"/>
                          <a:pt x="8924925" y="2531865"/>
                        </a:cubicBezTo>
                        <a:cubicBezTo>
                          <a:pt x="8920999" y="2712907"/>
                          <a:pt x="8844938" y="2848144"/>
                          <a:pt x="8725705" y="2822120"/>
                        </a:cubicBezTo>
                        <a:cubicBezTo>
                          <a:pt x="8526186" y="2794179"/>
                          <a:pt x="8327218" y="2820380"/>
                          <a:pt x="8192800" y="2822120"/>
                        </a:cubicBezTo>
                        <a:cubicBezTo>
                          <a:pt x="8072748" y="2841533"/>
                          <a:pt x="7902194" y="2826109"/>
                          <a:pt x="7745159" y="2822120"/>
                        </a:cubicBezTo>
                        <a:cubicBezTo>
                          <a:pt x="7587592" y="2832486"/>
                          <a:pt x="7563637" y="2838012"/>
                          <a:pt x="7468048" y="2822120"/>
                        </a:cubicBezTo>
                        <a:cubicBezTo>
                          <a:pt x="7364810" y="2802014"/>
                          <a:pt x="7320067" y="2834065"/>
                          <a:pt x="7190938" y="2822120"/>
                        </a:cubicBezTo>
                        <a:cubicBezTo>
                          <a:pt x="7059021" y="2820233"/>
                          <a:pt x="7009559" y="2828038"/>
                          <a:pt x="6913827" y="2822120"/>
                        </a:cubicBezTo>
                        <a:cubicBezTo>
                          <a:pt x="6829916" y="2815571"/>
                          <a:pt x="6604534" y="2826067"/>
                          <a:pt x="6466186" y="2822120"/>
                        </a:cubicBezTo>
                        <a:cubicBezTo>
                          <a:pt x="6360446" y="2808539"/>
                          <a:pt x="6120859" y="2827318"/>
                          <a:pt x="5933281" y="2822120"/>
                        </a:cubicBezTo>
                        <a:cubicBezTo>
                          <a:pt x="5721069" y="2808493"/>
                          <a:pt x="5496261" y="2756642"/>
                          <a:pt x="5229846" y="2822120"/>
                        </a:cubicBezTo>
                        <a:cubicBezTo>
                          <a:pt x="4965429" y="2877549"/>
                          <a:pt x="4881025" y="2825201"/>
                          <a:pt x="4696941" y="2822120"/>
                        </a:cubicBezTo>
                        <a:cubicBezTo>
                          <a:pt x="4516769" y="2808552"/>
                          <a:pt x="4493874" y="2824675"/>
                          <a:pt x="4419830" y="2822120"/>
                        </a:cubicBezTo>
                        <a:cubicBezTo>
                          <a:pt x="4354846" y="2830544"/>
                          <a:pt x="4034325" y="2827860"/>
                          <a:pt x="3801660" y="2822120"/>
                        </a:cubicBezTo>
                        <a:cubicBezTo>
                          <a:pt x="3565258" y="2805359"/>
                          <a:pt x="3526673" y="2810005"/>
                          <a:pt x="3439284" y="2822120"/>
                        </a:cubicBezTo>
                        <a:cubicBezTo>
                          <a:pt x="3340449" y="2831931"/>
                          <a:pt x="2973839" y="2859608"/>
                          <a:pt x="2821114" y="2822120"/>
                        </a:cubicBezTo>
                        <a:cubicBezTo>
                          <a:pt x="2724995" y="2780433"/>
                          <a:pt x="2477015" y="2851815"/>
                          <a:pt x="2288208" y="2822120"/>
                        </a:cubicBezTo>
                        <a:cubicBezTo>
                          <a:pt x="2118357" y="2778183"/>
                          <a:pt x="2105165" y="2851814"/>
                          <a:pt x="1925833" y="2822120"/>
                        </a:cubicBezTo>
                        <a:cubicBezTo>
                          <a:pt x="1755546" y="2819514"/>
                          <a:pt x="1510193" y="2764514"/>
                          <a:pt x="1222397" y="2822120"/>
                        </a:cubicBezTo>
                        <a:cubicBezTo>
                          <a:pt x="947724" y="2844602"/>
                          <a:pt x="1003321" y="2802025"/>
                          <a:pt x="774756" y="2822120"/>
                        </a:cubicBezTo>
                        <a:cubicBezTo>
                          <a:pt x="549645" y="2861601"/>
                          <a:pt x="335973" y="2828157"/>
                          <a:pt x="199219" y="2822120"/>
                        </a:cubicBezTo>
                        <a:cubicBezTo>
                          <a:pt x="95491" y="2840592"/>
                          <a:pt x="9093" y="2707965"/>
                          <a:pt x="0" y="2531865"/>
                        </a:cubicBezTo>
                        <a:cubicBezTo>
                          <a:pt x="22998" y="2279470"/>
                          <a:pt x="33787" y="2130676"/>
                          <a:pt x="0" y="1851909"/>
                        </a:cubicBezTo>
                        <a:cubicBezTo>
                          <a:pt x="-31430" y="1576912"/>
                          <a:pt x="-59715" y="1393970"/>
                          <a:pt x="0" y="1082290"/>
                        </a:cubicBezTo>
                        <a:cubicBezTo>
                          <a:pt x="18776" y="785548"/>
                          <a:pt x="608" y="686942"/>
                          <a:pt x="0" y="290254"/>
                        </a:cubicBezTo>
                        <a:close/>
                      </a:path>
                      <a:path w="8924925" h="2822120" fill="none" stroke="0" extrusionOk="0">
                        <a:moveTo>
                          <a:pt x="0" y="290254"/>
                        </a:moveTo>
                        <a:cubicBezTo>
                          <a:pt x="-31602" y="118403"/>
                          <a:pt x="102487" y="18729"/>
                          <a:pt x="199219" y="0"/>
                        </a:cubicBezTo>
                        <a:cubicBezTo>
                          <a:pt x="297733" y="-12664"/>
                          <a:pt x="485720" y="-63803"/>
                          <a:pt x="732124" y="0"/>
                        </a:cubicBezTo>
                        <a:cubicBezTo>
                          <a:pt x="992044" y="29371"/>
                          <a:pt x="996334" y="-23918"/>
                          <a:pt x="1094500" y="0"/>
                        </a:cubicBezTo>
                        <a:cubicBezTo>
                          <a:pt x="1203118" y="38223"/>
                          <a:pt x="1495329" y="-37998"/>
                          <a:pt x="1712670" y="0"/>
                        </a:cubicBezTo>
                        <a:cubicBezTo>
                          <a:pt x="1938943" y="65548"/>
                          <a:pt x="2175099" y="23262"/>
                          <a:pt x="2330841" y="0"/>
                        </a:cubicBezTo>
                        <a:cubicBezTo>
                          <a:pt x="2503191" y="-14027"/>
                          <a:pt x="2686827" y="-20299"/>
                          <a:pt x="2949011" y="0"/>
                        </a:cubicBezTo>
                        <a:cubicBezTo>
                          <a:pt x="3221080" y="40495"/>
                          <a:pt x="3131890" y="-13042"/>
                          <a:pt x="3226122" y="0"/>
                        </a:cubicBezTo>
                        <a:cubicBezTo>
                          <a:pt x="3319856" y="22267"/>
                          <a:pt x="3430773" y="5557"/>
                          <a:pt x="3503232" y="0"/>
                        </a:cubicBezTo>
                        <a:cubicBezTo>
                          <a:pt x="3583796" y="13990"/>
                          <a:pt x="3935462" y="12616"/>
                          <a:pt x="4036138" y="0"/>
                        </a:cubicBezTo>
                        <a:cubicBezTo>
                          <a:pt x="4143179" y="-14480"/>
                          <a:pt x="4517716" y="25926"/>
                          <a:pt x="4654308" y="0"/>
                        </a:cubicBezTo>
                        <a:cubicBezTo>
                          <a:pt x="4796109" y="-6930"/>
                          <a:pt x="4837826" y="10521"/>
                          <a:pt x="4931419" y="0"/>
                        </a:cubicBezTo>
                        <a:cubicBezTo>
                          <a:pt x="5030815" y="13458"/>
                          <a:pt x="5334547" y="-7574"/>
                          <a:pt x="5634854" y="0"/>
                        </a:cubicBezTo>
                        <a:cubicBezTo>
                          <a:pt x="5885503" y="24129"/>
                          <a:pt x="5863578" y="17362"/>
                          <a:pt x="6082495" y="0"/>
                        </a:cubicBezTo>
                        <a:cubicBezTo>
                          <a:pt x="6292793" y="-22775"/>
                          <a:pt x="6440022" y="6077"/>
                          <a:pt x="6530135" y="0"/>
                        </a:cubicBezTo>
                        <a:cubicBezTo>
                          <a:pt x="6638724" y="-5077"/>
                          <a:pt x="6693305" y="5959"/>
                          <a:pt x="6807246" y="0"/>
                        </a:cubicBezTo>
                        <a:cubicBezTo>
                          <a:pt x="6914019" y="11899"/>
                          <a:pt x="7277698" y="-49850"/>
                          <a:pt x="7425416" y="0"/>
                        </a:cubicBezTo>
                        <a:cubicBezTo>
                          <a:pt x="7573061" y="54157"/>
                          <a:pt x="7881437" y="-7445"/>
                          <a:pt x="8128851" y="0"/>
                        </a:cubicBezTo>
                        <a:cubicBezTo>
                          <a:pt x="8398370" y="34045"/>
                          <a:pt x="8458251" y="-4987"/>
                          <a:pt x="8725705" y="0"/>
                        </a:cubicBezTo>
                        <a:cubicBezTo>
                          <a:pt x="8813637" y="538"/>
                          <a:pt x="8894397" y="150651"/>
                          <a:pt x="8924925" y="290254"/>
                        </a:cubicBezTo>
                        <a:cubicBezTo>
                          <a:pt x="8944022" y="465296"/>
                          <a:pt x="8929799" y="719241"/>
                          <a:pt x="8924925" y="1082290"/>
                        </a:cubicBezTo>
                        <a:cubicBezTo>
                          <a:pt x="8954654" y="1431893"/>
                          <a:pt x="8916713" y="1610244"/>
                          <a:pt x="8924925" y="1762245"/>
                        </a:cubicBezTo>
                        <a:cubicBezTo>
                          <a:pt x="8908611" y="1895935"/>
                          <a:pt x="8986845" y="2315054"/>
                          <a:pt x="8924925" y="2531865"/>
                        </a:cubicBezTo>
                        <a:cubicBezTo>
                          <a:pt x="8913346" y="2671132"/>
                          <a:pt x="8838454" y="2819230"/>
                          <a:pt x="8725705" y="2822120"/>
                        </a:cubicBezTo>
                        <a:cubicBezTo>
                          <a:pt x="8614080" y="2809743"/>
                          <a:pt x="8469599" y="2813682"/>
                          <a:pt x="8278065" y="2822120"/>
                        </a:cubicBezTo>
                        <a:cubicBezTo>
                          <a:pt x="8099129" y="2830745"/>
                          <a:pt x="7945702" y="2778337"/>
                          <a:pt x="7830424" y="2822120"/>
                        </a:cubicBezTo>
                        <a:cubicBezTo>
                          <a:pt x="7751340" y="2830019"/>
                          <a:pt x="7550059" y="2835266"/>
                          <a:pt x="7297519" y="2822120"/>
                        </a:cubicBezTo>
                        <a:cubicBezTo>
                          <a:pt x="7045534" y="2843618"/>
                          <a:pt x="7053769" y="2798464"/>
                          <a:pt x="6935143" y="2822120"/>
                        </a:cubicBezTo>
                        <a:cubicBezTo>
                          <a:pt x="6825734" y="2844637"/>
                          <a:pt x="6722709" y="2853762"/>
                          <a:pt x="6572767" y="2822120"/>
                        </a:cubicBezTo>
                        <a:cubicBezTo>
                          <a:pt x="6414201" y="2787592"/>
                          <a:pt x="6384965" y="2835711"/>
                          <a:pt x="6295656" y="2822120"/>
                        </a:cubicBezTo>
                        <a:cubicBezTo>
                          <a:pt x="6188075" y="2801365"/>
                          <a:pt x="6022921" y="2796260"/>
                          <a:pt x="5848016" y="2822120"/>
                        </a:cubicBezTo>
                        <a:cubicBezTo>
                          <a:pt x="5631615" y="2820525"/>
                          <a:pt x="5501967" y="2845452"/>
                          <a:pt x="5229846" y="2822120"/>
                        </a:cubicBezTo>
                        <a:cubicBezTo>
                          <a:pt x="4945000" y="2782785"/>
                          <a:pt x="4934240" y="2791572"/>
                          <a:pt x="4696941" y="2822120"/>
                        </a:cubicBezTo>
                        <a:cubicBezTo>
                          <a:pt x="4452277" y="2853405"/>
                          <a:pt x="4447678" y="2819873"/>
                          <a:pt x="4334565" y="2822120"/>
                        </a:cubicBezTo>
                        <a:cubicBezTo>
                          <a:pt x="4221861" y="2821509"/>
                          <a:pt x="4103983" y="2811209"/>
                          <a:pt x="4057454" y="2822120"/>
                        </a:cubicBezTo>
                        <a:cubicBezTo>
                          <a:pt x="3970212" y="2859453"/>
                          <a:pt x="3551409" y="2845097"/>
                          <a:pt x="3354019" y="2822120"/>
                        </a:cubicBezTo>
                        <a:cubicBezTo>
                          <a:pt x="3172362" y="2782410"/>
                          <a:pt x="3017550" y="2843505"/>
                          <a:pt x="2906378" y="2822120"/>
                        </a:cubicBezTo>
                        <a:cubicBezTo>
                          <a:pt x="2838074" y="2798055"/>
                          <a:pt x="2558103" y="2847957"/>
                          <a:pt x="2288208" y="2822120"/>
                        </a:cubicBezTo>
                        <a:cubicBezTo>
                          <a:pt x="2038723" y="2787930"/>
                          <a:pt x="2121126" y="2812559"/>
                          <a:pt x="2011097" y="2822120"/>
                        </a:cubicBezTo>
                        <a:cubicBezTo>
                          <a:pt x="1902765" y="2836610"/>
                          <a:pt x="1731550" y="2815867"/>
                          <a:pt x="1648722" y="2822120"/>
                        </a:cubicBezTo>
                        <a:cubicBezTo>
                          <a:pt x="1546109" y="2784372"/>
                          <a:pt x="1287227" y="2808464"/>
                          <a:pt x="1030551" y="2822120"/>
                        </a:cubicBezTo>
                        <a:cubicBezTo>
                          <a:pt x="735731" y="2788636"/>
                          <a:pt x="776828" y="2844125"/>
                          <a:pt x="668176" y="2822120"/>
                        </a:cubicBezTo>
                        <a:cubicBezTo>
                          <a:pt x="529421" y="2804622"/>
                          <a:pt x="362694" y="2794822"/>
                          <a:pt x="199219" y="2822120"/>
                        </a:cubicBezTo>
                        <a:cubicBezTo>
                          <a:pt x="67106" y="2821413"/>
                          <a:pt x="-18244" y="2705126"/>
                          <a:pt x="0" y="2531865"/>
                        </a:cubicBezTo>
                        <a:cubicBezTo>
                          <a:pt x="16779" y="2335083"/>
                          <a:pt x="-30720" y="2067063"/>
                          <a:pt x="0" y="1784661"/>
                        </a:cubicBezTo>
                        <a:cubicBezTo>
                          <a:pt x="-41856" y="1491999"/>
                          <a:pt x="40323" y="1288275"/>
                          <a:pt x="0" y="1082290"/>
                        </a:cubicBezTo>
                        <a:cubicBezTo>
                          <a:pt x="60344" y="922301"/>
                          <a:pt x="-7983" y="572477"/>
                          <a:pt x="0" y="29025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b="1" dirty="0">
                <a:solidFill>
                  <a:srgbClr val="000000"/>
                </a:solidFill>
                <a:latin typeface="Cambria" panose="02040503050406030204" pitchFamily="18" charset="0"/>
                <a:ea typeface="Cambria" panose="02040503050406030204" pitchFamily="18" charset="0"/>
              </a:rPr>
              <a:t>Qua cảm nhận của bạn nhỏ về mẹ (mẹ vất vả, hi sinh vì con). Em thấy bạn nhỏ là người rất yêu thương mẹ, hiểu mẹ quan tâm đến mẹ, rất tình cảm, hiểu công ơn của mẹ, có lòng biết ơn, biết suy nghĩ và rất tinh tế.</a:t>
            </a:r>
          </a:p>
        </p:txBody>
      </p:sp>
    </p:spTree>
    <p:extLst>
      <p:ext uri="{BB962C8B-B14F-4D97-AF65-F5344CB8AC3E}">
        <p14:creationId xmlns:p14="http://schemas.microsoft.com/office/powerpoint/2010/main" val="428176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42DB082F-EB0A-9EDE-9CA6-1D29FA99D89C}"/>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49" name="Group 48">
            <a:extLst>
              <a:ext uri="{FF2B5EF4-FFF2-40B4-BE49-F238E27FC236}">
                <a16:creationId xmlns:a16="http://schemas.microsoft.com/office/drawing/2014/main" id="{2204660D-9C3C-4DBE-B124-206AC489A320}"/>
              </a:ext>
            </a:extLst>
          </p:cNvPr>
          <p:cNvGrpSpPr/>
          <p:nvPr/>
        </p:nvGrpSpPr>
        <p:grpSpPr>
          <a:xfrm>
            <a:off x="1547796" y="841101"/>
            <a:ext cx="9644079" cy="1200329"/>
            <a:chOff x="2771478" y="602169"/>
            <a:chExt cx="6995568" cy="1200329"/>
          </a:xfrm>
        </p:grpSpPr>
        <p:grpSp>
          <p:nvGrpSpPr>
            <p:cNvPr id="50" name="Group 49">
              <a:extLst>
                <a:ext uri="{FF2B5EF4-FFF2-40B4-BE49-F238E27FC236}">
                  <a16:creationId xmlns:a16="http://schemas.microsoft.com/office/drawing/2014/main" id="{368F2800-6AEC-B43C-EAC0-B1271D3F5154}"/>
                </a:ext>
              </a:extLst>
            </p:cNvPr>
            <p:cNvGrpSpPr/>
            <p:nvPr/>
          </p:nvGrpSpPr>
          <p:grpSpPr>
            <a:xfrm>
              <a:off x="2909046" y="602169"/>
              <a:ext cx="6858000" cy="1200329"/>
              <a:chOff x="2770094" y="1184124"/>
              <a:chExt cx="6858000" cy="1200329"/>
            </a:xfrm>
          </p:grpSpPr>
          <p:sp>
            <p:nvSpPr>
              <p:cNvPr id="63" name="Rectangle: Rounded Corners 44">
                <a:extLst>
                  <a:ext uri="{FF2B5EF4-FFF2-40B4-BE49-F238E27FC236}">
                    <a16:creationId xmlns:a16="http://schemas.microsoft.com/office/drawing/2014/main" id="{53C286B7-843E-26C2-0A4F-2092438438A4}"/>
                  </a:ext>
                </a:extLst>
              </p:cNvPr>
              <p:cNvSpPr/>
              <p:nvPr/>
            </p:nvSpPr>
            <p:spPr>
              <a:xfrm>
                <a:off x="2770094" y="1251073"/>
                <a:ext cx="6858000" cy="1120775"/>
              </a:xfrm>
              <a:custGeom>
                <a:avLst/>
                <a:gdLst>
                  <a:gd name="connsiteX0" fmla="*/ 0 w 9454428"/>
                  <a:gd name="connsiteY0" fmla="*/ 186800 h 1120775"/>
                  <a:gd name="connsiteX1" fmla="*/ 186800 w 9454428"/>
                  <a:gd name="connsiteY1" fmla="*/ 0 h 1120775"/>
                  <a:gd name="connsiteX2" fmla="*/ 845160 w 9454428"/>
                  <a:gd name="connsiteY2" fmla="*/ 0 h 1120775"/>
                  <a:gd name="connsiteX3" fmla="*/ 1503520 w 9454428"/>
                  <a:gd name="connsiteY3" fmla="*/ 0 h 1120775"/>
                  <a:gd name="connsiteX4" fmla="*/ 1798647 w 9454428"/>
                  <a:gd name="connsiteY4" fmla="*/ 0 h 1120775"/>
                  <a:gd name="connsiteX5" fmla="*/ 2366199 w 9454428"/>
                  <a:gd name="connsiteY5" fmla="*/ 0 h 1120775"/>
                  <a:gd name="connsiteX6" fmla="*/ 3115367 w 9454428"/>
                  <a:gd name="connsiteY6" fmla="*/ 0 h 1120775"/>
                  <a:gd name="connsiteX7" fmla="*/ 3410494 w 9454428"/>
                  <a:gd name="connsiteY7" fmla="*/ 0 h 1120775"/>
                  <a:gd name="connsiteX8" fmla="*/ 3887237 w 9454428"/>
                  <a:gd name="connsiteY8" fmla="*/ 0 h 1120775"/>
                  <a:gd name="connsiteX9" fmla="*/ 4182364 w 9454428"/>
                  <a:gd name="connsiteY9" fmla="*/ 0 h 1120775"/>
                  <a:gd name="connsiteX10" fmla="*/ 4568300 w 9454428"/>
                  <a:gd name="connsiteY10" fmla="*/ 0 h 1120775"/>
                  <a:gd name="connsiteX11" fmla="*/ 5317468 w 9454428"/>
                  <a:gd name="connsiteY11" fmla="*/ 0 h 1120775"/>
                  <a:gd name="connsiteX12" fmla="*/ 5703403 w 9454428"/>
                  <a:gd name="connsiteY12" fmla="*/ 0 h 1120775"/>
                  <a:gd name="connsiteX13" fmla="*/ 6361763 w 9454428"/>
                  <a:gd name="connsiteY13" fmla="*/ 0 h 1120775"/>
                  <a:gd name="connsiteX14" fmla="*/ 6656890 w 9454428"/>
                  <a:gd name="connsiteY14" fmla="*/ 0 h 1120775"/>
                  <a:gd name="connsiteX15" fmla="*/ 7224442 w 9454428"/>
                  <a:gd name="connsiteY15" fmla="*/ 0 h 1120775"/>
                  <a:gd name="connsiteX16" fmla="*/ 7973610 w 9454428"/>
                  <a:gd name="connsiteY16" fmla="*/ 0 h 1120775"/>
                  <a:gd name="connsiteX17" fmla="*/ 8268737 w 9454428"/>
                  <a:gd name="connsiteY17" fmla="*/ 0 h 1120775"/>
                  <a:gd name="connsiteX18" fmla="*/ 9267628 w 9454428"/>
                  <a:gd name="connsiteY18" fmla="*/ 0 h 1120775"/>
                  <a:gd name="connsiteX19" fmla="*/ 9454428 w 9454428"/>
                  <a:gd name="connsiteY19" fmla="*/ 186800 h 1120775"/>
                  <a:gd name="connsiteX20" fmla="*/ 9454428 w 9454428"/>
                  <a:gd name="connsiteY20" fmla="*/ 560388 h 1120775"/>
                  <a:gd name="connsiteX21" fmla="*/ 9454428 w 9454428"/>
                  <a:gd name="connsiteY21" fmla="*/ 933975 h 1120775"/>
                  <a:gd name="connsiteX22" fmla="*/ 9267628 w 9454428"/>
                  <a:gd name="connsiteY22" fmla="*/ 1120775 h 1120775"/>
                  <a:gd name="connsiteX23" fmla="*/ 8881693 w 9454428"/>
                  <a:gd name="connsiteY23" fmla="*/ 1120775 h 1120775"/>
                  <a:gd name="connsiteX24" fmla="*/ 8404949 w 9454428"/>
                  <a:gd name="connsiteY24" fmla="*/ 1120775 h 1120775"/>
                  <a:gd name="connsiteX25" fmla="*/ 7655781 w 9454428"/>
                  <a:gd name="connsiteY25" fmla="*/ 1120775 h 1120775"/>
                  <a:gd name="connsiteX26" fmla="*/ 7179038 w 9454428"/>
                  <a:gd name="connsiteY26" fmla="*/ 1120775 h 1120775"/>
                  <a:gd name="connsiteX27" fmla="*/ 6702294 w 9454428"/>
                  <a:gd name="connsiteY27" fmla="*/ 1120775 h 1120775"/>
                  <a:gd name="connsiteX28" fmla="*/ 5953126 w 9454428"/>
                  <a:gd name="connsiteY28" fmla="*/ 1120775 h 1120775"/>
                  <a:gd name="connsiteX29" fmla="*/ 5385574 w 9454428"/>
                  <a:gd name="connsiteY29" fmla="*/ 1120775 h 1120775"/>
                  <a:gd name="connsiteX30" fmla="*/ 4908831 w 9454428"/>
                  <a:gd name="connsiteY30" fmla="*/ 1120775 h 1120775"/>
                  <a:gd name="connsiteX31" fmla="*/ 4250471 w 9454428"/>
                  <a:gd name="connsiteY31" fmla="*/ 1120775 h 1120775"/>
                  <a:gd name="connsiteX32" fmla="*/ 3682919 w 9454428"/>
                  <a:gd name="connsiteY32" fmla="*/ 1120775 h 1120775"/>
                  <a:gd name="connsiteX33" fmla="*/ 3296984 w 9454428"/>
                  <a:gd name="connsiteY33" fmla="*/ 1120775 h 1120775"/>
                  <a:gd name="connsiteX34" fmla="*/ 2729432 w 9454428"/>
                  <a:gd name="connsiteY34" fmla="*/ 1120775 h 1120775"/>
                  <a:gd name="connsiteX35" fmla="*/ 2434305 w 9454428"/>
                  <a:gd name="connsiteY35" fmla="*/ 1120775 h 1120775"/>
                  <a:gd name="connsiteX36" fmla="*/ 1775945 w 9454428"/>
                  <a:gd name="connsiteY36" fmla="*/ 1120775 h 1120775"/>
                  <a:gd name="connsiteX37" fmla="*/ 1390010 w 9454428"/>
                  <a:gd name="connsiteY37" fmla="*/ 1120775 h 1120775"/>
                  <a:gd name="connsiteX38" fmla="*/ 186800 w 9454428"/>
                  <a:gd name="connsiteY38" fmla="*/ 1120775 h 1120775"/>
                  <a:gd name="connsiteX39" fmla="*/ 0 w 9454428"/>
                  <a:gd name="connsiteY39" fmla="*/ 933975 h 1120775"/>
                  <a:gd name="connsiteX40" fmla="*/ 0 w 9454428"/>
                  <a:gd name="connsiteY40" fmla="*/ 552916 h 1120775"/>
                  <a:gd name="connsiteX41" fmla="*/ 0 w 9454428"/>
                  <a:gd name="connsiteY41" fmla="*/ 18680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454428" h="1120775" fill="none" extrusionOk="0">
                    <a:moveTo>
                      <a:pt x="0" y="186800"/>
                    </a:moveTo>
                    <a:cubicBezTo>
                      <a:pt x="-14379" y="94863"/>
                      <a:pt x="72455" y="6931"/>
                      <a:pt x="186800" y="0"/>
                    </a:cubicBezTo>
                    <a:cubicBezTo>
                      <a:pt x="464082" y="-17129"/>
                      <a:pt x="570060" y="42101"/>
                      <a:pt x="845160" y="0"/>
                    </a:cubicBezTo>
                    <a:cubicBezTo>
                      <a:pt x="1120260" y="-42101"/>
                      <a:pt x="1202709" y="71078"/>
                      <a:pt x="1503520" y="0"/>
                    </a:cubicBezTo>
                    <a:cubicBezTo>
                      <a:pt x="1804331" y="-71078"/>
                      <a:pt x="1670755" y="27270"/>
                      <a:pt x="1798647" y="0"/>
                    </a:cubicBezTo>
                    <a:cubicBezTo>
                      <a:pt x="1926539" y="-27270"/>
                      <a:pt x="2113566" y="58095"/>
                      <a:pt x="2366199" y="0"/>
                    </a:cubicBezTo>
                    <a:cubicBezTo>
                      <a:pt x="2618832" y="-58095"/>
                      <a:pt x="2873555" y="30047"/>
                      <a:pt x="3115367" y="0"/>
                    </a:cubicBezTo>
                    <a:cubicBezTo>
                      <a:pt x="3357179" y="-30047"/>
                      <a:pt x="3288848" y="22164"/>
                      <a:pt x="3410494" y="0"/>
                    </a:cubicBezTo>
                    <a:cubicBezTo>
                      <a:pt x="3532140" y="-22164"/>
                      <a:pt x="3773355" y="26530"/>
                      <a:pt x="3887237" y="0"/>
                    </a:cubicBezTo>
                    <a:cubicBezTo>
                      <a:pt x="4001119" y="-26530"/>
                      <a:pt x="4041793" y="13868"/>
                      <a:pt x="4182364" y="0"/>
                    </a:cubicBezTo>
                    <a:cubicBezTo>
                      <a:pt x="4322935" y="-13868"/>
                      <a:pt x="4424911" y="2593"/>
                      <a:pt x="4568300" y="0"/>
                    </a:cubicBezTo>
                    <a:cubicBezTo>
                      <a:pt x="4711689" y="-2593"/>
                      <a:pt x="5123141" y="64736"/>
                      <a:pt x="5317468" y="0"/>
                    </a:cubicBezTo>
                    <a:cubicBezTo>
                      <a:pt x="5511795" y="-64736"/>
                      <a:pt x="5623839" y="1036"/>
                      <a:pt x="5703403" y="0"/>
                    </a:cubicBezTo>
                    <a:cubicBezTo>
                      <a:pt x="5782968" y="-1036"/>
                      <a:pt x="6133404" y="39865"/>
                      <a:pt x="6361763" y="0"/>
                    </a:cubicBezTo>
                    <a:cubicBezTo>
                      <a:pt x="6590122" y="-39865"/>
                      <a:pt x="6555120" y="6742"/>
                      <a:pt x="6656890" y="0"/>
                    </a:cubicBezTo>
                    <a:cubicBezTo>
                      <a:pt x="6758660" y="-6742"/>
                      <a:pt x="7075198" y="5568"/>
                      <a:pt x="7224442" y="0"/>
                    </a:cubicBezTo>
                    <a:cubicBezTo>
                      <a:pt x="7373686" y="-5568"/>
                      <a:pt x="7680260" y="21334"/>
                      <a:pt x="7973610" y="0"/>
                    </a:cubicBezTo>
                    <a:cubicBezTo>
                      <a:pt x="8266960" y="-21334"/>
                      <a:pt x="8169324" y="23286"/>
                      <a:pt x="8268737" y="0"/>
                    </a:cubicBezTo>
                    <a:cubicBezTo>
                      <a:pt x="8368150" y="-23286"/>
                      <a:pt x="9040624" y="115781"/>
                      <a:pt x="9267628" y="0"/>
                    </a:cubicBezTo>
                    <a:cubicBezTo>
                      <a:pt x="9395805" y="9336"/>
                      <a:pt x="9446763" y="92519"/>
                      <a:pt x="9454428" y="186800"/>
                    </a:cubicBezTo>
                    <a:cubicBezTo>
                      <a:pt x="9468861" y="365876"/>
                      <a:pt x="9421029" y="418237"/>
                      <a:pt x="9454428" y="560388"/>
                    </a:cubicBezTo>
                    <a:cubicBezTo>
                      <a:pt x="9487827" y="702539"/>
                      <a:pt x="9438610" y="809232"/>
                      <a:pt x="9454428" y="933975"/>
                    </a:cubicBezTo>
                    <a:cubicBezTo>
                      <a:pt x="9447506" y="1042396"/>
                      <a:pt x="9353202" y="1113445"/>
                      <a:pt x="9267628" y="1120775"/>
                    </a:cubicBezTo>
                    <a:cubicBezTo>
                      <a:pt x="9144331" y="1146435"/>
                      <a:pt x="8980679" y="1117989"/>
                      <a:pt x="8881693" y="1120775"/>
                    </a:cubicBezTo>
                    <a:cubicBezTo>
                      <a:pt x="8782708" y="1123561"/>
                      <a:pt x="8564644" y="1094300"/>
                      <a:pt x="8404949" y="1120775"/>
                    </a:cubicBezTo>
                    <a:cubicBezTo>
                      <a:pt x="8245254" y="1147250"/>
                      <a:pt x="7916382" y="1076568"/>
                      <a:pt x="7655781" y="1120775"/>
                    </a:cubicBezTo>
                    <a:cubicBezTo>
                      <a:pt x="7395180" y="1164982"/>
                      <a:pt x="7399395" y="1080292"/>
                      <a:pt x="7179038" y="1120775"/>
                    </a:cubicBezTo>
                    <a:cubicBezTo>
                      <a:pt x="6958681" y="1161258"/>
                      <a:pt x="6862806" y="1097047"/>
                      <a:pt x="6702294" y="1120775"/>
                    </a:cubicBezTo>
                    <a:cubicBezTo>
                      <a:pt x="6541782" y="1144503"/>
                      <a:pt x="6255630" y="1033580"/>
                      <a:pt x="5953126" y="1120775"/>
                    </a:cubicBezTo>
                    <a:cubicBezTo>
                      <a:pt x="5650622" y="1207970"/>
                      <a:pt x="5579277" y="1107691"/>
                      <a:pt x="5385574" y="1120775"/>
                    </a:cubicBezTo>
                    <a:cubicBezTo>
                      <a:pt x="5191871" y="1133859"/>
                      <a:pt x="5086773" y="1100033"/>
                      <a:pt x="4908831" y="1120775"/>
                    </a:cubicBezTo>
                    <a:cubicBezTo>
                      <a:pt x="4730889" y="1141517"/>
                      <a:pt x="4530080" y="1070346"/>
                      <a:pt x="4250471" y="1120775"/>
                    </a:cubicBezTo>
                    <a:cubicBezTo>
                      <a:pt x="3970862" y="1171204"/>
                      <a:pt x="3812505" y="1062354"/>
                      <a:pt x="3682919" y="1120775"/>
                    </a:cubicBezTo>
                    <a:cubicBezTo>
                      <a:pt x="3553333" y="1179196"/>
                      <a:pt x="3451152" y="1079576"/>
                      <a:pt x="3296984" y="1120775"/>
                    </a:cubicBezTo>
                    <a:cubicBezTo>
                      <a:pt x="3142817" y="1161974"/>
                      <a:pt x="2976608" y="1080472"/>
                      <a:pt x="2729432" y="1120775"/>
                    </a:cubicBezTo>
                    <a:cubicBezTo>
                      <a:pt x="2482256" y="1161078"/>
                      <a:pt x="2496742" y="1093090"/>
                      <a:pt x="2434305" y="1120775"/>
                    </a:cubicBezTo>
                    <a:cubicBezTo>
                      <a:pt x="2371868" y="1148460"/>
                      <a:pt x="2063627" y="1093595"/>
                      <a:pt x="1775945" y="1120775"/>
                    </a:cubicBezTo>
                    <a:cubicBezTo>
                      <a:pt x="1488263" y="1147955"/>
                      <a:pt x="1494194" y="1103432"/>
                      <a:pt x="1390010" y="1120775"/>
                    </a:cubicBezTo>
                    <a:cubicBezTo>
                      <a:pt x="1285827" y="1138118"/>
                      <a:pt x="581772" y="1058860"/>
                      <a:pt x="186800" y="1120775"/>
                    </a:cubicBezTo>
                    <a:cubicBezTo>
                      <a:pt x="98949" y="1138354"/>
                      <a:pt x="5353" y="1044911"/>
                      <a:pt x="0" y="933975"/>
                    </a:cubicBezTo>
                    <a:cubicBezTo>
                      <a:pt x="-28292" y="828173"/>
                      <a:pt x="35242" y="725464"/>
                      <a:pt x="0" y="552916"/>
                    </a:cubicBezTo>
                    <a:cubicBezTo>
                      <a:pt x="-35242" y="380368"/>
                      <a:pt x="4185" y="298622"/>
                      <a:pt x="0" y="186800"/>
                    </a:cubicBezTo>
                    <a:close/>
                  </a:path>
                  <a:path w="9454428" h="1120775" stroke="0" extrusionOk="0">
                    <a:moveTo>
                      <a:pt x="0" y="186800"/>
                    </a:moveTo>
                    <a:cubicBezTo>
                      <a:pt x="22672" y="101641"/>
                      <a:pt x="60716" y="8621"/>
                      <a:pt x="186800" y="0"/>
                    </a:cubicBezTo>
                    <a:cubicBezTo>
                      <a:pt x="361125" y="-31671"/>
                      <a:pt x="393435" y="19476"/>
                      <a:pt x="572735" y="0"/>
                    </a:cubicBezTo>
                    <a:cubicBezTo>
                      <a:pt x="752036" y="-19476"/>
                      <a:pt x="789963" y="24360"/>
                      <a:pt x="958670" y="0"/>
                    </a:cubicBezTo>
                    <a:cubicBezTo>
                      <a:pt x="1127378" y="-24360"/>
                      <a:pt x="1376717" y="48448"/>
                      <a:pt x="1707839" y="0"/>
                    </a:cubicBezTo>
                    <a:cubicBezTo>
                      <a:pt x="2038961" y="-48448"/>
                      <a:pt x="2023478" y="25435"/>
                      <a:pt x="2184582" y="0"/>
                    </a:cubicBezTo>
                    <a:cubicBezTo>
                      <a:pt x="2345686" y="-25435"/>
                      <a:pt x="2492073" y="42983"/>
                      <a:pt x="2661326" y="0"/>
                    </a:cubicBezTo>
                    <a:cubicBezTo>
                      <a:pt x="2830579" y="-42983"/>
                      <a:pt x="2977370" y="21674"/>
                      <a:pt x="3228877" y="0"/>
                    </a:cubicBezTo>
                    <a:cubicBezTo>
                      <a:pt x="3480384" y="-21674"/>
                      <a:pt x="3626983" y="2651"/>
                      <a:pt x="3796429" y="0"/>
                    </a:cubicBezTo>
                    <a:cubicBezTo>
                      <a:pt x="3965875" y="-2651"/>
                      <a:pt x="4238564" y="32671"/>
                      <a:pt x="4363981" y="0"/>
                    </a:cubicBezTo>
                    <a:cubicBezTo>
                      <a:pt x="4489398" y="-32671"/>
                      <a:pt x="4641392" y="14679"/>
                      <a:pt x="4749916" y="0"/>
                    </a:cubicBezTo>
                    <a:cubicBezTo>
                      <a:pt x="4858441" y="-14679"/>
                      <a:pt x="5063221" y="27214"/>
                      <a:pt x="5317468" y="0"/>
                    </a:cubicBezTo>
                    <a:cubicBezTo>
                      <a:pt x="5571715" y="-27214"/>
                      <a:pt x="5699726" y="29375"/>
                      <a:pt x="5975828" y="0"/>
                    </a:cubicBezTo>
                    <a:cubicBezTo>
                      <a:pt x="6251930" y="-29375"/>
                      <a:pt x="6322388" y="6915"/>
                      <a:pt x="6634188" y="0"/>
                    </a:cubicBezTo>
                    <a:cubicBezTo>
                      <a:pt x="6945988" y="-6915"/>
                      <a:pt x="6949184" y="55588"/>
                      <a:pt x="7110931" y="0"/>
                    </a:cubicBezTo>
                    <a:cubicBezTo>
                      <a:pt x="7272678" y="-55588"/>
                      <a:pt x="7344000" y="16041"/>
                      <a:pt x="7496867" y="0"/>
                    </a:cubicBezTo>
                    <a:cubicBezTo>
                      <a:pt x="7649734" y="-16041"/>
                      <a:pt x="7773560" y="8380"/>
                      <a:pt x="7973610" y="0"/>
                    </a:cubicBezTo>
                    <a:cubicBezTo>
                      <a:pt x="8173660" y="-8380"/>
                      <a:pt x="8305521" y="45245"/>
                      <a:pt x="8541162" y="0"/>
                    </a:cubicBezTo>
                    <a:cubicBezTo>
                      <a:pt x="8776803" y="-45245"/>
                      <a:pt x="9044794" y="2360"/>
                      <a:pt x="9267628" y="0"/>
                    </a:cubicBezTo>
                    <a:cubicBezTo>
                      <a:pt x="9376284" y="12873"/>
                      <a:pt x="9448839" y="85071"/>
                      <a:pt x="9454428" y="186800"/>
                    </a:cubicBezTo>
                    <a:cubicBezTo>
                      <a:pt x="9494646" y="356288"/>
                      <a:pt x="9433851" y="496109"/>
                      <a:pt x="9454428" y="575331"/>
                    </a:cubicBezTo>
                    <a:cubicBezTo>
                      <a:pt x="9475005" y="654553"/>
                      <a:pt x="9429390" y="792444"/>
                      <a:pt x="9454428" y="933975"/>
                    </a:cubicBezTo>
                    <a:cubicBezTo>
                      <a:pt x="9469686" y="1050906"/>
                      <a:pt x="9371717" y="1100748"/>
                      <a:pt x="9267628" y="1120775"/>
                    </a:cubicBezTo>
                    <a:cubicBezTo>
                      <a:pt x="9017366" y="1163733"/>
                      <a:pt x="8794582" y="1080828"/>
                      <a:pt x="8609268" y="1120775"/>
                    </a:cubicBezTo>
                    <a:cubicBezTo>
                      <a:pt x="8423954" y="1160722"/>
                      <a:pt x="8301285" y="1102128"/>
                      <a:pt x="8132525" y="1120775"/>
                    </a:cubicBezTo>
                    <a:cubicBezTo>
                      <a:pt x="7963765" y="1139422"/>
                      <a:pt x="7619769" y="1086832"/>
                      <a:pt x="7383356" y="1120775"/>
                    </a:cubicBezTo>
                    <a:cubicBezTo>
                      <a:pt x="7146943" y="1154718"/>
                      <a:pt x="6983265" y="1064094"/>
                      <a:pt x="6724996" y="1120775"/>
                    </a:cubicBezTo>
                    <a:cubicBezTo>
                      <a:pt x="6466727" y="1177456"/>
                      <a:pt x="6373633" y="1068860"/>
                      <a:pt x="6248253" y="1120775"/>
                    </a:cubicBezTo>
                    <a:cubicBezTo>
                      <a:pt x="6122873" y="1172690"/>
                      <a:pt x="5983223" y="1107059"/>
                      <a:pt x="5862318" y="1120775"/>
                    </a:cubicBezTo>
                    <a:cubicBezTo>
                      <a:pt x="5741413" y="1134491"/>
                      <a:pt x="5565418" y="1109604"/>
                      <a:pt x="5385574" y="1120775"/>
                    </a:cubicBezTo>
                    <a:cubicBezTo>
                      <a:pt x="5205730" y="1131946"/>
                      <a:pt x="5118903" y="1072928"/>
                      <a:pt x="4908831" y="1120775"/>
                    </a:cubicBezTo>
                    <a:cubicBezTo>
                      <a:pt x="4698759" y="1168622"/>
                      <a:pt x="4694856" y="1097723"/>
                      <a:pt x="4613704" y="1120775"/>
                    </a:cubicBezTo>
                    <a:cubicBezTo>
                      <a:pt x="4532552" y="1143827"/>
                      <a:pt x="4161390" y="1109924"/>
                      <a:pt x="3955344" y="1120775"/>
                    </a:cubicBezTo>
                    <a:cubicBezTo>
                      <a:pt x="3749298" y="1131626"/>
                      <a:pt x="3678678" y="1077856"/>
                      <a:pt x="3478600" y="1120775"/>
                    </a:cubicBezTo>
                    <a:cubicBezTo>
                      <a:pt x="3278522" y="1163694"/>
                      <a:pt x="3218537" y="1108050"/>
                      <a:pt x="3092665" y="1120775"/>
                    </a:cubicBezTo>
                    <a:cubicBezTo>
                      <a:pt x="2966794" y="1133500"/>
                      <a:pt x="2645539" y="1033287"/>
                      <a:pt x="2343497" y="1120775"/>
                    </a:cubicBezTo>
                    <a:cubicBezTo>
                      <a:pt x="2041455" y="1208263"/>
                      <a:pt x="2089713" y="1096132"/>
                      <a:pt x="1957561" y="1120775"/>
                    </a:cubicBezTo>
                    <a:cubicBezTo>
                      <a:pt x="1825409" y="1145418"/>
                      <a:pt x="1646698" y="1118522"/>
                      <a:pt x="1390010" y="1120775"/>
                    </a:cubicBezTo>
                    <a:cubicBezTo>
                      <a:pt x="1133322" y="1123028"/>
                      <a:pt x="1080761" y="1102014"/>
                      <a:pt x="913266" y="1120775"/>
                    </a:cubicBezTo>
                    <a:cubicBezTo>
                      <a:pt x="745771" y="1139536"/>
                      <a:pt x="466282" y="1035347"/>
                      <a:pt x="186800" y="1120775"/>
                    </a:cubicBezTo>
                    <a:cubicBezTo>
                      <a:pt x="93167" y="1116500"/>
                      <a:pt x="385" y="1011318"/>
                      <a:pt x="0" y="933975"/>
                    </a:cubicBezTo>
                    <a:cubicBezTo>
                      <a:pt x="-35960" y="801737"/>
                      <a:pt x="36351" y="684639"/>
                      <a:pt x="0" y="560388"/>
                    </a:cubicBezTo>
                    <a:cubicBezTo>
                      <a:pt x="-36351" y="436137"/>
                      <a:pt x="25365" y="310364"/>
                      <a:pt x="0" y="186800"/>
                    </a:cubicBezTo>
                    <a:close/>
                  </a:path>
                </a:pathLst>
              </a:custGeom>
              <a:solidFill>
                <a:schemeClr val="bg1"/>
              </a:solidFill>
              <a:ln w="28575">
                <a:solidFill>
                  <a:srgbClr val="C12786"/>
                </a:solidFill>
                <a:prstDash val="dashDot"/>
                <a:extLst>
                  <a:ext uri="{C807C97D-BFC1-408E-A445-0C87EB9F89A2}">
                    <ask:lineSketchStyleProps xmlns:ask="http://schemas.microsoft.com/office/drawing/2018/sketchyshapes" xmlns="" sd="39381211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4" name="TextBox 63">
                <a:extLst>
                  <a:ext uri="{FF2B5EF4-FFF2-40B4-BE49-F238E27FC236}">
                    <a16:creationId xmlns:a16="http://schemas.microsoft.com/office/drawing/2014/main" id="{A216F500-F941-FEC1-FE81-3D27AD914CED}"/>
                  </a:ext>
                </a:extLst>
              </p:cNvPr>
              <p:cNvSpPr txBox="1"/>
              <p:nvPr/>
            </p:nvSpPr>
            <p:spPr>
              <a:xfrm>
                <a:off x="2987520" y="1184124"/>
                <a:ext cx="6341145"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Dựa theo nội dung khổ thơ thứ tư, đóng vai bạn nhỏ để nói lời tâm sự với mẹ. </a:t>
                </a:r>
                <a:endParaRPr kumimoji="0" lang="en-US" sz="3200" b="1" i="0" u="none" strike="noStrike" kern="1200" cap="none" spc="0" normalizeH="0" baseline="0" noProof="0" dirty="0">
                  <a:ln>
                    <a:noFill/>
                  </a:ln>
                  <a:solidFill>
                    <a:srgbClr val="C535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1" name="Graphic 14">
              <a:extLst>
                <a:ext uri="{FF2B5EF4-FFF2-40B4-BE49-F238E27FC236}">
                  <a16:creationId xmlns:a16="http://schemas.microsoft.com/office/drawing/2014/main" id="{6825503D-2091-E2FE-0E9E-A36748DB3D8C}"/>
                </a:ext>
              </a:extLst>
            </p:cNvPr>
            <p:cNvGrpSpPr/>
            <p:nvPr/>
          </p:nvGrpSpPr>
          <p:grpSpPr>
            <a:xfrm>
              <a:off x="2771478" y="850168"/>
              <a:ext cx="209309" cy="606323"/>
              <a:chOff x="2771478" y="356981"/>
              <a:chExt cx="209309" cy="606323"/>
            </a:xfrm>
          </p:grpSpPr>
          <p:sp>
            <p:nvSpPr>
              <p:cNvPr id="52" name="Freeform: Shape 51">
                <a:extLst>
                  <a:ext uri="{FF2B5EF4-FFF2-40B4-BE49-F238E27FC236}">
                    <a16:creationId xmlns:a16="http://schemas.microsoft.com/office/drawing/2014/main" id="{FC591686-4670-341A-1571-7124B8558A5F}"/>
                  </a:ext>
                </a:extLst>
              </p:cNvPr>
              <p:cNvSpPr/>
              <p:nvPr/>
            </p:nvSpPr>
            <p:spPr>
              <a:xfrm>
                <a:off x="2791743" y="905234"/>
                <a:ext cx="12902" cy="49362"/>
              </a:xfrm>
              <a:custGeom>
                <a:avLst/>
                <a:gdLst>
                  <a:gd name="connsiteX0" fmla="*/ 2573 w 12902"/>
                  <a:gd name="connsiteY0" fmla="*/ 49311 h 49362"/>
                  <a:gd name="connsiteX1" fmla="*/ 12 w 12902"/>
                  <a:gd name="connsiteY1" fmla="*/ 46852 h 49362"/>
                  <a:gd name="connsiteX2" fmla="*/ 7849 w 12902"/>
                  <a:gd name="connsiteY2" fmla="*/ 1928 h 49362"/>
                  <a:gd name="connsiteX3" fmla="*/ 10974 w 12902"/>
                  <a:gd name="connsiteY3" fmla="*/ 84 h 49362"/>
                  <a:gd name="connsiteX4" fmla="*/ 12818 w 12902"/>
                  <a:gd name="connsiteY4" fmla="*/ 3209 h 49362"/>
                  <a:gd name="connsiteX5" fmla="*/ 5134 w 12902"/>
                  <a:gd name="connsiteY5" fmla="*/ 46699 h 49362"/>
                  <a:gd name="connsiteX6" fmla="*/ 2676 w 12902"/>
                  <a:gd name="connsiteY6" fmla="*/ 49362 h 49362"/>
                  <a:gd name="connsiteX7" fmla="*/ 2573 w 12902"/>
                  <a:gd name="connsiteY7" fmla="*/ 49311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 h="49362">
                    <a:moveTo>
                      <a:pt x="2573" y="49311"/>
                    </a:moveTo>
                    <a:cubicBezTo>
                      <a:pt x="1190" y="49311"/>
                      <a:pt x="63" y="48235"/>
                      <a:pt x="12" y="46852"/>
                    </a:cubicBezTo>
                    <a:cubicBezTo>
                      <a:pt x="-347" y="35173"/>
                      <a:pt x="7542" y="3311"/>
                      <a:pt x="7849" y="1928"/>
                    </a:cubicBezTo>
                    <a:cubicBezTo>
                      <a:pt x="8208" y="545"/>
                      <a:pt x="9540" y="-274"/>
                      <a:pt x="10974" y="84"/>
                    </a:cubicBezTo>
                    <a:cubicBezTo>
                      <a:pt x="12357" y="443"/>
                      <a:pt x="13177" y="1826"/>
                      <a:pt x="12818" y="3209"/>
                    </a:cubicBezTo>
                    <a:cubicBezTo>
                      <a:pt x="12716" y="3516"/>
                      <a:pt x="4776" y="35737"/>
                      <a:pt x="5134" y="46699"/>
                    </a:cubicBezTo>
                    <a:cubicBezTo>
                      <a:pt x="5186" y="48133"/>
                      <a:pt x="4059" y="49311"/>
                      <a:pt x="2676" y="49362"/>
                    </a:cubicBezTo>
                    <a:cubicBezTo>
                      <a:pt x="2624" y="49311"/>
                      <a:pt x="2624" y="49311"/>
                      <a:pt x="2573" y="49311"/>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53" name="Graphic 14">
                <a:extLst>
                  <a:ext uri="{FF2B5EF4-FFF2-40B4-BE49-F238E27FC236}">
                    <a16:creationId xmlns:a16="http://schemas.microsoft.com/office/drawing/2014/main" id="{F9E8CD21-B6FC-BE33-3DED-4AEFFC527AD5}"/>
                  </a:ext>
                </a:extLst>
              </p:cNvPr>
              <p:cNvGrpSpPr/>
              <p:nvPr/>
            </p:nvGrpSpPr>
            <p:grpSpPr>
              <a:xfrm>
                <a:off x="2771478" y="909608"/>
                <a:ext cx="209309" cy="53696"/>
                <a:chOff x="2771478" y="909608"/>
                <a:chExt cx="209309" cy="53696"/>
              </a:xfrm>
              <a:solidFill>
                <a:srgbClr val="434040"/>
              </a:solidFill>
            </p:grpSpPr>
            <p:sp>
              <p:nvSpPr>
                <p:cNvPr id="60" name="Freeform: Shape 59">
                  <a:extLst>
                    <a:ext uri="{FF2B5EF4-FFF2-40B4-BE49-F238E27FC236}">
                      <a16:creationId xmlns:a16="http://schemas.microsoft.com/office/drawing/2014/main" id="{2C2538A2-7712-B312-E9FB-A2789AB0AB07}"/>
                    </a:ext>
                  </a:extLst>
                </p:cNvPr>
                <p:cNvSpPr/>
                <p:nvPr/>
              </p:nvSpPr>
              <p:spPr>
                <a:xfrm>
                  <a:off x="2948080" y="909608"/>
                  <a:ext cx="12434" cy="49393"/>
                </a:xfrm>
                <a:custGeom>
                  <a:avLst/>
                  <a:gdLst>
                    <a:gd name="connsiteX0" fmla="*/ 9848 w 12434"/>
                    <a:gd name="connsiteY0" fmla="*/ 49394 h 49393"/>
                    <a:gd name="connsiteX1" fmla="*/ 9746 w 12434"/>
                    <a:gd name="connsiteY1" fmla="*/ 49394 h 49393"/>
                    <a:gd name="connsiteX2" fmla="*/ 7287 w 12434"/>
                    <a:gd name="connsiteY2" fmla="*/ 46730 h 49393"/>
                    <a:gd name="connsiteX3" fmla="*/ 64 w 12434"/>
                    <a:gd name="connsiteY3" fmla="*/ 3138 h 49393"/>
                    <a:gd name="connsiteX4" fmla="*/ 1960 w 12434"/>
                    <a:gd name="connsiteY4" fmla="*/ 64 h 49393"/>
                    <a:gd name="connsiteX5" fmla="*/ 5033 w 12434"/>
                    <a:gd name="connsiteY5" fmla="*/ 1960 h 49393"/>
                    <a:gd name="connsiteX6" fmla="*/ 12410 w 12434"/>
                    <a:gd name="connsiteY6" fmla="*/ 46935 h 49393"/>
                    <a:gd name="connsiteX7" fmla="*/ 9848 w 12434"/>
                    <a:gd name="connsiteY7" fmla="*/ 49394 h 4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4" h="49393">
                      <a:moveTo>
                        <a:pt x="9848" y="49394"/>
                      </a:moveTo>
                      <a:cubicBezTo>
                        <a:pt x="9797" y="49394"/>
                        <a:pt x="9797" y="49394"/>
                        <a:pt x="9746" y="49394"/>
                      </a:cubicBezTo>
                      <a:cubicBezTo>
                        <a:pt x="8312" y="49343"/>
                        <a:pt x="7236" y="48113"/>
                        <a:pt x="7287" y="46730"/>
                      </a:cubicBezTo>
                      <a:cubicBezTo>
                        <a:pt x="7748" y="35768"/>
                        <a:pt x="116" y="3445"/>
                        <a:pt x="64" y="3138"/>
                      </a:cubicBezTo>
                      <a:cubicBezTo>
                        <a:pt x="-243" y="1755"/>
                        <a:pt x="577" y="372"/>
                        <a:pt x="1960" y="64"/>
                      </a:cubicBezTo>
                      <a:cubicBezTo>
                        <a:pt x="3292" y="-243"/>
                        <a:pt x="4726" y="577"/>
                        <a:pt x="5033" y="1960"/>
                      </a:cubicBezTo>
                      <a:cubicBezTo>
                        <a:pt x="5341" y="3292"/>
                        <a:pt x="12922" y="35256"/>
                        <a:pt x="12410" y="46935"/>
                      </a:cubicBezTo>
                      <a:cubicBezTo>
                        <a:pt x="12358" y="48318"/>
                        <a:pt x="11231" y="49394"/>
                        <a:pt x="9848" y="49394"/>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1" name="Freeform: Shape 60">
                  <a:extLst>
                    <a:ext uri="{FF2B5EF4-FFF2-40B4-BE49-F238E27FC236}">
                      <a16:creationId xmlns:a16="http://schemas.microsoft.com/office/drawing/2014/main" id="{0AF1FE2D-DF17-8D7A-0B42-F8EAE0E9D520}"/>
                    </a:ext>
                  </a:extLst>
                </p:cNvPr>
                <p:cNvSpPr/>
                <p:nvPr/>
              </p:nvSpPr>
              <p:spPr>
                <a:xfrm>
                  <a:off x="2771478" y="944557"/>
                  <a:ext cx="26499" cy="14240"/>
                </a:xfrm>
                <a:custGeom>
                  <a:avLst/>
                  <a:gdLst>
                    <a:gd name="connsiteX0" fmla="*/ 11467 w 26499"/>
                    <a:gd name="connsiteY0" fmla="*/ 0 h 14240"/>
                    <a:gd name="connsiteX1" fmla="*/ 146 w 26499"/>
                    <a:gd name="connsiteY1" fmla="*/ 6403 h 14240"/>
                    <a:gd name="connsiteX2" fmla="*/ 1017 w 26499"/>
                    <a:gd name="connsiteY2" fmla="*/ 10296 h 14240"/>
                    <a:gd name="connsiteX3" fmla="*/ 14130 w 26499"/>
                    <a:gd name="connsiteY3" fmla="*/ 14240 h 14240"/>
                    <a:gd name="connsiteX4" fmla="*/ 26322 w 26499"/>
                    <a:gd name="connsiteY4" fmla="*/ 9118 h 14240"/>
                    <a:gd name="connsiteX5" fmla="*/ 25502 w 26499"/>
                    <a:gd name="connsiteY5" fmla="*/ 4969 h 14240"/>
                    <a:gd name="connsiteX6" fmla="*/ 11467 w 26499"/>
                    <a:gd name="connsiteY6" fmla="*/ 0 h 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9" h="14240">
                      <a:moveTo>
                        <a:pt x="11467" y="0"/>
                      </a:moveTo>
                      <a:cubicBezTo>
                        <a:pt x="5268" y="0"/>
                        <a:pt x="1170" y="2305"/>
                        <a:pt x="146" y="6403"/>
                      </a:cubicBezTo>
                      <a:cubicBezTo>
                        <a:pt x="-213" y="7735"/>
                        <a:pt x="95" y="9118"/>
                        <a:pt x="1017" y="10296"/>
                      </a:cubicBezTo>
                      <a:cubicBezTo>
                        <a:pt x="3936" y="14036"/>
                        <a:pt x="12491" y="14240"/>
                        <a:pt x="14130" y="14240"/>
                      </a:cubicBezTo>
                      <a:cubicBezTo>
                        <a:pt x="18126" y="14240"/>
                        <a:pt x="25041" y="13575"/>
                        <a:pt x="26322" y="9118"/>
                      </a:cubicBezTo>
                      <a:cubicBezTo>
                        <a:pt x="26731" y="7735"/>
                        <a:pt x="26424" y="6249"/>
                        <a:pt x="25502" y="4969"/>
                      </a:cubicBezTo>
                      <a:cubicBezTo>
                        <a:pt x="23095" y="1690"/>
                        <a:pt x="16589" y="0"/>
                        <a:pt x="11467" y="0"/>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2" name="Freeform: Shape 61">
                  <a:extLst>
                    <a:ext uri="{FF2B5EF4-FFF2-40B4-BE49-F238E27FC236}">
                      <a16:creationId xmlns:a16="http://schemas.microsoft.com/office/drawing/2014/main" id="{C7485E72-7052-67B9-C676-8F78905EEA93}"/>
                    </a:ext>
                  </a:extLst>
                </p:cNvPr>
                <p:cNvSpPr/>
                <p:nvPr/>
              </p:nvSpPr>
              <p:spPr>
                <a:xfrm>
                  <a:off x="2954268" y="949167"/>
                  <a:ext cx="26519" cy="14138"/>
                </a:xfrm>
                <a:custGeom>
                  <a:avLst/>
                  <a:gdLst>
                    <a:gd name="connsiteX0" fmla="*/ 26404 w 26519"/>
                    <a:gd name="connsiteY0" fmla="*/ 6506 h 14138"/>
                    <a:gd name="connsiteX1" fmla="*/ 14878 w 26519"/>
                    <a:gd name="connsiteY1" fmla="*/ 0 h 14138"/>
                    <a:gd name="connsiteX2" fmla="*/ 1048 w 26519"/>
                    <a:gd name="connsiteY2" fmla="*/ 4815 h 14138"/>
                    <a:gd name="connsiteX3" fmla="*/ 177 w 26519"/>
                    <a:gd name="connsiteY3" fmla="*/ 8913 h 14138"/>
                    <a:gd name="connsiteX4" fmla="*/ 12676 w 26519"/>
                    <a:gd name="connsiteY4" fmla="*/ 14138 h 14138"/>
                    <a:gd name="connsiteX5" fmla="*/ 25482 w 26519"/>
                    <a:gd name="connsiteY5" fmla="*/ 10296 h 14138"/>
                    <a:gd name="connsiteX6" fmla="*/ 26404 w 26519"/>
                    <a:gd name="connsiteY6" fmla="*/ 6506 h 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9" h="14138">
                      <a:moveTo>
                        <a:pt x="26404" y="6506"/>
                      </a:moveTo>
                      <a:cubicBezTo>
                        <a:pt x="25431" y="2356"/>
                        <a:pt x="21230" y="0"/>
                        <a:pt x="14878" y="0"/>
                      </a:cubicBezTo>
                      <a:cubicBezTo>
                        <a:pt x="9807" y="0"/>
                        <a:pt x="3404" y="1639"/>
                        <a:pt x="1048" y="4815"/>
                      </a:cubicBezTo>
                      <a:cubicBezTo>
                        <a:pt x="74" y="6096"/>
                        <a:pt x="-233" y="7530"/>
                        <a:pt x="177" y="8913"/>
                      </a:cubicBezTo>
                      <a:cubicBezTo>
                        <a:pt x="1509" y="13626"/>
                        <a:pt x="9346" y="14138"/>
                        <a:pt x="12676" y="14138"/>
                      </a:cubicBezTo>
                      <a:cubicBezTo>
                        <a:pt x="14981" y="14138"/>
                        <a:pt x="22716" y="13882"/>
                        <a:pt x="25482" y="10296"/>
                      </a:cubicBezTo>
                      <a:cubicBezTo>
                        <a:pt x="26404" y="9220"/>
                        <a:pt x="26711" y="7837"/>
                        <a:pt x="26404" y="6506"/>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4" name="Freeform: Shape 53">
                <a:extLst>
                  <a:ext uri="{FF2B5EF4-FFF2-40B4-BE49-F238E27FC236}">
                    <a16:creationId xmlns:a16="http://schemas.microsoft.com/office/drawing/2014/main" id="{296B81FD-99B8-EBC3-E385-B170054ADF96}"/>
                  </a:ext>
                </a:extLst>
              </p:cNvPr>
              <p:cNvSpPr/>
              <p:nvPr/>
            </p:nvSpPr>
            <p:spPr>
              <a:xfrm>
                <a:off x="2801417" y="356981"/>
                <a:ext cx="26485" cy="21599"/>
              </a:xfrm>
              <a:custGeom>
                <a:avLst/>
                <a:gdLst>
                  <a:gd name="connsiteX0" fmla="*/ 2786 w 26485"/>
                  <a:gd name="connsiteY0" fmla="*/ 1052 h 21599"/>
                  <a:gd name="connsiteX1" fmla="*/ 3144 w 26485"/>
                  <a:gd name="connsiteY1" fmla="*/ 2947 h 21599"/>
                  <a:gd name="connsiteX2" fmla="*/ 4425 w 26485"/>
                  <a:gd name="connsiteY2" fmla="*/ 7865 h 21599"/>
                  <a:gd name="connsiteX3" fmla="*/ 5654 w 26485"/>
                  <a:gd name="connsiteY3" fmla="*/ 10887 h 21599"/>
                  <a:gd name="connsiteX4" fmla="*/ 7498 w 26485"/>
                  <a:gd name="connsiteY4" fmla="*/ 13755 h 21599"/>
                  <a:gd name="connsiteX5" fmla="*/ 9957 w 26485"/>
                  <a:gd name="connsiteY5" fmla="*/ 15804 h 21599"/>
                  <a:gd name="connsiteX6" fmla="*/ 13082 w 26485"/>
                  <a:gd name="connsiteY6" fmla="*/ 16419 h 21599"/>
                  <a:gd name="connsiteX7" fmla="*/ 16514 w 26485"/>
                  <a:gd name="connsiteY7" fmla="*/ 15958 h 21599"/>
                  <a:gd name="connsiteX8" fmla="*/ 19126 w 26485"/>
                  <a:gd name="connsiteY8" fmla="*/ 14165 h 21599"/>
                  <a:gd name="connsiteX9" fmla="*/ 22200 w 26485"/>
                  <a:gd name="connsiteY9" fmla="*/ 8479 h 21599"/>
                  <a:gd name="connsiteX10" fmla="*/ 23276 w 26485"/>
                  <a:gd name="connsiteY10" fmla="*/ 3562 h 21599"/>
                  <a:gd name="connsiteX11" fmla="*/ 23532 w 26485"/>
                  <a:gd name="connsiteY11" fmla="*/ 1666 h 21599"/>
                  <a:gd name="connsiteX12" fmla="*/ 23532 w 26485"/>
                  <a:gd name="connsiteY12" fmla="*/ 1564 h 21599"/>
                  <a:gd name="connsiteX13" fmla="*/ 25068 w 26485"/>
                  <a:gd name="connsiteY13" fmla="*/ 386 h 21599"/>
                  <a:gd name="connsiteX14" fmla="*/ 26247 w 26485"/>
                  <a:gd name="connsiteY14" fmla="*/ 1513 h 21599"/>
                  <a:gd name="connsiteX15" fmla="*/ 26451 w 26485"/>
                  <a:gd name="connsiteY15" fmla="*/ 3715 h 21599"/>
                  <a:gd name="connsiteX16" fmla="*/ 26144 w 26485"/>
                  <a:gd name="connsiteY16" fmla="*/ 9453 h 21599"/>
                  <a:gd name="connsiteX17" fmla="*/ 22763 w 26485"/>
                  <a:gd name="connsiteY17" fmla="*/ 17392 h 21599"/>
                  <a:gd name="connsiteX18" fmla="*/ 18460 w 26485"/>
                  <a:gd name="connsiteY18" fmla="*/ 20568 h 21599"/>
                  <a:gd name="connsiteX19" fmla="*/ 13235 w 26485"/>
                  <a:gd name="connsiteY19" fmla="*/ 21593 h 21599"/>
                  <a:gd name="connsiteX20" fmla="*/ 3810 w 26485"/>
                  <a:gd name="connsiteY20" fmla="*/ 16829 h 21599"/>
                  <a:gd name="connsiteX21" fmla="*/ 1607 w 26485"/>
                  <a:gd name="connsiteY21" fmla="*/ 12782 h 21599"/>
                  <a:gd name="connsiteX22" fmla="*/ 532 w 26485"/>
                  <a:gd name="connsiteY22" fmla="*/ 8992 h 21599"/>
                  <a:gd name="connsiteX23" fmla="*/ 122 w 26485"/>
                  <a:gd name="connsiteY23" fmla="*/ 1154 h 21599"/>
                  <a:gd name="connsiteX24" fmla="*/ 1659 w 26485"/>
                  <a:gd name="connsiteY24" fmla="*/ 27 h 21599"/>
                  <a:gd name="connsiteX25" fmla="*/ 2786 w 26485"/>
                  <a:gd name="connsiteY25" fmla="*/ 1052 h 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85" h="21599">
                    <a:moveTo>
                      <a:pt x="2786" y="1052"/>
                    </a:moveTo>
                    <a:cubicBezTo>
                      <a:pt x="2786" y="1052"/>
                      <a:pt x="2888" y="1769"/>
                      <a:pt x="3144" y="2947"/>
                    </a:cubicBezTo>
                    <a:cubicBezTo>
                      <a:pt x="3349" y="4176"/>
                      <a:pt x="3810" y="5918"/>
                      <a:pt x="4425" y="7865"/>
                    </a:cubicBezTo>
                    <a:cubicBezTo>
                      <a:pt x="4732" y="8838"/>
                      <a:pt x="5142" y="9862"/>
                      <a:pt x="5654" y="10887"/>
                    </a:cubicBezTo>
                    <a:cubicBezTo>
                      <a:pt x="6166" y="11860"/>
                      <a:pt x="6781" y="12885"/>
                      <a:pt x="7498" y="13755"/>
                    </a:cubicBezTo>
                    <a:cubicBezTo>
                      <a:pt x="8164" y="14678"/>
                      <a:pt x="9086" y="15292"/>
                      <a:pt x="9957" y="15804"/>
                    </a:cubicBezTo>
                    <a:cubicBezTo>
                      <a:pt x="10879" y="16214"/>
                      <a:pt x="12057" y="16470"/>
                      <a:pt x="13082" y="16419"/>
                    </a:cubicBezTo>
                    <a:cubicBezTo>
                      <a:pt x="14823" y="16470"/>
                      <a:pt x="15489" y="16317"/>
                      <a:pt x="16514" y="15958"/>
                    </a:cubicBezTo>
                    <a:cubicBezTo>
                      <a:pt x="17538" y="15651"/>
                      <a:pt x="18358" y="14934"/>
                      <a:pt x="19126" y="14165"/>
                    </a:cubicBezTo>
                    <a:cubicBezTo>
                      <a:pt x="20612" y="12629"/>
                      <a:pt x="21636" y="10426"/>
                      <a:pt x="22200" y="8479"/>
                    </a:cubicBezTo>
                    <a:cubicBezTo>
                      <a:pt x="22763" y="6533"/>
                      <a:pt x="23122" y="4791"/>
                      <a:pt x="23276" y="3562"/>
                    </a:cubicBezTo>
                    <a:cubicBezTo>
                      <a:pt x="23429" y="2332"/>
                      <a:pt x="23532" y="1666"/>
                      <a:pt x="23532" y="1666"/>
                    </a:cubicBezTo>
                    <a:lnTo>
                      <a:pt x="23532" y="1564"/>
                    </a:lnTo>
                    <a:cubicBezTo>
                      <a:pt x="23634" y="847"/>
                      <a:pt x="24300" y="283"/>
                      <a:pt x="25068" y="386"/>
                    </a:cubicBezTo>
                    <a:cubicBezTo>
                      <a:pt x="25683" y="488"/>
                      <a:pt x="26144" y="949"/>
                      <a:pt x="26247" y="1513"/>
                    </a:cubicBezTo>
                    <a:cubicBezTo>
                      <a:pt x="26247" y="1513"/>
                      <a:pt x="26400" y="2332"/>
                      <a:pt x="26451" y="3715"/>
                    </a:cubicBezTo>
                    <a:cubicBezTo>
                      <a:pt x="26503" y="5099"/>
                      <a:pt x="26554" y="7045"/>
                      <a:pt x="26144" y="9453"/>
                    </a:cubicBezTo>
                    <a:cubicBezTo>
                      <a:pt x="25683" y="11809"/>
                      <a:pt x="24966" y="14729"/>
                      <a:pt x="22763" y="17392"/>
                    </a:cubicBezTo>
                    <a:cubicBezTo>
                      <a:pt x="21688" y="18673"/>
                      <a:pt x="20202" y="19902"/>
                      <a:pt x="18460" y="20568"/>
                    </a:cubicBezTo>
                    <a:cubicBezTo>
                      <a:pt x="16821" y="21388"/>
                      <a:pt x="14465" y="21644"/>
                      <a:pt x="13235" y="21593"/>
                    </a:cubicBezTo>
                    <a:cubicBezTo>
                      <a:pt x="9394" y="21695"/>
                      <a:pt x="5705" y="19544"/>
                      <a:pt x="3810" y="16829"/>
                    </a:cubicBezTo>
                    <a:cubicBezTo>
                      <a:pt x="2734" y="15548"/>
                      <a:pt x="2120" y="14114"/>
                      <a:pt x="1607" y="12782"/>
                    </a:cubicBezTo>
                    <a:cubicBezTo>
                      <a:pt x="1095" y="11450"/>
                      <a:pt x="788" y="10170"/>
                      <a:pt x="532" y="8992"/>
                    </a:cubicBezTo>
                    <a:cubicBezTo>
                      <a:pt x="-339" y="4279"/>
                      <a:pt x="122" y="1154"/>
                      <a:pt x="122" y="1154"/>
                    </a:cubicBezTo>
                    <a:cubicBezTo>
                      <a:pt x="224" y="386"/>
                      <a:pt x="942" y="-126"/>
                      <a:pt x="1659" y="27"/>
                    </a:cubicBezTo>
                    <a:cubicBezTo>
                      <a:pt x="2222" y="27"/>
                      <a:pt x="2683" y="540"/>
                      <a:pt x="2786" y="1052"/>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5" name="Freeform: Shape 54">
                <a:extLst>
                  <a:ext uri="{FF2B5EF4-FFF2-40B4-BE49-F238E27FC236}">
                    <a16:creationId xmlns:a16="http://schemas.microsoft.com/office/drawing/2014/main" id="{97E21880-28C9-E6AC-0D73-98DEA6365E4A}"/>
                  </a:ext>
                </a:extLst>
              </p:cNvPr>
              <p:cNvSpPr/>
              <p:nvPr/>
            </p:nvSpPr>
            <p:spPr>
              <a:xfrm>
                <a:off x="2881539" y="357364"/>
                <a:ext cx="25365" cy="23156"/>
              </a:xfrm>
              <a:custGeom>
                <a:avLst/>
                <a:gdLst>
                  <a:gd name="connsiteX0" fmla="*/ 2728 w 25365"/>
                  <a:gd name="connsiteY0" fmla="*/ 2667 h 23156"/>
                  <a:gd name="connsiteX1" fmla="*/ 3086 w 25365"/>
                  <a:gd name="connsiteY1" fmla="*/ 4613 h 23156"/>
                  <a:gd name="connsiteX2" fmla="*/ 4418 w 25365"/>
                  <a:gd name="connsiteY2" fmla="*/ 9633 h 23156"/>
                  <a:gd name="connsiteX3" fmla="*/ 5699 w 25365"/>
                  <a:gd name="connsiteY3" fmla="*/ 12707 h 23156"/>
                  <a:gd name="connsiteX4" fmla="*/ 7645 w 25365"/>
                  <a:gd name="connsiteY4" fmla="*/ 15576 h 23156"/>
                  <a:gd name="connsiteX5" fmla="*/ 10258 w 25365"/>
                  <a:gd name="connsiteY5" fmla="*/ 17471 h 23156"/>
                  <a:gd name="connsiteX6" fmla="*/ 11846 w 25365"/>
                  <a:gd name="connsiteY6" fmla="*/ 17881 h 23156"/>
                  <a:gd name="connsiteX7" fmla="*/ 12460 w 25365"/>
                  <a:gd name="connsiteY7" fmla="*/ 17983 h 23156"/>
                  <a:gd name="connsiteX8" fmla="*/ 13587 w 25365"/>
                  <a:gd name="connsiteY8" fmla="*/ 17983 h 23156"/>
                  <a:gd name="connsiteX9" fmla="*/ 15278 w 25365"/>
                  <a:gd name="connsiteY9" fmla="*/ 17778 h 23156"/>
                  <a:gd name="connsiteX10" fmla="*/ 16661 w 25365"/>
                  <a:gd name="connsiteY10" fmla="*/ 17215 h 23156"/>
                  <a:gd name="connsiteX11" fmla="*/ 18915 w 25365"/>
                  <a:gd name="connsiteY11" fmla="*/ 14961 h 23156"/>
                  <a:gd name="connsiteX12" fmla="*/ 21220 w 25365"/>
                  <a:gd name="connsiteY12" fmla="*/ 8558 h 23156"/>
                  <a:gd name="connsiteX13" fmla="*/ 21835 w 25365"/>
                  <a:gd name="connsiteY13" fmla="*/ 3333 h 23156"/>
                  <a:gd name="connsiteX14" fmla="*/ 21937 w 25365"/>
                  <a:gd name="connsiteY14" fmla="*/ 1335 h 23156"/>
                  <a:gd name="connsiteX15" fmla="*/ 21937 w 25365"/>
                  <a:gd name="connsiteY15" fmla="*/ 1284 h 23156"/>
                  <a:gd name="connsiteX16" fmla="*/ 23371 w 25365"/>
                  <a:gd name="connsiteY16" fmla="*/ 3 h 23156"/>
                  <a:gd name="connsiteX17" fmla="*/ 24652 w 25365"/>
                  <a:gd name="connsiteY17" fmla="*/ 1028 h 23156"/>
                  <a:gd name="connsiteX18" fmla="*/ 25062 w 25365"/>
                  <a:gd name="connsiteY18" fmla="*/ 3230 h 23156"/>
                  <a:gd name="connsiteX19" fmla="*/ 25318 w 25365"/>
                  <a:gd name="connsiteY19" fmla="*/ 9019 h 23156"/>
                  <a:gd name="connsiteX20" fmla="*/ 23115 w 25365"/>
                  <a:gd name="connsiteY20" fmla="*/ 17420 h 23156"/>
                  <a:gd name="connsiteX21" fmla="*/ 19376 w 25365"/>
                  <a:gd name="connsiteY21" fmla="*/ 21415 h 23156"/>
                  <a:gd name="connsiteX22" fmla="*/ 16610 w 25365"/>
                  <a:gd name="connsiteY22" fmla="*/ 22645 h 23156"/>
                  <a:gd name="connsiteX23" fmla="*/ 13843 w 25365"/>
                  <a:gd name="connsiteY23" fmla="*/ 23106 h 23156"/>
                  <a:gd name="connsiteX24" fmla="*/ 12717 w 25365"/>
                  <a:gd name="connsiteY24" fmla="*/ 23157 h 23156"/>
                  <a:gd name="connsiteX25" fmla="*/ 11077 w 25365"/>
                  <a:gd name="connsiteY25" fmla="*/ 22952 h 23156"/>
                  <a:gd name="connsiteX26" fmla="*/ 8362 w 25365"/>
                  <a:gd name="connsiteY26" fmla="*/ 22081 h 23156"/>
                  <a:gd name="connsiteX27" fmla="*/ 4060 w 25365"/>
                  <a:gd name="connsiteY27" fmla="*/ 18700 h 23156"/>
                  <a:gd name="connsiteX28" fmla="*/ 576 w 25365"/>
                  <a:gd name="connsiteY28" fmla="*/ 10709 h 23156"/>
                  <a:gd name="connsiteX29" fmla="*/ 115 w 25365"/>
                  <a:gd name="connsiteY29" fmla="*/ 2667 h 23156"/>
                  <a:gd name="connsiteX30" fmla="*/ 1652 w 25365"/>
                  <a:gd name="connsiteY30" fmla="*/ 1540 h 23156"/>
                  <a:gd name="connsiteX31" fmla="*/ 2728 w 25365"/>
                  <a:gd name="connsiteY31" fmla="*/ 2667 h 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365" h="23156">
                    <a:moveTo>
                      <a:pt x="2728" y="2667"/>
                    </a:moveTo>
                    <a:cubicBezTo>
                      <a:pt x="2728" y="2667"/>
                      <a:pt x="2881" y="3384"/>
                      <a:pt x="3086" y="4613"/>
                    </a:cubicBezTo>
                    <a:cubicBezTo>
                      <a:pt x="3291" y="5894"/>
                      <a:pt x="3752" y="7636"/>
                      <a:pt x="4418" y="9633"/>
                    </a:cubicBezTo>
                    <a:cubicBezTo>
                      <a:pt x="4777" y="10658"/>
                      <a:pt x="5135" y="11682"/>
                      <a:pt x="5699" y="12707"/>
                    </a:cubicBezTo>
                    <a:cubicBezTo>
                      <a:pt x="6211" y="13731"/>
                      <a:pt x="6928" y="14705"/>
                      <a:pt x="7645" y="15576"/>
                    </a:cubicBezTo>
                    <a:cubicBezTo>
                      <a:pt x="8414" y="16395"/>
                      <a:pt x="9284" y="17112"/>
                      <a:pt x="10258" y="17471"/>
                    </a:cubicBezTo>
                    <a:cubicBezTo>
                      <a:pt x="10770" y="17676"/>
                      <a:pt x="11282" y="17829"/>
                      <a:pt x="11846" y="17881"/>
                    </a:cubicBezTo>
                    <a:cubicBezTo>
                      <a:pt x="12051" y="17881"/>
                      <a:pt x="12614" y="18034"/>
                      <a:pt x="12460" y="17983"/>
                    </a:cubicBezTo>
                    <a:lnTo>
                      <a:pt x="13587" y="17983"/>
                    </a:lnTo>
                    <a:cubicBezTo>
                      <a:pt x="14458" y="18034"/>
                      <a:pt x="14919" y="17881"/>
                      <a:pt x="15278" y="17778"/>
                    </a:cubicBezTo>
                    <a:cubicBezTo>
                      <a:pt x="15739" y="17778"/>
                      <a:pt x="16200" y="17420"/>
                      <a:pt x="16661" y="17215"/>
                    </a:cubicBezTo>
                    <a:cubicBezTo>
                      <a:pt x="17532" y="16703"/>
                      <a:pt x="18300" y="15934"/>
                      <a:pt x="18915" y="14961"/>
                    </a:cubicBezTo>
                    <a:cubicBezTo>
                      <a:pt x="20144" y="13014"/>
                      <a:pt x="20861" y="10607"/>
                      <a:pt x="21220" y="8558"/>
                    </a:cubicBezTo>
                    <a:cubicBezTo>
                      <a:pt x="21578" y="6458"/>
                      <a:pt x="21783" y="4613"/>
                      <a:pt x="21835" y="3333"/>
                    </a:cubicBezTo>
                    <a:cubicBezTo>
                      <a:pt x="21886" y="2052"/>
                      <a:pt x="21937" y="1335"/>
                      <a:pt x="21937" y="1335"/>
                    </a:cubicBezTo>
                    <a:lnTo>
                      <a:pt x="21937" y="1284"/>
                    </a:lnTo>
                    <a:cubicBezTo>
                      <a:pt x="21988" y="515"/>
                      <a:pt x="22603" y="-48"/>
                      <a:pt x="23371" y="3"/>
                    </a:cubicBezTo>
                    <a:cubicBezTo>
                      <a:pt x="23986" y="54"/>
                      <a:pt x="24498" y="464"/>
                      <a:pt x="24652" y="1028"/>
                    </a:cubicBezTo>
                    <a:cubicBezTo>
                      <a:pt x="24652" y="1028"/>
                      <a:pt x="24857" y="1847"/>
                      <a:pt x="25062" y="3230"/>
                    </a:cubicBezTo>
                    <a:cubicBezTo>
                      <a:pt x="25215" y="4613"/>
                      <a:pt x="25472" y="6611"/>
                      <a:pt x="25318" y="9019"/>
                    </a:cubicBezTo>
                    <a:cubicBezTo>
                      <a:pt x="25113" y="11426"/>
                      <a:pt x="24806" y="14397"/>
                      <a:pt x="23115" y="17420"/>
                    </a:cubicBezTo>
                    <a:cubicBezTo>
                      <a:pt x="22296" y="18905"/>
                      <a:pt x="21015" y="20391"/>
                      <a:pt x="19376" y="21415"/>
                    </a:cubicBezTo>
                    <a:cubicBezTo>
                      <a:pt x="18505" y="21876"/>
                      <a:pt x="17685" y="22440"/>
                      <a:pt x="16610" y="22645"/>
                    </a:cubicBezTo>
                    <a:cubicBezTo>
                      <a:pt x="15534" y="22952"/>
                      <a:pt x="14509" y="23106"/>
                      <a:pt x="13843" y="23106"/>
                    </a:cubicBezTo>
                    <a:lnTo>
                      <a:pt x="12717" y="23157"/>
                    </a:lnTo>
                    <a:cubicBezTo>
                      <a:pt x="11846" y="23157"/>
                      <a:pt x="11641" y="23003"/>
                      <a:pt x="11077" y="22952"/>
                    </a:cubicBezTo>
                    <a:cubicBezTo>
                      <a:pt x="10104" y="22849"/>
                      <a:pt x="9233" y="22491"/>
                      <a:pt x="8362" y="22081"/>
                    </a:cubicBezTo>
                    <a:cubicBezTo>
                      <a:pt x="6570" y="21313"/>
                      <a:pt x="5135" y="20032"/>
                      <a:pt x="4060" y="18700"/>
                    </a:cubicBezTo>
                    <a:cubicBezTo>
                      <a:pt x="1857" y="15985"/>
                      <a:pt x="1140" y="13066"/>
                      <a:pt x="576" y="10709"/>
                    </a:cubicBezTo>
                    <a:cubicBezTo>
                      <a:pt x="-346" y="5894"/>
                      <a:pt x="115" y="2667"/>
                      <a:pt x="115" y="2667"/>
                    </a:cubicBezTo>
                    <a:cubicBezTo>
                      <a:pt x="218" y="1899"/>
                      <a:pt x="935" y="1386"/>
                      <a:pt x="1652" y="1540"/>
                    </a:cubicBezTo>
                    <a:cubicBezTo>
                      <a:pt x="2215" y="1642"/>
                      <a:pt x="2625" y="2103"/>
                      <a:pt x="2728" y="2667"/>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6" name="Freeform: Shape 55">
                <a:extLst>
                  <a:ext uri="{FF2B5EF4-FFF2-40B4-BE49-F238E27FC236}">
                    <a16:creationId xmlns:a16="http://schemas.microsoft.com/office/drawing/2014/main" id="{3AEEB6B1-8B08-EB97-0188-6E0818A902D8}"/>
                  </a:ext>
                </a:extLst>
              </p:cNvPr>
              <p:cNvSpPr/>
              <p:nvPr/>
            </p:nvSpPr>
            <p:spPr>
              <a:xfrm>
                <a:off x="2850971" y="395276"/>
                <a:ext cx="5186" cy="26990"/>
              </a:xfrm>
              <a:custGeom>
                <a:avLst/>
                <a:gdLst>
                  <a:gd name="connsiteX0" fmla="*/ 4457 w 5186"/>
                  <a:gd name="connsiteY0" fmla="*/ 1125 h 26990"/>
                  <a:gd name="connsiteX1" fmla="*/ 4969 w 5186"/>
                  <a:gd name="connsiteY1" fmla="*/ 5018 h 26990"/>
                  <a:gd name="connsiteX2" fmla="*/ 5122 w 5186"/>
                  <a:gd name="connsiteY2" fmla="*/ 13572 h 26990"/>
                  <a:gd name="connsiteX3" fmla="*/ 4764 w 5186"/>
                  <a:gd name="connsiteY3" fmla="*/ 18131 h 26990"/>
                  <a:gd name="connsiteX4" fmla="*/ 4252 w 5186"/>
                  <a:gd name="connsiteY4" fmla="*/ 22127 h 26990"/>
                  <a:gd name="connsiteX5" fmla="*/ 3432 w 5186"/>
                  <a:gd name="connsiteY5" fmla="*/ 25969 h 26990"/>
                  <a:gd name="connsiteX6" fmla="*/ 1742 w 5186"/>
                  <a:gd name="connsiteY6" fmla="*/ 26942 h 26990"/>
                  <a:gd name="connsiteX7" fmla="*/ 717 w 5186"/>
                  <a:gd name="connsiteY7" fmla="*/ 25866 h 26990"/>
                  <a:gd name="connsiteX8" fmla="*/ 205 w 5186"/>
                  <a:gd name="connsiteY8" fmla="*/ 21973 h 26990"/>
                  <a:gd name="connsiteX9" fmla="*/ 0 w 5186"/>
                  <a:gd name="connsiteY9" fmla="*/ 17978 h 26990"/>
                  <a:gd name="connsiteX10" fmla="*/ 0 w 5186"/>
                  <a:gd name="connsiteY10" fmla="*/ 13419 h 26990"/>
                  <a:gd name="connsiteX11" fmla="*/ 871 w 5186"/>
                  <a:gd name="connsiteY11" fmla="*/ 4864 h 26990"/>
                  <a:gd name="connsiteX12" fmla="*/ 1742 w 5186"/>
                  <a:gd name="connsiteY12" fmla="*/ 1022 h 26990"/>
                  <a:gd name="connsiteX13" fmla="*/ 3432 w 5186"/>
                  <a:gd name="connsiteY13" fmla="*/ 49 h 26990"/>
                  <a:gd name="connsiteX14" fmla="*/ 4457 w 5186"/>
                  <a:gd name="connsiteY14" fmla="*/ 1125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 h="26990">
                    <a:moveTo>
                      <a:pt x="4457" y="1125"/>
                    </a:moveTo>
                    <a:cubicBezTo>
                      <a:pt x="4457" y="1125"/>
                      <a:pt x="4815" y="2713"/>
                      <a:pt x="4969" y="5018"/>
                    </a:cubicBezTo>
                    <a:cubicBezTo>
                      <a:pt x="5225" y="7374"/>
                      <a:pt x="5225" y="10448"/>
                      <a:pt x="5122" y="13572"/>
                    </a:cubicBezTo>
                    <a:cubicBezTo>
                      <a:pt x="5020" y="15109"/>
                      <a:pt x="4918" y="16697"/>
                      <a:pt x="4764" y="18131"/>
                    </a:cubicBezTo>
                    <a:cubicBezTo>
                      <a:pt x="4661" y="19566"/>
                      <a:pt x="4405" y="20949"/>
                      <a:pt x="4252" y="22127"/>
                    </a:cubicBezTo>
                    <a:cubicBezTo>
                      <a:pt x="3842" y="24432"/>
                      <a:pt x="3432" y="25969"/>
                      <a:pt x="3432" y="25969"/>
                    </a:cubicBezTo>
                    <a:cubicBezTo>
                      <a:pt x="3227" y="26686"/>
                      <a:pt x="2459" y="27147"/>
                      <a:pt x="1742" y="26942"/>
                    </a:cubicBezTo>
                    <a:cubicBezTo>
                      <a:pt x="1229" y="26788"/>
                      <a:pt x="871" y="26378"/>
                      <a:pt x="717" y="25866"/>
                    </a:cubicBezTo>
                    <a:cubicBezTo>
                      <a:pt x="717" y="25866"/>
                      <a:pt x="410" y="24278"/>
                      <a:pt x="205" y="21973"/>
                    </a:cubicBezTo>
                    <a:cubicBezTo>
                      <a:pt x="154" y="20795"/>
                      <a:pt x="0" y="19412"/>
                      <a:pt x="0" y="17978"/>
                    </a:cubicBezTo>
                    <a:cubicBezTo>
                      <a:pt x="0" y="16492"/>
                      <a:pt x="0" y="14955"/>
                      <a:pt x="0" y="13419"/>
                    </a:cubicBezTo>
                    <a:cubicBezTo>
                      <a:pt x="205" y="10294"/>
                      <a:pt x="410" y="7220"/>
                      <a:pt x="871" y="4864"/>
                    </a:cubicBezTo>
                    <a:cubicBezTo>
                      <a:pt x="1229" y="2559"/>
                      <a:pt x="1742" y="1022"/>
                      <a:pt x="1742" y="1022"/>
                    </a:cubicBezTo>
                    <a:cubicBezTo>
                      <a:pt x="1947" y="305"/>
                      <a:pt x="2715" y="-156"/>
                      <a:pt x="3432" y="49"/>
                    </a:cubicBezTo>
                    <a:cubicBezTo>
                      <a:pt x="3996" y="254"/>
                      <a:pt x="4354" y="664"/>
                      <a:pt x="4457" y="1125"/>
                    </a:cubicBezTo>
                    <a:close/>
                  </a:path>
                </a:pathLst>
              </a:custGeom>
              <a:solidFill>
                <a:srgbClr val="E279A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57" name="Graphic 14">
                <a:extLst>
                  <a:ext uri="{FF2B5EF4-FFF2-40B4-BE49-F238E27FC236}">
                    <a16:creationId xmlns:a16="http://schemas.microsoft.com/office/drawing/2014/main" id="{D8EEE549-5253-CE6B-E376-689F244269B4}"/>
                  </a:ext>
                </a:extLst>
              </p:cNvPr>
              <p:cNvGrpSpPr/>
              <p:nvPr/>
            </p:nvGrpSpPr>
            <p:grpSpPr>
              <a:xfrm>
                <a:off x="2782474" y="368097"/>
                <a:ext cx="137739" cy="37574"/>
                <a:chOff x="2782474" y="368097"/>
                <a:chExt cx="137739" cy="37574"/>
              </a:xfrm>
              <a:solidFill>
                <a:srgbClr val="434040"/>
              </a:solidFill>
            </p:grpSpPr>
            <p:sp>
              <p:nvSpPr>
                <p:cNvPr id="58" name="Freeform: Shape 57">
                  <a:extLst>
                    <a:ext uri="{FF2B5EF4-FFF2-40B4-BE49-F238E27FC236}">
                      <a16:creationId xmlns:a16="http://schemas.microsoft.com/office/drawing/2014/main" id="{A8EF5CBC-0CE8-DCCC-4A56-8437D8C1CEAE}"/>
                    </a:ext>
                  </a:extLst>
                </p:cNvPr>
                <p:cNvSpPr/>
                <p:nvPr/>
              </p:nvSpPr>
              <p:spPr>
                <a:xfrm>
                  <a:off x="2782474" y="368097"/>
                  <a:ext cx="12122" cy="31888"/>
                </a:xfrm>
                <a:custGeom>
                  <a:avLst/>
                  <a:gdLst>
                    <a:gd name="connsiteX0" fmla="*/ 2571 w 12122"/>
                    <a:gd name="connsiteY0" fmla="*/ 31889 h 31888"/>
                    <a:gd name="connsiteX1" fmla="*/ 675 w 12122"/>
                    <a:gd name="connsiteY1" fmla="*/ 31069 h 31888"/>
                    <a:gd name="connsiteX2" fmla="*/ 829 w 12122"/>
                    <a:gd name="connsiteY2" fmla="*/ 27432 h 31888"/>
                    <a:gd name="connsiteX3" fmla="*/ 3339 w 12122"/>
                    <a:gd name="connsiteY3" fmla="*/ 4125 h 31888"/>
                    <a:gd name="connsiteX4" fmla="*/ 3800 w 12122"/>
                    <a:gd name="connsiteY4" fmla="*/ 539 h 31888"/>
                    <a:gd name="connsiteX5" fmla="*/ 7386 w 12122"/>
                    <a:gd name="connsiteY5" fmla="*/ 1000 h 31888"/>
                    <a:gd name="connsiteX6" fmla="*/ 4261 w 12122"/>
                    <a:gd name="connsiteY6" fmla="*/ 31274 h 31888"/>
                    <a:gd name="connsiteX7" fmla="*/ 2571 w 12122"/>
                    <a:gd name="connsiteY7" fmla="*/ 31889 h 3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 h="31888">
                      <a:moveTo>
                        <a:pt x="2571" y="31889"/>
                      </a:moveTo>
                      <a:cubicBezTo>
                        <a:pt x="1854" y="31889"/>
                        <a:pt x="1188" y="31582"/>
                        <a:pt x="675" y="31069"/>
                      </a:cubicBezTo>
                      <a:cubicBezTo>
                        <a:pt x="-298" y="30045"/>
                        <a:pt x="-195" y="28406"/>
                        <a:pt x="829" y="27432"/>
                      </a:cubicBezTo>
                      <a:cubicBezTo>
                        <a:pt x="12764" y="16573"/>
                        <a:pt x="3749" y="4637"/>
                        <a:pt x="3339" y="4125"/>
                      </a:cubicBezTo>
                      <a:cubicBezTo>
                        <a:pt x="2468" y="2998"/>
                        <a:pt x="2673" y="1410"/>
                        <a:pt x="3800" y="539"/>
                      </a:cubicBezTo>
                      <a:cubicBezTo>
                        <a:pt x="4927" y="-331"/>
                        <a:pt x="6515" y="-127"/>
                        <a:pt x="7386" y="1000"/>
                      </a:cubicBezTo>
                      <a:cubicBezTo>
                        <a:pt x="11740" y="6533"/>
                        <a:pt x="16658" y="20005"/>
                        <a:pt x="4261" y="31274"/>
                      </a:cubicBezTo>
                      <a:cubicBezTo>
                        <a:pt x="3800" y="31684"/>
                        <a:pt x="3185" y="31889"/>
                        <a:pt x="2571" y="31889"/>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9" name="Freeform: Shape 58">
                  <a:extLst>
                    <a:ext uri="{FF2B5EF4-FFF2-40B4-BE49-F238E27FC236}">
                      <a16:creationId xmlns:a16="http://schemas.microsoft.com/office/drawing/2014/main" id="{5AAC8475-52AE-BC24-CCD2-6AE200D9F0CE}"/>
                    </a:ext>
                  </a:extLst>
                </p:cNvPr>
                <p:cNvSpPr/>
                <p:nvPr/>
              </p:nvSpPr>
              <p:spPr>
                <a:xfrm>
                  <a:off x="2908731" y="373004"/>
                  <a:ext cx="11482" cy="32667"/>
                </a:xfrm>
                <a:custGeom>
                  <a:avLst/>
                  <a:gdLst>
                    <a:gd name="connsiteX0" fmla="*/ 8883 w 11482"/>
                    <a:gd name="connsiteY0" fmla="*/ 32668 h 32667"/>
                    <a:gd name="connsiteX1" fmla="*/ 6937 w 11482"/>
                    <a:gd name="connsiteY1" fmla="*/ 31746 h 32667"/>
                    <a:gd name="connsiteX2" fmla="*/ 892 w 11482"/>
                    <a:gd name="connsiteY2" fmla="*/ 9309 h 32667"/>
                    <a:gd name="connsiteX3" fmla="*/ 6527 w 11482"/>
                    <a:gd name="connsiteY3" fmla="*/ 601 h 32667"/>
                    <a:gd name="connsiteX4" fmla="*/ 10113 w 11482"/>
                    <a:gd name="connsiteY4" fmla="*/ 960 h 32667"/>
                    <a:gd name="connsiteX5" fmla="*/ 9805 w 11482"/>
                    <a:gd name="connsiteY5" fmla="*/ 4545 h 32667"/>
                    <a:gd name="connsiteX6" fmla="*/ 10881 w 11482"/>
                    <a:gd name="connsiteY6" fmla="*/ 28467 h 32667"/>
                    <a:gd name="connsiteX7" fmla="*/ 10523 w 11482"/>
                    <a:gd name="connsiteY7" fmla="*/ 32053 h 32667"/>
                    <a:gd name="connsiteX8" fmla="*/ 8883 w 11482"/>
                    <a:gd name="connsiteY8" fmla="*/ 32668 h 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 h="32667">
                      <a:moveTo>
                        <a:pt x="8883" y="32668"/>
                      </a:moveTo>
                      <a:cubicBezTo>
                        <a:pt x="8166" y="32668"/>
                        <a:pt x="7398" y="32360"/>
                        <a:pt x="6937" y="31746"/>
                      </a:cubicBezTo>
                      <a:cubicBezTo>
                        <a:pt x="-952" y="22218"/>
                        <a:pt x="-696" y="14278"/>
                        <a:pt x="892" y="9309"/>
                      </a:cubicBezTo>
                      <a:cubicBezTo>
                        <a:pt x="2634" y="3879"/>
                        <a:pt x="6373" y="755"/>
                        <a:pt x="6527" y="601"/>
                      </a:cubicBezTo>
                      <a:cubicBezTo>
                        <a:pt x="7603" y="-321"/>
                        <a:pt x="9242" y="-167"/>
                        <a:pt x="10113" y="960"/>
                      </a:cubicBezTo>
                      <a:cubicBezTo>
                        <a:pt x="11035" y="2035"/>
                        <a:pt x="10881" y="3675"/>
                        <a:pt x="9805" y="4545"/>
                      </a:cubicBezTo>
                      <a:cubicBezTo>
                        <a:pt x="9344" y="4955"/>
                        <a:pt x="-1054" y="14073"/>
                        <a:pt x="10881" y="28467"/>
                      </a:cubicBezTo>
                      <a:cubicBezTo>
                        <a:pt x="11803" y="29543"/>
                        <a:pt x="11650" y="31182"/>
                        <a:pt x="10523" y="32053"/>
                      </a:cubicBezTo>
                      <a:cubicBezTo>
                        <a:pt x="10062" y="32463"/>
                        <a:pt x="9447" y="32668"/>
                        <a:pt x="8883" y="32668"/>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grpSp>
      <p:sp>
        <p:nvSpPr>
          <p:cNvPr id="65" name="TextBox 64">
            <a:extLst>
              <a:ext uri="{FF2B5EF4-FFF2-40B4-BE49-F238E27FC236}">
                <a16:creationId xmlns:a16="http://schemas.microsoft.com/office/drawing/2014/main" id="{7BBE9C46-F04E-30B9-F7E5-269659D644E6}"/>
              </a:ext>
            </a:extLst>
          </p:cNvPr>
          <p:cNvSpPr txBox="1"/>
          <p:nvPr/>
        </p:nvSpPr>
        <p:spPr>
          <a:xfrm>
            <a:off x="1024618" y="837920"/>
            <a:ext cx="14744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4</a:t>
            </a:r>
          </a:p>
        </p:txBody>
      </p:sp>
      <p:pic>
        <p:nvPicPr>
          <p:cNvPr id="67" name="Picture 66" descr="1.png">
            <a:hlinkClick r:id="" action="ppaction://noaction"/>
            <a:extLst>
              <a:ext uri="{FF2B5EF4-FFF2-40B4-BE49-F238E27FC236}">
                <a16:creationId xmlns:a16="http://schemas.microsoft.com/office/drawing/2014/main" id="{D0D007D2-146C-D5E4-B0D4-E95AA63184D2}"/>
              </a:ext>
            </a:extLst>
          </p:cNvPr>
          <p:cNvPicPr>
            <a:picLocks noChangeAspect="1"/>
          </p:cNvPicPr>
          <p:nvPr/>
        </p:nvPicPr>
        <p:blipFill>
          <a:blip r:embed="rId3" cstate="print"/>
          <a:stretch>
            <a:fillRect/>
          </a:stretch>
        </p:blipFill>
        <p:spPr>
          <a:xfrm>
            <a:off x="10357138" y="5191125"/>
            <a:ext cx="1090861" cy="1191435"/>
          </a:xfrm>
          <a:prstGeom prst="rect">
            <a:avLst/>
          </a:prstGeom>
        </p:spPr>
      </p:pic>
      <p:sp>
        <p:nvSpPr>
          <p:cNvPr id="2" name="Rectangle: Rounded Corners 9">
            <a:extLst>
              <a:ext uri="{FF2B5EF4-FFF2-40B4-BE49-F238E27FC236}">
                <a16:creationId xmlns:a16="http://schemas.microsoft.com/office/drawing/2014/main" id="{10CC5FCF-F545-9BEB-4968-70B001F849E8}"/>
              </a:ext>
            </a:extLst>
          </p:cNvPr>
          <p:cNvSpPr/>
          <p:nvPr/>
        </p:nvSpPr>
        <p:spPr>
          <a:xfrm>
            <a:off x="762001" y="2788105"/>
            <a:ext cx="9391650" cy="3222170"/>
          </a:xfrm>
          <a:custGeom>
            <a:avLst/>
            <a:gdLst>
              <a:gd name="connsiteX0" fmla="*/ 0 w 11385706"/>
              <a:gd name="connsiteY0" fmla="*/ 254148 h 2471057"/>
              <a:gd name="connsiteX1" fmla="*/ 254148 w 11385706"/>
              <a:gd name="connsiteY1" fmla="*/ 0 h 2471057"/>
              <a:gd name="connsiteX2" fmla="*/ 933986 w 11385706"/>
              <a:gd name="connsiteY2" fmla="*/ 0 h 2471057"/>
              <a:gd name="connsiteX3" fmla="*/ 1396276 w 11385706"/>
              <a:gd name="connsiteY3" fmla="*/ 0 h 2471057"/>
              <a:gd name="connsiteX4" fmla="*/ 2184888 w 11385706"/>
              <a:gd name="connsiteY4" fmla="*/ 0 h 2471057"/>
              <a:gd name="connsiteX5" fmla="*/ 2973501 w 11385706"/>
              <a:gd name="connsiteY5" fmla="*/ 0 h 2471057"/>
              <a:gd name="connsiteX6" fmla="*/ 3762113 w 11385706"/>
              <a:gd name="connsiteY6" fmla="*/ 0 h 2471057"/>
              <a:gd name="connsiteX7" fmla="*/ 4115629 w 11385706"/>
              <a:gd name="connsiteY7" fmla="*/ 0 h 2471057"/>
              <a:gd name="connsiteX8" fmla="*/ 4469144 w 11385706"/>
              <a:gd name="connsiteY8" fmla="*/ 0 h 2471057"/>
              <a:gd name="connsiteX9" fmla="*/ 5148983 w 11385706"/>
              <a:gd name="connsiteY9" fmla="*/ 0 h 2471057"/>
              <a:gd name="connsiteX10" fmla="*/ 5937595 w 11385706"/>
              <a:gd name="connsiteY10" fmla="*/ 0 h 2471057"/>
              <a:gd name="connsiteX11" fmla="*/ 6291111 w 11385706"/>
              <a:gd name="connsiteY11" fmla="*/ 0 h 2471057"/>
              <a:gd name="connsiteX12" fmla="*/ 7188497 w 11385706"/>
              <a:gd name="connsiteY12" fmla="*/ 0 h 2471057"/>
              <a:gd name="connsiteX13" fmla="*/ 7759561 w 11385706"/>
              <a:gd name="connsiteY13" fmla="*/ 0 h 2471057"/>
              <a:gd name="connsiteX14" fmla="*/ 8330625 w 11385706"/>
              <a:gd name="connsiteY14" fmla="*/ 0 h 2471057"/>
              <a:gd name="connsiteX15" fmla="*/ 8684141 w 11385706"/>
              <a:gd name="connsiteY15" fmla="*/ 0 h 2471057"/>
              <a:gd name="connsiteX16" fmla="*/ 9472753 w 11385706"/>
              <a:gd name="connsiteY16" fmla="*/ 0 h 2471057"/>
              <a:gd name="connsiteX17" fmla="*/ 10370139 w 11385706"/>
              <a:gd name="connsiteY17" fmla="*/ 0 h 2471057"/>
              <a:gd name="connsiteX18" fmla="*/ 11131558 w 11385706"/>
              <a:gd name="connsiteY18" fmla="*/ 0 h 2471057"/>
              <a:gd name="connsiteX19" fmla="*/ 11385706 w 11385706"/>
              <a:gd name="connsiteY19" fmla="*/ 254148 h 2471057"/>
              <a:gd name="connsiteX20" fmla="*/ 11385706 w 11385706"/>
              <a:gd name="connsiteY20" fmla="*/ 947657 h 2471057"/>
              <a:gd name="connsiteX21" fmla="*/ 11385706 w 11385706"/>
              <a:gd name="connsiteY21" fmla="*/ 1543028 h 2471057"/>
              <a:gd name="connsiteX22" fmla="*/ 11385706 w 11385706"/>
              <a:gd name="connsiteY22" fmla="*/ 2216909 h 2471057"/>
              <a:gd name="connsiteX23" fmla="*/ 11131558 w 11385706"/>
              <a:gd name="connsiteY23" fmla="*/ 2471057 h 2471057"/>
              <a:gd name="connsiteX24" fmla="*/ 10560494 w 11385706"/>
              <a:gd name="connsiteY24" fmla="*/ 2471057 h 2471057"/>
              <a:gd name="connsiteX25" fmla="*/ 9989430 w 11385706"/>
              <a:gd name="connsiteY25" fmla="*/ 2471057 h 2471057"/>
              <a:gd name="connsiteX26" fmla="*/ 9309592 w 11385706"/>
              <a:gd name="connsiteY26" fmla="*/ 2471057 h 2471057"/>
              <a:gd name="connsiteX27" fmla="*/ 8847302 w 11385706"/>
              <a:gd name="connsiteY27" fmla="*/ 2471057 h 2471057"/>
              <a:gd name="connsiteX28" fmla="*/ 8385012 w 11385706"/>
              <a:gd name="connsiteY28" fmla="*/ 2471057 h 2471057"/>
              <a:gd name="connsiteX29" fmla="*/ 8031496 w 11385706"/>
              <a:gd name="connsiteY29" fmla="*/ 2471057 h 2471057"/>
              <a:gd name="connsiteX30" fmla="*/ 7460432 w 11385706"/>
              <a:gd name="connsiteY30" fmla="*/ 2471057 h 2471057"/>
              <a:gd name="connsiteX31" fmla="*/ 6671820 w 11385706"/>
              <a:gd name="connsiteY31" fmla="*/ 2471057 h 2471057"/>
              <a:gd name="connsiteX32" fmla="*/ 5991982 w 11385706"/>
              <a:gd name="connsiteY32" fmla="*/ 2471057 h 2471057"/>
              <a:gd name="connsiteX33" fmla="*/ 5529692 w 11385706"/>
              <a:gd name="connsiteY33" fmla="*/ 2471057 h 2471057"/>
              <a:gd name="connsiteX34" fmla="*/ 5176176 w 11385706"/>
              <a:gd name="connsiteY34" fmla="*/ 2471057 h 2471057"/>
              <a:gd name="connsiteX35" fmla="*/ 4278790 w 11385706"/>
              <a:gd name="connsiteY35" fmla="*/ 2471057 h 2471057"/>
              <a:gd name="connsiteX36" fmla="*/ 3707726 w 11385706"/>
              <a:gd name="connsiteY36" fmla="*/ 2471057 h 2471057"/>
              <a:gd name="connsiteX37" fmla="*/ 2919113 w 11385706"/>
              <a:gd name="connsiteY37" fmla="*/ 2471057 h 2471057"/>
              <a:gd name="connsiteX38" fmla="*/ 2565598 w 11385706"/>
              <a:gd name="connsiteY38" fmla="*/ 2471057 h 2471057"/>
              <a:gd name="connsiteX39" fmla="*/ 2103308 w 11385706"/>
              <a:gd name="connsiteY39" fmla="*/ 2471057 h 2471057"/>
              <a:gd name="connsiteX40" fmla="*/ 1314695 w 11385706"/>
              <a:gd name="connsiteY40" fmla="*/ 2471057 h 2471057"/>
              <a:gd name="connsiteX41" fmla="*/ 852406 w 11385706"/>
              <a:gd name="connsiteY41" fmla="*/ 2471057 h 2471057"/>
              <a:gd name="connsiteX42" fmla="*/ 254148 w 11385706"/>
              <a:gd name="connsiteY42" fmla="*/ 2471057 h 2471057"/>
              <a:gd name="connsiteX43" fmla="*/ 0 w 11385706"/>
              <a:gd name="connsiteY43" fmla="*/ 2216909 h 2471057"/>
              <a:gd name="connsiteX44" fmla="*/ 0 w 11385706"/>
              <a:gd name="connsiteY44" fmla="*/ 1562655 h 2471057"/>
              <a:gd name="connsiteX45" fmla="*/ 0 w 11385706"/>
              <a:gd name="connsiteY45" fmla="*/ 947657 h 2471057"/>
              <a:gd name="connsiteX46" fmla="*/ 0 w 11385706"/>
              <a:gd name="connsiteY46" fmla="*/ 254148 h 247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5706" h="2471057" fill="none" extrusionOk="0">
                <a:moveTo>
                  <a:pt x="0" y="254148"/>
                </a:moveTo>
                <a:cubicBezTo>
                  <a:pt x="-25869" y="107973"/>
                  <a:pt x="130615" y="14115"/>
                  <a:pt x="254148" y="0"/>
                </a:cubicBezTo>
                <a:cubicBezTo>
                  <a:pt x="396910" y="-6068"/>
                  <a:pt x="599251" y="-28326"/>
                  <a:pt x="933986" y="0"/>
                </a:cubicBezTo>
                <a:cubicBezTo>
                  <a:pt x="1268721" y="28326"/>
                  <a:pt x="1269299" y="-19352"/>
                  <a:pt x="1396276" y="0"/>
                </a:cubicBezTo>
                <a:cubicBezTo>
                  <a:pt x="1523253" y="19352"/>
                  <a:pt x="1900461" y="-36837"/>
                  <a:pt x="2184888" y="0"/>
                </a:cubicBezTo>
                <a:cubicBezTo>
                  <a:pt x="2469315" y="36837"/>
                  <a:pt x="2759363" y="450"/>
                  <a:pt x="2973501" y="0"/>
                </a:cubicBezTo>
                <a:cubicBezTo>
                  <a:pt x="3187639" y="-450"/>
                  <a:pt x="3427537" y="-25065"/>
                  <a:pt x="3762113" y="0"/>
                </a:cubicBezTo>
                <a:cubicBezTo>
                  <a:pt x="4096689" y="25065"/>
                  <a:pt x="4009931" y="-16549"/>
                  <a:pt x="4115629" y="0"/>
                </a:cubicBezTo>
                <a:cubicBezTo>
                  <a:pt x="4221327" y="16549"/>
                  <a:pt x="4373947" y="9948"/>
                  <a:pt x="4469144" y="0"/>
                </a:cubicBezTo>
                <a:cubicBezTo>
                  <a:pt x="4564341" y="-9948"/>
                  <a:pt x="4998350" y="13223"/>
                  <a:pt x="5148983" y="0"/>
                </a:cubicBezTo>
                <a:cubicBezTo>
                  <a:pt x="5299616" y="-13223"/>
                  <a:pt x="5754277" y="7376"/>
                  <a:pt x="5937595" y="0"/>
                </a:cubicBezTo>
                <a:cubicBezTo>
                  <a:pt x="6120913" y="-7376"/>
                  <a:pt x="6166469" y="12256"/>
                  <a:pt x="6291111" y="0"/>
                </a:cubicBezTo>
                <a:cubicBezTo>
                  <a:pt x="6415753" y="-12256"/>
                  <a:pt x="6864044" y="-17091"/>
                  <a:pt x="7188497" y="0"/>
                </a:cubicBezTo>
                <a:cubicBezTo>
                  <a:pt x="7512950" y="17091"/>
                  <a:pt x="7477338" y="12181"/>
                  <a:pt x="7759561" y="0"/>
                </a:cubicBezTo>
                <a:cubicBezTo>
                  <a:pt x="8041784" y="-12181"/>
                  <a:pt x="8199610" y="3415"/>
                  <a:pt x="8330625" y="0"/>
                </a:cubicBezTo>
                <a:cubicBezTo>
                  <a:pt x="8461640" y="-3415"/>
                  <a:pt x="8542948" y="6203"/>
                  <a:pt x="8684141" y="0"/>
                </a:cubicBezTo>
                <a:cubicBezTo>
                  <a:pt x="8825334" y="-6203"/>
                  <a:pt x="9262564" y="-11016"/>
                  <a:pt x="9472753" y="0"/>
                </a:cubicBezTo>
                <a:cubicBezTo>
                  <a:pt x="9682942" y="11016"/>
                  <a:pt x="10048255" y="-31200"/>
                  <a:pt x="10370139" y="0"/>
                </a:cubicBezTo>
                <a:cubicBezTo>
                  <a:pt x="10692023" y="31200"/>
                  <a:pt x="10781358" y="-1904"/>
                  <a:pt x="11131558" y="0"/>
                </a:cubicBezTo>
                <a:cubicBezTo>
                  <a:pt x="11246634" y="8065"/>
                  <a:pt x="11391405" y="122803"/>
                  <a:pt x="11385706" y="254148"/>
                </a:cubicBezTo>
                <a:cubicBezTo>
                  <a:pt x="11379458" y="421187"/>
                  <a:pt x="11354128" y="674733"/>
                  <a:pt x="11385706" y="947657"/>
                </a:cubicBezTo>
                <a:cubicBezTo>
                  <a:pt x="11417284" y="1220581"/>
                  <a:pt x="11404779" y="1388471"/>
                  <a:pt x="11385706" y="1543028"/>
                </a:cubicBezTo>
                <a:cubicBezTo>
                  <a:pt x="11366633" y="1697585"/>
                  <a:pt x="11404182" y="1988263"/>
                  <a:pt x="11385706" y="2216909"/>
                </a:cubicBezTo>
                <a:cubicBezTo>
                  <a:pt x="11367988" y="2335169"/>
                  <a:pt x="11262290" y="2471736"/>
                  <a:pt x="11131558" y="2471057"/>
                </a:cubicBezTo>
                <a:cubicBezTo>
                  <a:pt x="10963280" y="2452397"/>
                  <a:pt x="10795369" y="2465377"/>
                  <a:pt x="10560494" y="2471057"/>
                </a:cubicBezTo>
                <a:cubicBezTo>
                  <a:pt x="10325619" y="2476737"/>
                  <a:pt x="10134896" y="2442527"/>
                  <a:pt x="9989430" y="2471057"/>
                </a:cubicBezTo>
                <a:cubicBezTo>
                  <a:pt x="9843964" y="2499587"/>
                  <a:pt x="9632153" y="2455953"/>
                  <a:pt x="9309592" y="2471057"/>
                </a:cubicBezTo>
                <a:cubicBezTo>
                  <a:pt x="8987031" y="2486161"/>
                  <a:pt x="8999686" y="2454446"/>
                  <a:pt x="8847302" y="2471057"/>
                </a:cubicBezTo>
                <a:cubicBezTo>
                  <a:pt x="8694918" y="2487669"/>
                  <a:pt x="8579205" y="2492876"/>
                  <a:pt x="8385012" y="2471057"/>
                </a:cubicBezTo>
                <a:cubicBezTo>
                  <a:pt x="8190819" y="2449239"/>
                  <a:pt x="8150849" y="2483202"/>
                  <a:pt x="8031496" y="2471057"/>
                </a:cubicBezTo>
                <a:cubicBezTo>
                  <a:pt x="7912143" y="2458912"/>
                  <a:pt x="7703161" y="2451460"/>
                  <a:pt x="7460432" y="2471057"/>
                </a:cubicBezTo>
                <a:cubicBezTo>
                  <a:pt x="7217703" y="2490654"/>
                  <a:pt x="7035807" y="2506276"/>
                  <a:pt x="6671820" y="2471057"/>
                </a:cubicBezTo>
                <a:cubicBezTo>
                  <a:pt x="6307833" y="2435838"/>
                  <a:pt x="6296749" y="2447353"/>
                  <a:pt x="5991982" y="2471057"/>
                </a:cubicBezTo>
                <a:cubicBezTo>
                  <a:pt x="5687215" y="2494761"/>
                  <a:pt x="5666928" y="2471257"/>
                  <a:pt x="5529692" y="2471057"/>
                </a:cubicBezTo>
                <a:cubicBezTo>
                  <a:pt x="5392456" y="2470858"/>
                  <a:pt x="5252741" y="2459090"/>
                  <a:pt x="5176176" y="2471057"/>
                </a:cubicBezTo>
                <a:cubicBezTo>
                  <a:pt x="5099611" y="2483024"/>
                  <a:pt x="4512218" y="2508109"/>
                  <a:pt x="4278790" y="2471057"/>
                </a:cubicBezTo>
                <a:cubicBezTo>
                  <a:pt x="4045362" y="2434005"/>
                  <a:pt x="3826001" y="2489448"/>
                  <a:pt x="3707726" y="2471057"/>
                </a:cubicBezTo>
                <a:cubicBezTo>
                  <a:pt x="3589451" y="2452666"/>
                  <a:pt x="3237801" y="2488861"/>
                  <a:pt x="2919113" y="2471057"/>
                </a:cubicBezTo>
                <a:cubicBezTo>
                  <a:pt x="2600425" y="2453253"/>
                  <a:pt x="2713249" y="2463809"/>
                  <a:pt x="2565598" y="2471057"/>
                </a:cubicBezTo>
                <a:cubicBezTo>
                  <a:pt x="2417947" y="2478305"/>
                  <a:pt x="2206703" y="2471307"/>
                  <a:pt x="2103308" y="2471057"/>
                </a:cubicBezTo>
                <a:cubicBezTo>
                  <a:pt x="1999913" y="2470808"/>
                  <a:pt x="1682186" y="2501356"/>
                  <a:pt x="1314695" y="2471057"/>
                </a:cubicBezTo>
                <a:cubicBezTo>
                  <a:pt x="947204" y="2440758"/>
                  <a:pt x="1012829" y="2494126"/>
                  <a:pt x="852406" y="2471057"/>
                </a:cubicBezTo>
                <a:cubicBezTo>
                  <a:pt x="691983" y="2447988"/>
                  <a:pt x="472918" y="2454349"/>
                  <a:pt x="254148" y="2471057"/>
                </a:cubicBezTo>
                <a:cubicBezTo>
                  <a:pt x="95089" y="2468568"/>
                  <a:pt x="-14491" y="2383342"/>
                  <a:pt x="0" y="2216909"/>
                </a:cubicBezTo>
                <a:cubicBezTo>
                  <a:pt x="-32109" y="2081612"/>
                  <a:pt x="16104" y="1793772"/>
                  <a:pt x="0" y="1562655"/>
                </a:cubicBezTo>
                <a:cubicBezTo>
                  <a:pt x="-16104" y="1331538"/>
                  <a:pt x="-9568" y="1127140"/>
                  <a:pt x="0" y="947657"/>
                </a:cubicBezTo>
                <a:cubicBezTo>
                  <a:pt x="9568" y="768174"/>
                  <a:pt x="-24100" y="497672"/>
                  <a:pt x="0" y="254148"/>
                </a:cubicBezTo>
                <a:close/>
              </a:path>
              <a:path w="11385706" h="2471057" stroke="0" extrusionOk="0">
                <a:moveTo>
                  <a:pt x="0" y="254148"/>
                </a:moveTo>
                <a:cubicBezTo>
                  <a:pt x="-15142" y="107222"/>
                  <a:pt x="114048" y="6708"/>
                  <a:pt x="254148" y="0"/>
                </a:cubicBezTo>
                <a:cubicBezTo>
                  <a:pt x="409714" y="-9770"/>
                  <a:pt x="600602" y="-1218"/>
                  <a:pt x="825212" y="0"/>
                </a:cubicBezTo>
                <a:cubicBezTo>
                  <a:pt x="1049822" y="1218"/>
                  <a:pt x="1266611" y="-11558"/>
                  <a:pt x="1613824" y="0"/>
                </a:cubicBezTo>
                <a:cubicBezTo>
                  <a:pt x="1961037" y="11558"/>
                  <a:pt x="1814103" y="11317"/>
                  <a:pt x="1967340" y="0"/>
                </a:cubicBezTo>
                <a:cubicBezTo>
                  <a:pt x="2120577" y="-11317"/>
                  <a:pt x="2364004" y="12886"/>
                  <a:pt x="2755952" y="0"/>
                </a:cubicBezTo>
                <a:cubicBezTo>
                  <a:pt x="3147900" y="-12886"/>
                  <a:pt x="3005339" y="-15919"/>
                  <a:pt x="3109468" y="0"/>
                </a:cubicBezTo>
                <a:cubicBezTo>
                  <a:pt x="3213597" y="15919"/>
                  <a:pt x="3609470" y="8621"/>
                  <a:pt x="3898080" y="0"/>
                </a:cubicBezTo>
                <a:cubicBezTo>
                  <a:pt x="4186690" y="-8621"/>
                  <a:pt x="4271052" y="-22569"/>
                  <a:pt x="4577918" y="0"/>
                </a:cubicBezTo>
                <a:cubicBezTo>
                  <a:pt x="4884784" y="22569"/>
                  <a:pt x="5009388" y="20101"/>
                  <a:pt x="5148983" y="0"/>
                </a:cubicBezTo>
                <a:cubicBezTo>
                  <a:pt x="5288578" y="-20101"/>
                  <a:pt x="5603456" y="-31476"/>
                  <a:pt x="5828821" y="0"/>
                </a:cubicBezTo>
                <a:cubicBezTo>
                  <a:pt x="6054186" y="31476"/>
                  <a:pt x="6298135" y="-7678"/>
                  <a:pt x="6617433" y="0"/>
                </a:cubicBezTo>
                <a:cubicBezTo>
                  <a:pt x="6936731" y="7678"/>
                  <a:pt x="6972298" y="412"/>
                  <a:pt x="7297271" y="0"/>
                </a:cubicBezTo>
                <a:cubicBezTo>
                  <a:pt x="7622244" y="-412"/>
                  <a:pt x="7580536" y="8310"/>
                  <a:pt x="7759561" y="0"/>
                </a:cubicBezTo>
                <a:cubicBezTo>
                  <a:pt x="7938586" y="-8310"/>
                  <a:pt x="8044704" y="-11573"/>
                  <a:pt x="8221851" y="0"/>
                </a:cubicBezTo>
                <a:cubicBezTo>
                  <a:pt x="8398998" y="11573"/>
                  <a:pt x="8573045" y="-16928"/>
                  <a:pt x="8684141" y="0"/>
                </a:cubicBezTo>
                <a:cubicBezTo>
                  <a:pt x="8795237" y="16928"/>
                  <a:pt x="8924528" y="-4716"/>
                  <a:pt x="9146431" y="0"/>
                </a:cubicBezTo>
                <a:cubicBezTo>
                  <a:pt x="9368334" y="4716"/>
                  <a:pt x="9736419" y="19547"/>
                  <a:pt x="9935043" y="0"/>
                </a:cubicBezTo>
                <a:cubicBezTo>
                  <a:pt x="10133667" y="-19547"/>
                  <a:pt x="10185748" y="-468"/>
                  <a:pt x="10397333" y="0"/>
                </a:cubicBezTo>
                <a:cubicBezTo>
                  <a:pt x="10608918" y="468"/>
                  <a:pt x="10914600" y="-25659"/>
                  <a:pt x="11131558" y="0"/>
                </a:cubicBezTo>
                <a:cubicBezTo>
                  <a:pt x="11265466" y="31383"/>
                  <a:pt x="11393289" y="97203"/>
                  <a:pt x="11385706" y="254148"/>
                </a:cubicBezTo>
                <a:cubicBezTo>
                  <a:pt x="11414742" y="403058"/>
                  <a:pt x="11354991" y="638471"/>
                  <a:pt x="11385706" y="928029"/>
                </a:cubicBezTo>
                <a:cubicBezTo>
                  <a:pt x="11416421" y="1217587"/>
                  <a:pt x="11371027" y="1461671"/>
                  <a:pt x="11385706" y="1601911"/>
                </a:cubicBezTo>
                <a:cubicBezTo>
                  <a:pt x="11400385" y="1742151"/>
                  <a:pt x="11384252" y="2016169"/>
                  <a:pt x="11385706" y="2216909"/>
                </a:cubicBezTo>
                <a:cubicBezTo>
                  <a:pt x="11384603" y="2371469"/>
                  <a:pt x="11274228" y="2492688"/>
                  <a:pt x="11131558" y="2471057"/>
                </a:cubicBezTo>
                <a:cubicBezTo>
                  <a:pt x="10858251" y="2467902"/>
                  <a:pt x="10610913" y="2453128"/>
                  <a:pt x="10451720" y="2471057"/>
                </a:cubicBezTo>
                <a:cubicBezTo>
                  <a:pt x="10292527" y="2488986"/>
                  <a:pt x="10075987" y="2464943"/>
                  <a:pt x="9880656" y="2471057"/>
                </a:cubicBezTo>
                <a:cubicBezTo>
                  <a:pt x="9685325" y="2477171"/>
                  <a:pt x="9647026" y="2484881"/>
                  <a:pt x="9527140" y="2471057"/>
                </a:cubicBezTo>
                <a:cubicBezTo>
                  <a:pt x="9407254" y="2457233"/>
                  <a:pt x="9340390" y="2471106"/>
                  <a:pt x="9173624" y="2471057"/>
                </a:cubicBezTo>
                <a:cubicBezTo>
                  <a:pt x="9006858" y="2471008"/>
                  <a:pt x="8934220" y="2466659"/>
                  <a:pt x="8820108" y="2471057"/>
                </a:cubicBezTo>
                <a:cubicBezTo>
                  <a:pt x="8705996" y="2475455"/>
                  <a:pt x="8432353" y="2474121"/>
                  <a:pt x="8249044" y="2471057"/>
                </a:cubicBezTo>
                <a:cubicBezTo>
                  <a:pt x="8065735" y="2467993"/>
                  <a:pt x="7846281" y="2478656"/>
                  <a:pt x="7569206" y="2471057"/>
                </a:cubicBezTo>
                <a:cubicBezTo>
                  <a:pt x="7292131" y="2463458"/>
                  <a:pt x="6993994" y="2428760"/>
                  <a:pt x="6671820" y="2471057"/>
                </a:cubicBezTo>
                <a:cubicBezTo>
                  <a:pt x="6349646" y="2513354"/>
                  <a:pt x="6220606" y="2483924"/>
                  <a:pt x="5991982" y="2471057"/>
                </a:cubicBezTo>
                <a:cubicBezTo>
                  <a:pt x="5763358" y="2458190"/>
                  <a:pt x="5733863" y="2471608"/>
                  <a:pt x="5638466" y="2471057"/>
                </a:cubicBezTo>
                <a:cubicBezTo>
                  <a:pt x="5543069" y="2470506"/>
                  <a:pt x="5141543" y="2481538"/>
                  <a:pt x="4849854" y="2471057"/>
                </a:cubicBezTo>
                <a:cubicBezTo>
                  <a:pt x="4558165" y="2460576"/>
                  <a:pt x="4503946" y="2456154"/>
                  <a:pt x="4387564" y="2471057"/>
                </a:cubicBezTo>
                <a:cubicBezTo>
                  <a:pt x="4271182" y="2485961"/>
                  <a:pt x="3759704" y="2489134"/>
                  <a:pt x="3598952" y="2471057"/>
                </a:cubicBezTo>
                <a:cubicBezTo>
                  <a:pt x="3438200" y="2452980"/>
                  <a:pt x="3146718" y="2500552"/>
                  <a:pt x="2919113" y="2471057"/>
                </a:cubicBezTo>
                <a:cubicBezTo>
                  <a:pt x="2691508" y="2441562"/>
                  <a:pt x="2680431" y="2489233"/>
                  <a:pt x="2456824" y="2471057"/>
                </a:cubicBezTo>
                <a:cubicBezTo>
                  <a:pt x="2233217" y="2452881"/>
                  <a:pt x="1899136" y="2449612"/>
                  <a:pt x="1559437" y="2471057"/>
                </a:cubicBezTo>
                <a:cubicBezTo>
                  <a:pt x="1219738" y="2492502"/>
                  <a:pt x="1273787" y="2443137"/>
                  <a:pt x="988373" y="2471057"/>
                </a:cubicBezTo>
                <a:cubicBezTo>
                  <a:pt x="702959" y="2498977"/>
                  <a:pt x="435133" y="2470355"/>
                  <a:pt x="254148" y="2471057"/>
                </a:cubicBezTo>
                <a:cubicBezTo>
                  <a:pt x="109889" y="2483985"/>
                  <a:pt x="-2348" y="2382505"/>
                  <a:pt x="0" y="2216909"/>
                </a:cubicBezTo>
                <a:cubicBezTo>
                  <a:pt x="21259" y="1977504"/>
                  <a:pt x="22752" y="1868110"/>
                  <a:pt x="0" y="1621538"/>
                </a:cubicBezTo>
                <a:cubicBezTo>
                  <a:pt x="-22752" y="1374966"/>
                  <a:pt x="-29843" y="1213508"/>
                  <a:pt x="0" y="947657"/>
                </a:cubicBezTo>
                <a:cubicBezTo>
                  <a:pt x="29843" y="681806"/>
                  <a:pt x="-7564" y="599000"/>
                  <a:pt x="0" y="25414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9391650"/>
                      <a:gd name="connsiteY0" fmla="*/ 331399 h 3222170"/>
                      <a:gd name="connsiteX1" fmla="*/ 209637 w 9391650"/>
                      <a:gd name="connsiteY1" fmla="*/ 0 h 3222170"/>
                      <a:gd name="connsiteX2" fmla="*/ 770410 w 9391650"/>
                      <a:gd name="connsiteY2" fmla="*/ 0 h 3222170"/>
                      <a:gd name="connsiteX3" fmla="*/ 1151736 w 9391650"/>
                      <a:gd name="connsiteY3" fmla="*/ 0 h 3222170"/>
                      <a:gd name="connsiteX4" fmla="*/ 1802233 w 9391650"/>
                      <a:gd name="connsiteY4" fmla="*/ 0 h 3222170"/>
                      <a:gd name="connsiteX5" fmla="*/ 2452731 w 9391650"/>
                      <a:gd name="connsiteY5" fmla="*/ 0 h 3222170"/>
                      <a:gd name="connsiteX6" fmla="*/ 3103228 w 9391650"/>
                      <a:gd name="connsiteY6" fmla="*/ 0 h 3222170"/>
                      <a:gd name="connsiteX7" fmla="*/ 3394830 w 9391650"/>
                      <a:gd name="connsiteY7" fmla="*/ 0 h 3222170"/>
                      <a:gd name="connsiteX8" fmla="*/ 3686432 w 9391650"/>
                      <a:gd name="connsiteY8" fmla="*/ 0 h 3222170"/>
                      <a:gd name="connsiteX9" fmla="*/ 4247206 w 9391650"/>
                      <a:gd name="connsiteY9" fmla="*/ 0 h 3222170"/>
                      <a:gd name="connsiteX10" fmla="*/ 4897703 w 9391650"/>
                      <a:gd name="connsiteY10" fmla="*/ 0 h 3222170"/>
                      <a:gd name="connsiteX11" fmla="*/ 5189306 w 9391650"/>
                      <a:gd name="connsiteY11" fmla="*/ 0 h 3222170"/>
                      <a:gd name="connsiteX12" fmla="*/ 5929526 w 9391650"/>
                      <a:gd name="connsiteY12" fmla="*/ 0 h 3222170"/>
                      <a:gd name="connsiteX13" fmla="*/ 6400576 w 9391650"/>
                      <a:gd name="connsiteY13" fmla="*/ 0 h 3222170"/>
                      <a:gd name="connsiteX14" fmla="*/ 6871626 w 9391650"/>
                      <a:gd name="connsiteY14" fmla="*/ 0 h 3222170"/>
                      <a:gd name="connsiteX15" fmla="*/ 7163228 w 9391650"/>
                      <a:gd name="connsiteY15" fmla="*/ 0 h 3222170"/>
                      <a:gd name="connsiteX16" fmla="*/ 7813725 w 9391650"/>
                      <a:gd name="connsiteY16" fmla="*/ 0 h 3222170"/>
                      <a:gd name="connsiteX17" fmla="*/ 8553946 w 9391650"/>
                      <a:gd name="connsiteY17" fmla="*/ 0 h 3222170"/>
                      <a:gd name="connsiteX18" fmla="*/ 9182012 w 9391650"/>
                      <a:gd name="connsiteY18" fmla="*/ 0 h 3222170"/>
                      <a:gd name="connsiteX19" fmla="*/ 9391650 w 9391650"/>
                      <a:gd name="connsiteY19" fmla="*/ 331399 h 3222170"/>
                      <a:gd name="connsiteX20" fmla="*/ 9391650 w 9391650"/>
                      <a:gd name="connsiteY20" fmla="*/ 1235710 h 3222170"/>
                      <a:gd name="connsiteX21" fmla="*/ 9391650 w 9391650"/>
                      <a:gd name="connsiteY21" fmla="*/ 2012053 h 3222170"/>
                      <a:gd name="connsiteX22" fmla="*/ 9391650 w 9391650"/>
                      <a:gd name="connsiteY22" fmla="*/ 2890770 h 3222170"/>
                      <a:gd name="connsiteX23" fmla="*/ 9182012 w 9391650"/>
                      <a:gd name="connsiteY23" fmla="*/ 3222170 h 3222170"/>
                      <a:gd name="connsiteX24" fmla="*/ 8710962 w 9391650"/>
                      <a:gd name="connsiteY24" fmla="*/ 3222170 h 3222170"/>
                      <a:gd name="connsiteX25" fmla="*/ 8239913 w 9391650"/>
                      <a:gd name="connsiteY25" fmla="*/ 3222170 h 3222170"/>
                      <a:gd name="connsiteX26" fmla="*/ 7679139 w 9391650"/>
                      <a:gd name="connsiteY26" fmla="*/ 3222170 h 3222170"/>
                      <a:gd name="connsiteX27" fmla="*/ 7297813 w 9391650"/>
                      <a:gd name="connsiteY27" fmla="*/ 3222170 h 3222170"/>
                      <a:gd name="connsiteX28" fmla="*/ 6916487 w 9391650"/>
                      <a:gd name="connsiteY28" fmla="*/ 3222170 h 3222170"/>
                      <a:gd name="connsiteX29" fmla="*/ 6624885 w 9391650"/>
                      <a:gd name="connsiteY29" fmla="*/ 3222170 h 3222170"/>
                      <a:gd name="connsiteX30" fmla="*/ 6153835 w 9391650"/>
                      <a:gd name="connsiteY30" fmla="*/ 3222170 h 3222170"/>
                      <a:gd name="connsiteX31" fmla="*/ 5503338 w 9391650"/>
                      <a:gd name="connsiteY31" fmla="*/ 3222170 h 3222170"/>
                      <a:gd name="connsiteX32" fmla="*/ 4942565 w 9391650"/>
                      <a:gd name="connsiteY32" fmla="*/ 3222170 h 3222170"/>
                      <a:gd name="connsiteX33" fmla="*/ 4561239 w 9391650"/>
                      <a:gd name="connsiteY33" fmla="*/ 3222170 h 3222170"/>
                      <a:gd name="connsiteX34" fmla="*/ 4269637 w 9391650"/>
                      <a:gd name="connsiteY34" fmla="*/ 3222170 h 3222170"/>
                      <a:gd name="connsiteX35" fmla="*/ 3529416 w 9391650"/>
                      <a:gd name="connsiteY35" fmla="*/ 3222170 h 3222170"/>
                      <a:gd name="connsiteX36" fmla="*/ 3058366 w 9391650"/>
                      <a:gd name="connsiteY36" fmla="*/ 3222170 h 3222170"/>
                      <a:gd name="connsiteX37" fmla="*/ 2407868 w 9391650"/>
                      <a:gd name="connsiteY37" fmla="*/ 3222170 h 3222170"/>
                      <a:gd name="connsiteX38" fmla="*/ 2116267 w 9391650"/>
                      <a:gd name="connsiteY38" fmla="*/ 3222170 h 3222170"/>
                      <a:gd name="connsiteX39" fmla="*/ 1734941 w 9391650"/>
                      <a:gd name="connsiteY39" fmla="*/ 3222170 h 3222170"/>
                      <a:gd name="connsiteX40" fmla="*/ 1084443 w 9391650"/>
                      <a:gd name="connsiteY40" fmla="*/ 3222170 h 3222170"/>
                      <a:gd name="connsiteX41" fmla="*/ 703118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037646 h 3222170"/>
                      <a:gd name="connsiteX45" fmla="*/ 0 w 9391650"/>
                      <a:gd name="connsiteY45" fmla="*/ 1235710 h 3222170"/>
                      <a:gd name="connsiteX46" fmla="*/ 0 w 9391650"/>
                      <a:gd name="connsiteY46" fmla="*/ 331399 h 3222170"/>
                      <a:gd name="connsiteX0" fmla="*/ 0 w 9391650"/>
                      <a:gd name="connsiteY0" fmla="*/ 331399 h 3222170"/>
                      <a:gd name="connsiteX1" fmla="*/ 209637 w 9391650"/>
                      <a:gd name="connsiteY1" fmla="*/ 0 h 3222170"/>
                      <a:gd name="connsiteX2" fmla="*/ 680687 w 9391650"/>
                      <a:gd name="connsiteY2" fmla="*/ 0 h 3222170"/>
                      <a:gd name="connsiteX3" fmla="*/ 1331184 w 9391650"/>
                      <a:gd name="connsiteY3" fmla="*/ 0 h 3222170"/>
                      <a:gd name="connsiteX4" fmla="*/ 1622786 w 9391650"/>
                      <a:gd name="connsiteY4" fmla="*/ 0 h 3222170"/>
                      <a:gd name="connsiteX5" fmla="*/ 2273283 w 9391650"/>
                      <a:gd name="connsiteY5" fmla="*/ 0 h 3222170"/>
                      <a:gd name="connsiteX6" fmla="*/ 2564885 w 9391650"/>
                      <a:gd name="connsiteY6" fmla="*/ 0 h 3222170"/>
                      <a:gd name="connsiteX7" fmla="*/ 3215382 w 9391650"/>
                      <a:gd name="connsiteY7" fmla="*/ 0 h 3222170"/>
                      <a:gd name="connsiteX8" fmla="*/ 3776156 w 9391650"/>
                      <a:gd name="connsiteY8" fmla="*/ 0 h 3222170"/>
                      <a:gd name="connsiteX9" fmla="*/ 4247206 w 9391650"/>
                      <a:gd name="connsiteY9" fmla="*/ 0 h 3222170"/>
                      <a:gd name="connsiteX10" fmla="*/ 4807980 w 9391650"/>
                      <a:gd name="connsiteY10" fmla="*/ 0 h 3222170"/>
                      <a:gd name="connsiteX11" fmla="*/ 5458477 w 9391650"/>
                      <a:gd name="connsiteY11" fmla="*/ 0 h 3222170"/>
                      <a:gd name="connsiteX12" fmla="*/ 6019250 w 9391650"/>
                      <a:gd name="connsiteY12" fmla="*/ 0 h 3222170"/>
                      <a:gd name="connsiteX13" fmla="*/ 6400576 w 9391650"/>
                      <a:gd name="connsiteY13" fmla="*/ 0 h 3222170"/>
                      <a:gd name="connsiteX14" fmla="*/ 6781902 w 9391650"/>
                      <a:gd name="connsiteY14" fmla="*/ 0 h 3222170"/>
                      <a:gd name="connsiteX15" fmla="*/ 7163228 w 9391650"/>
                      <a:gd name="connsiteY15" fmla="*/ 0 h 3222170"/>
                      <a:gd name="connsiteX16" fmla="*/ 7544554 w 9391650"/>
                      <a:gd name="connsiteY16" fmla="*/ 0 h 3222170"/>
                      <a:gd name="connsiteX17" fmla="*/ 8195051 w 9391650"/>
                      <a:gd name="connsiteY17" fmla="*/ 0 h 3222170"/>
                      <a:gd name="connsiteX18" fmla="*/ 8576377 w 9391650"/>
                      <a:gd name="connsiteY18" fmla="*/ 0 h 3222170"/>
                      <a:gd name="connsiteX19" fmla="*/ 9182012 w 9391650"/>
                      <a:gd name="connsiteY19" fmla="*/ 0 h 3222170"/>
                      <a:gd name="connsiteX20" fmla="*/ 9391650 w 9391650"/>
                      <a:gd name="connsiteY20" fmla="*/ 331399 h 3222170"/>
                      <a:gd name="connsiteX21" fmla="*/ 9391650 w 9391650"/>
                      <a:gd name="connsiteY21" fmla="*/ 1210116 h 3222170"/>
                      <a:gd name="connsiteX22" fmla="*/ 9391650 w 9391650"/>
                      <a:gd name="connsiteY22" fmla="*/ 2088834 h 3222170"/>
                      <a:gd name="connsiteX23" fmla="*/ 9391650 w 9391650"/>
                      <a:gd name="connsiteY23" fmla="*/ 2890770 h 3222170"/>
                      <a:gd name="connsiteX24" fmla="*/ 9182012 w 9391650"/>
                      <a:gd name="connsiteY24" fmla="*/ 3222170 h 3222170"/>
                      <a:gd name="connsiteX25" fmla="*/ 8621239 w 9391650"/>
                      <a:gd name="connsiteY25" fmla="*/ 3222170 h 3222170"/>
                      <a:gd name="connsiteX26" fmla="*/ 8150189 w 9391650"/>
                      <a:gd name="connsiteY26" fmla="*/ 3222170 h 3222170"/>
                      <a:gd name="connsiteX27" fmla="*/ 7858587 w 9391650"/>
                      <a:gd name="connsiteY27" fmla="*/ 3222170 h 3222170"/>
                      <a:gd name="connsiteX28" fmla="*/ 7566984 w 9391650"/>
                      <a:gd name="connsiteY28" fmla="*/ 3222170 h 3222170"/>
                      <a:gd name="connsiteX29" fmla="*/ 7275382 w 9391650"/>
                      <a:gd name="connsiteY29" fmla="*/ 3222170 h 3222170"/>
                      <a:gd name="connsiteX30" fmla="*/ 6804332 w 9391650"/>
                      <a:gd name="connsiteY30" fmla="*/ 3222170 h 3222170"/>
                      <a:gd name="connsiteX31" fmla="*/ 6243559 w 9391650"/>
                      <a:gd name="connsiteY31" fmla="*/ 3222170 h 3222170"/>
                      <a:gd name="connsiteX32" fmla="*/ 5503338 w 9391650"/>
                      <a:gd name="connsiteY32" fmla="*/ 3222170 h 3222170"/>
                      <a:gd name="connsiteX33" fmla="*/ 4942565 w 9391650"/>
                      <a:gd name="connsiteY33" fmla="*/ 3222170 h 3222170"/>
                      <a:gd name="connsiteX34" fmla="*/ 4650963 w 9391650"/>
                      <a:gd name="connsiteY34" fmla="*/ 3222170 h 3222170"/>
                      <a:gd name="connsiteX35" fmla="*/ 4000466 w 9391650"/>
                      <a:gd name="connsiteY35" fmla="*/ 3222170 h 3222170"/>
                      <a:gd name="connsiteX36" fmla="*/ 3619140 w 9391650"/>
                      <a:gd name="connsiteY36" fmla="*/ 3222170 h 3222170"/>
                      <a:gd name="connsiteX37" fmla="*/ 2968643 w 9391650"/>
                      <a:gd name="connsiteY37" fmla="*/ 3222170 h 3222170"/>
                      <a:gd name="connsiteX38" fmla="*/ 2407868 w 9391650"/>
                      <a:gd name="connsiteY38" fmla="*/ 3222170 h 3222170"/>
                      <a:gd name="connsiteX39" fmla="*/ 2026543 w 9391650"/>
                      <a:gd name="connsiteY39" fmla="*/ 3222170 h 3222170"/>
                      <a:gd name="connsiteX40" fmla="*/ 1286322 w 9391650"/>
                      <a:gd name="connsiteY40" fmla="*/ 3222170 h 3222170"/>
                      <a:gd name="connsiteX41" fmla="*/ 815272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114427 h 3222170"/>
                      <a:gd name="connsiteX45" fmla="*/ 0 w 9391650"/>
                      <a:gd name="connsiteY45" fmla="*/ 1235710 h 3222170"/>
                      <a:gd name="connsiteX46" fmla="*/ 0 w 9391650"/>
                      <a:gd name="connsiteY46" fmla="*/ 331399 h 322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91650" h="3222170" fill="none" extrusionOk="0">
                        <a:moveTo>
                          <a:pt x="0" y="331399"/>
                        </a:moveTo>
                        <a:cubicBezTo>
                          <a:pt x="-19973" y="137866"/>
                          <a:pt x="114933" y="-5407"/>
                          <a:pt x="209637" y="0"/>
                        </a:cubicBezTo>
                        <a:cubicBezTo>
                          <a:pt x="327206" y="-20991"/>
                          <a:pt x="498653" y="-4610"/>
                          <a:pt x="770410" y="0"/>
                        </a:cubicBezTo>
                        <a:cubicBezTo>
                          <a:pt x="1040825" y="48198"/>
                          <a:pt x="1057606" y="-32729"/>
                          <a:pt x="1151736" y="0"/>
                        </a:cubicBezTo>
                        <a:cubicBezTo>
                          <a:pt x="1248512" y="29776"/>
                          <a:pt x="1559759" y="-11992"/>
                          <a:pt x="1802233" y="0"/>
                        </a:cubicBezTo>
                        <a:cubicBezTo>
                          <a:pt x="2008453" y="45100"/>
                          <a:pt x="2273231" y="-10145"/>
                          <a:pt x="2452731" y="0"/>
                        </a:cubicBezTo>
                        <a:cubicBezTo>
                          <a:pt x="2600039" y="-2248"/>
                          <a:pt x="2856371" y="-37289"/>
                          <a:pt x="3103228" y="0"/>
                        </a:cubicBezTo>
                        <a:cubicBezTo>
                          <a:pt x="3381980" y="48705"/>
                          <a:pt x="3310239" y="-3635"/>
                          <a:pt x="3394830" y="0"/>
                        </a:cubicBezTo>
                        <a:cubicBezTo>
                          <a:pt x="3498164" y="24160"/>
                          <a:pt x="3611458" y="28410"/>
                          <a:pt x="3686432" y="0"/>
                        </a:cubicBezTo>
                        <a:cubicBezTo>
                          <a:pt x="3762642" y="6322"/>
                          <a:pt x="4149139" y="2894"/>
                          <a:pt x="4247206" y="0"/>
                        </a:cubicBezTo>
                        <a:cubicBezTo>
                          <a:pt x="4348582" y="-19178"/>
                          <a:pt x="4725542" y="-16514"/>
                          <a:pt x="4897703" y="0"/>
                        </a:cubicBezTo>
                        <a:cubicBezTo>
                          <a:pt x="5041056" y="-9065"/>
                          <a:pt x="5079592" y="16812"/>
                          <a:pt x="5189306" y="0"/>
                        </a:cubicBezTo>
                        <a:cubicBezTo>
                          <a:pt x="5313552" y="-11620"/>
                          <a:pt x="5668708" y="-1731"/>
                          <a:pt x="5929526" y="0"/>
                        </a:cubicBezTo>
                        <a:cubicBezTo>
                          <a:pt x="6202471" y="22795"/>
                          <a:pt x="6161785" y="15622"/>
                          <a:pt x="6400576" y="0"/>
                        </a:cubicBezTo>
                        <a:cubicBezTo>
                          <a:pt x="6615547" y="-16276"/>
                          <a:pt x="6766039" y="-2743"/>
                          <a:pt x="6871626" y="0"/>
                        </a:cubicBezTo>
                        <a:cubicBezTo>
                          <a:pt x="6993838" y="4008"/>
                          <a:pt x="7039204" y="-6964"/>
                          <a:pt x="7163228" y="0"/>
                        </a:cubicBezTo>
                        <a:cubicBezTo>
                          <a:pt x="7300306" y="19614"/>
                          <a:pt x="7674152" y="-16458"/>
                          <a:pt x="7813725" y="0"/>
                        </a:cubicBezTo>
                        <a:cubicBezTo>
                          <a:pt x="8000271" y="25886"/>
                          <a:pt x="8305071" y="-54510"/>
                          <a:pt x="8553946" y="0"/>
                        </a:cubicBezTo>
                        <a:cubicBezTo>
                          <a:pt x="8828302" y="41243"/>
                          <a:pt x="8882843" y="-4117"/>
                          <a:pt x="9182012" y="0"/>
                        </a:cubicBezTo>
                        <a:cubicBezTo>
                          <a:pt x="9240432" y="8006"/>
                          <a:pt x="9416881" y="154746"/>
                          <a:pt x="9391650" y="331399"/>
                        </a:cubicBezTo>
                        <a:cubicBezTo>
                          <a:pt x="9359676" y="560753"/>
                          <a:pt x="9385433" y="907052"/>
                          <a:pt x="9391650" y="1235710"/>
                        </a:cubicBezTo>
                        <a:cubicBezTo>
                          <a:pt x="9420684" y="1566181"/>
                          <a:pt x="9439447" y="1796106"/>
                          <a:pt x="9391650" y="2012053"/>
                        </a:cubicBezTo>
                        <a:cubicBezTo>
                          <a:pt x="9359852" y="2230213"/>
                          <a:pt x="9397912" y="2580379"/>
                          <a:pt x="9391650" y="2890770"/>
                        </a:cubicBezTo>
                        <a:cubicBezTo>
                          <a:pt x="9392957" y="3032429"/>
                          <a:pt x="9299042" y="3204091"/>
                          <a:pt x="9182012" y="3222170"/>
                        </a:cubicBezTo>
                        <a:cubicBezTo>
                          <a:pt x="9072251" y="3196890"/>
                          <a:pt x="8890744" y="3201756"/>
                          <a:pt x="8710962" y="3222170"/>
                        </a:cubicBezTo>
                        <a:cubicBezTo>
                          <a:pt x="8520695" y="3250956"/>
                          <a:pt x="8382240" y="3200358"/>
                          <a:pt x="8239913" y="3222170"/>
                        </a:cubicBezTo>
                        <a:cubicBezTo>
                          <a:pt x="8104285" y="3245072"/>
                          <a:pt x="7938312" y="3196612"/>
                          <a:pt x="7679139" y="3222170"/>
                        </a:cubicBezTo>
                        <a:cubicBezTo>
                          <a:pt x="7412756" y="3240074"/>
                          <a:pt x="7422147" y="3207425"/>
                          <a:pt x="7297813" y="3222170"/>
                        </a:cubicBezTo>
                        <a:cubicBezTo>
                          <a:pt x="7174031" y="3245847"/>
                          <a:pt x="7091739" y="3243194"/>
                          <a:pt x="6916487" y="3222170"/>
                        </a:cubicBezTo>
                        <a:cubicBezTo>
                          <a:pt x="6757793" y="3195816"/>
                          <a:pt x="6723963" y="3234833"/>
                          <a:pt x="6624885" y="3222170"/>
                        </a:cubicBezTo>
                        <a:cubicBezTo>
                          <a:pt x="6531548" y="3172891"/>
                          <a:pt x="6339182" y="3181573"/>
                          <a:pt x="6153835" y="3222170"/>
                        </a:cubicBezTo>
                        <a:cubicBezTo>
                          <a:pt x="5970342" y="3223225"/>
                          <a:pt x="5806112" y="3242474"/>
                          <a:pt x="5503338" y="3222170"/>
                        </a:cubicBezTo>
                        <a:cubicBezTo>
                          <a:pt x="5203962" y="3176105"/>
                          <a:pt x="5193727" y="3188544"/>
                          <a:pt x="4942565" y="3222170"/>
                        </a:cubicBezTo>
                        <a:cubicBezTo>
                          <a:pt x="4692026" y="3255273"/>
                          <a:pt x="4673453" y="3228935"/>
                          <a:pt x="4561239" y="3222170"/>
                        </a:cubicBezTo>
                        <a:cubicBezTo>
                          <a:pt x="4438451" y="3228905"/>
                          <a:pt x="4341532" y="3205571"/>
                          <a:pt x="4269637" y="3222170"/>
                        </a:cubicBezTo>
                        <a:cubicBezTo>
                          <a:pt x="4202346" y="3206243"/>
                          <a:pt x="3729631" y="3283056"/>
                          <a:pt x="3529416" y="3222170"/>
                        </a:cubicBezTo>
                        <a:cubicBezTo>
                          <a:pt x="3324143" y="3185458"/>
                          <a:pt x="3150691" y="3229617"/>
                          <a:pt x="3058366" y="3222170"/>
                        </a:cubicBezTo>
                        <a:cubicBezTo>
                          <a:pt x="2928855" y="3244242"/>
                          <a:pt x="2725121" y="3235424"/>
                          <a:pt x="2407868" y="3222170"/>
                        </a:cubicBezTo>
                        <a:cubicBezTo>
                          <a:pt x="2152303" y="3203021"/>
                          <a:pt x="2238491" y="3195961"/>
                          <a:pt x="2116267" y="3222170"/>
                        </a:cubicBezTo>
                        <a:cubicBezTo>
                          <a:pt x="1989843" y="3225668"/>
                          <a:pt x="1821567" y="3224500"/>
                          <a:pt x="1734941" y="3222170"/>
                        </a:cubicBezTo>
                        <a:cubicBezTo>
                          <a:pt x="1667099" y="3232020"/>
                          <a:pt x="1368311" y="3299793"/>
                          <a:pt x="1084443" y="3222170"/>
                        </a:cubicBezTo>
                        <a:cubicBezTo>
                          <a:pt x="784413" y="3204107"/>
                          <a:pt x="834596" y="3256770"/>
                          <a:pt x="703118" y="3222170"/>
                        </a:cubicBezTo>
                        <a:cubicBezTo>
                          <a:pt x="564260" y="3185880"/>
                          <a:pt x="407637" y="3204336"/>
                          <a:pt x="209637" y="3222170"/>
                        </a:cubicBezTo>
                        <a:cubicBezTo>
                          <a:pt x="80087" y="3208964"/>
                          <a:pt x="-2982" y="3092503"/>
                          <a:pt x="0" y="2890770"/>
                        </a:cubicBezTo>
                        <a:cubicBezTo>
                          <a:pt x="24892" y="2724257"/>
                          <a:pt x="25545" y="2306725"/>
                          <a:pt x="0" y="2037646"/>
                        </a:cubicBezTo>
                        <a:cubicBezTo>
                          <a:pt x="25842" y="1741350"/>
                          <a:pt x="-23788" y="1478021"/>
                          <a:pt x="0" y="1235710"/>
                        </a:cubicBezTo>
                        <a:cubicBezTo>
                          <a:pt x="12326" y="1009237"/>
                          <a:pt x="43344" y="686215"/>
                          <a:pt x="0" y="331399"/>
                        </a:cubicBezTo>
                        <a:close/>
                      </a:path>
                      <a:path w="9391650" h="3222170" stroke="0" extrusionOk="0">
                        <a:moveTo>
                          <a:pt x="0" y="331399"/>
                        </a:moveTo>
                        <a:cubicBezTo>
                          <a:pt x="890" y="154313"/>
                          <a:pt x="96973" y="1289"/>
                          <a:pt x="209637" y="0"/>
                        </a:cubicBezTo>
                        <a:cubicBezTo>
                          <a:pt x="338626" y="17448"/>
                          <a:pt x="489130" y="-7771"/>
                          <a:pt x="680687" y="0"/>
                        </a:cubicBezTo>
                        <a:cubicBezTo>
                          <a:pt x="878675" y="-17377"/>
                          <a:pt x="1050279" y="-10625"/>
                          <a:pt x="1331184" y="0"/>
                        </a:cubicBezTo>
                        <a:cubicBezTo>
                          <a:pt x="1610866" y="21845"/>
                          <a:pt x="1522472" y="15815"/>
                          <a:pt x="1622786" y="0"/>
                        </a:cubicBezTo>
                        <a:cubicBezTo>
                          <a:pt x="1734551" y="-24504"/>
                          <a:pt x="1919282" y="7330"/>
                          <a:pt x="2273283" y="0"/>
                        </a:cubicBezTo>
                        <a:cubicBezTo>
                          <a:pt x="2589836" y="-12750"/>
                          <a:pt x="2483704" y="-9871"/>
                          <a:pt x="2564885" y="0"/>
                        </a:cubicBezTo>
                        <a:cubicBezTo>
                          <a:pt x="2645650" y="30744"/>
                          <a:pt x="2971879" y="16689"/>
                          <a:pt x="3215382" y="0"/>
                        </a:cubicBezTo>
                        <a:cubicBezTo>
                          <a:pt x="3457211" y="-8513"/>
                          <a:pt x="3520753" y="-46297"/>
                          <a:pt x="3776156" y="0"/>
                        </a:cubicBezTo>
                        <a:cubicBezTo>
                          <a:pt x="4038834" y="42644"/>
                          <a:pt x="4135510" y="46884"/>
                          <a:pt x="4247206" y="0"/>
                        </a:cubicBezTo>
                        <a:cubicBezTo>
                          <a:pt x="4377140" y="-34884"/>
                          <a:pt x="4609004" y="-36239"/>
                          <a:pt x="4807980" y="0"/>
                        </a:cubicBezTo>
                        <a:cubicBezTo>
                          <a:pt x="4980865" y="59892"/>
                          <a:pt x="5218052" y="2931"/>
                          <a:pt x="5458477" y="0"/>
                        </a:cubicBezTo>
                        <a:cubicBezTo>
                          <a:pt x="5722315" y="10755"/>
                          <a:pt x="5756083" y="5492"/>
                          <a:pt x="6019250" y="0"/>
                        </a:cubicBezTo>
                        <a:cubicBezTo>
                          <a:pt x="6281443" y="-3959"/>
                          <a:pt x="6246617" y="7488"/>
                          <a:pt x="6400576" y="0"/>
                        </a:cubicBezTo>
                        <a:cubicBezTo>
                          <a:pt x="6544124" y="-26336"/>
                          <a:pt x="6637318" y="-11323"/>
                          <a:pt x="6781902" y="0"/>
                        </a:cubicBezTo>
                        <a:cubicBezTo>
                          <a:pt x="6911948" y="4028"/>
                          <a:pt x="7065025" y="-23141"/>
                          <a:pt x="7163228" y="0"/>
                        </a:cubicBezTo>
                        <a:cubicBezTo>
                          <a:pt x="7251038" y="39677"/>
                          <a:pt x="7364191" y="-1599"/>
                          <a:pt x="7544554" y="0"/>
                        </a:cubicBezTo>
                        <a:cubicBezTo>
                          <a:pt x="7734590" y="1553"/>
                          <a:pt x="8035304" y="26337"/>
                          <a:pt x="8195051" y="0"/>
                        </a:cubicBezTo>
                        <a:cubicBezTo>
                          <a:pt x="8356138" y="-24606"/>
                          <a:pt x="8400202" y="1528"/>
                          <a:pt x="8576377" y="0"/>
                        </a:cubicBezTo>
                        <a:cubicBezTo>
                          <a:pt x="8720076" y="241"/>
                          <a:pt x="8996471" y="-35820"/>
                          <a:pt x="9182012" y="0"/>
                        </a:cubicBezTo>
                        <a:cubicBezTo>
                          <a:pt x="9278907" y="22944"/>
                          <a:pt x="9393130" y="146686"/>
                          <a:pt x="9391650" y="331399"/>
                        </a:cubicBezTo>
                        <a:cubicBezTo>
                          <a:pt x="9368455" y="565545"/>
                          <a:pt x="9321466" y="867832"/>
                          <a:pt x="9391650" y="1210116"/>
                        </a:cubicBezTo>
                        <a:cubicBezTo>
                          <a:pt x="9400163" y="1583635"/>
                          <a:pt x="9396614" y="1889667"/>
                          <a:pt x="9391650" y="2088834"/>
                        </a:cubicBezTo>
                        <a:cubicBezTo>
                          <a:pt x="9394792" y="2250759"/>
                          <a:pt x="9368806" y="2684228"/>
                          <a:pt x="9391650" y="2890770"/>
                        </a:cubicBezTo>
                        <a:cubicBezTo>
                          <a:pt x="9381818" y="3105496"/>
                          <a:pt x="9310440" y="3252294"/>
                          <a:pt x="9182012" y="3222170"/>
                        </a:cubicBezTo>
                        <a:cubicBezTo>
                          <a:pt x="8962606" y="3208077"/>
                          <a:pt x="8766509" y="3225945"/>
                          <a:pt x="8621239" y="3222170"/>
                        </a:cubicBezTo>
                        <a:cubicBezTo>
                          <a:pt x="8521050" y="3238564"/>
                          <a:pt x="8321652" y="3243148"/>
                          <a:pt x="8150189" y="3222170"/>
                        </a:cubicBezTo>
                        <a:cubicBezTo>
                          <a:pt x="7988352" y="3230686"/>
                          <a:pt x="7960706" y="3240406"/>
                          <a:pt x="7858587" y="3222170"/>
                        </a:cubicBezTo>
                        <a:cubicBezTo>
                          <a:pt x="7747872" y="3198630"/>
                          <a:pt x="7702980" y="3233902"/>
                          <a:pt x="7566984" y="3222170"/>
                        </a:cubicBezTo>
                        <a:cubicBezTo>
                          <a:pt x="7426418" y="3217490"/>
                          <a:pt x="7371400" y="3219728"/>
                          <a:pt x="7275382" y="3222170"/>
                        </a:cubicBezTo>
                        <a:cubicBezTo>
                          <a:pt x="7194966" y="3199259"/>
                          <a:pt x="6941325" y="3227356"/>
                          <a:pt x="6804332" y="3222170"/>
                        </a:cubicBezTo>
                        <a:cubicBezTo>
                          <a:pt x="6693029" y="3207575"/>
                          <a:pt x="6441940" y="3228532"/>
                          <a:pt x="6243559" y="3222170"/>
                        </a:cubicBezTo>
                        <a:cubicBezTo>
                          <a:pt x="6044180" y="3183268"/>
                          <a:pt x="5788875" y="3142524"/>
                          <a:pt x="5503338" y="3222170"/>
                        </a:cubicBezTo>
                        <a:cubicBezTo>
                          <a:pt x="5231695" y="3280859"/>
                          <a:pt x="5134300" y="3231438"/>
                          <a:pt x="4942565" y="3222170"/>
                        </a:cubicBezTo>
                        <a:cubicBezTo>
                          <a:pt x="4749583" y="3210556"/>
                          <a:pt x="4727375" y="3228853"/>
                          <a:pt x="4650963" y="3222170"/>
                        </a:cubicBezTo>
                        <a:cubicBezTo>
                          <a:pt x="4587416" y="3235448"/>
                          <a:pt x="4263684" y="3200780"/>
                          <a:pt x="4000466" y="3222170"/>
                        </a:cubicBezTo>
                        <a:cubicBezTo>
                          <a:pt x="3758487" y="3207654"/>
                          <a:pt x="3711634" y="3207215"/>
                          <a:pt x="3619140" y="3222170"/>
                        </a:cubicBezTo>
                        <a:cubicBezTo>
                          <a:pt x="3508840" y="3228048"/>
                          <a:pt x="3125611" y="3261105"/>
                          <a:pt x="2968643" y="3222170"/>
                        </a:cubicBezTo>
                        <a:cubicBezTo>
                          <a:pt x="2875068" y="3171127"/>
                          <a:pt x="2613412" y="3253797"/>
                          <a:pt x="2407868" y="3222170"/>
                        </a:cubicBezTo>
                        <a:cubicBezTo>
                          <a:pt x="2228602" y="3173560"/>
                          <a:pt x="2212949" y="3250192"/>
                          <a:pt x="2026543" y="3222170"/>
                        </a:cubicBezTo>
                        <a:cubicBezTo>
                          <a:pt x="1853210" y="3238879"/>
                          <a:pt x="1589218" y="3159284"/>
                          <a:pt x="1286322" y="3222170"/>
                        </a:cubicBezTo>
                        <a:cubicBezTo>
                          <a:pt x="1001052" y="3248920"/>
                          <a:pt x="1057863" y="3203225"/>
                          <a:pt x="815272" y="3222170"/>
                        </a:cubicBezTo>
                        <a:cubicBezTo>
                          <a:pt x="578908" y="3263718"/>
                          <a:pt x="353864" y="3228022"/>
                          <a:pt x="209637" y="3222170"/>
                        </a:cubicBezTo>
                        <a:cubicBezTo>
                          <a:pt x="126660" y="3253305"/>
                          <a:pt x="14845" y="3086714"/>
                          <a:pt x="0" y="2890770"/>
                        </a:cubicBezTo>
                        <a:cubicBezTo>
                          <a:pt x="25602" y="2605368"/>
                          <a:pt x="24769" y="2434881"/>
                          <a:pt x="0" y="2114427"/>
                        </a:cubicBezTo>
                        <a:cubicBezTo>
                          <a:pt x="-57057" y="1811508"/>
                          <a:pt x="-69709" y="1592376"/>
                          <a:pt x="0" y="1235710"/>
                        </a:cubicBezTo>
                        <a:cubicBezTo>
                          <a:pt x="20224" y="895593"/>
                          <a:pt x="13561" y="789683"/>
                          <a:pt x="0" y="331399"/>
                        </a:cubicBezTo>
                        <a:close/>
                      </a:path>
                      <a:path w="9391650" h="3222170" fill="none" stroke="0" extrusionOk="0">
                        <a:moveTo>
                          <a:pt x="0" y="331399"/>
                        </a:moveTo>
                        <a:cubicBezTo>
                          <a:pt x="-38296" y="133441"/>
                          <a:pt x="108423" y="35941"/>
                          <a:pt x="209637" y="0"/>
                        </a:cubicBezTo>
                        <a:cubicBezTo>
                          <a:pt x="305714" y="-17195"/>
                          <a:pt x="498122" y="-44456"/>
                          <a:pt x="770410" y="0"/>
                        </a:cubicBezTo>
                        <a:cubicBezTo>
                          <a:pt x="1044814" y="34876"/>
                          <a:pt x="1050561" y="-29965"/>
                          <a:pt x="1151736" y="0"/>
                        </a:cubicBezTo>
                        <a:cubicBezTo>
                          <a:pt x="1271413" y="51742"/>
                          <a:pt x="1584877" y="-35515"/>
                          <a:pt x="1802233" y="0"/>
                        </a:cubicBezTo>
                        <a:cubicBezTo>
                          <a:pt x="2042720" y="89571"/>
                          <a:pt x="2282771" y="13119"/>
                          <a:pt x="2452731" y="0"/>
                        </a:cubicBezTo>
                        <a:cubicBezTo>
                          <a:pt x="2631193" y="-6080"/>
                          <a:pt x="2827349" y="-22457"/>
                          <a:pt x="3103228" y="0"/>
                        </a:cubicBezTo>
                        <a:cubicBezTo>
                          <a:pt x="3381989" y="36050"/>
                          <a:pt x="3302431" y="-18895"/>
                          <a:pt x="3394830" y="0"/>
                        </a:cubicBezTo>
                        <a:cubicBezTo>
                          <a:pt x="3495736" y="25824"/>
                          <a:pt x="3614232" y="-4003"/>
                          <a:pt x="3686432" y="0"/>
                        </a:cubicBezTo>
                        <a:cubicBezTo>
                          <a:pt x="3771122" y="13338"/>
                          <a:pt x="4150754" y="13272"/>
                          <a:pt x="4247206" y="0"/>
                        </a:cubicBezTo>
                        <a:cubicBezTo>
                          <a:pt x="4334135" y="-15139"/>
                          <a:pt x="4750842" y="20335"/>
                          <a:pt x="4897703" y="0"/>
                        </a:cubicBezTo>
                        <a:cubicBezTo>
                          <a:pt x="5047950" y="-8859"/>
                          <a:pt x="5090897" y="12256"/>
                          <a:pt x="5189306" y="0"/>
                        </a:cubicBezTo>
                        <a:cubicBezTo>
                          <a:pt x="5294999" y="30751"/>
                          <a:pt x="5606258" y="-7831"/>
                          <a:pt x="5929526" y="0"/>
                        </a:cubicBezTo>
                        <a:cubicBezTo>
                          <a:pt x="6193464" y="26911"/>
                          <a:pt x="6171160" y="20930"/>
                          <a:pt x="6400576" y="0"/>
                        </a:cubicBezTo>
                        <a:cubicBezTo>
                          <a:pt x="6623463" y="-23920"/>
                          <a:pt x="6777918" y="6938"/>
                          <a:pt x="6871626" y="0"/>
                        </a:cubicBezTo>
                        <a:cubicBezTo>
                          <a:pt x="6995576" y="-7626"/>
                          <a:pt x="7039244" y="5496"/>
                          <a:pt x="7163228" y="0"/>
                        </a:cubicBezTo>
                        <a:cubicBezTo>
                          <a:pt x="7274124" y="18988"/>
                          <a:pt x="7658042" y="-53057"/>
                          <a:pt x="7813725" y="0"/>
                        </a:cubicBezTo>
                        <a:cubicBezTo>
                          <a:pt x="7984444" y="20821"/>
                          <a:pt x="8297151" y="9428"/>
                          <a:pt x="8553946" y="0"/>
                        </a:cubicBezTo>
                        <a:cubicBezTo>
                          <a:pt x="8827211" y="39968"/>
                          <a:pt x="8897044" y="-4037"/>
                          <a:pt x="9182012" y="0"/>
                        </a:cubicBezTo>
                        <a:cubicBezTo>
                          <a:pt x="9268050" y="-23382"/>
                          <a:pt x="9371456" y="167529"/>
                          <a:pt x="9391650" y="331399"/>
                        </a:cubicBezTo>
                        <a:cubicBezTo>
                          <a:pt x="9449423" y="507961"/>
                          <a:pt x="9370678" y="871029"/>
                          <a:pt x="9391650" y="1235710"/>
                        </a:cubicBezTo>
                        <a:cubicBezTo>
                          <a:pt x="9423237" y="1633795"/>
                          <a:pt x="9385313" y="1833873"/>
                          <a:pt x="9391650" y="2012053"/>
                        </a:cubicBezTo>
                        <a:cubicBezTo>
                          <a:pt x="9375424" y="2198090"/>
                          <a:pt x="9418904" y="2603848"/>
                          <a:pt x="9391650" y="2890770"/>
                        </a:cubicBezTo>
                        <a:cubicBezTo>
                          <a:pt x="9389057" y="3066865"/>
                          <a:pt x="9311332" y="3215390"/>
                          <a:pt x="9182012" y="3222170"/>
                        </a:cubicBezTo>
                        <a:cubicBezTo>
                          <a:pt x="9073178" y="3211042"/>
                          <a:pt x="8921431" y="3210365"/>
                          <a:pt x="8710962" y="3222170"/>
                        </a:cubicBezTo>
                        <a:cubicBezTo>
                          <a:pt x="8526376" y="3233360"/>
                          <a:pt x="8362807" y="3158967"/>
                          <a:pt x="8239913" y="3222170"/>
                        </a:cubicBezTo>
                        <a:cubicBezTo>
                          <a:pt x="8135370" y="3248460"/>
                          <a:pt x="7945054" y="3217761"/>
                          <a:pt x="7679139" y="3222170"/>
                        </a:cubicBezTo>
                        <a:cubicBezTo>
                          <a:pt x="7413398" y="3243478"/>
                          <a:pt x="7423067" y="3197998"/>
                          <a:pt x="7297813" y="3222170"/>
                        </a:cubicBezTo>
                        <a:cubicBezTo>
                          <a:pt x="7192366" y="3250980"/>
                          <a:pt x="7074331" y="3257516"/>
                          <a:pt x="6916487" y="3222170"/>
                        </a:cubicBezTo>
                        <a:cubicBezTo>
                          <a:pt x="6755359" y="3192287"/>
                          <a:pt x="6712510" y="3237295"/>
                          <a:pt x="6624885" y="3222170"/>
                        </a:cubicBezTo>
                        <a:cubicBezTo>
                          <a:pt x="6512514" y="3199500"/>
                          <a:pt x="6345118" y="3194593"/>
                          <a:pt x="6153835" y="3222170"/>
                        </a:cubicBezTo>
                        <a:cubicBezTo>
                          <a:pt x="5935909" y="3231477"/>
                          <a:pt x="5797377" y="3260159"/>
                          <a:pt x="5503338" y="3222170"/>
                        </a:cubicBezTo>
                        <a:cubicBezTo>
                          <a:pt x="5203861" y="3177674"/>
                          <a:pt x="5192644" y="3188406"/>
                          <a:pt x="4942565" y="3222170"/>
                        </a:cubicBezTo>
                        <a:cubicBezTo>
                          <a:pt x="4689464" y="3254329"/>
                          <a:pt x="4680125" y="3219889"/>
                          <a:pt x="4561239" y="3222170"/>
                        </a:cubicBezTo>
                        <a:cubicBezTo>
                          <a:pt x="4445541" y="3221724"/>
                          <a:pt x="4326526" y="3207846"/>
                          <a:pt x="4269637" y="3222170"/>
                        </a:cubicBezTo>
                        <a:cubicBezTo>
                          <a:pt x="4173141" y="3266756"/>
                          <a:pt x="3745082" y="3239464"/>
                          <a:pt x="3529416" y="3222170"/>
                        </a:cubicBezTo>
                        <a:cubicBezTo>
                          <a:pt x="3339048" y="3178152"/>
                          <a:pt x="3160495" y="3246246"/>
                          <a:pt x="3058366" y="3222170"/>
                        </a:cubicBezTo>
                        <a:cubicBezTo>
                          <a:pt x="2968241" y="3197256"/>
                          <a:pt x="2704207" y="3254556"/>
                          <a:pt x="2407868" y="3222170"/>
                        </a:cubicBezTo>
                        <a:cubicBezTo>
                          <a:pt x="2145249" y="3188114"/>
                          <a:pt x="2232563" y="3211483"/>
                          <a:pt x="2116267" y="3222170"/>
                        </a:cubicBezTo>
                        <a:cubicBezTo>
                          <a:pt x="2006595" y="3241786"/>
                          <a:pt x="1823289" y="3211254"/>
                          <a:pt x="1734941" y="3222170"/>
                        </a:cubicBezTo>
                        <a:cubicBezTo>
                          <a:pt x="1637934" y="3201484"/>
                          <a:pt x="1375970" y="3243838"/>
                          <a:pt x="1084443" y="3222170"/>
                        </a:cubicBezTo>
                        <a:cubicBezTo>
                          <a:pt x="762491" y="3185782"/>
                          <a:pt x="816637" y="3247476"/>
                          <a:pt x="703118" y="3222170"/>
                        </a:cubicBezTo>
                        <a:cubicBezTo>
                          <a:pt x="543912" y="3210380"/>
                          <a:pt x="362224" y="3171804"/>
                          <a:pt x="209637" y="3222170"/>
                        </a:cubicBezTo>
                        <a:cubicBezTo>
                          <a:pt x="52540" y="3226367"/>
                          <a:pt x="-18302" y="3092285"/>
                          <a:pt x="0" y="2890770"/>
                        </a:cubicBezTo>
                        <a:cubicBezTo>
                          <a:pt x="-19828" y="2707639"/>
                          <a:pt x="2298" y="2343690"/>
                          <a:pt x="0" y="2037646"/>
                        </a:cubicBezTo>
                        <a:cubicBezTo>
                          <a:pt x="-26114" y="1723676"/>
                          <a:pt x="9194" y="1470108"/>
                          <a:pt x="0" y="1235710"/>
                        </a:cubicBezTo>
                        <a:cubicBezTo>
                          <a:pt x="29693" y="1020233"/>
                          <a:pt x="32183" y="668519"/>
                          <a:pt x="0" y="331399"/>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b="1" dirty="0">
                <a:solidFill>
                  <a:srgbClr val="000000"/>
                </a:solidFill>
                <a:latin typeface="Cambria" panose="02040503050406030204" pitchFamily="18" charset="0"/>
                <a:ea typeface="Cambria" panose="02040503050406030204" pitchFamily="18" charset="0"/>
              </a:rPr>
              <a:t>Ví dụ: Mẹ ơi, từ lời ru của mẹ, con đã hiểu thêm về cuộc đời của mẹ./ Mẹ ơi, lời ru của mẹ đã chắp cánh ước mơ cho con./ Mẹ ơi, lời ru của mẹ đã giúp con tiến bộ lên nhiều. Con cảm ơn mẹ, mẹ đã là người nuôi con khôn lớn. Con hứa với mẹ lớn lên, con sẽ là một người có ích,…</a:t>
            </a:r>
          </a:p>
        </p:txBody>
      </p:sp>
    </p:spTree>
    <p:extLst>
      <p:ext uri="{BB962C8B-B14F-4D97-AF65-F5344CB8AC3E}">
        <p14:creationId xmlns:p14="http://schemas.microsoft.com/office/powerpoint/2010/main" val="236851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7"/>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88889E-6 4.44444E-6 C 0.02414 -0.16019 0.04844 -0.32014 0.00139 -0.38264 C -0.04566 -0.44514 -0.16388 -0.41042 -0.28194 -0.3757 " pathEditMode="relative" rAng="0" ptsTypes="aaA">
                                      <p:cBhvr>
                                        <p:cTn id="17" dur="2000" fill="hold"/>
                                        <p:tgtEl>
                                          <p:spTgt spid="67"/>
                                        </p:tgtEl>
                                        <p:attrNameLst>
                                          <p:attrName>ppt_x</p:attrName>
                                          <p:attrName>ppt_y</p:attrName>
                                        </p:attrNameLst>
                                      </p:cBhvr>
                                      <p:rCtr x="-11700" y="-22300"/>
                                    </p:animMotion>
                                  </p:childTnLst>
                                </p:cTn>
                              </p:par>
                            </p:childTnLst>
                          </p:cTn>
                        </p:par>
                      </p:childTnLst>
                    </p:cTn>
                  </p:par>
                </p:childTnLst>
              </p:cTn>
              <p:nextCondLst>
                <p:cond evt="onClick" delay="0">
                  <p:tgtEl>
                    <p:spTgt spid="67"/>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1E7C48B-F08D-EFEA-C2BB-809C68401B1A}"/>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E57C000D-806B-EECB-B8B1-0532E62DC67D}"/>
              </a:ext>
            </a:extLst>
          </p:cNvPr>
          <p:cNvGrpSpPr/>
          <p:nvPr/>
        </p:nvGrpSpPr>
        <p:grpSpPr>
          <a:xfrm>
            <a:off x="1547796" y="908050"/>
            <a:ext cx="9644079" cy="3797300"/>
            <a:chOff x="2771478" y="669118"/>
            <a:chExt cx="6995568" cy="3797300"/>
          </a:xfrm>
        </p:grpSpPr>
        <p:grpSp>
          <p:nvGrpSpPr>
            <p:cNvPr id="4" name="Group 3">
              <a:extLst>
                <a:ext uri="{FF2B5EF4-FFF2-40B4-BE49-F238E27FC236}">
                  <a16:creationId xmlns:a16="http://schemas.microsoft.com/office/drawing/2014/main" id="{7AD2E8A9-A1F9-A41F-E4F8-1F34298DD6FD}"/>
                </a:ext>
              </a:extLst>
            </p:cNvPr>
            <p:cNvGrpSpPr/>
            <p:nvPr/>
          </p:nvGrpSpPr>
          <p:grpSpPr>
            <a:xfrm>
              <a:off x="2909046" y="669118"/>
              <a:ext cx="6858000" cy="3797300"/>
              <a:chOff x="2770094" y="1251073"/>
              <a:chExt cx="6858000" cy="3797300"/>
            </a:xfrm>
          </p:grpSpPr>
          <p:sp>
            <p:nvSpPr>
              <p:cNvPr id="17" name="Rectangle: Rounded Corners 44">
                <a:extLst>
                  <a:ext uri="{FF2B5EF4-FFF2-40B4-BE49-F238E27FC236}">
                    <a16:creationId xmlns:a16="http://schemas.microsoft.com/office/drawing/2014/main" id="{5792E34C-D54F-E834-C769-B6BE9B8B226E}"/>
                  </a:ext>
                </a:extLst>
              </p:cNvPr>
              <p:cNvSpPr/>
              <p:nvPr/>
            </p:nvSpPr>
            <p:spPr>
              <a:xfrm>
                <a:off x="2770094" y="1251073"/>
                <a:ext cx="6858000" cy="3797300"/>
              </a:xfrm>
              <a:custGeom>
                <a:avLst/>
                <a:gdLst>
                  <a:gd name="connsiteX0" fmla="*/ 0 w 9454428"/>
                  <a:gd name="connsiteY0" fmla="*/ 186800 h 1120775"/>
                  <a:gd name="connsiteX1" fmla="*/ 186800 w 9454428"/>
                  <a:gd name="connsiteY1" fmla="*/ 0 h 1120775"/>
                  <a:gd name="connsiteX2" fmla="*/ 845160 w 9454428"/>
                  <a:gd name="connsiteY2" fmla="*/ 0 h 1120775"/>
                  <a:gd name="connsiteX3" fmla="*/ 1503520 w 9454428"/>
                  <a:gd name="connsiteY3" fmla="*/ 0 h 1120775"/>
                  <a:gd name="connsiteX4" fmla="*/ 1798647 w 9454428"/>
                  <a:gd name="connsiteY4" fmla="*/ 0 h 1120775"/>
                  <a:gd name="connsiteX5" fmla="*/ 2366199 w 9454428"/>
                  <a:gd name="connsiteY5" fmla="*/ 0 h 1120775"/>
                  <a:gd name="connsiteX6" fmla="*/ 3115367 w 9454428"/>
                  <a:gd name="connsiteY6" fmla="*/ 0 h 1120775"/>
                  <a:gd name="connsiteX7" fmla="*/ 3410494 w 9454428"/>
                  <a:gd name="connsiteY7" fmla="*/ 0 h 1120775"/>
                  <a:gd name="connsiteX8" fmla="*/ 3887237 w 9454428"/>
                  <a:gd name="connsiteY8" fmla="*/ 0 h 1120775"/>
                  <a:gd name="connsiteX9" fmla="*/ 4182364 w 9454428"/>
                  <a:gd name="connsiteY9" fmla="*/ 0 h 1120775"/>
                  <a:gd name="connsiteX10" fmla="*/ 4568300 w 9454428"/>
                  <a:gd name="connsiteY10" fmla="*/ 0 h 1120775"/>
                  <a:gd name="connsiteX11" fmla="*/ 5317468 w 9454428"/>
                  <a:gd name="connsiteY11" fmla="*/ 0 h 1120775"/>
                  <a:gd name="connsiteX12" fmla="*/ 5703403 w 9454428"/>
                  <a:gd name="connsiteY12" fmla="*/ 0 h 1120775"/>
                  <a:gd name="connsiteX13" fmla="*/ 6361763 w 9454428"/>
                  <a:gd name="connsiteY13" fmla="*/ 0 h 1120775"/>
                  <a:gd name="connsiteX14" fmla="*/ 6656890 w 9454428"/>
                  <a:gd name="connsiteY14" fmla="*/ 0 h 1120775"/>
                  <a:gd name="connsiteX15" fmla="*/ 7224442 w 9454428"/>
                  <a:gd name="connsiteY15" fmla="*/ 0 h 1120775"/>
                  <a:gd name="connsiteX16" fmla="*/ 7973610 w 9454428"/>
                  <a:gd name="connsiteY16" fmla="*/ 0 h 1120775"/>
                  <a:gd name="connsiteX17" fmla="*/ 8268737 w 9454428"/>
                  <a:gd name="connsiteY17" fmla="*/ 0 h 1120775"/>
                  <a:gd name="connsiteX18" fmla="*/ 9267628 w 9454428"/>
                  <a:gd name="connsiteY18" fmla="*/ 0 h 1120775"/>
                  <a:gd name="connsiteX19" fmla="*/ 9454428 w 9454428"/>
                  <a:gd name="connsiteY19" fmla="*/ 186800 h 1120775"/>
                  <a:gd name="connsiteX20" fmla="*/ 9454428 w 9454428"/>
                  <a:gd name="connsiteY20" fmla="*/ 560388 h 1120775"/>
                  <a:gd name="connsiteX21" fmla="*/ 9454428 w 9454428"/>
                  <a:gd name="connsiteY21" fmla="*/ 933975 h 1120775"/>
                  <a:gd name="connsiteX22" fmla="*/ 9267628 w 9454428"/>
                  <a:gd name="connsiteY22" fmla="*/ 1120775 h 1120775"/>
                  <a:gd name="connsiteX23" fmla="*/ 8881693 w 9454428"/>
                  <a:gd name="connsiteY23" fmla="*/ 1120775 h 1120775"/>
                  <a:gd name="connsiteX24" fmla="*/ 8404949 w 9454428"/>
                  <a:gd name="connsiteY24" fmla="*/ 1120775 h 1120775"/>
                  <a:gd name="connsiteX25" fmla="*/ 7655781 w 9454428"/>
                  <a:gd name="connsiteY25" fmla="*/ 1120775 h 1120775"/>
                  <a:gd name="connsiteX26" fmla="*/ 7179038 w 9454428"/>
                  <a:gd name="connsiteY26" fmla="*/ 1120775 h 1120775"/>
                  <a:gd name="connsiteX27" fmla="*/ 6702294 w 9454428"/>
                  <a:gd name="connsiteY27" fmla="*/ 1120775 h 1120775"/>
                  <a:gd name="connsiteX28" fmla="*/ 5953126 w 9454428"/>
                  <a:gd name="connsiteY28" fmla="*/ 1120775 h 1120775"/>
                  <a:gd name="connsiteX29" fmla="*/ 5385574 w 9454428"/>
                  <a:gd name="connsiteY29" fmla="*/ 1120775 h 1120775"/>
                  <a:gd name="connsiteX30" fmla="*/ 4908831 w 9454428"/>
                  <a:gd name="connsiteY30" fmla="*/ 1120775 h 1120775"/>
                  <a:gd name="connsiteX31" fmla="*/ 4250471 w 9454428"/>
                  <a:gd name="connsiteY31" fmla="*/ 1120775 h 1120775"/>
                  <a:gd name="connsiteX32" fmla="*/ 3682919 w 9454428"/>
                  <a:gd name="connsiteY32" fmla="*/ 1120775 h 1120775"/>
                  <a:gd name="connsiteX33" fmla="*/ 3296984 w 9454428"/>
                  <a:gd name="connsiteY33" fmla="*/ 1120775 h 1120775"/>
                  <a:gd name="connsiteX34" fmla="*/ 2729432 w 9454428"/>
                  <a:gd name="connsiteY34" fmla="*/ 1120775 h 1120775"/>
                  <a:gd name="connsiteX35" fmla="*/ 2434305 w 9454428"/>
                  <a:gd name="connsiteY35" fmla="*/ 1120775 h 1120775"/>
                  <a:gd name="connsiteX36" fmla="*/ 1775945 w 9454428"/>
                  <a:gd name="connsiteY36" fmla="*/ 1120775 h 1120775"/>
                  <a:gd name="connsiteX37" fmla="*/ 1390010 w 9454428"/>
                  <a:gd name="connsiteY37" fmla="*/ 1120775 h 1120775"/>
                  <a:gd name="connsiteX38" fmla="*/ 186800 w 9454428"/>
                  <a:gd name="connsiteY38" fmla="*/ 1120775 h 1120775"/>
                  <a:gd name="connsiteX39" fmla="*/ 0 w 9454428"/>
                  <a:gd name="connsiteY39" fmla="*/ 933975 h 1120775"/>
                  <a:gd name="connsiteX40" fmla="*/ 0 w 9454428"/>
                  <a:gd name="connsiteY40" fmla="*/ 552916 h 1120775"/>
                  <a:gd name="connsiteX41" fmla="*/ 0 w 9454428"/>
                  <a:gd name="connsiteY41" fmla="*/ 18680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454428" h="1120775" fill="none" extrusionOk="0">
                    <a:moveTo>
                      <a:pt x="0" y="186800"/>
                    </a:moveTo>
                    <a:cubicBezTo>
                      <a:pt x="-14379" y="94863"/>
                      <a:pt x="72455" y="6931"/>
                      <a:pt x="186800" y="0"/>
                    </a:cubicBezTo>
                    <a:cubicBezTo>
                      <a:pt x="464082" y="-17129"/>
                      <a:pt x="570060" y="42101"/>
                      <a:pt x="845160" y="0"/>
                    </a:cubicBezTo>
                    <a:cubicBezTo>
                      <a:pt x="1120260" y="-42101"/>
                      <a:pt x="1202709" y="71078"/>
                      <a:pt x="1503520" y="0"/>
                    </a:cubicBezTo>
                    <a:cubicBezTo>
                      <a:pt x="1804331" y="-71078"/>
                      <a:pt x="1670755" y="27270"/>
                      <a:pt x="1798647" y="0"/>
                    </a:cubicBezTo>
                    <a:cubicBezTo>
                      <a:pt x="1926539" y="-27270"/>
                      <a:pt x="2113566" y="58095"/>
                      <a:pt x="2366199" y="0"/>
                    </a:cubicBezTo>
                    <a:cubicBezTo>
                      <a:pt x="2618832" y="-58095"/>
                      <a:pt x="2873555" y="30047"/>
                      <a:pt x="3115367" y="0"/>
                    </a:cubicBezTo>
                    <a:cubicBezTo>
                      <a:pt x="3357179" y="-30047"/>
                      <a:pt x="3288848" y="22164"/>
                      <a:pt x="3410494" y="0"/>
                    </a:cubicBezTo>
                    <a:cubicBezTo>
                      <a:pt x="3532140" y="-22164"/>
                      <a:pt x="3773355" y="26530"/>
                      <a:pt x="3887237" y="0"/>
                    </a:cubicBezTo>
                    <a:cubicBezTo>
                      <a:pt x="4001119" y="-26530"/>
                      <a:pt x="4041793" y="13868"/>
                      <a:pt x="4182364" y="0"/>
                    </a:cubicBezTo>
                    <a:cubicBezTo>
                      <a:pt x="4322935" y="-13868"/>
                      <a:pt x="4424911" y="2593"/>
                      <a:pt x="4568300" y="0"/>
                    </a:cubicBezTo>
                    <a:cubicBezTo>
                      <a:pt x="4711689" y="-2593"/>
                      <a:pt x="5123141" y="64736"/>
                      <a:pt x="5317468" y="0"/>
                    </a:cubicBezTo>
                    <a:cubicBezTo>
                      <a:pt x="5511795" y="-64736"/>
                      <a:pt x="5623839" y="1036"/>
                      <a:pt x="5703403" y="0"/>
                    </a:cubicBezTo>
                    <a:cubicBezTo>
                      <a:pt x="5782968" y="-1036"/>
                      <a:pt x="6133404" y="39865"/>
                      <a:pt x="6361763" y="0"/>
                    </a:cubicBezTo>
                    <a:cubicBezTo>
                      <a:pt x="6590122" y="-39865"/>
                      <a:pt x="6555120" y="6742"/>
                      <a:pt x="6656890" y="0"/>
                    </a:cubicBezTo>
                    <a:cubicBezTo>
                      <a:pt x="6758660" y="-6742"/>
                      <a:pt x="7075198" y="5568"/>
                      <a:pt x="7224442" y="0"/>
                    </a:cubicBezTo>
                    <a:cubicBezTo>
                      <a:pt x="7373686" y="-5568"/>
                      <a:pt x="7680260" y="21334"/>
                      <a:pt x="7973610" y="0"/>
                    </a:cubicBezTo>
                    <a:cubicBezTo>
                      <a:pt x="8266960" y="-21334"/>
                      <a:pt x="8169324" y="23286"/>
                      <a:pt x="8268737" y="0"/>
                    </a:cubicBezTo>
                    <a:cubicBezTo>
                      <a:pt x="8368150" y="-23286"/>
                      <a:pt x="9040624" y="115781"/>
                      <a:pt x="9267628" y="0"/>
                    </a:cubicBezTo>
                    <a:cubicBezTo>
                      <a:pt x="9395805" y="9336"/>
                      <a:pt x="9446763" y="92519"/>
                      <a:pt x="9454428" y="186800"/>
                    </a:cubicBezTo>
                    <a:cubicBezTo>
                      <a:pt x="9468861" y="365876"/>
                      <a:pt x="9421029" y="418237"/>
                      <a:pt x="9454428" y="560388"/>
                    </a:cubicBezTo>
                    <a:cubicBezTo>
                      <a:pt x="9487827" y="702539"/>
                      <a:pt x="9438610" y="809232"/>
                      <a:pt x="9454428" y="933975"/>
                    </a:cubicBezTo>
                    <a:cubicBezTo>
                      <a:pt x="9447506" y="1042396"/>
                      <a:pt x="9353202" y="1113445"/>
                      <a:pt x="9267628" y="1120775"/>
                    </a:cubicBezTo>
                    <a:cubicBezTo>
                      <a:pt x="9144331" y="1146435"/>
                      <a:pt x="8980679" y="1117989"/>
                      <a:pt x="8881693" y="1120775"/>
                    </a:cubicBezTo>
                    <a:cubicBezTo>
                      <a:pt x="8782708" y="1123561"/>
                      <a:pt x="8564644" y="1094300"/>
                      <a:pt x="8404949" y="1120775"/>
                    </a:cubicBezTo>
                    <a:cubicBezTo>
                      <a:pt x="8245254" y="1147250"/>
                      <a:pt x="7916382" y="1076568"/>
                      <a:pt x="7655781" y="1120775"/>
                    </a:cubicBezTo>
                    <a:cubicBezTo>
                      <a:pt x="7395180" y="1164982"/>
                      <a:pt x="7399395" y="1080292"/>
                      <a:pt x="7179038" y="1120775"/>
                    </a:cubicBezTo>
                    <a:cubicBezTo>
                      <a:pt x="6958681" y="1161258"/>
                      <a:pt x="6862806" y="1097047"/>
                      <a:pt x="6702294" y="1120775"/>
                    </a:cubicBezTo>
                    <a:cubicBezTo>
                      <a:pt x="6541782" y="1144503"/>
                      <a:pt x="6255630" y="1033580"/>
                      <a:pt x="5953126" y="1120775"/>
                    </a:cubicBezTo>
                    <a:cubicBezTo>
                      <a:pt x="5650622" y="1207970"/>
                      <a:pt x="5579277" y="1107691"/>
                      <a:pt x="5385574" y="1120775"/>
                    </a:cubicBezTo>
                    <a:cubicBezTo>
                      <a:pt x="5191871" y="1133859"/>
                      <a:pt x="5086773" y="1100033"/>
                      <a:pt x="4908831" y="1120775"/>
                    </a:cubicBezTo>
                    <a:cubicBezTo>
                      <a:pt x="4730889" y="1141517"/>
                      <a:pt x="4530080" y="1070346"/>
                      <a:pt x="4250471" y="1120775"/>
                    </a:cubicBezTo>
                    <a:cubicBezTo>
                      <a:pt x="3970862" y="1171204"/>
                      <a:pt x="3812505" y="1062354"/>
                      <a:pt x="3682919" y="1120775"/>
                    </a:cubicBezTo>
                    <a:cubicBezTo>
                      <a:pt x="3553333" y="1179196"/>
                      <a:pt x="3451152" y="1079576"/>
                      <a:pt x="3296984" y="1120775"/>
                    </a:cubicBezTo>
                    <a:cubicBezTo>
                      <a:pt x="3142817" y="1161974"/>
                      <a:pt x="2976608" y="1080472"/>
                      <a:pt x="2729432" y="1120775"/>
                    </a:cubicBezTo>
                    <a:cubicBezTo>
                      <a:pt x="2482256" y="1161078"/>
                      <a:pt x="2496742" y="1093090"/>
                      <a:pt x="2434305" y="1120775"/>
                    </a:cubicBezTo>
                    <a:cubicBezTo>
                      <a:pt x="2371868" y="1148460"/>
                      <a:pt x="2063627" y="1093595"/>
                      <a:pt x="1775945" y="1120775"/>
                    </a:cubicBezTo>
                    <a:cubicBezTo>
                      <a:pt x="1488263" y="1147955"/>
                      <a:pt x="1494194" y="1103432"/>
                      <a:pt x="1390010" y="1120775"/>
                    </a:cubicBezTo>
                    <a:cubicBezTo>
                      <a:pt x="1285827" y="1138118"/>
                      <a:pt x="581772" y="1058860"/>
                      <a:pt x="186800" y="1120775"/>
                    </a:cubicBezTo>
                    <a:cubicBezTo>
                      <a:pt x="98949" y="1138354"/>
                      <a:pt x="5353" y="1044911"/>
                      <a:pt x="0" y="933975"/>
                    </a:cubicBezTo>
                    <a:cubicBezTo>
                      <a:pt x="-28292" y="828173"/>
                      <a:pt x="35242" y="725464"/>
                      <a:pt x="0" y="552916"/>
                    </a:cubicBezTo>
                    <a:cubicBezTo>
                      <a:pt x="-35242" y="380368"/>
                      <a:pt x="4185" y="298622"/>
                      <a:pt x="0" y="186800"/>
                    </a:cubicBezTo>
                    <a:close/>
                  </a:path>
                  <a:path w="9454428" h="1120775" stroke="0" extrusionOk="0">
                    <a:moveTo>
                      <a:pt x="0" y="186800"/>
                    </a:moveTo>
                    <a:cubicBezTo>
                      <a:pt x="22672" y="101641"/>
                      <a:pt x="60716" y="8621"/>
                      <a:pt x="186800" y="0"/>
                    </a:cubicBezTo>
                    <a:cubicBezTo>
                      <a:pt x="361125" y="-31671"/>
                      <a:pt x="393435" y="19476"/>
                      <a:pt x="572735" y="0"/>
                    </a:cubicBezTo>
                    <a:cubicBezTo>
                      <a:pt x="752036" y="-19476"/>
                      <a:pt x="789963" y="24360"/>
                      <a:pt x="958670" y="0"/>
                    </a:cubicBezTo>
                    <a:cubicBezTo>
                      <a:pt x="1127378" y="-24360"/>
                      <a:pt x="1376717" y="48448"/>
                      <a:pt x="1707839" y="0"/>
                    </a:cubicBezTo>
                    <a:cubicBezTo>
                      <a:pt x="2038961" y="-48448"/>
                      <a:pt x="2023478" y="25435"/>
                      <a:pt x="2184582" y="0"/>
                    </a:cubicBezTo>
                    <a:cubicBezTo>
                      <a:pt x="2345686" y="-25435"/>
                      <a:pt x="2492073" y="42983"/>
                      <a:pt x="2661326" y="0"/>
                    </a:cubicBezTo>
                    <a:cubicBezTo>
                      <a:pt x="2830579" y="-42983"/>
                      <a:pt x="2977370" y="21674"/>
                      <a:pt x="3228877" y="0"/>
                    </a:cubicBezTo>
                    <a:cubicBezTo>
                      <a:pt x="3480384" y="-21674"/>
                      <a:pt x="3626983" y="2651"/>
                      <a:pt x="3796429" y="0"/>
                    </a:cubicBezTo>
                    <a:cubicBezTo>
                      <a:pt x="3965875" y="-2651"/>
                      <a:pt x="4238564" y="32671"/>
                      <a:pt x="4363981" y="0"/>
                    </a:cubicBezTo>
                    <a:cubicBezTo>
                      <a:pt x="4489398" y="-32671"/>
                      <a:pt x="4641392" y="14679"/>
                      <a:pt x="4749916" y="0"/>
                    </a:cubicBezTo>
                    <a:cubicBezTo>
                      <a:pt x="4858441" y="-14679"/>
                      <a:pt x="5063221" y="27214"/>
                      <a:pt x="5317468" y="0"/>
                    </a:cubicBezTo>
                    <a:cubicBezTo>
                      <a:pt x="5571715" y="-27214"/>
                      <a:pt x="5699726" y="29375"/>
                      <a:pt x="5975828" y="0"/>
                    </a:cubicBezTo>
                    <a:cubicBezTo>
                      <a:pt x="6251930" y="-29375"/>
                      <a:pt x="6322388" y="6915"/>
                      <a:pt x="6634188" y="0"/>
                    </a:cubicBezTo>
                    <a:cubicBezTo>
                      <a:pt x="6945988" y="-6915"/>
                      <a:pt x="6949184" y="55588"/>
                      <a:pt x="7110931" y="0"/>
                    </a:cubicBezTo>
                    <a:cubicBezTo>
                      <a:pt x="7272678" y="-55588"/>
                      <a:pt x="7344000" y="16041"/>
                      <a:pt x="7496867" y="0"/>
                    </a:cubicBezTo>
                    <a:cubicBezTo>
                      <a:pt x="7649734" y="-16041"/>
                      <a:pt x="7773560" y="8380"/>
                      <a:pt x="7973610" y="0"/>
                    </a:cubicBezTo>
                    <a:cubicBezTo>
                      <a:pt x="8173660" y="-8380"/>
                      <a:pt x="8305521" y="45245"/>
                      <a:pt x="8541162" y="0"/>
                    </a:cubicBezTo>
                    <a:cubicBezTo>
                      <a:pt x="8776803" y="-45245"/>
                      <a:pt x="9044794" y="2360"/>
                      <a:pt x="9267628" y="0"/>
                    </a:cubicBezTo>
                    <a:cubicBezTo>
                      <a:pt x="9376284" y="12873"/>
                      <a:pt x="9448839" y="85071"/>
                      <a:pt x="9454428" y="186800"/>
                    </a:cubicBezTo>
                    <a:cubicBezTo>
                      <a:pt x="9494646" y="356288"/>
                      <a:pt x="9433851" y="496109"/>
                      <a:pt x="9454428" y="575331"/>
                    </a:cubicBezTo>
                    <a:cubicBezTo>
                      <a:pt x="9475005" y="654553"/>
                      <a:pt x="9429390" y="792444"/>
                      <a:pt x="9454428" y="933975"/>
                    </a:cubicBezTo>
                    <a:cubicBezTo>
                      <a:pt x="9469686" y="1050906"/>
                      <a:pt x="9371717" y="1100748"/>
                      <a:pt x="9267628" y="1120775"/>
                    </a:cubicBezTo>
                    <a:cubicBezTo>
                      <a:pt x="9017366" y="1163733"/>
                      <a:pt x="8794582" y="1080828"/>
                      <a:pt x="8609268" y="1120775"/>
                    </a:cubicBezTo>
                    <a:cubicBezTo>
                      <a:pt x="8423954" y="1160722"/>
                      <a:pt x="8301285" y="1102128"/>
                      <a:pt x="8132525" y="1120775"/>
                    </a:cubicBezTo>
                    <a:cubicBezTo>
                      <a:pt x="7963765" y="1139422"/>
                      <a:pt x="7619769" y="1086832"/>
                      <a:pt x="7383356" y="1120775"/>
                    </a:cubicBezTo>
                    <a:cubicBezTo>
                      <a:pt x="7146943" y="1154718"/>
                      <a:pt x="6983265" y="1064094"/>
                      <a:pt x="6724996" y="1120775"/>
                    </a:cubicBezTo>
                    <a:cubicBezTo>
                      <a:pt x="6466727" y="1177456"/>
                      <a:pt x="6373633" y="1068860"/>
                      <a:pt x="6248253" y="1120775"/>
                    </a:cubicBezTo>
                    <a:cubicBezTo>
                      <a:pt x="6122873" y="1172690"/>
                      <a:pt x="5983223" y="1107059"/>
                      <a:pt x="5862318" y="1120775"/>
                    </a:cubicBezTo>
                    <a:cubicBezTo>
                      <a:pt x="5741413" y="1134491"/>
                      <a:pt x="5565418" y="1109604"/>
                      <a:pt x="5385574" y="1120775"/>
                    </a:cubicBezTo>
                    <a:cubicBezTo>
                      <a:pt x="5205730" y="1131946"/>
                      <a:pt x="5118903" y="1072928"/>
                      <a:pt x="4908831" y="1120775"/>
                    </a:cubicBezTo>
                    <a:cubicBezTo>
                      <a:pt x="4698759" y="1168622"/>
                      <a:pt x="4694856" y="1097723"/>
                      <a:pt x="4613704" y="1120775"/>
                    </a:cubicBezTo>
                    <a:cubicBezTo>
                      <a:pt x="4532552" y="1143827"/>
                      <a:pt x="4161390" y="1109924"/>
                      <a:pt x="3955344" y="1120775"/>
                    </a:cubicBezTo>
                    <a:cubicBezTo>
                      <a:pt x="3749298" y="1131626"/>
                      <a:pt x="3678678" y="1077856"/>
                      <a:pt x="3478600" y="1120775"/>
                    </a:cubicBezTo>
                    <a:cubicBezTo>
                      <a:pt x="3278522" y="1163694"/>
                      <a:pt x="3218537" y="1108050"/>
                      <a:pt x="3092665" y="1120775"/>
                    </a:cubicBezTo>
                    <a:cubicBezTo>
                      <a:pt x="2966794" y="1133500"/>
                      <a:pt x="2645539" y="1033287"/>
                      <a:pt x="2343497" y="1120775"/>
                    </a:cubicBezTo>
                    <a:cubicBezTo>
                      <a:pt x="2041455" y="1208263"/>
                      <a:pt x="2089713" y="1096132"/>
                      <a:pt x="1957561" y="1120775"/>
                    </a:cubicBezTo>
                    <a:cubicBezTo>
                      <a:pt x="1825409" y="1145418"/>
                      <a:pt x="1646698" y="1118522"/>
                      <a:pt x="1390010" y="1120775"/>
                    </a:cubicBezTo>
                    <a:cubicBezTo>
                      <a:pt x="1133322" y="1123028"/>
                      <a:pt x="1080761" y="1102014"/>
                      <a:pt x="913266" y="1120775"/>
                    </a:cubicBezTo>
                    <a:cubicBezTo>
                      <a:pt x="745771" y="1139536"/>
                      <a:pt x="466282" y="1035347"/>
                      <a:pt x="186800" y="1120775"/>
                    </a:cubicBezTo>
                    <a:cubicBezTo>
                      <a:pt x="93167" y="1116500"/>
                      <a:pt x="385" y="1011318"/>
                      <a:pt x="0" y="933975"/>
                    </a:cubicBezTo>
                    <a:cubicBezTo>
                      <a:pt x="-35960" y="801737"/>
                      <a:pt x="36351" y="684639"/>
                      <a:pt x="0" y="560388"/>
                    </a:cubicBezTo>
                    <a:cubicBezTo>
                      <a:pt x="-36351" y="436137"/>
                      <a:pt x="25365" y="310364"/>
                      <a:pt x="0" y="186800"/>
                    </a:cubicBezTo>
                    <a:close/>
                  </a:path>
                </a:pathLst>
              </a:custGeom>
              <a:solidFill>
                <a:schemeClr val="bg1"/>
              </a:solidFill>
              <a:ln w="28575">
                <a:solidFill>
                  <a:srgbClr val="C12786"/>
                </a:solidFill>
                <a:prstDash val="dashDot"/>
                <a:extLst>
                  <a:ext uri="{C807C97D-BFC1-408E-A445-0C87EB9F89A2}">
                    <ask:lineSketchStyleProps xmlns:ask="http://schemas.microsoft.com/office/drawing/2018/sketchyshapes" xmlns="" sd="3938121125">
                      <a:custGeom>
                        <a:avLst/>
                        <a:gdLst>
                          <a:gd name="connsiteX0" fmla="*/ 0 w 9454428"/>
                          <a:gd name="connsiteY0" fmla="*/ 632896 h 3797300"/>
                          <a:gd name="connsiteX1" fmla="*/ 632896 w 9454428"/>
                          <a:gd name="connsiteY1" fmla="*/ 0 h 3797300"/>
                          <a:gd name="connsiteX2" fmla="*/ 1054026 w 9454428"/>
                          <a:gd name="connsiteY2" fmla="*/ 0 h 3797300"/>
                          <a:gd name="connsiteX3" fmla="*/ 1638928 w 9454428"/>
                          <a:gd name="connsiteY3" fmla="*/ 0 h 3797300"/>
                          <a:gd name="connsiteX4" fmla="*/ 2387604 w 9454428"/>
                          <a:gd name="connsiteY4" fmla="*/ 0 h 3797300"/>
                          <a:gd name="connsiteX5" fmla="*/ 2726847 w 9454428"/>
                          <a:gd name="connsiteY5" fmla="*/ 0 h 3797300"/>
                          <a:gd name="connsiteX6" fmla="*/ 3229863 w 9454428"/>
                          <a:gd name="connsiteY6" fmla="*/ 0 h 3797300"/>
                          <a:gd name="connsiteX7" fmla="*/ 3569107 w 9454428"/>
                          <a:gd name="connsiteY7" fmla="*/ 0 h 3797300"/>
                          <a:gd name="connsiteX8" fmla="*/ 3990237 w 9454428"/>
                          <a:gd name="connsiteY8" fmla="*/ 0 h 3797300"/>
                          <a:gd name="connsiteX9" fmla="*/ 4738912 w 9454428"/>
                          <a:gd name="connsiteY9" fmla="*/ 0 h 3797300"/>
                          <a:gd name="connsiteX10" fmla="*/ 5160042 w 9454428"/>
                          <a:gd name="connsiteY10" fmla="*/ 0 h 3797300"/>
                          <a:gd name="connsiteX11" fmla="*/ 5826831 w 9454428"/>
                          <a:gd name="connsiteY11" fmla="*/ 0 h 3797300"/>
                          <a:gd name="connsiteX12" fmla="*/ 6166074 w 9454428"/>
                          <a:gd name="connsiteY12" fmla="*/ 0 h 3797300"/>
                          <a:gd name="connsiteX13" fmla="*/ 6750977 w 9454428"/>
                          <a:gd name="connsiteY13" fmla="*/ 0 h 3797300"/>
                          <a:gd name="connsiteX14" fmla="*/ 7499652 w 9454428"/>
                          <a:gd name="connsiteY14" fmla="*/ 0 h 3797300"/>
                          <a:gd name="connsiteX15" fmla="*/ 7838896 w 9454428"/>
                          <a:gd name="connsiteY15" fmla="*/ 0 h 3797300"/>
                          <a:gd name="connsiteX16" fmla="*/ 8821532 w 9454428"/>
                          <a:gd name="connsiteY16" fmla="*/ 0 h 3797300"/>
                          <a:gd name="connsiteX17" fmla="*/ 9454428 w 9454428"/>
                          <a:gd name="connsiteY17" fmla="*/ 632896 h 3797300"/>
                          <a:gd name="connsiteX18" fmla="*/ 9454428 w 9454428"/>
                          <a:gd name="connsiteY18" fmla="*/ 1139198 h 3797300"/>
                          <a:gd name="connsiteX19" fmla="*/ 9454428 w 9454428"/>
                          <a:gd name="connsiteY19" fmla="*/ 1645499 h 3797300"/>
                          <a:gd name="connsiteX20" fmla="*/ 9454428 w 9454428"/>
                          <a:gd name="connsiteY20" fmla="*/ 2075856 h 3797300"/>
                          <a:gd name="connsiteX21" fmla="*/ 9454428 w 9454428"/>
                          <a:gd name="connsiteY21" fmla="*/ 2632787 h 3797300"/>
                          <a:gd name="connsiteX22" fmla="*/ 9454428 w 9454428"/>
                          <a:gd name="connsiteY22" fmla="*/ 3164404 h 3797300"/>
                          <a:gd name="connsiteX23" fmla="*/ 8821532 w 9454428"/>
                          <a:gd name="connsiteY23" fmla="*/ 3797300 h 3797300"/>
                          <a:gd name="connsiteX24" fmla="*/ 8482289 w 9454428"/>
                          <a:gd name="connsiteY24" fmla="*/ 3797300 h 3797300"/>
                          <a:gd name="connsiteX25" fmla="*/ 7979272 w 9454428"/>
                          <a:gd name="connsiteY25" fmla="*/ 3797300 h 3797300"/>
                          <a:gd name="connsiteX26" fmla="*/ 7230597 w 9454428"/>
                          <a:gd name="connsiteY26" fmla="*/ 3797300 h 3797300"/>
                          <a:gd name="connsiteX27" fmla="*/ 6645694 w 9454428"/>
                          <a:gd name="connsiteY27" fmla="*/ 3797300 h 3797300"/>
                          <a:gd name="connsiteX28" fmla="*/ 6142678 w 9454428"/>
                          <a:gd name="connsiteY28" fmla="*/ 3797300 h 3797300"/>
                          <a:gd name="connsiteX29" fmla="*/ 5475889 w 9454428"/>
                          <a:gd name="connsiteY29" fmla="*/ 3797300 h 3797300"/>
                          <a:gd name="connsiteX30" fmla="*/ 4890987 w 9454428"/>
                          <a:gd name="connsiteY30" fmla="*/ 3797300 h 3797300"/>
                          <a:gd name="connsiteX31" fmla="*/ 4469857 w 9454428"/>
                          <a:gd name="connsiteY31" fmla="*/ 3797300 h 3797300"/>
                          <a:gd name="connsiteX32" fmla="*/ 3884954 w 9454428"/>
                          <a:gd name="connsiteY32" fmla="*/ 3797300 h 3797300"/>
                          <a:gd name="connsiteX33" fmla="*/ 3545711 w 9454428"/>
                          <a:gd name="connsiteY33" fmla="*/ 3797300 h 3797300"/>
                          <a:gd name="connsiteX34" fmla="*/ 2878922 w 9454428"/>
                          <a:gd name="connsiteY34" fmla="*/ 3797300 h 3797300"/>
                          <a:gd name="connsiteX35" fmla="*/ 2457792 w 9454428"/>
                          <a:gd name="connsiteY35" fmla="*/ 3797300 h 3797300"/>
                          <a:gd name="connsiteX36" fmla="*/ 1709117 w 9454428"/>
                          <a:gd name="connsiteY36" fmla="*/ 3797300 h 3797300"/>
                          <a:gd name="connsiteX37" fmla="*/ 632896 w 9454428"/>
                          <a:gd name="connsiteY37" fmla="*/ 3797300 h 3797300"/>
                          <a:gd name="connsiteX38" fmla="*/ 0 w 9454428"/>
                          <a:gd name="connsiteY38" fmla="*/ 3164404 h 3797300"/>
                          <a:gd name="connsiteX39" fmla="*/ 0 w 9454428"/>
                          <a:gd name="connsiteY39" fmla="*/ 2708733 h 3797300"/>
                          <a:gd name="connsiteX40" fmla="*/ 0 w 9454428"/>
                          <a:gd name="connsiteY40" fmla="*/ 2253061 h 3797300"/>
                          <a:gd name="connsiteX41" fmla="*/ 0 w 9454428"/>
                          <a:gd name="connsiteY41" fmla="*/ 1822705 h 3797300"/>
                          <a:gd name="connsiteX42" fmla="*/ 0 w 9454428"/>
                          <a:gd name="connsiteY42" fmla="*/ 1367033 h 3797300"/>
                          <a:gd name="connsiteX43" fmla="*/ 0 w 9454428"/>
                          <a:gd name="connsiteY43" fmla="*/ 632896 h 379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54428" h="3797300" fill="none" extrusionOk="0">
                            <a:moveTo>
                              <a:pt x="0" y="632896"/>
                            </a:moveTo>
                            <a:cubicBezTo>
                              <a:pt x="-72774" y="243093"/>
                              <a:pt x="349848" y="30221"/>
                              <a:pt x="632896" y="0"/>
                            </a:cubicBezTo>
                            <a:cubicBezTo>
                              <a:pt x="753967" y="-6302"/>
                              <a:pt x="948315" y="24969"/>
                              <a:pt x="1054026" y="0"/>
                            </a:cubicBezTo>
                            <a:cubicBezTo>
                              <a:pt x="1159737" y="-24969"/>
                              <a:pt x="1461772" y="23357"/>
                              <a:pt x="1638928" y="0"/>
                            </a:cubicBezTo>
                            <a:cubicBezTo>
                              <a:pt x="1816084" y="-23357"/>
                              <a:pt x="2022818" y="29381"/>
                              <a:pt x="2387604" y="0"/>
                            </a:cubicBezTo>
                            <a:cubicBezTo>
                              <a:pt x="2752390" y="-29381"/>
                              <a:pt x="2572038" y="29237"/>
                              <a:pt x="2726847" y="0"/>
                            </a:cubicBezTo>
                            <a:cubicBezTo>
                              <a:pt x="2881656" y="-29237"/>
                              <a:pt x="3087308" y="38297"/>
                              <a:pt x="3229863" y="0"/>
                            </a:cubicBezTo>
                            <a:cubicBezTo>
                              <a:pt x="3372418" y="-38297"/>
                              <a:pt x="3431411" y="15210"/>
                              <a:pt x="3569107" y="0"/>
                            </a:cubicBezTo>
                            <a:cubicBezTo>
                              <a:pt x="3706803" y="-15210"/>
                              <a:pt x="3863347" y="40550"/>
                              <a:pt x="3990237" y="0"/>
                            </a:cubicBezTo>
                            <a:cubicBezTo>
                              <a:pt x="4117127" y="-40550"/>
                              <a:pt x="4502690" y="68178"/>
                              <a:pt x="4738912" y="0"/>
                            </a:cubicBezTo>
                            <a:cubicBezTo>
                              <a:pt x="4975135" y="-68178"/>
                              <a:pt x="4967806" y="46353"/>
                              <a:pt x="5160042" y="0"/>
                            </a:cubicBezTo>
                            <a:cubicBezTo>
                              <a:pt x="5352278" y="-46353"/>
                              <a:pt x="5605885" y="39825"/>
                              <a:pt x="5826831" y="0"/>
                            </a:cubicBezTo>
                            <a:cubicBezTo>
                              <a:pt x="6047777" y="-39825"/>
                              <a:pt x="5998331" y="17157"/>
                              <a:pt x="6166074" y="0"/>
                            </a:cubicBezTo>
                            <a:cubicBezTo>
                              <a:pt x="6333817" y="-17157"/>
                              <a:pt x="6479435" y="28362"/>
                              <a:pt x="6750977" y="0"/>
                            </a:cubicBezTo>
                            <a:cubicBezTo>
                              <a:pt x="7022519" y="-28362"/>
                              <a:pt x="7134587" y="27638"/>
                              <a:pt x="7499652" y="0"/>
                            </a:cubicBezTo>
                            <a:cubicBezTo>
                              <a:pt x="7864718" y="-27638"/>
                              <a:pt x="7689441" y="15624"/>
                              <a:pt x="7838896" y="0"/>
                            </a:cubicBezTo>
                            <a:cubicBezTo>
                              <a:pt x="7988351" y="-15624"/>
                              <a:pt x="8456391" y="41300"/>
                              <a:pt x="8821532" y="0"/>
                            </a:cubicBezTo>
                            <a:cubicBezTo>
                              <a:pt x="9231473" y="22548"/>
                              <a:pt x="9445577" y="293617"/>
                              <a:pt x="9454428" y="632896"/>
                            </a:cubicBezTo>
                            <a:cubicBezTo>
                              <a:pt x="9480203" y="871249"/>
                              <a:pt x="9430803" y="936820"/>
                              <a:pt x="9454428" y="1139198"/>
                            </a:cubicBezTo>
                            <a:cubicBezTo>
                              <a:pt x="9478053" y="1341576"/>
                              <a:pt x="9406525" y="1412463"/>
                              <a:pt x="9454428" y="1645499"/>
                            </a:cubicBezTo>
                            <a:cubicBezTo>
                              <a:pt x="9502331" y="1878535"/>
                              <a:pt x="9424016" y="1943037"/>
                              <a:pt x="9454428" y="2075856"/>
                            </a:cubicBezTo>
                            <a:cubicBezTo>
                              <a:pt x="9484840" y="2208675"/>
                              <a:pt x="9416128" y="2512263"/>
                              <a:pt x="9454428" y="2632787"/>
                            </a:cubicBezTo>
                            <a:cubicBezTo>
                              <a:pt x="9492728" y="2753311"/>
                              <a:pt x="9438609" y="2974787"/>
                              <a:pt x="9454428" y="3164404"/>
                            </a:cubicBezTo>
                            <a:cubicBezTo>
                              <a:pt x="9533744" y="3519975"/>
                              <a:pt x="9099941" y="3848816"/>
                              <a:pt x="8821532" y="3797300"/>
                            </a:cubicBezTo>
                            <a:cubicBezTo>
                              <a:pt x="8745512" y="3830625"/>
                              <a:pt x="8566045" y="3796583"/>
                              <a:pt x="8482289" y="3797300"/>
                            </a:cubicBezTo>
                            <a:cubicBezTo>
                              <a:pt x="8398533" y="3798017"/>
                              <a:pt x="8121703" y="3768540"/>
                              <a:pt x="7979272" y="3797300"/>
                            </a:cubicBezTo>
                            <a:cubicBezTo>
                              <a:pt x="7836841" y="3826060"/>
                              <a:pt x="7572117" y="3763973"/>
                              <a:pt x="7230597" y="3797300"/>
                            </a:cubicBezTo>
                            <a:cubicBezTo>
                              <a:pt x="6889077" y="3830627"/>
                              <a:pt x="6865402" y="3759554"/>
                              <a:pt x="6645694" y="3797300"/>
                            </a:cubicBezTo>
                            <a:cubicBezTo>
                              <a:pt x="6425986" y="3835046"/>
                              <a:pt x="6311113" y="3776136"/>
                              <a:pt x="6142678" y="3797300"/>
                            </a:cubicBezTo>
                            <a:cubicBezTo>
                              <a:pt x="5974243" y="3818464"/>
                              <a:pt x="5663426" y="3745990"/>
                              <a:pt x="5475889" y="3797300"/>
                            </a:cubicBezTo>
                            <a:cubicBezTo>
                              <a:pt x="5288352" y="3848610"/>
                              <a:pt x="5065362" y="3755674"/>
                              <a:pt x="4890987" y="3797300"/>
                            </a:cubicBezTo>
                            <a:cubicBezTo>
                              <a:pt x="4716612" y="3838926"/>
                              <a:pt x="4617722" y="3754535"/>
                              <a:pt x="4469857" y="3797300"/>
                            </a:cubicBezTo>
                            <a:cubicBezTo>
                              <a:pt x="4321992" y="3840065"/>
                              <a:pt x="4056031" y="3790221"/>
                              <a:pt x="3884954" y="3797300"/>
                            </a:cubicBezTo>
                            <a:cubicBezTo>
                              <a:pt x="3713877" y="3804379"/>
                              <a:pt x="3707267" y="3761875"/>
                              <a:pt x="3545711" y="3797300"/>
                            </a:cubicBezTo>
                            <a:cubicBezTo>
                              <a:pt x="3384155" y="3832725"/>
                              <a:pt x="3105958" y="3743503"/>
                              <a:pt x="2878922" y="3797300"/>
                            </a:cubicBezTo>
                            <a:cubicBezTo>
                              <a:pt x="2651886" y="3851097"/>
                              <a:pt x="2579693" y="3746857"/>
                              <a:pt x="2457792" y="3797300"/>
                            </a:cubicBezTo>
                            <a:cubicBezTo>
                              <a:pt x="2335891" y="3847743"/>
                              <a:pt x="1988256" y="3775275"/>
                              <a:pt x="1709117" y="3797300"/>
                            </a:cubicBezTo>
                            <a:cubicBezTo>
                              <a:pt x="1429978" y="3819325"/>
                              <a:pt x="1112756" y="3778467"/>
                              <a:pt x="632896" y="3797300"/>
                            </a:cubicBezTo>
                            <a:cubicBezTo>
                              <a:pt x="322658" y="3796045"/>
                              <a:pt x="76845" y="3476558"/>
                              <a:pt x="0" y="3164404"/>
                            </a:cubicBezTo>
                            <a:cubicBezTo>
                              <a:pt x="-14821" y="2953500"/>
                              <a:pt x="34316" y="2844252"/>
                              <a:pt x="0" y="2708733"/>
                            </a:cubicBezTo>
                            <a:cubicBezTo>
                              <a:pt x="-34316" y="2573214"/>
                              <a:pt x="51921" y="2372362"/>
                              <a:pt x="0" y="2253061"/>
                            </a:cubicBezTo>
                            <a:cubicBezTo>
                              <a:pt x="-51921" y="2133760"/>
                              <a:pt x="12216" y="2029043"/>
                              <a:pt x="0" y="1822705"/>
                            </a:cubicBezTo>
                            <a:cubicBezTo>
                              <a:pt x="-12216" y="1616367"/>
                              <a:pt x="18941" y="1494404"/>
                              <a:pt x="0" y="1367033"/>
                            </a:cubicBezTo>
                            <a:cubicBezTo>
                              <a:pt x="-18941" y="1239662"/>
                              <a:pt x="33216" y="993620"/>
                              <a:pt x="0" y="632896"/>
                            </a:cubicBezTo>
                            <a:close/>
                          </a:path>
                          <a:path w="9454428" h="3797300" stroke="0" extrusionOk="0">
                            <a:moveTo>
                              <a:pt x="0" y="632896"/>
                            </a:moveTo>
                            <a:cubicBezTo>
                              <a:pt x="62837" y="333267"/>
                              <a:pt x="196239" y="32772"/>
                              <a:pt x="632896" y="0"/>
                            </a:cubicBezTo>
                            <a:cubicBezTo>
                              <a:pt x="748257" y="-4095"/>
                              <a:pt x="864732" y="46085"/>
                              <a:pt x="1054026" y="0"/>
                            </a:cubicBezTo>
                            <a:cubicBezTo>
                              <a:pt x="1243320" y="-46085"/>
                              <a:pt x="1298878" y="21816"/>
                              <a:pt x="1475156" y="0"/>
                            </a:cubicBezTo>
                            <a:cubicBezTo>
                              <a:pt x="1651434" y="-21816"/>
                              <a:pt x="2071592" y="64001"/>
                              <a:pt x="2223831" y="0"/>
                            </a:cubicBezTo>
                            <a:cubicBezTo>
                              <a:pt x="2376070" y="-64001"/>
                              <a:pt x="2506932" y="19481"/>
                              <a:pt x="2726847" y="0"/>
                            </a:cubicBezTo>
                            <a:cubicBezTo>
                              <a:pt x="2946762" y="-19481"/>
                              <a:pt x="3060130" y="11237"/>
                              <a:pt x="3229863" y="0"/>
                            </a:cubicBezTo>
                            <a:cubicBezTo>
                              <a:pt x="3399596" y="-11237"/>
                              <a:pt x="3685373" y="50873"/>
                              <a:pt x="3814766" y="0"/>
                            </a:cubicBezTo>
                            <a:cubicBezTo>
                              <a:pt x="3944159" y="-50873"/>
                              <a:pt x="4173758" y="49195"/>
                              <a:pt x="4399669" y="0"/>
                            </a:cubicBezTo>
                            <a:cubicBezTo>
                              <a:pt x="4625580" y="-49195"/>
                              <a:pt x="4848510" y="39081"/>
                              <a:pt x="4984571" y="0"/>
                            </a:cubicBezTo>
                            <a:cubicBezTo>
                              <a:pt x="5120632" y="-39081"/>
                              <a:pt x="5225525" y="14270"/>
                              <a:pt x="5405701" y="0"/>
                            </a:cubicBezTo>
                            <a:cubicBezTo>
                              <a:pt x="5585877" y="-14270"/>
                              <a:pt x="5797277" y="56353"/>
                              <a:pt x="5990604" y="0"/>
                            </a:cubicBezTo>
                            <a:cubicBezTo>
                              <a:pt x="6183931" y="-56353"/>
                              <a:pt x="6518836" y="14089"/>
                              <a:pt x="6657392" y="0"/>
                            </a:cubicBezTo>
                            <a:cubicBezTo>
                              <a:pt x="6795948" y="-14089"/>
                              <a:pt x="7000827" y="73415"/>
                              <a:pt x="7324181" y="0"/>
                            </a:cubicBezTo>
                            <a:cubicBezTo>
                              <a:pt x="7647535" y="-73415"/>
                              <a:pt x="7709193" y="12170"/>
                              <a:pt x="7827198" y="0"/>
                            </a:cubicBezTo>
                            <a:cubicBezTo>
                              <a:pt x="7945203" y="-12170"/>
                              <a:pt x="8103590" y="5847"/>
                              <a:pt x="8248327" y="0"/>
                            </a:cubicBezTo>
                            <a:cubicBezTo>
                              <a:pt x="8393064" y="-5847"/>
                              <a:pt x="8613224" y="2201"/>
                              <a:pt x="8821532" y="0"/>
                            </a:cubicBezTo>
                            <a:cubicBezTo>
                              <a:pt x="9161344" y="63029"/>
                              <a:pt x="9391608" y="295893"/>
                              <a:pt x="9454428" y="632896"/>
                            </a:cubicBezTo>
                            <a:cubicBezTo>
                              <a:pt x="9477118" y="754489"/>
                              <a:pt x="9451783" y="905579"/>
                              <a:pt x="9454428" y="1088567"/>
                            </a:cubicBezTo>
                            <a:cubicBezTo>
                              <a:pt x="9457073" y="1271555"/>
                              <a:pt x="9408785" y="1442879"/>
                              <a:pt x="9454428" y="1594869"/>
                            </a:cubicBezTo>
                            <a:cubicBezTo>
                              <a:pt x="9500071" y="1746859"/>
                              <a:pt x="9448470" y="1912691"/>
                              <a:pt x="9454428" y="2126486"/>
                            </a:cubicBezTo>
                            <a:cubicBezTo>
                              <a:pt x="9460386" y="2340281"/>
                              <a:pt x="9395512" y="2386025"/>
                              <a:pt x="9454428" y="2632787"/>
                            </a:cubicBezTo>
                            <a:cubicBezTo>
                              <a:pt x="9513344" y="2879549"/>
                              <a:pt x="9434313" y="2961060"/>
                              <a:pt x="9454428" y="3164404"/>
                            </a:cubicBezTo>
                            <a:cubicBezTo>
                              <a:pt x="9502303" y="3584207"/>
                              <a:pt x="9158921" y="3792663"/>
                              <a:pt x="8821532" y="3797300"/>
                            </a:cubicBezTo>
                            <a:cubicBezTo>
                              <a:pt x="8640149" y="3812491"/>
                              <a:pt x="8413798" y="3762558"/>
                              <a:pt x="8236629" y="3797300"/>
                            </a:cubicBezTo>
                            <a:cubicBezTo>
                              <a:pt x="8059460" y="3832042"/>
                              <a:pt x="7785835" y="3752822"/>
                              <a:pt x="7487954" y="3797300"/>
                            </a:cubicBezTo>
                            <a:cubicBezTo>
                              <a:pt x="7190073" y="3841778"/>
                              <a:pt x="7035678" y="3783214"/>
                              <a:pt x="6821165" y="3797300"/>
                            </a:cubicBezTo>
                            <a:cubicBezTo>
                              <a:pt x="6606652" y="3811386"/>
                              <a:pt x="6566219" y="3769796"/>
                              <a:pt x="6318149" y="3797300"/>
                            </a:cubicBezTo>
                            <a:cubicBezTo>
                              <a:pt x="6070079" y="3824804"/>
                              <a:pt x="6089753" y="3789967"/>
                              <a:pt x="5897019" y="3797300"/>
                            </a:cubicBezTo>
                            <a:cubicBezTo>
                              <a:pt x="5704285" y="3804633"/>
                              <a:pt x="5615416" y="3787623"/>
                              <a:pt x="5394003" y="3797300"/>
                            </a:cubicBezTo>
                            <a:cubicBezTo>
                              <a:pt x="5172590" y="3806977"/>
                              <a:pt x="5057725" y="3756290"/>
                              <a:pt x="4890987" y="3797300"/>
                            </a:cubicBezTo>
                            <a:cubicBezTo>
                              <a:pt x="4724249" y="3838310"/>
                              <a:pt x="4654073" y="3787945"/>
                              <a:pt x="4551743" y="3797300"/>
                            </a:cubicBezTo>
                            <a:cubicBezTo>
                              <a:pt x="4449413" y="3806655"/>
                              <a:pt x="4062395" y="3729613"/>
                              <a:pt x="3884954" y="3797300"/>
                            </a:cubicBezTo>
                            <a:cubicBezTo>
                              <a:pt x="3707513" y="3864987"/>
                              <a:pt x="3593068" y="3775149"/>
                              <a:pt x="3381938" y="3797300"/>
                            </a:cubicBezTo>
                            <a:cubicBezTo>
                              <a:pt x="3170808" y="3819451"/>
                              <a:pt x="3127429" y="3795550"/>
                              <a:pt x="2960808" y="3797300"/>
                            </a:cubicBezTo>
                            <a:cubicBezTo>
                              <a:pt x="2794187" y="3799050"/>
                              <a:pt x="2452928" y="3749225"/>
                              <a:pt x="2212133" y="3797300"/>
                            </a:cubicBezTo>
                            <a:cubicBezTo>
                              <a:pt x="1971338" y="3845375"/>
                              <a:pt x="1907800" y="3796399"/>
                              <a:pt x="1791003" y="3797300"/>
                            </a:cubicBezTo>
                            <a:cubicBezTo>
                              <a:pt x="1674206" y="3798201"/>
                              <a:pt x="1385792" y="3774404"/>
                              <a:pt x="1206101" y="3797300"/>
                            </a:cubicBezTo>
                            <a:cubicBezTo>
                              <a:pt x="1026410" y="3820196"/>
                              <a:pt x="761053" y="3782410"/>
                              <a:pt x="632896" y="3797300"/>
                            </a:cubicBezTo>
                            <a:cubicBezTo>
                              <a:pt x="281547" y="3813236"/>
                              <a:pt x="25125" y="3463468"/>
                              <a:pt x="0" y="3164404"/>
                            </a:cubicBezTo>
                            <a:cubicBezTo>
                              <a:pt x="-17416" y="2957641"/>
                              <a:pt x="41449" y="2781352"/>
                              <a:pt x="0" y="2683417"/>
                            </a:cubicBezTo>
                            <a:cubicBezTo>
                              <a:pt x="-41449" y="2585482"/>
                              <a:pt x="35189" y="2359388"/>
                              <a:pt x="0" y="2126486"/>
                            </a:cubicBezTo>
                            <a:cubicBezTo>
                              <a:pt x="-35189" y="1893584"/>
                              <a:pt x="51688" y="1797723"/>
                              <a:pt x="0" y="1670814"/>
                            </a:cubicBezTo>
                            <a:cubicBezTo>
                              <a:pt x="-51688" y="1543905"/>
                              <a:pt x="1104" y="1276468"/>
                              <a:pt x="0" y="1164513"/>
                            </a:cubicBezTo>
                            <a:cubicBezTo>
                              <a:pt x="-1104" y="1052558"/>
                              <a:pt x="5495" y="754861"/>
                              <a:pt x="0" y="6328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8" name="TextBox 17">
                <a:extLst>
                  <a:ext uri="{FF2B5EF4-FFF2-40B4-BE49-F238E27FC236}">
                    <a16:creationId xmlns:a16="http://schemas.microsoft.com/office/drawing/2014/main" id="{4D6614E0-AF0A-3B78-27F0-AE6511E4A2B4}"/>
                  </a:ext>
                </a:extLst>
              </p:cNvPr>
              <p:cNvSpPr txBox="1"/>
              <p:nvPr/>
            </p:nvSpPr>
            <p:spPr>
              <a:xfrm>
                <a:off x="2994429" y="1469874"/>
                <a:ext cx="6341145" cy="3046988"/>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em, bài thơ Trong lời mẹ hát muốn nói về điều gì? Chọn câu trả lời dưới đây hoặc nêu ý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A. Những kỉ niệm thân thương thời thơ ấu.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 Lòng biết ơn đối với cha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 Vẻ đẹp và ý nghĩa của những bài hát ru.</a:t>
                </a:r>
                <a:endParaRPr kumimoji="0" lang="en-US" sz="2800" i="0" u="none" strike="noStrike" kern="1200" cap="none" spc="0" normalizeH="0" baseline="0" noProof="0" dirty="0">
                  <a:ln>
                    <a:noFill/>
                  </a:ln>
                  <a:solidFill>
                    <a:srgbClr val="C535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 name="Graphic 14">
              <a:extLst>
                <a:ext uri="{FF2B5EF4-FFF2-40B4-BE49-F238E27FC236}">
                  <a16:creationId xmlns:a16="http://schemas.microsoft.com/office/drawing/2014/main" id="{353EEB79-2E0A-F983-1F00-2B34F59F0970}"/>
                </a:ext>
              </a:extLst>
            </p:cNvPr>
            <p:cNvGrpSpPr/>
            <p:nvPr/>
          </p:nvGrpSpPr>
          <p:grpSpPr>
            <a:xfrm>
              <a:off x="2771478" y="850168"/>
              <a:ext cx="209309" cy="606323"/>
              <a:chOff x="2771478" y="356981"/>
              <a:chExt cx="209309" cy="606323"/>
            </a:xfrm>
          </p:grpSpPr>
          <p:sp>
            <p:nvSpPr>
              <p:cNvPr id="6" name="Freeform: Shape 5">
                <a:extLst>
                  <a:ext uri="{FF2B5EF4-FFF2-40B4-BE49-F238E27FC236}">
                    <a16:creationId xmlns:a16="http://schemas.microsoft.com/office/drawing/2014/main" id="{FA2E52B5-D3FE-ECB9-FC42-76CF34ABABDF}"/>
                  </a:ext>
                </a:extLst>
              </p:cNvPr>
              <p:cNvSpPr/>
              <p:nvPr/>
            </p:nvSpPr>
            <p:spPr>
              <a:xfrm>
                <a:off x="2791743" y="905234"/>
                <a:ext cx="12902" cy="49362"/>
              </a:xfrm>
              <a:custGeom>
                <a:avLst/>
                <a:gdLst>
                  <a:gd name="connsiteX0" fmla="*/ 2573 w 12902"/>
                  <a:gd name="connsiteY0" fmla="*/ 49311 h 49362"/>
                  <a:gd name="connsiteX1" fmla="*/ 12 w 12902"/>
                  <a:gd name="connsiteY1" fmla="*/ 46852 h 49362"/>
                  <a:gd name="connsiteX2" fmla="*/ 7849 w 12902"/>
                  <a:gd name="connsiteY2" fmla="*/ 1928 h 49362"/>
                  <a:gd name="connsiteX3" fmla="*/ 10974 w 12902"/>
                  <a:gd name="connsiteY3" fmla="*/ 84 h 49362"/>
                  <a:gd name="connsiteX4" fmla="*/ 12818 w 12902"/>
                  <a:gd name="connsiteY4" fmla="*/ 3209 h 49362"/>
                  <a:gd name="connsiteX5" fmla="*/ 5134 w 12902"/>
                  <a:gd name="connsiteY5" fmla="*/ 46699 h 49362"/>
                  <a:gd name="connsiteX6" fmla="*/ 2676 w 12902"/>
                  <a:gd name="connsiteY6" fmla="*/ 49362 h 49362"/>
                  <a:gd name="connsiteX7" fmla="*/ 2573 w 12902"/>
                  <a:gd name="connsiteY7" fmla="*/ 49311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 h="49362">
                    <a:moveTo>
                      <a:pt x="2573" y="49311"/>
                    </a:moveTo>
                    <a:cubicBezTo>
                      <a:pt x="1190" y="49311"/>
                      <a:pt x="63" y="48235"/>
                      <a:pt x="12" y="46852"/>
                    </a:cubicBezTo>
                    <a:cubicBezTo>
                      <a:pt x="-347" y="35173"/>
                      <a:pt x="7542" y="3311"/>
                      <a:pt x="7849" y="1928"/>
                    </a:cubicBezTo>
                    <a:cubicBezTo>
                      <a:pt x="8208" y="545"/>
                      <a:pt x="9540" y="-274"/>
                      <a:pt x="10974" y="84"/>
                    </a:cubicBezTo>
                    <a:cubicBezTo>
                      <a:pt x="12357" y="443"/>
                      <a:pt x="13177" y="1826"/>
                      <a:pt x="12818" y="3209"/>
                    </a:cubicBezTo>
                    <a:cubicBezTo>
                      <a:pt x="12716" y="3516"/>
                      <a:pt x="4776" y="35737"/>
                      <a:pt x="5134" y="46699"/>
                    </a:cubicBezTo>
                    <a:cubicBezTo>
                      <a:pt x="5186" y="48133"/>
                      <a:pt x="4059" y="49311"/>
                      <a:pt x="2676" y="49362"/>
                    </a:cubicBezTo>
                    <a:cubicBezTo>
                      <a:pt x="2624" y="49311"/>
                      <a:pt x="2624" y="49311"/>
                      <a:pt x="2573" y="49311"/>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7" name="Graphic 14">
                <a:extLst>
                  <a:ext uri="{FF2B5EF4-FFF2-40B4-BE49-F238E27FC236}">
                    <a16:creationId xmlns:a16="http://schemas.microsoft.com/office/drawing/2014/main" id="{2C40E1A2-F14F-3909-6A59-E625A6ECAB01}"/>
                  </a:ext>
                </a:extLst>
              </p:cNvPr>
              <p:cNvGrpSpPr/>
              <p:nvPr/>
            </p:nvGrpSpPr>
            <p:grpSpPr>
              <a:xfrm>
                <a:off x="2771478" y="909608"/>
                <a:ext cx="209309" cy="53696"/>
                <a:chOff x="2771478" y="909608"/>
                <a:chExt cx="209309" cy="53696"/>
              </a:xfrm>
              <a:solidFill>
                <a:srgbClr val="434040"/>
              </a:solidFill>
            </p:grpSpPr>
            <p:sp>
              <p:nvSpPr>
                <p:cNvPr id="14" name="Freeform: Shape 13">
                  <a:extLst>
                    <a:ext uri="{FF2B5EF4-FFF2-40B4-BE49-F238E27FC236}">
                      <a16:creationId xmlns:a16="http://schemas.microsoft.com/office/drawing/2014/main" id="{071186AC-333C-EF79-9B74-E7A5A652E290}"/>
                    </a:ext>
                  </a:extLst>
                </p:cNvPr>
                <p:cNvSpPr/>
                <p:nvPr/>
              </p:nvSpPr>
              <p:spPr>
                <a:xfrm>
                  <a:off x="2948080" y="909608"/>
                  <a:ext cx="12434" cy="49393"/>
                </a:xfrm>
                <a:custGeom>
                  <a:avLst/>
                  <a:gdLst>
                    <a:gd name="connsiteX0" fmla="*/ 9848 w 12434"/>
                    <a:gd name="connsiteY0" fmla="*/ 49394 h 49393"/>
                    <a:gd name="connsiteX1" fmla="*/ 9746 w 12434"/>
                    <a:gd name="connsiteY1" fmla="*/ 49394 h 49393"/>
                    <a:gd name="connsiteX2" fmla="*/ 7287 w 12434"/>
                    <a:gd name="connsiteY2" fmla="*/ 46730 h 49393"/>
                    <a:gd name="connsiteX3" fmla="*/ 64 w 12434"/>
                    <a:gd name="connsiteY3" fmla="*/ 3138 h 49393"/>
                    <a:gd name="connsiteX4" fmla="*/ 1960 w 12434"/>
                    <a:gd name="connsiteY4" fmla="*/ 64 h 49393"/>
                    <a:gd name="connsiteX5" fmla="*/ 5033 w 12434"/>
                    <a:gd name="connsiteY5" fmla="*/ 1960 h 49393"/>
                    <a:gd name="connsiteX6" fmla="*/ 12410 w 12434"/>
                    <a:gd name="connsiteY6" fmla="*/ 46935 h 49393"/>
                    <a:gd name="connsiteX7" fmla="*/ 9848 w 12434"/>
                    <a:gd name="connsiteY7" fmla="*/ 49394 h 4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4" h="49393">
                      <a:moveTo>
                        <a:pt x="9848" y="49394"/>
                      </a:moveTo>
                      <a:cubicBezTo>
                        <a:pt x="9797" y="49394"/>
                        <a:pt x="9797" y="49394"/>
                        <a:pt x="9746" y="49394"/>
                      </a:cubicBezTo>
                      <a:cubicBezTo>
                        <a:pt x="8312" y="49343"/>
                        <a:pt x="7236" y="48113"/>
                        <a:pt x="7287" y="46730"/>
                      </a:cubicBezTo>
                      <a:cubicBezTo>
                        <a:pt x="7748" y="35768"/>
                        <a:pt x="116" y="3445"/>
                        <a:pt x="64" y="3138"/>
                      </a:cubicBezTo>
                      <a:cubicBezTo>
                        <a:pt x="-243" y="1755"/>
                        <a:pt x="577" y="372"/>
                        <a:pt x="1960" y="64"/>
                      </a:cubicBezTo>
                      <a:cubicBezTo>
                        <a:pt x="3292" y="-243"/>
                        <a:pt x="4726" y="577"/>
                        <a:pt x="5033" y="1960"/>
                      </a:cubicBezTo>
                      <a:cubicBezTo>
                        <a:pt x="5341" y="3292"/>
                        <a:pt x="12922" y="35256"/>
                        <a:pt x="12410" y="46935"/>
                      </a:cubicBezTo>
                      <a:cubicBezTo>
                        <a:pt x="12358" y="48318"/>
                        <a:pt x="11231" y="49394"/>
                        <a:pt x="9848" y="49394"/>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5" name="Freeform: Shape 14">
                  <a:extLst>
                    <a:ext uri="{FF2B5EF4-FFF2-40B4-BE49-F238E27FC236}">
                      <a16:creationId xmlns:a16="http://schemas.microsoft.com/office/drawing/2014/main" id="{9833667C-E2A8-B302-290A-D78997D34395}"/>
                    </a:ext>
                  </a:extLst>
                </p:cNvPr>
                <p:cNvSpPr/>
                <p:nvPr/>
              </p:nvSpPr>
              <p:spPr>
                <a:xfrm>
                  <a:off x="2771478" y="944557"/>
                  <a:ext cx="26499" cy="14240"/>
                </a:xfrm>
                <a:custGeom>
                  <a:avLst/>
                  <a:gdLst>
                    <a:gd name="connsiteX0" fmla="*/ 11467 w 26499"/>
                    <a:gd name="connsiteY0" fmla="*/ 0 h 14240"/>
                    <a:gd name="connsiteX1" fmla="*/ 146 w 26499"/>
                    <a:gd name="connsiteY1" fmla="*/ 6403 h 14240"/>
                    <a:gd name="connsiteX2" fmla="*/ 1017 w 26499"/>
                    <a:gd name="connsiteY2" fmla="*/ 10296 h 14240"/>
                    <a:gd name="connsiteX3" fmla="*/ 14130 w 26499"/>
                    <a:gd name="connsiteY3" fmla="*/ 14240 h 14240"/>
                    <a:gd name="connsiteX4" fmla="*/ 26322 w 26499"/>
                    <a:gd name="connsiteY4" fmla="*/ 9118 h 14240"/>
                    <a:gd name="connsiteX5" fmla="*/ 25502 w 26499"/>
                    <a:gd name="connsiteY5" fmla="*/ 4969 h 14240"/>
                    <a:gd name="connsiteX6" fmla="*/ 11467 w 26499"/>
                    <a:gd name="connsiteY6" fmla="*/ 0 h 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9" h="14240">
                      <a:moveTo>
                        <a:pt x="11467" y="0"/>
                      </a:moveTo>
                      <a:cubicBezTo>
                        <a:pt x="5268" y="0"/>
                        <a:pt x="1170" y="2305"/>
                        <a:pt x="146" y="6403"/>
                      </a:cubicBezTo>
                      <a:cubicBezTo>
                        <a:pt x="-213" y="7735"/>
                        <a:pt x="95" y="9118"/>
                        <a:pt x="1017" y="10296"/>
                      </a:cubicBezTo>
                      <a:cubicBezTo>
                        <a:pt x="3936" y="14036"/>
                        <a:pt x="12491" y="14240"/>
                        <a:pt x="14130" y="14240"/>
                      </a:cubicBezTo>
                      <a:cubicBezTo>
                        <a:pt x="18126" y="14240"/>
                        <a:pt x="25041" y="13575"/>
                        <a:pt x="26322" y="9118"/>
                      </a:cubicBezTo>
                      <a:cubicBezTo>
                        <a:pt x="26731" y="7735"/>
                        <a:pt x="26424" y="6249"/>
                        <a:pt x="25502" y="4969"/>
                      </a:cubicBezTo>
                      <a:cubicBezTo>
                        <a:pt x="23095" y="1690"/>
                        <a:pt x="16589" y="0"/>
                        <a:pt x="11467" y="0"/>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6" name="Freeform: Shape 15">
                  <a:extLst>
                    <a:ext uri="{FF2B5EF4-FFF2-40B4-BE49-F238E27FC236}">
                      <a16:creationId xmlns:a16="http://schemas.microsoft.com/office/drawing/2014/main" id="{DE9BDC72-6B90-09A3-AF18-5567DA729820}"/>
                    </a:ext>
                  </a:extLst>
                </p:cNvPr>
                <p:cNvSpPr/>
                <p:nvPr/>
              </p:nvSpPr>
              <p:spPr>
                <a:xfrm>
                  <a:off x="2954268" y="949167"/>
                  <a:ext cx="26519" cy="14138"/>
                </a:xfrm>
                <a:custGeom>
                  <a:avLst/>
                  <a:gdLst>
                    <a:gd name="connsiteX0" fmla="*/ 26404 w 26519"/>
                    <a:gd name="connsiteY0" fmla="*/ 6506 h 14138"/>
                    <a:gd name="connsiteX1" fmla="*/ 14878 w 26519"/>
                    <a:gd name="connsiteY1" fmla="*/ 0 h 14138"/>
                    <a:gd name="connsiteX2" fmla="*/ 1048 w 26519"/>
                    <a:gd name="connsiteY2" fmla="*/ 4815 h 14138"/>
                    <a:gd name="connsiteX3" fmla="*/ 177 w 26519"/>
                    <a:gd name="connsiteY3" fmla="*/ 8913 h 14138"/>
                    <a:gd name="connsiteX4" fmla="*/ 12676 w 26519"/>
                    <a:gd name="connsiteY4" fmla="*/ 14138 h 14138"/>
                    <a:gd name="connsiteX5" fmla="*/ 25482 w 26519"/>
                    <a:gd name="connsiteY5" fmla="*/ 10296 h 14138"/>
                    <a:gd name="connsiteX6" fmla="*/ 26404 w 26519"/>
                    <a:gd name="connsiteY6" fmla="*/ 6506 h 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9" h="14138">
                      <a:moveTo>
                        <a:pt x="26404" y="6506"/>
                      </a:moveTo>
                      <a:cubicBezTo>
                        <a:pt x="25431" y="2356"/>
                        <a:pt x="21230" y="0"/>
                        <a:pt x="14878" y="0"/>
                      </a:cubicBezTo>
                      <a:cubicBezTo>
                        <a:pt x="9807" y="0"/>
                        <a:pt x="3404" y="1639"/>
                        <a:pt x="1048" y="4815"/>
                      </a:cubicBezTo>
                      <a:cubicBezTo>
                        <a:pt x="74" y="6096"/>
                        <a:pt x="-233" y="7530"/>
                        <a:pt x="177" y="8913"/>
                      </a:cubicBezTo>
                      <a:cubicBezTo>
                        <a:pt x="1509" y="13626"/>
                        <a:pt x="9346" y="14138"/>
                        <a:pt x="12676" y="14138"/>
                      </a:cubicBezTo>
                      <a:cubicBezTo>
                        <a:pt x="14981" y="14138"/>
                        <a:pt x="22716" y="13882"/>
                        <a:pt x="25482" y="10296"/>
                      </a:cubicBezTo>
                      <a:cubicBezTo>
                        <a:pt x="26404" y="9220"/>
                        <a:pt x="26711" y="7837"/>
                        <a:pt x="26404" y="6506"/>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8" name="Freeform: Shape 7">
                <a:extLst>
                  <a:ext uri="{FF2B5EF4-FFF2-40B4-BE49-F238E27FC236}">
                    <a16:creationId xmlns:a16="http://schemas.microsoft.com/office/drawing/2014/main" id="{14BE97E7-A2F3-E98C-0539-D6B417B19A6C}"/>
                  </a:ext>
                </a:extLst>
              </p:cNvPr>
              <p:cNvSpPr/>
              <p:nvPr/>
            </p:nvSpPr>
            <p:spPr>
              <a:xfrm>
                <a:off x="2801417" y="356981"/>
                <a:ext cx="26485" cy="21599"/>
              </a:xfrm>
              <a:custGeom>
                <a:avLst/>
                <a:gdLst>
                  <a:gd name="connsiteX0" fmla="*/ 2786 w 26485"/>
                  <a:gd name="connsiteY0" fmla="*/ 1052 h 21599"/>
                  <a:gd name="connsiteX1" fmla="*/ 3144 w 26485"/>
                  <a:gd name="connsiteY1" fmla="*/ 2947 h 21599"/>
                  <a:gd name="connsiteX2" fmla="*/ 4425 w 26485"/>
                  <a:gd name="connsiteY2" fmla="*/ 7865 h 21599"/>
                  <a:gd name="connsiteX3" fmla="*/ 5654 w 26485"/>
                  <a:gd name="connsiteY3" fmla="*/ 10887 h 21599"/>
                  <a:gd name="connsiteX4" fmla="*/ 7498 w 26485"/>
                  <a:gd name="connsiteY4" fmla="*/ 13755 h 21599"/>
                  <a:gd name="connsiteX5" fmla="*/ 9957 w 26485"/>
                  <a:gd name="connsiteY5" fmla="*/ 15804 h 21599"/>
                  <a:gd name="connsiteX6" fmla="*/ 13082 w 26485"/>
                  <a:gd name="connsiteY6" fmla="*/ 16419 h 21599"/>
                  <a:gd name="connsiteX7" fmla="*/ 16514 w 26485"/>
                  <a:gd name="connsiteY7" fmla="*/ 15958 h 21599"/>
                  <a:gd name="connsiteX8" fmla="*/ 19126 w 26485"/>
                  <a:gd name="connsiteY8" fmla="*/ 14165 h 21599"/>
                  <a:gd name="connsiteX9" fmla="*/ 22200 w 26485"/>
                  <a:gd name="connsiteY9" fmla="*/ 8479 h 21599"/>
                  <a:gd name="connsiteX10" fmla="*/ 23276 w 26485"/>
                  <a:gd name="connsiteY10" fmla="*/ 3562 h 21599"/>
                  <a:gd name="connsiteX11" fmla="*/ 23532 w 26485"/>
                  <a:gd name="connsiteY11" fmla="*/ 1666 h 21599"/>
                  <a:gd name="connsiteX12" fmla="*/ 23532 w 26485"/>
                  <a:gd name="connsiteY12" fmla="*/ 1564 h 21599"/>
                  <a:gd name="connsiteX13" fmla="*/ 25068 w 26485"/>
                  <a:gd name="connsiteY13" fmla="*/ 386 h 21599"/>
                  <a:gd name="connsiteX14" fmla="*/ 26247 w 26485"/>
                  <a:gd name="connsiteY14" fmla="*/ 1513 h 21599"/>
                  <a:gd name="connsiteX15" fmla="*/ 26451 w 26485"/>
                  <a:gd name="connsiteY15" fmla="*/ 3715 h 21599"/>
                  <a:gd name="connsiteX16" fmla="*/ 26144 w 26485"/>
                  <a:gd name="connsiteY16" fmla="*/ 9453 h 21599"/>
                  <a:gd name="connsiteX17" fmla="*/ 22763 w 26485"/>
                  <a:gd name="connsiteY17" fmla="*/ 17392 h 21599"/>
                  <a:gd name="connsiteX18" fmla="*/ 18460 w 26485"/>
                  <a:gd name="connsiteY18" fmla="*/ 20568 h 21599"/>
                  <a:gd name="connsiteX19" fmla="*/ 13235 w 26485"/>
                  <a:gd name="connsiteY19" fmla="*/ 21593 h 21599"/>
                  <a:gd name="connsiteX20" fmla="*/ 3810 w 26485"/>
                  <a:gd name="connsiteY20" fmla="*/ 16829 h 21599"/>
                  <a:gd name="connsiteX21" fmla="*/ 1607 w 26485"/>
                  <a:gd name="connsiteY21" fmla="*/ 12782 h 21599"/>
                  <a:gd name="connsiteX22" fmla="*/ 532 w 26485"/>
                  <a:gd name="connsiteY22" fmla="*/ 8992 h 21599"/>
                  <a:gd name="connsiteX23" fmla="*/ 122 w 26485"/>
                  <a:gd name="connsiteY23" fmla="*/ 1154 h 21599"/>
                  <a:gd name="connsiteX24" fmla="*/ 1659 w 26485"/>
                  <a:gd name="connsiteY24" fmla="*/ 27 h 21599"/>
                  <a:gd name="connsiteX25" fmla="*/ 2786 w 26485"/>
                  <a:gd name="connsiteY25" fmla="*/ 1052 h 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85" h="21599">
                    <a:moveTo>
                      <a:pt x="2786" y="1052"/>
                    </a:moveTo>
                    <a:cubicBezTo>
                      <a:pt x="2786" y="1052"/>
                      <a:pt x="2888" y="1769"/>
                      <a:pt x="3144" y="2947"/>
                    </a:cubicBezTo>
                    <a:cubicBezTo>
                      <a:pt x="3349" y="4176"/>
                      <a:pt x="3810" y="5918"/>
                      <a:pt x="4425" y="7865"/>
                    </a:cubicBezTo>
                    <a:cubicBezTo>
                      <a:pt x="4732" y="8838"/>
                      <a:pt x="5142" y="9862"/>
                      <a:pt x="5654" y="10887"/>
                    </a:cubicBezTo>
                    <a:cubicBezTo>
                      <a:pt x="6166" y="11860"/>
                      <a:pt x="6781" y="12885"/>
                      <a:pt x="7498" y="13755"/>
                    </a:cubicBezTo>
                    <a:cubicBezTo>
                      <a:pt x="8164" y="14678"/>
                      <a:pt x="9086" y="15292"/>
                      <a:pt x="9957" y="15804"/>
                    </a:cubicBezTo>
                    <a:cubicBezTo>
                      <a:pt x="10879" y="16214"/>
                      <a:pt x="12057" y="16470"/>
                      <a:pt x="13082" y="16419"/>
                    </a:cubicBezTo>
                    <a:cubicBezTo>
                      <a:pt x="14823" y="16470"/>
                      <a:pt x="15489" y="16317"/>
                      <a:pt x="16514" y="15958"/>
                    </a:cubicBezTo>
                    <a:cubicBezTo>
                      <a:pt x="17538" y="15651"/>
                      <a:pt x="18358" y="14934"/>
                      <a:pt x="19126" y="14165"/>
                    </a:cubicBezTo>
                    <a:cubicBezTo>
                      <a:pt x="20612" y="12629"/>
                      <a:pt x="21636" y="10426"/>
                      <a:pt x="22200" y="8479"/>
                    </a:cubicBezTo>
                    <a:cubicBezTo>
                      <a:pt x="22763" y="6533"/>
                      <a:pt x="23122" y="4791"/>
                      <a:pt x="23276" y="3562"/>
                    </a:cubicBezTo>
                    <a:cubicBezTo>
                      <a:pt x="23429" y="2332"/>
                      <a:pt x="23532" y="1666"/>
                      <a:pt x="23532" y="1666"/>
                    </a:cubicBezTo>
                    <a:lnTo>
                      <a:pt x="23532" y="1564"/>
                    </a:lnTo>
                    <a:cubicBezTo>
                      <a:pt x="23634" y="847"/>
                      <a:pt x="24300" y="283"/>
                      <a:pt x="25068" y="386"/>
                    </a:cubicBezTo>
                    <a:cubicBezTo>
                      <a:pt x="25683" y="488"/>
                      <a:pt x="26144" y="949"/>
                      <a:pt x="26247" y="1513"/>
                    </a:cubicBezTo>
                    <a:cubicBezTo>
                      <a:pt x="26247" y="1513"/>
                      <a:pt x="26400" y="2332"/>
                      <a:pt x="26451" y="3715"/>
                    </a:cubicBezTo>
                    <a:cubicBezTo>
                      <a:pt x="26503" y="5099"/>
                      <a:pt x="26554" y="7045"/>
                      <a:pt x="26144" y="9453"/>
                    </a:cubicBezTo>
                    <a:cubicBezTo>
                      <a:pt x="25683" y="11809"/>
                      <a:pt x="24966" y="14729"/>
                      <a:pt x="22763" y="17392"/>
                    </a:cubicBezTo>
                    <a:cubicBezTo>
                      <a:pt x="21688" y="18673"/>
                      <a:pt x="20202" y="19902"/>
                      <a:pt x="18460" y="20568"/>
                    </a:cubicBezTo>
                    <a:cubicBezTo>
                      <a:pt x="16821" y="21388"/>
                      <a:pt x="14465" y="21644"/>
                      <a:pt x="13235" y="21593"/>
                    </a:cubicBezTo>
                    <a:cubicBezTo>
                      <a:pt x="9394" y="21695"/>
                      <a:pt x="5705" y="19544"/>
                      <a:pt x="3810" y="16829"/>
                    </a:cubicBezTo>
                    <a:cubicBezTo>
                      <a:pt x="2734" y="15548"/>
                      <a:pt x="2120" y="14114"/>
                      <a:pt x="1607" y="12782"/>
                    </a:cubicBezTo>
                    <a:cubicBezTo>
                      <a:pt x="1095" y="11450"/>
                      <a:pt x="788" y="10170"/>
                      <a:pt x="532" y="8992"/>
                    </a:cubicBezTo>
                    <a:cubicBezTo>
                      <a:pt x="-339" y="4279"/>
                      <a:pt x="122" y="1154"/>
                      <a:pt x="122" y="1154"/>
                    </a:cubicBezTo>
                    <a:cubicBezTo>
                      <a:pt x="224" y="386"/>
                      <a:pt x="942" y="-126"/>
                      <a:pt x="1659" y="27"/>
                    </a:cubicBezTo>
                    <a:cubicBezTo>
                      <a:pt x="2222" y="27"/>
                      <a:pt x="2683" y="540"/>
                      <a:pt x="2786" y="1052"/>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9" name="Freeform: Shape 8">
                <a:extLst>
                  <a:ext uri="{FF2B5EF4-FFF2-40B4-BE49-F238E27FC236}">
                    <a16:creationId xmlns:a16="http://schemas.microsoft.com/office/drawing/2014/main" id="{2072721C-B097-3563-FDFE-FB2DF64D1DD2}"/>
                  </a:ext>
                </a:extLst>
              </p:cNvPr>
              <p:cNvSpPr/>
              <p:nvPr/>
            </p:nvSpPr>
            <p:spPr>
              <a:xfrm>
                <a:off x="2881539" y="357364"/>
                <a:ext cx="25365" cy="23156"/>
              </a:xfrm>
              <a:custGeom>
                <a:avLst/>
                <a:gdLst>
                  <a:gd name="connsiteX0" fmla="*/ 2728 w 25365"/>
                  <a:gd name="connsiteY0" fmla="*/ 2667 h 23156"/>
                  <a:gd name="connsiteX1" fmla="*/ 3086 w 25365"/>
                  <a:gd name="connsiteY1" fmla="*/ 4613 h 23156"/>
                  <a:gd name="connsiteX2" fmla="*/ 4418 w 25365"/>
                  <a:gd name="connsiteY2" fmla="*/ 9633 h 23156"/>
                  <a:gd name="connsiteX3" fmla="*/ 5699 w 25365"/>
                  <a:gd name="connsiteY3" fmla="*/ 12707 h 23156"/>
                  <a:gd name="connsiteX4" fmla="*/ 7645 w 25365"/>
                  <a:gd name="connsiteY4" fmla="*/ 15576 h 23156"/>
                  <a:gd name="connsiteX5" fmla="*/ 10258 w 25365"/>
                  <a:gd name="connsiteY5" fmla="*/ 17471 h 23156"/>
                  <a:gd name="connsiteX6" fmla="*/ 11846 w 25365"/>
                  <a:gd name="connsiteY6" fmla="*/ 17881 h 23156"/>
                  <a:gd name="connsiteX7" fmla="*/ 12460 w 25365"/>
                  <a:gd name="connsiteY7" fmla="*/ 17983 h 23156"/>
                  <a:gd name="connsiteX8" fmla="*/ 13587 w 25365"/>
                  <a:gd name="connsiteY8" fmla="*/ 17983 h 23156"/>
                  <a:gd name="connsiteX9" fmla="*/ 15278 w 25365"/>
                  <a:gd name="connsiteY9" fmla="*/ 17778 h 23156"/>
                  <a:gd name="connsiteX10" fmla="*/ 16661 w 25365"/>
                  <a:gd name="connsiteY10" fmla="*/ 17215 h 23156"/>
                  <a:gd name="connsiteX11" fmla="*/ 18915 w 25365"/>
                  <a:gd name="connsiteY11" fmla="*/ 14961 h 23156"/>
                  <a:gd name="connsiteX12" fmla="*/ 21220 w 25365"/>
                  <a:gd name="connsiteY12" fmla="*/ 8558 h 23156"/>
                  <a:gd name="connsiteX13" fmla="*/ 21835 w 25365"/>
                  <a:gd name="connsiteY13" fmla="*/ 3333 h 23156"/>
                  <a:gd name="connsiteX14" fmla="*/ 21937 w 25365"/>
                  <a:gd name="connsiteY14" fmla="*/ 1335 h 23156"/>
                  <a:gd name="connsiteX15" fmla="*/ 21937 w 25365"/>
                  <a:gd name="connsiteY15" fmla="*/ 1284 h 23156"/>
                  <a:gd name="connsiteX16" fmla="*/ 23371 w 25365"/>
                  <a:gd name="connsiteY16" fmla="*/ 3 h 23156"/>
                  <a:gd name="connsiteX17" fmla="*/ 24652 w 25365"/>
                  <a:gd name="connsiteY17" fmla="*/ 1028 h 23156"/>
                  <a:gd name="connsiteX18" fmla="*/ 25062 w 25365"/>
                  <a:gd name="connsiteY18" fmla="*/ 3230 h 23156"/>
                  <a:gd name="connsiteX19" fmla="*/ 25318 w 25365"/>
                  <a:gd name="connsiteY19" fmla="*/ 9019 h 23156"/>
                  <a:gd name="connsiteX20" fmla="*/ 23115 w 25365"/>
                  <a:gd name="connsiteY20" fmla="*/ 17420 h 23156"/>
                  <a:gd name="connsiteX21" fmla="*/ 19376 w 25365"/>
                  <a:gd name="connsiteY21" fmla="*/ 21415 h 23156"/>
                  <a:gd name="connsiteX22" fmla="*/ 16610 w 25365"/>
                  <a:gd name="connsiteY22" fmla="*/ 22645 h 23156"/>
                  <a:gd name="connsiteX23" fmla="*/ 13843 w 25365"/>
                  <a:gd name="connsiteY23" fmla="*/ 23106 h 23156"/>
                  <a:gd name="connsiteX24" fmla="*/ 12717 w 25365"/>
                  <a:gd name="connsiteY24" fmla="*/ 23157 h 23156"/>
                  <a:gd name="connsiteX25" fmla="*/ 11077 w 25365"/>
                  <a:gd name="connsiteY25" fmla="*/ 22952 h 23156"/>
                  <a:gd name="connsiteX26" fmla="*/ 8362 w 25365"/>
                  <a:gd name="connsiteY26" fmla="*/ 22081 h 23156"/>
                  <a:gd name="connsiteX27" fmla="*/ 4060 w 25365"/>
                  <a:gd name="connsiteY27" fmla="*/ 18700 h 23156"/>
                  <a:gd name="connsiteX28" fmla="*/ 576 w 25365"/>
                  <a:gd name="connsiteY28" fmla="*/ 10709 h 23156"/>
                  <a:gd name="connsiteX29" fmla="*/ 115 w 25365"/>
                  <a:gd name="connsiteY29" fmla="*/ 2667 h 23156"/>
                  <a:gd name="connsiteX30" fmla="*/ 1652 w 25365"/>
                  <a:gd name="connsiteY30" fmla="*/ 1540 h 23156"/>
                  <a:gd name="connsiteX31" fmla="*/ 2728 w 25365"/>
                  <a:gd name="connsiteY31" fmla="*/ 2667 h 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365" h="23156">
                    <a:moveTo>
                      <a:pt x="2728" y="2667"/>
                    </a:moveTo>
                    <a:cubicBezTo>
                      <a:pt x="2728" y="2667"/>
                      <a:pt x="2881" y="3384"/>
                      <a:pt x="3086" y="4613"/>
                    </a:cubicBezTo>
                    <a:cubicBezTo>
                      <a:pt x="3291" y="5894"/>
                      <a:pt x="3752" y="7636"/>
                      <a:pt x="4418" y="9633"/>
                    </a:cubicBezTo>
                    <a:cubicBezTo>
                      <a:pt x="4777" y="10658"/>
                      <a:pt x="5135" y="11682"/>
                      <a:pt x="5699" y="12707"/>
                    </a:cubicBezTo>
                    <a:cubicBezTo>
                      <a:pt x="6211" y="13731"/>
                      <a:pt x="6928" y="14705"/>
                      <a:pt x="7645" y="15576"/>
                    </a:cubicBezTo>
                    <a:cubicBezTo>
                      <a:pt x="8414" y="16395"/>
                      <a:pt x="9284" y="17112"/>
                      <a:pt x="10258" y="17471"/>
                    </a:cubicBezTo>
                    <a:cubicBezTo>
                      <a:pt x="10770" y="17676"/>
                      <a:pt x="11282" y="17829"/>
                      <a:pt x="11846" y="17881"/>
                    </a:cubicBezTo>
                    <a:cubicBezTo>
                      <a:pt x="12051" y="17881"/>
                      <a:pt x="12614" y="18034"/>
                      <a:pt x="12460" y="17983"/>
                    </a:cubicBezTo>
                    <a:lnTo>
                      <a:pt x="13587" y="17983"/>
                    </a:lnTo>
                    <a:cubicBezTo>
                      <a:pt x="14458" y="18034"/>
                      <a:pt x="14919" y="17881"/>
                      <a:pt x="15278" y="17778"/>
                    </a:cubicBezTo>
                    <a:cubicBezTo>
                      <a:pt x="15739" y="17778"/>
                      <a:pt x="16200" y="17420"/>
                      <a:pt x="16661" y="17215"/>
                    </a:cubicBezTo>
                    <a:cubicBezTo>
                      <a:pt x="17532" y="16703"/>
                      <a:pt x="18300" y="15934"/>
                      <a:pt x="18915" y="14961"/>
                    </a:cubicBezTo>
                    <a:cubicBezTo>
                      <a:pt x="20144" y="13014"/>
                      <a:pt x="20861" y="10607"/>
                      <a:pt x="21220" y="8558"/>
                    </a:cubicBezTo>
                    <a:cubicBezTo>
                      <a:pt x="21578" y="6458"/>
                      <a:pt x="21783" y="4613"/>
                      <a:pt x="21835" y="3333"/>
                    </a:cubicBezTo>
                    <a:cubicBezTo>
                      <a:pt x="21886" y="2052"/>
                      <a:pt x="21937" y="1335"/>
                      <a:pt x="21937" y="1335"/>
                    </a:cubicBezTo>
                    <a:lnTo>
                      <a:pt x="21937" y="1284"/>
                    </a:lnTo>
                    <a:cubicBezTo>
                      <a:pt x="21988" y="515"/>
                      <a:pt x="22603" y="-48"/>
                      <a:pt x="23371" y="3"/>
                    </a:cubicBezTo>
                    <a:cubicBezTo>
                      <a:pt x="23986" y="54"/>
                      <a:pt x="24498" y="464"/>
                      <a:pt x="24652" y="1028"/>
                    </a:cubicBezTo>
                    <a:cubicBezTo>
                      <a:pt x="24652" y="1028"/>
                      <a:pt x="24857" y="1847"/>
                      <a:pt x="25062" y="3230"/>
                    </a:cubicBezTo>
                    <a:cubicBezTo>
                      <a:pt x="25215" y="4613"/>
                      <a:pt x="25472" y="6611"/>
                      <a:pt x="25318" y="9019"/>
                    </a:cubicBezTo>
                    <a:cubicBezTo>
                      <a:pt x="25113" y="11426"/>
                      <a:pt x="24806" y="14397"/>
                      <a:pt x="23115" y="17420"/>
                    </a:cubicBezTo>
                    <a:cubicBezTo>
                      <a:pt x="22296" y="18905"/>
                      <a:pt x="21015" y="20391"/>
                      <a:pt x="19376" y="21415"/>
                    </a:cubicBezTo>
                    <a:cubicBezTo>
                      <a:pt x="18505" y="21876"/>
                      <a:pt x="17685" y="22440"/>
                      <a:pt x="16610" y="22645"/>
                    </a:cubicBezTo>
                    <a:cubicBezTo>
                      <a:pt x="15534" y="22952"/>
                      <a:pt x="14509" y="23106"/>
                      <a:pt x="13843" y="23106"/>
                    </a:cubicBezTo>
                    <a:lnTo>
                      <a:pt x="12717" y="23157"/>
                    </a:lnTo>
                    <a:cubicBezTo>
                      <a:pt x="11846" y="23157"/>
                      <a:pt x="11641" y="23003"/>
                      <a:pt x="11077" y="22952"/>
                    </a:cubicBezTo>
                    <a:cubicBezTo>
                      <a:pt x="10104" y="22849"/>
                      <a:pt x="9233" y="22491"/>
                      <a:pt x="8362" y="22081"/>
                    </a:cubicBezTo>
                    <a:cubicBezTo>
                      <a:pt x="6570" y="21313"/>
                      <a:pt x="5135" y="20032"/>
                      <a:pt x="4060" y="18700"/>
                    </a:cubicBezTo>
                    <a:cubicBezTo>
                      <a:pt x="1857" y="15985"/>
                      <a:pt x="1140" y="13066"/>
                      <a:pt x="576" y="10709"/>
                    </a:cubicBezTo>
                    <a:cubicBezTo>
                      <a:pt x="-346" y="5894"/>
                      <a:pt x="115" y="2667"/>
                      <a:pt x="115" y="2667"/>
                    </a:cubicBezTo>
                    <a:cubicBezTo>
                      <a:pt x="218" y="1899"/>
                      <a:pt x="935" y="1386"/>
                      <a:pt x="1652" y="1540"/>
                    </a:cubicBezTo>
                    <a:cubicBezTo>
                      <a:pt x="2215" y="1642"/>
                      <a:pt x="2625" y="2103"/>
                      <a:pt x="2728" y="2667"/>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Freeform: Shape 9">
                <a:extLst>
                  <a:ext uri="{FF2B5EF4-FFF2-40B4-BE49-F238E27FC236}">
                    <a16:creationId xmlns:a16="http://schemas.microsoft.com/office/drawing/2014/main" id="{D274C974-24D9-7CFD-FE45-5AEC45B8F772}"/>
                  </a:ext>
                </a:extLst>
              </p:cNvPr>
              <p:cNvSpPr/>
              <p:nvPr/>
            </p:nvSpPr>
            <p:spPr>
              <a:xfrm>
                <a:off x="2850971" y="395276"/>
                <a:ext cx="5186" cy="26990"/>
              </a:xfrm>
              <a:custGeom>
                <a:avLst/>
                <a:gdLst>
                  <a:gd name="connsiteX0" fmla="*/ 4457 w 5186"/>
                  <a:gd name="connsiteY0" fmla="*/ 1125 h 26990"/>
                  <a:gd name="connsiteX1" fmla="*/ 4969 w 5186"/>
                  <a:gd name="connsiteY1" fmla="*/ 5018 h 26990"/>
                  <a:gd name="connsiteX2" fmla="*/ 5122 w 5186"/>
                  <a:gd name="connsiteY2" fmla="*/ 13572 h 26990"/>
                  <a:gd name="connsiteX3" fmla="*/ 4764 w 5186"/>
                  <a:gd name="connsiteY3" fmla="*/ 18131 h 26990"/>
                  <a:gd name="connsiteX4" fmla="*/ 4252 w 5186"/>
                  <a:gd name="connsiteY4" fmla="*/ 22127 h 26990"/>
                  <a:gd name="connsiteX5" fmla="*/ 3432 w 5186"/>
                  <a:gd name="connsiteY5" fmla="*/ 25969 h 26990"/>
                  <a:gd name="connsiteX6" fmla="*/ 1742 w 5186"/>
                  <a:gd name="connsiteY6" fmla="*/ 26942 h 26990"/>
                  <a:gd name="connsiteX7" fmla="*/ 717 w 5186"/>
                  <a:gd name="connsiteY7" fmla="*/ 25866 h 26990"/>
                  <a:gd name="connsiteX8" fmla="*/ 205 w 5186"/>
                  <a:gd name="connsiteY8" fmla="*/ 21973 h 26990"/>
                  <a:gd name="connsiteX9" fmla="*/ 0 w 5186"/>
                  <a:gd name="connsiteY9" fmla="*/ 17978 h 26990"/>
                  <a:gd name="connsiteX10" fmla="*/ 0 w 5186"/>
                  <a:gd name="connsiteY10" fmla="*/ 13419 h 26990"/>
                  <a:gd name="connsiteX11" fmla="*/ 871 w 5186"/>
                  <a:gd name="connsiteY11" fmla="*/ 4864 h 26990"/>
                  <a:gd name="connsiteX12" fmla="*/ 1742 w 5186"/>
                  <a:gd name="connsiteY12" fmla="*/ 1022 h 26990"/>
                  <a:gd name="connsiteX13" fmla="*/ 3432 w 5186"/>
                  <a:gd name="connsiteY13" fmla="*/ 49 h 26990"/>
                  <a:gd name="connsiteX14" fmla="*/ 4457 w 5186"/>
                  <a:gd name="connsiteY14" fmla="*/ 1125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 h="26990">
                    <a:moveTo>
                      <a:pt x="4457" y="1125"/>
                    </a:moveTo>
                    <a:cubicBezTo>
                      <a:pt x="4457" y="1125"/>
                      <a:pt x="4815" y="2713"/>
                      <a:pt x="4969" y="5018"/>
                    </a:cubicBezTo>
                    <a:cubicBezTo>
                      <a:pt x="5225" y="7374"/>
                      <a:pt x="5225" y="10448"/>
                      <a:pt x="5122" y="13572"/>
                    </a:cubicBezTo>
                    <a:cubicBezTo>
                      <a:pt x="5020" y="15109"/>
                      <a:pt x="4918" y="16697"/>
                      <a:pt x="4764" y="18131"/>
                    </a:cubicBezTo>
                    <a:cubicBezTo>
                      <a:pt x="4661" y="19566"/>
                      <a:pt x="4405" y="20949"/>
                      <a:pt x="4252" y="22127"/>
                    </a:cubicBezTo>
                    <a:cubicBezTo>
                      <a:pt x="3842" y="24432"/>
                      <a:pt x="3432" y="25969"/>
                      <a:pt x="3432" y="25969"/>
                    </a:cubicBezTo>
                    <a:cubicBezTo>
                      <a:pt x="3227" y="26686"/>
                      <a:pt x="2459" y="27147"/>
                      <a:pt x="1742" y="26942"/>
                    </a:cubicBezTo>
                    <a:cubicBezTo>
                      <a:pt x="1229" y="26788"/>
                      <a:pt x="871" y="26378"/>
                      <a:pt x="717" y="25866"/>
                    </a:cubicBezTo>
                    <a:cubicBezTo>
                      <a:pt x="717" y="25866"/>
                      <a:pt x="410" y="24278"/>
                      <a:pt x="205" y="21973"/>
                    </a:cubicBezTo>
                    <a:cubicBezTo>
                      <a:pt x="154" y="20795"/>
                      <a:pt x="0" y="19412"/>
                      <a:pt x="0" y="17978"/>
                    </a:cubicBezTo>
                    <a:cubicBezTo>
                      <a:pt x="0" y="16492"/>
                      <a:pt x="0" y="14955"/>
                      <a:pt x="0" y="13419"/>
                    </a:cubicBezTo>
                    <a:cubicBezTo>
                      <a:pt x="205" y="10294"/>
                      <a:pt x="410" y="7220"/>
                      <a:pt x="871" y="4864"/>
                    </a:cubicBezTo>
                    <a:cubicBezTo>
                      <a:pt x="1229" y="2559"/>
                      <a:pt x="1742" y="1022"/>
                      <a:pt x="1742" y="1022"/>
                    </a:cubicBezTo>
                    <a:cubicBezTo>
                      <a:pt x="1947" y="305"/>
                      <a:pt x="2715" y="-156"/>
                      <a:pt x="3432" y="49"/>
                    </a:cubicBezTo>
                    <a:cubicBezTo>
                      <a:pt x="3996" y="254"/>
                      <a:pt x="4354" y="664"/>
                      <a:pt x="4457" y="1125"/>
                    </a:cubicBezTo>
                    <a:close/>
                  </a:path>
                </a:pathLst>
              </a:custGeom>
              <a:solidFill>
                <a:srgbClr val="E279A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11" name="Graphic 14">
                <a:extLst>
                  <a:ext uri="{FF2B5EF4-FFF2-40B4-BE49-F238E27FC236}">
                    <a16:creationId xmlns:a16="http://schemas.microsoft.com/office/drawing/2014/main" id="{ACAE33AF-EA77-9767-F11D-2CC4973DAFDB}"/>
                  </a:ext>
                </a:extLst>
              </p:cNvPr>
              <p:cNvGrpSpPr/>
              <p:nvPr/>
            </p:nvGrpSpPr>
            <p:grpSpPr>
              <a:xfrm>
                <a:off x="2782474" y="368097"/>
                <a:ext cx="137739" cy="37574"/>
                <a:chOff x="2782474" y="368097"/>
                <a:chExt cx="137739" cy="37574"/>
              </a:xfrm>
              <a:solidFill>
                <a:srgbClr val="434040"/>
              </a:solidFill>
            </p:grpSpPr>
            <p:sp>
              <p:nvSpPr>
                <p:cNvPr id="12" name="Freeform: Shape 11">
                  <a:extLst>
                    <a:ext uri="{FF2B5EF4-FFF2-40B4-BE49-F238E27FC236}">
                      <a16:creationId xmlns:a16="http://schemas.microsoft.com/office/drawing/2014/main" id="{E638E22F-D72A-5790-14E6-C27832386BD8}"/>
                    </a:ext>
                  </a:extLst>
                </p:cNvPr>
                <p:cNvSpPr/>
                <p:nvPr/>
              </p:nvSpPr>
              <p:spPr>
                <a:xfrm>
                  <a:off x="2782474" y="368097"/>
                  <a:ext cx="12122" cy="31888"/>
                </a:xfrm>
                <a:custGeom>
                  <a:avLst/>
                  <a:gdLst>
                    <a:gd name="connsiteX0" fmla="*/ 2571 w 12122"/>
                    <a:gd name="connsiteY0" fmla="*/ 31889 h 31888"/>
                    <a:gd name="connsiteX1" fmla="*/ 675 w 12122"/>
                    <a:gd name="connsiteY1" fmla="*/ 31069 h 31888"/>
                    <a:gd name="connsiteX2" fmla="*/ 829 w 12122"/>
                    <a:gd name="connsiteY2" fmla="*/ 27432 h 31888"/>
                    <a:gd name="connsiteX3" fmla="*/ 3339 w 12122"/>
                    <a:gd name="connsiteY3" fmla="*/ 4125 h 31888"/>
                    <a:gd name="connsiteX4" fmla="*/ 3800 w 12122"/>
                    <a:gd name="connsiteY4" fmla="*/ 539 h 31888"/>
                    <a:gd name="connsiteX5" fmla="*/ 7386 w 12122"/>
                    <a:gd name="connsiteY5" fmla="*/ 1000 h 31888"/>
                    <a:gd name="connsiteX6" fmla="*/ 4261 w 12122"/>
                    <a:gd name="connsiteY6" fmla="*/ 31274 h 31888"/>
                    <a:gd name="connsiteX7" fmla="*/ 2571 w 12122"/>
                    <a:gd name="connsiteY7" fmla="*/ 31889 h 3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 h="31888">
                      <a:moveTo>
                        <a:pt x="2571" y="31889"/>
                      </a:moveTo>
                      <a:cubicBezTo>
                        <a:pt x="1854" y="31889"/>
                        <a:pt x="1188" y="31582"/>
                        <a:pt x="675" y="31069"/>
                      </a:cubicBezTo>
                      <a:cubicBezTo>
                        <a:pt x="-298" y="30045"/>
                        <a:pt x="-195" y="28406"/>
                        <a:pt x="829" y="27432"/>
                      </a:cubicBezTo>
                      <a:cubicBezTo>
                        <a:pt x="12764" y="16573"/>
                        <a:pt x="3749" y="4637"/>
                        <a:pt x="3339" y="4125"/>
                      </a:cubicBezTo>
                      <a:cubicBezTo>
                        <a:pt x="2468" y="2998"/>
                        <a:pt x="2673" y="1410"/>
                        <a:pt x="3800" y="539"/>
                      </a:cubicBezTo>
                      <a:cubicBezTo>
                        <a:pt x="4927" y="-331"/>
                        <a:pt x="6515" y="-127"/>
                        <a:pt x="7386" y="1000"/>
                      </a:cubicBezTo>
                      <a:cubicBezTo>
                        <a:pt x="11740" y="6533"/>
                        <a:pt x="16658" y="20005"/>
                        <a:pt x="4261" y="31274"/>
                      </a:cubicBezTo>
                      <a:cubicBezTo>
                        <a:pt x="3800" y="31684"/>
                        <a:pt x="3185" y="31889"/>
                        <a:pt x="2571" y="31889"/>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3" name="Freeform: Shape 12">
                  <a:extLst>
                    <a:ext uri="{FF2B5EF4-FFF2-40B4-BE49-F238E27FC236}">
                      <a16:creationId xmlns:a16="http://schemas.microsoft.com/office/drawing/2014/main" id="{1B5E5ECA-79F8-DDC5-8EF6-7EAB16939987}"/>
                    </a:ext>
                  </a:extLst>
                </p:cNvPr>
                <p:cNvSpPr/>
                <p:nvPr/>
              </p:nvSpPr>
              <p:spPr>
                <a:xfrm>
                  <a:off x="2908731" y="373004"/>
                  <a:ext cx="11482" cy="32667"/>
                </a:xfrm>
                <a:custGeom>
                  <a:avLst/>
                  <a:gdLst>
                    <a:gd name="connsiteX0" fmla="*/ 8883 w 11482"/>
                    <a:gd name="connsiteY0" fmla="*/ 32668 h 32667"/>
                    <a:gd name="connsiteX1" fmla="*/ 6937 w 11482"/>
                    <a:gd name="connsiteY1" fmla="*/ 31746 h 32667"/>
                    <a:gd name="connsiteX2" fmla="*/ 892 w 11482"/>
                    <a:gd name="connsiteY2" fmla="*/ 9309 h 32667"/>
                    <a:gd name="connsiteX3" fmla="*/ 6527 w 11482"/>
                    <a:gd name="connsiteY3" fmla="*/ 601 h 32667"/>
                    <a:gd name="connsiteX4" fmla="*/ 10113 w 11482"/>
                    <a:gd name="connsiteY4" fmla="*/ 960 h 32667"/>
                    <a:gd name="connsiteX5" fmla="*/ 9805 w 11482"/>
                    <a:gd name="connsiteY5" fmla="*/ 4545 h 32667"/>
                    <a:gd name="connsiteX6" fmla="*/ 10881 w 11482"/>
                    <a:gd name="connsiteY6" fmla="*/ 28467 h 32667"/>
                    <a:gd name="connsiteX7" fmla="*/ 10523 w 11482"/>
                    <a:gd name="connsiteY7" fmla="*/ 32053 h 32667"/>
                    <a:gd name="connsiteX8" fmla="*/ 8883 w 11482"/>
                    <a:gd name="connsiteY8" fmla="*/ 32668 h 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 h="32667">
                      <a:moveTo>
                        <a:pt x="8883" y="32668"/>
                      </a:moveTo>
                      <a:cubicBezTo>
                        <a:pt x="8166" y="32668"/>
                        <a:pt x="7398" y="32360"/>
                        <a:pt x="6937" y="31746"/>
                      </a:cubicBezTo>
                      <a:cubicBezTo>
                        <a:pt x="-952" y="22218"/>
                        <a:pt x="-696" y="14278"/>
                        <a:pt x="892" y="9309"/>
                      </a:cubicBezTo>
                      <a:cubicBezTo>
                        <a:pt x="2634" y="3879"/>
                        <a:pt x="6373" y="755"/>
                        <a:pt x="6527" y="601"/>
                      </a:cubicBezTo>
                      <a:cubicBezTo>
                        <a:pt x="7603" y="-321"/>
                        <a:pt x="9242" y="-167"/>
                        <a:pt x="10113" y="960"/>
                      </a:cubicBezTo>
                      <a:cubicBezTo>
                        <a:pt x="11035" y="2035"/>
                        <a:pt x="10881" y="3675"/>
                        <a:pt x="9805" y="4545"/>
                      </a:cubicBezTo>
                      <a:cubicBezTo>
                        <a:pt x="9344" y="4955"/>
                        <a:pt x="-1054" y="14073"/>
                        <a:pt x="10881" y="28467"/>
                      </a:cubicBezTo>
                      <a:cubicBezTo>
                        <a:pt x="11803" y="29543"/>
                        <a:pt x="11650" y="31182"/>
                        <a:pt x="10523" y="32053"/>
                      </a:cubicBezTo>
                      <a:cubicBezTo>
                        <a:pt x="10062" y="32463"/>
                        <a:pt x="9447" y="32668"/>
                        <a:pt x="8883" y="32668"/>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grpSp>
      <p:sp>
        <p:nvSpPr>
          <p:cNvPr id="19" name="TextBox 18">
            <a:extLst>
              <a:ext uri="{FF2B5EF4-FFF2-40B4-BE49-F238E27FC236}">
                <a16:creationId xmlns:a16="http://schemas.microsoft.com/office/drawing/2014/main" id="{D49DD7A3-59A5-1C33-2829-6A723213019A}"/>
              </a:ext>
            </a:extLst>
          </p:cNvPr>
          <p:cNvSpPr txBox="1"/>
          <p:nvPr/>
        </p:nvSpPr>
        <p:spPr>
          <a:xfrm>
            <a:off x="1024618" y="837920"/>
            <a:ext cx="14744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5</a:t>
            </a:r>
          </a:p>
        </p:txBody>
      </p:sp>
      <p:sp>
        <p:nvSpPr>
          <p:cNvPr id="22" name="Oval 21">
            <a:extLst>
              <a:ext uri="{FF2B5EF4-FFF2-40B4-BE49-F238E27FC236}">
                <a16:creationId xmlns:a16="http://schemas.microsoft.com/office/drawing/2014/main" id="{F87C7B15-A6E1-AAD4-51E0-AC6F074858F2}"/>
              </a:ext>
            </a:extLst>
          </p:cNvPr>
          <p:cNvSpPr/>
          <p:nvPr/>
        </p:nvSpPr>
        <p:spPr>
          <a:xfrm>
            <a:off x="2019300" y="3105150"/>
            <a:ext cx="523875" cy="5048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8" descr="C:\Users\ADMIN\Desktop\Untitled.jpg">
            <a:hlinkClick r:id="" action="ppaction://noaction"/>
            <a:extLst>
              <a:ext uri="{FF2B5EF4-FFF2-40B4-BE49-F238E27FC236}">
                <a16:creationId xmlns:a16="http://schemas.microsoft.com/office/drawing/2014/main" id="{BC90024A-1205-DE06-4F22-A64DDCEE52B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6500" y1="68908" x2="16000" y2="96134"/>
                        <a14:foregroundMark x1="12167" y1="69244" x2="12667" y2="78487"/>
                        <a14:foregroundMark x1="24833" y1="96134" x2="93000" y2="96975"/>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548328" y="5286375"/>
            <a:ext cx="1089954" cy="107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7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3"/>
                    </p:tgtEl>
                  </p:cond>
                </p:stCondLst>
                <p:endSync evt="end" delay="0">
                  <p:rtn val="all"/>
                </p:endSync>
                <p:childTnLst>
                  <p:par>
                    <p:cTn id="14" fill="hold">
                      <p:stCondLst>
                        <p:cond delay="0"/>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4.16667E-6 4.44444E-6 L -0.56667 -0.05556 " pathEditMode="relative" rAng="0" ptsTypes="AA">
                                      <p:cBhvr>
                                        <p:cTn id="17" dur="2000" fill="hold"/>
                                        <p:tgtEl>
                                          <p:spTgt spid="23"/>
                                        </p:tgtEl>
                                        <p:attrNameLst>
                                          <p:attrName>ppt_x</p:attrName>
                                          <p:attrName>ppt_y</p:attrName>
                                        </p:attrNameLst>
                                      </p:cBhvr>
                                      <p:rCtr x="-28333" y="-2778"/>
                                    </p:animMotion>
                                  </p:childTnLst>
                                </p:cTn>
                              </p:par>
                            </p:childTnLst>
                          </p:cTn>
                        </p:par>
                      </p:childTnLst>
                    </p:cTn>
                  </p:par>
                </p:childTnLst>
              </p:cTn>
              <p:nextCondLst>
                <p:cond evt="onClick" delay="0">
                  <p:tgtEl>
                    <p:spTgt spid="23"/>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848ACB-C1E4-3BC8-0607-C5763CA4FE9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69110" y1="45366" x2="58328" y2="49909"/>
                        <a14:foregroundMark x1="34827" y1="57601" x2="45609" y2="55906"/>
                        <a14:foregroundMark x1="51847" y1="56753" x2="59176" y2="55603"/>
                        <a14:foregroundMark x1="60024" y1="51605" x2="54936" y2="59843"/>
                        <a14:foregroundMark x1="57480" y1="74319" x2="54391" y2="76620"/>
                      </a14:backgroundRemoval>
                    </a14:imgEffect>
                  </a14:imgLayer>
                </a14:imgProps>
              </a:ext>
              <a:ext uri="{28A0092B-C50C-407E-A947-70E740481C1C}">
                <a14:useLocalDpi xmlns:a14="http://schemas.microsoft.com/office/drawing/2010/main" val="0"/>
              </a:ext>
            </a:extLst>
          </a:blip>
          <a:stretch>
            <a:fillRect/>
          </a:stretch>
        </p:blipFill>
        <p:spPr>
          <a:xfrm>
            <a:off x="178590" y="1366092"/>
            <a:ext cx="6010045" cy="6010045"/>
          </a:xfrm>
          <a:prstGeom prst="rect">
            <a:avLst/>
          </a:prstGeom>
        </p:spPr>
      </p:pic>
      <p:grpSp>
        <p:nvGrpSpPr>
          <p:cNvPr id="3" name="Group 2">
            <a:extLst>
              <a:ext uri="{FF2B5EF4-FFF2-40B4-BE49-F238E27FC236}">
                <a16:creationId xmlns:a16="http://schemas.microsoft.com/office/drawing/2014/main" id="{773967F4-7588-E5C3-EDDE-CC969FB3B830}"/>
              </a:ext>
            </a:extLst>
          </p:cNvPr>
          <p:cNvGrpSpPr/>
          <p:nvPr/>
        </p:nvGrpSpPr>
        <p:grpSpPr>
          <a:xfrm>
            <a:off x="2143514" y="597061"/>
            <a:ext cx="8597933" cy="1323439"/>
            <a:chOff x="814827" y="784778"/>
            <a:chExt cx="8597933" cy="1323439"/>
          </a:xfrm>
        </p:grpSpPr>
        <p:sp>
          <p:nvSpPr>
            <p:cNvPr id="4" name="Speech Bubble: Rectangle with Corners Rounded 3">
              <a:extLst>
                <a:ext uri="{FF2B5EF4-FFF2-40B4-BE49-F238E27FC236}">
                  <a16:creationId xmlns:a16="http://schemas.microsoft.com/office/drawing/2014/main" id="{8CFF0381-DEDA-133F-71D1-730514DF7FBF}"/>
                </a:ext>
              </a:extLst>
            </p:cNvPr>
            <p:cNvSpPr/>
            <p:nvPr/>
          </p:nvSpPr>
          <p:spPr>
            <a:xfrm>
              <a:off x="940788" y="784778"/>
              <a:ext cx="8295701" cy="132343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F8C83859-C371-672D-3E8C-0AEBB3799126}"/>
                </a:ext>
              </a:extLst>
            </p:cNvPr>
            <p:cNvSpPr txBox="1"/>
            <p:nvPr/>
          </p:nvSpPr>
          <p:spPr>
            <a:xfrm>
              <a:off x="814827" y="784778"/>
              <a:ext cx="859793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Cảm</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ơn</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các</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bạn</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giúp</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tớ</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dọn</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dẹp</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phòng</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sạch</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C0504D">
                      <a:lumMod val="75000"/>
                    </a:srgbClr>
                  </a:solidFill>
                  <a:effectLst/>
                  <a:uLnTx/>
                  <a:uFillTx/>
                  <a:latin typeface="Cambria" panose="02040503050406030204" pitchFamily="18" charset="0"/>
                  <a:ea typeface="Cambria" panose="02040503050406030204" pitchFamily="18" charset="0"/>
                  <a:cs typeface="+mn-cs"/>
                </a:rPr>
                <a:t>nhé</a:t>
              </a:r>
              <a:r>
                <a:rPr kumimoji="0" lang="en-US" sz="4000" b="1" i="0" u="none" strike="noStrike" kern="1200" cap="none" spc="0" normalizeH="0" baseline="0" noProof="0" dirty="0">
                  <a:ln>
                    <a:noFill/>
                  </a:ln>
                  <a:solidFill>
                    <a:srgbClr val="C0504D">
                      <a:lumMod val="75000"/>
                    </a:srgbClr>
                  </a:solidFill>
                  <a:effectLst/>
                  <a:uLnTx/>
                  <a:uFillTx/>
                  <a:latin typeface="Cambria" panose="02040503050406030204" pitchFamily="18" charset="0"/>
                  <a:ea typeface="Cambria" panose="02040503050406030204" pitchFamily="18" charset="0"/>
                  <a:cs typeface="+mn-cs"/>
                </a:rPr>
                <a:t>!</a:t>
              </a:r>
              <a:endParaRPr kumimoji="0" lang="en-US" sz="4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65823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A_图片 6">
            <a:extLst>
              <a:ext uri="{FF2B5EF4-FFF2-40B4-BE49-F238E27FC236}">
                <a16:creationId xmlns:a16="http://schemas.microsoft.com/office/drawing/2014/main" id="{296C1541-9A92-C299-7DBC-FDF42518C4B6}"/>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525001" cy="6858000"/>
          </a:xfrm>
          <a:prstGeom prst="rect">
            <a:avLst/>
          </a:prstGeom>
        </p:spPr>
      </p:pic>
      <p:pic>
        <p:nvPicPr>
          <p:cNvPr id="7" name="PA_图片 4">
            <a:extLst>
              <a:ext uri="{FF2B5EF4-FFF2-40B4-BE49-F238E27FC236}">
                <a16:creationId xmlns:a16="http://schemas.microsoft.com/office/drawing/2014/main" id="{75060621-46F6-8F57-EAF8-CE25C42C65F3}"/>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9" name="TextBox 8">
            <a:extLst>
              <a:ext uri="{FF2B5EF4-FFF2-40B4-BE49-F238E27FC236}">
                <a16:creationId xmlns:a16="http://schemas.microsoft.com/office/drawing/2014/main" id="{C1BA1359-C516-48EE-09E2-2B8696F45A74}"/>
              </a:ext>
            </a:extLst>
          </p:cNvPr>
          <p:cNvSpPr txBox="1"/>
          <p:nvPr/>
        </p:nvSpPr>
        <p:spPr>
          <a:xfrm>
            <a:off x="4133969" y="2790067"/>
            <a:ext cx="5933956" cy="2308324"/>
          </a:xfrm>
          <a:prstGeom prst="rect">
            <a:avLst/>
          </a:prstGeom>
          <a:noFill/>
        </p:spPr>
        <p:txBody>
          <a:bodyPr wrap="square" rtlCol="0">
            <a:spAutoFit/>
          </a:bodyPr>
          <a:lstStyle/>
          <a:p>
            <a:pPr lvl="0" algn="just">
              <a:defRPr/>
            </a:pPr>
            <a:r>
              <a:rPr lang="vi-VN" sz="3600" b="1" dirty="0">
                <a:solidFill>
                  <a:srgbClr val="0070C0"/>
                </a:solidFill>
                <a:latin typeface="Cambria" panose="02040503050406030204" pitchFamily="18" charset="0"/>
                <a:ea typeface="Cambria" panose="02040503050406030204" pitchFamily="18" charset="0"/>
                <a:cs typeface="Arial-Rounded" panose="020B0500000000000000" pitchFamily="34" charset="0"/>
              </a:rPr>
              <a:t>Bài thơ nói lên lòng biết ơn của người con trước công lao nuôi nấng, dạy dỗ của người mẹ.</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TextBox 9">
            <a:extLst>
              <a:ext uri="{FF2B5EF4-FFF2-40B4-BE49-F238E27FC236}">
                <a16:creationId xmlns:a16="http://schemas.microsoft.com/office/drawing/2014/main" id="{0770B79F-26BB-63C5-7367-A5E0754EC54F}"/>
              </a:ext>
            </a:extLst>
          </p:cNvPr>
          <p:cNvSpPr txBox="1"/>
          <p:nvPr/>
        </p:nvSpPr>
        <p:spPr>
          <a:xfrm>
            <a:off x="5138770" y="2067546"/>
            <a:ext cx="383310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dung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thơ:</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7432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A_图片 4">
            <a:extLst>
              <a:ext uri="{FF2B5EF4-FFF2-40B4-BE49-F238E27FC236}">
                <a16:creationId xmlns:a16="http://schemas.microsoft.com/office/drawing/2014/main" id="{91F563A7-3B5B-32A8-9EBA-FE30903B78D4}"/>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522404" y="431725"/>
            <a:ext cx="6833853" cy="5415830"/>
          </a:xfrm>
          <a:prstGeom prst="rect">
            <a:avLst/>
          </a:prstGeom>
        </p:spPr>
      </p:pic>
      <p:sp>
        <p:nvSpPr>
          <p:cNvPr id="6" name="Rectangle 5">
            <a:extLst>
              <a:ext uri="{FF2B5EF4-FFF2-40B4-BE49-F238E27FC236}">
                <a16:creationId xmlns:a16="http://schemas.microsoft.com/office/drawing/2014/main" id="{352BEE3B-2FA5-9151-DBC7-2D95F2E73BD9}"/>
              </a:ext>
            </a:extLst>
          </p:cNvPr>
          <p:cNvSpPr/>
          <p:nvPr/>
        </p:nvSpPr>
        <p:spPr>
          <a:xfrm>
            <a:off x="5289011" y="2532699"/>
            <a:ext cx="5565801" cy="1754326"/>
          </a:xfrm>
          <a:prstGeom prst="rect">
            <a:avLst/>
          </a:prstGeom>
        </p:spPr>
        <p:txBody>
          <a:bodyPr wrap="square">
            <a:spAutoFit/>
          </a:bodyPr>
          <a:lstStyle/>
          <a:p>
            <a:pPr lvl="0" algn="ctr">
              <a:defRPr/>
            </a:pPr>
            <a:r>
              <a:rPr lang="vi-VN" altLang="zh-CN" sz="5400" b="1" kern="0" dirty="0">
                <a:solidFill>
                  <a:srgbClr val="0070C0"/>
                </a:solidFill>
                <a:ea typeface="inpin heiti" charset="-122"/>
                <a:cs typeface="Times New Roman" panose="02020603050405020304" pitchFamily="18" charset="0"/>
              </a:rPr>
              <a:t>Học thuộc lòng 3 khổ thơ cuối </a:t>
            </a:r>
            <a:endParaRPr kumimoji="0" lang="zh-CN" altLang="en-US" sz="54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pic>
        <p:nvPicPr>
          <p:cNvPr id="8" name="Picture 7" descr="A group of kids sitting at a table&#10;&#10;Description automatically generated with low confidence">
            <a:extLst>
              <a:ext uri="{FF2B5EF4-FFF2-40B4-BE49-F238E27FC236}">
                <a16:creationId xmlns:a16="http://schemas.microsoft.com/office/drawing/2014/main" id="{AB7317FA-F128-FCFC-4F6E-9167B8646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spTree>
    <p:extLst>
      <p:ext uri="{BB962C8B-B14F-4D97-AF65-F5344CB8AC3E}">
        <p14:creationId xmlns:p14="http://schemas.microsoft.com/office/powerpoint/2010/main" val="316821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534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885F46C-F70A-7CE9-DBFD-01C0C7A632BB}"/>
              </a:ext>
            </a:extLst>
          </p:cNvPr>
          <p:cNvPicPr>
            <a:picLocks noChangeAspect="1"/>
          </p:cNvPicPr>
          <p:nvPr/>
        </p:nvPicPr>
        <p:blipFill>
          <a:blip r:embed="rId4"/>
          <a:stretch>
            <a:fillRect/>
          </a:stretch>
        </p:blipFill>
        <p:spPr>
          <a:xfrm>
            <a:off x="4257674" y="214440"/>
            <a:ext cx="3591609" cy="748382"/>
          </a:xfrm>
          <a:prstGeom prst="rect">
            <a:avLst/>
          </a:prstGeom>
        </p:spPr>
      </p:pic>
      <p:pic>
        <p:nvPicPr>
          <p:cNvPr id="8" name="Picture 7" descr="A cartoon of a river and a green field&#10;&#10;Description automatically generated with medium confidence">
            <a:extLst>
              <a:ext uri="{FF2B5EF4-FFF2-40B4-BE49-F238E27FC236}">
                <a16:creationId xmlns:a16="http://schemas.microsoft.com/office/drawing/2014/main" id="{0B665A6B-0625-27A9-A94A-9F581A3CF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0" y="2253297"/>
            <a:ext cx="4652962" cy="4471353"/>
          </a:xfrm>
          <a:prstGeom prst="rect">
            <a:avLst/>
          </a:prstGeom>
          <a:ln>
            <a:noFill/>
          </a:ln>
          <a:effectLst>
            <a:softEdge rad="112500"/>
          </a:effectLst>
        </p:spPr>
      </p:pic>
      <p:sp>
        <p:nvSpPr>
          <p:cNvPr id="9" name="TextBox 8">
            <a:extLst>
              <a:ext uri="{FF2B5EF4-FFF2-40B4-BE49-F238E27FC236}">
                <a16:creationId xmlns:a16="http://schemas.microsoft.com/office/drawing/2014/main" id="{22CCFD65-4B2B-E761-82F1-BBE6C0F1FD5E}"/>
              </a:ext>
            </a:extLst>
          </p:cNvPr>
          <p:cNvSpPr txBox="1"/>
          <p:nvPr/>
        </p:nvSpPr>
        <p:spPr>
          <a:xfrm>
            <a:off x="390525" y="1171575"/>
            <a:ext cx="4800600" cy="1938992"/>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Tuổi thơ chở đầy cổ tích</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Dòng sông lời mẹ ngọt ngào</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Đưa con đi cùng đất nước</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Chòng chành nhịp võng ca dao.</a:t>
            </a:r>
          </a:p>
          <a:p>
            <a:endParaRPr lang="en-US" sz="24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E02DF71-674C-60F9-3180-3584A1A533D7}"/>
              </a:ext>
            </a:extLst>
          </p:cNvPr>
          <p:cNvSpPr txBox="1"/>
          <p:nvPr/>
        </p:nvSpPr>
        <p:spPr>
          <a:xfrm>
            <a:off x="447675" y="2914650"/>
            <a:ext cx="4800600" cy="1569660"/>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Con gặp trong lời mẹ hát</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Cánh cò trắng, dải đồng xanh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Con yêu màu vàng hoa mướp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“Con gà cục tác lá chanh".</a:t>
            </a:r>
          </a:p>
        </p:txBody>
      </p:sp>
      <p:sp>
        <p:nvSpPr>
          <p:cNvPr id="11" name="TextBox 10">
            <a:extLst>
              <a:ext uri="{FF2B5EF4-FFF2-40B4-BE49-F238E27FC236}">
                <a16:creationId xmlns:a16="http://schemas.microsoft.com/office/drawing/2014/main" id="{7656A9FE-C333-027B-51F3-1E508B69448D}"/>
              </a:ext>
            </a:extLst>
          </p:cNvPr>
          <p:cNvSpPr txBox="1"/>
          <p:nvPr/>
        </p:nvSpPr>
        <p:spPr>
          <a:xfrm>
            <a:off x="495300" y="4819650"/>
            <a:ext cx="4800600" cy="1569660"/>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Thời gian chạy qua tóc mẹ</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Một màu trắng đến nôn nao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Lưng mẹ cứ còng dần xuống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Cho con ngày một thêm cao.</a:t>
            </a:r>
          </a:p>
        </p:txBody>
      </p:sp>
      <p:sp>
        <p:nvSpPr>
          <p:cNvPr id="12" name="TextBox 11">
            <a:extLst>
              <a:ext uri="{FF2B5EF4-FFF2-40B4-BE49-F238E27FC236}">
                <a16:creationId xmlns:a16="http://schemas.microsoft.com/office/drawing/2014/main" id="{DC2A0BB4-388F-3164-F1E2-7A03FEEB94A5}"/>
              </a:ext>
            </a:extLst>
          </p:cNvPr>
          <p:cNvSpPr txBox="1"/>
          <p:nvPr/>
        </p:nvSpPr>
        <p:spPr>
          <a:xfrm>
            <a:off x="5457825" y="1123950"/>
            <a:ext cx="4800600" cy="1938992"/>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Mẹ ơi, trong lời mẹ hát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Có cả cuộc đời hiện ra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Lời ru chắp con đôi cánh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Lớn rồi con sẽ bay xa.</a:t>
            </a:r>
          </a:p>
          <a:p>
            <a:pPr algn="r" rtl="0" latinLnBrk="0"/>
            <a:r>
              <a:rPr lang="vi-VN" sz="2400" b="1" i="0" dirty="0">
                <a:solidFill>
                  <a:srgbClr val="000000"/>
                </a:solidFill>
                <a:effectLst/>
                <a:latin typeface="Cambria" panose="02040503050406030204" pitchFamily="18" charset="0"/>
                <a:ea typeface="Cambria" panose="02040503050406030204" pitchFamily="18" charset="0"/>
              </a:rPr>
              <a:t>(Trương Nam Hương) </a:t>
            </a:r>
          </a:p>
        </p:txBody>
      </p:sp>
    </p:spTree>
    <p:extLst>
      <p:ext uri="{BB962C8B-B14F-4D97-AF65-F5344CB8AC3E}">
        <p14:creationId xmlns:p14="http://schemas.microsoft.com/office/powerpoint/2010/main" val="288568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534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885F46C-F70A-7CE9-DBFD-01C0C7A632BB}"/>
              </a:ext>
            </a:extLst>
          </p:cNvPr>
          <p:cNvPicPr>
            <a:picLocks noChangeAspect="1"/>
          </p:cNvPicPr>
          <p:nvPr/>
        </p:nvPicPr>
        <p:blipFill>
          <a:blip r:embed="rId4"/>
          <a:stretch>
            <a:fillRect/>
          </a:stretch>
        </p:blipFill>
        <p:spPr>
          <a:xfrm>
            <a:off x="4257674" y="214440"/>
            <a:ext cx="3591609" cy="748382"/>
          </a:xfrm>
          <a:prstGeom prst="rect">
            <a:avLst/>
          </a:prstGeom>
        </p:spPr>
      </p:pic>
      <p:pic>
        <p:nvPicPr>
          <p:cNvPr id="8" name="Picture 7" descr="A cartoon of a river and a green field&#10;&#10;Description automatically generated with medium confidence">
            <a:extLst>
              <a:ext uri="{FF2B5EF4-FFF2-40B4-BE49-F238E27FC236}">
                <a16:creationId xmlns:a16="http://schemas.microsoft.com/office/drawing/2014/main" id="{0B665A6B-0625-27A9-A94A-9F581A3CF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0" y="2253297"/>
            <a:ext cx="4652962" cy="4471353"/>
          </a:xfrm>
          <a:prstGeom prst="rect">
            <a:avLst/>
          </a:prstGeom>
          <a:ln>
            <a:noFill/>
          </a:ln>
          <a:effectLst>
            <a:softEdge rad="112500"/>
          </a:effectLst>
        </p:spPr>
      </p:pic>
      <p:sp>
        <p:nvSpPr>
          <p:cNvPr id="9" name="TextBox 8">
            <a:extLst>
              <a:ext uri="{FF2B5EF4-FFF2-40B4-BE49-F238E27FC236}">
                <a16:creationId xmlns:a16="http://schemas.microsoft.com/office/drawing/2014/main" id="{22CCFD65-4B2B-E761-82F1-BBE6C0F1FD5E}"/>
              </a:ext>
            </a:extLst>
          </p:cNvPr>
          <p:cNvSpPr txBox="1"/>
          <p:nvPr/>
        </p:nvSpPr>
        <p:spPr>
          <a:xfrm>
            <a:off x="695325" y="1181100"/>
            <a:ext cx="48006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Chòng chành nhịp võng ca dao.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BE02DF71-674C-60F9-3180-3584A1A533D7}"/>
              </a:ext>
            </a:extLst>
          </p:cNvPr>
          <p:cNvSpPr txBox="1"/>
          <p:nvPr/>
        </p:nvSpPr>
        <p:spPr>
          <a:xfrm>
            <a:off x="752475" y="2924175"/>
            <a:ext cx="480060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gà cục tác lá chanh".</a:t>
            </a:r>
          </a:p>
        </p:txBody>
      </p:sp>
      <p:sp>
        <p:nvSpPr>
          <p:cNvPr id="11" name="TextBox 10">
            <a:extLst>
              <a:ext uri="{FF2B5EF4-FFF2-40B4-BE49-F238E27FC236}">
                <a16:creationId xmlns:a16="http://schemas.microsoft.com/office/drawing/2014/main" id="{7656A9FE-C333-027B-51F3-1E508B69448D}"/>
              </a:ext>
            </a:extLst>
          </p:cNvPr>
          <p:cNvSpPr txBox="1"/>
          <p:nvPr/>
        </p:nvSpPr>
        <p:spPr>
          <a:xfrm>
            <a:off x="800100" y="4829175"/>
            <a:ext cx="480060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con ngày một thêm cao.</a:t>
            </a:r>
          </a:p>
        </p:txBody>
      </p:sp>
      <p:sp>
        <p:nvSpPr>
          <p:cNvPr id="12" name="TextBox 11">
            <a:extLst>
              <a:ext uri="{FF2B5EF4-FFF2-40B4-BE49-F238E27FC236}">
                <a16:creationId xmlns:a16="http://schemas.microsoft.com/office/drawing/2014/main" id="{DC2A0BB4-388F-3164-F1E2-7A03FEEB94A5}"/>
              </a:ext>
            </a:extLst>
          </p:cNvPr>
          <p:cNvSpPr txBox="1"/>
          <p:nvPr/>
        </p:nvSpPr>
        <p:spPr>
          <a:xfrm>
            <a:off x="5762625" y="1133475"/>
            <a:ext cx="48006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Lớn rồi con sẽ bay xa.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(Trương Nam Hương) </a:t>
            </a:r>
          </a:p>
        </p:txBody>
      </p:sp>
      <p:pic>
        <p:nvPicPr>
          <p:cNvPr id="7" name="Picture 6">
            <a:extLst>
              <a:ext uri="{FF2B5EF4-FFF2-40B4-BE49-F238E27FC236}">
                <a16:creationId xmlns:a16="http://schemas.microsoft.com/office/drawing/2014/main" id="{39E34E0E-6C7D-2A1E-1EAD-543C1A87AD46}"/>
              </a:ext>
            </a:extLst>
          </p:cNvPr>
          <p:cNvPicPr>
            <a:picLocks noChangeAspect="1"/>
          </p:cNvPicPr>
          <p:nvPr/>
        </p:nvPicPr>
        <p:blipFill>
          <a:blip r:embed="rId6"/>
          <a:stretch>
            <a:fillRect/>
          </a:stretch>
        </p:blipFill>
        <p:spPr>
          <a:xfrm>
            <a:off x="0" y="296756"/>
            <a:ext cx="2981202" cy="987638"/>
          </a:xfrm>
          <a:prstGeom prst="rect">
            <a:avLst/>
          </a:prstGeom>
        </p:spPr>
      </p:pic>
      <p:sp>
        <p:nvSpPr>
          <p:cNvPr id="13" name="Oval 12">
            <a:extLst>
              <a:ext uri="{FF2B5EF4-FFF2-40B4-BE49-F238E27FC236}">
                <a16:creationId xmlns:a16="http://schemas.microsoft.com/office/drawing/2014/main" id="{03784EFA-2691-16D3-92EE-E8411F244558}"/>
              </a:ext>
            </a:extLst>
          </p:cNvPr>
          <p:cNvSpPr/>
          <p:nvPr/>
        </p:nvSpPr>
        <p:spPr>
          <a:xfrm>
            <a:off x="180975" y="1200150"/>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4" name="Oval 13">
            <a:extLst>
              <a:ext uri="{FF2B5EF4-FFF2-40B4-BE49-F238E27FC236}">
                <a16:creationId xmlns:a16="http://schemas.microsoft.com/office/drawing/2014/main" id="{4C79A064-2CD8-DC59-2068-9D6FDFD1A3E3}"/>
              </a:ext>
            </a:extLst>
          </p:cNvPr>
          <p:cNvSpPr/>
          <p:nvPr/>
        </p:nvSpPr>
        <p:spPr>
          <a:xfrm>
            <a:off x="257175" y="3000375"/>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Oval 14">
            <a:extLst>
              <a:ext uri="{FF2B5EF4-FFF2-40B4-BE49-F238E27FC236}">
                <a16:creationId xmlns:a16="http://schemas.microsoft.com/office/drawing/2014/main" id="{857CD21B-6F79-2439-9361-DCF326A1BC23}"/>
              </a:ext>
            </a:extLst>
          </p:cNvPr>
          <p:cNvSpPr/>
          <p:nvPr/>
        </p:nvSpPr>
        <p:spPr>
          <a:xfrm>
            <a:off x="257175" y="4953000"/>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6" name="Oval 15">
            <a:extLst>
              <a:ext uri="{FF2B5EF4-FFF2-40B4-BE49-F238E27FC236}">
                <a16:creationId xmlns:a16="http://schemas.microsoft.com/office/drawing/2014/main" id="{3372B903-85FC-8D89-6189-34BE230DEC0D}"/>
              </a:ext>
            </a:extLst>
          </p:cNvPr>
          <p:cNvSpPr/>
          <p:nvPr/>
        </p:nvSpPr>
        <p:spPr>
          <a:xfrm>
            <a:off x="5238750" y="1209675"/>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Tree>
    <p:extLst>
      <p:ext uri="{BB962C8B-B14F-4D97-AF65-F5344CB8AC3E}">
        <p14:creationId xmlns:p14="http://schemas.microsoft.com/office/powerpoint/2010/main" val="32442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534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22CCFD65-4B2B-E761-82F1-BBE6C0F1FD5E}"/>
              </a:ext>
            </a:extLst>
          </p:cNvPr>
          <p:cNvSpPr txBox="1"/>
          <p:nvPr/>
        </p:nvSpPr>
        <p:spPr>
          <a:xfrm>
            <a:off x="1085849" y="2133600"/>
            <a:ext cx="54387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Chòng chành nhịp võng ca dao.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03784EFA-2691-16D3-92EE-E8411F244558}"/>
              </a:ext>
            </a:extLst>
          </p:cNvPr>
          <p:cNvSpPr/>
          <p:nvPr/>
        </p:nvSpPr>
        <p:spPr>
          <a:xfrm>
            <a:off x="295275" y="2447925"/>
            <a:ext cx="62865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4" name="Rounded Rectangle 45">
            <a:extLst>
              <a:ext uri="{FF2B5EF4-FFF2-40B4-BE49-F238E27FC236}">
                <a16:creationId xmlns:a16="http://schemas.microsoft.com/office/drawing/2014/main" id="{288A84A4-6D89-EC41-6FEA-3B168AB9B444}"/>
              </a:ext>
            </a:extLst>
          </p:cNvPr>
          <p:cNvSpPr/>
          <p:nvPr/>
        </p:nvSpPr>
        <p:spPr>
          <a:xfrm>
            <a:off x="6315075" y="1924050"/>
            <a:ext cx="5534025" cy="2343150"/>
          </a:xfrm>
          <a:prstGeom prst="roundRect">
            <a:avLst/>
          </a:prstGeom>
          <a:solidFill>
            <a:schemeClr val="bg1"/>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Nội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dung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chính</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Tuổi thơ gắn với câu chuyện cổ tích mẹ kể, những câu ca dao mẹ ru.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65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534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22CCFD65-4B2B-E761-82F1-BBE6C0F1FD5E}"/>
              </a:ext>
            </a:extLst>
          </p:cNvPr>
          <p:cNvSpPr txBox="1"/>
          <p:nvPr/>
        </p:nvSpPr>
        <p:spPr>
          <a:xfrm>
            <a:off x="1085849" y="2133600"/>
            <a:ext cx="5438775" cy="1815882"/>
          </a:xfrm>
          <a:prstGeom prst="rect">
            <a:avLst/>
          </a:prstGeom>
          <a:noFill/>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Con gặp trong lời mẹ hát</a:t>
            </a:r>
          </a:p>
          <a:p>
            <a:pPr lvl="0" algn="just">
              <a:defRPr/>
            </a:pPr>
            <a:r>
              <a:rPr lang="vi-VN" sz="2800" b="1" dirty="0">
                <a:solidFill>
                  <a:srgbClr val="000000"/>
                </a:solidFill>
                <a:latin typeface="Cambria" panose="02040503050406030204" pitchFamily="18" charset="0"/>
                <a:ea typeface="Cambria" panose="02040503050406030204" pitchFamily="18" charset="0"/>
              </a:rPr>
              <a:t>Cánh cò trắng, dải đồng xanh </a:t>
            </a:r>
          </a:p>
          <a:p>
            <a:pPr lvl="0" algn="just">
              <a:defRPr/>
            </a:pPr>
            <a:r>
              <a:rPr lang="vi-VN" sz="2800" b="1" dirty="0">
                <a:solidFill>
                  <a:srgbClr val="000000"/>
                </a:solidFill>
                <a:latin typeface="Cambria" panose="02040503050406030204" pitchFamily="18" charset="0"/>
                <a:ea typeface="Cambria" panose="02040503050406030204" pitchFamily="18" charset="0"/>
              </a:rPr>
              <a:t>Con yêu màu vàng hoa mướp </a:t>
            </a:r>
          </a:p>
          <a:p>
            <a:pPr lvl="0" algn="just">
              <a:defRPr/>
            </a:pPr>
            <a:r>
              <a:rPr lang="vi-VN" sz="2800" b="1" dirty="0">
                <a:solidFill>
                  <a:srgbClr val="000000"/>
                </a:solidFill>
                <a:latin typeface="Cambria" panose="02040503050406030204" pitchFamily="18" charset="0"/>
                <a:ea typeface="Cambria" panose="02040503050406030204" pitchFamily="18" charset="0"/>
              </a:rPr>
              <a:t>“Con gà cục tác lá chanh".</a:t>
            </a:r>
          </a:p>
        </p:txBody>
      </p:sp>
      <p:sp>
        <p:nvSpPr>
          <p:cNvPr id="13" name="Oval 12">
            <a:extLst>
              <a:ext uri="{FF2B5EF4-FFF2-40B4-BE49-F238E27FC236}">
                <a16:creationId xmlns:a16="http://schemas.microsoft.com/office/drawing/2014/main" id="{03784EFA-2691-16D3-92EE-E8411F244558}"/>
              </a:ext>
            </a:extLst>
          </p:cNvPr>
          <p:cNvSpPr/>
          <p:nvPr/>
        </p:nvSpPr>
        <p:spPr>
          <a:xfrm>
            <a:off x="295275" y="2447925"/>
            <a:ext cx="62865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4" name="Rounded Rectangle 45">
            <a:extLst>
              <a:ext uri="{FF2B5EF4-FFF2-40B4-BE49-F238E27FC236}">
                <a16:creationId xmlns:a16="http://schemas.microsoft.com/office/drawing/2014/main" id="{288A84A4-6D89-EC41-6FEA-3B168AB9B444}"/>
              </a:ext>
            </a:extLst>
          </p:cNvPr>
          <p:cNvSpPr/>
          <p:nvPr/>
        </p:nvSpPr>
        <p:spPr>
          <a:xfrm>
            <a:off x="6315075" y="1924050"/>
            <a:ext cx="5534025" cy="2343150"/>
          </a:xfrm>
          <a:prstGeom prst="roundRect">
            <a:avLst/>
          </a:prstGeom>
          <a:solidFill>
            <a:schemeClr val="bg1"/>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dung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chính</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p>
          <a:p>
            <a:pPr lvl="0" algn="ctr">
              <a:defRPr/>
            </a:pPr>
            <a:r>
              <a:rPr lang="vi-VN" sz="3600" b="1" dirty="0">
                <a:solidFill>
                  <a:srgbClr val="FF0000"/>
                </a:solidFill>
                <a:latin typeface="Cambria" panose="02040503050406030204" pitchFamily="18" charset="0"/>
                <a:ea typeface="Cambria" panose="02040503050406030204" pitchFamily="18" charset="0"/>
              </a:rPr>
              <a:t>Những hình ảnh thân thương hiện lên trong lời mẹ hát.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4079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534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22CCFD65-4B2B-E761-82F1-BBE6C0F1FD5E}"/>
              </a:ext>
            </a:extLst>
          </p:cNvPr>
          <p:cNvSpPr txBox="1"/>
          <p:nvPr/>
        </p:nvSpPr>
        <p:spPr>
          <a:xfrm>
            <a:off x="1085849" y="2133600"/>
            <a:ext cx="5438775"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con ngày một thêm cao.</a:t>
            </a:r>
          </a:p>
        </p:txBody>
      </p:sp>
      <p:sp>
        <p:nvSpPr>
          <p:cNvPr id="13" name="Oval 12">
            <a:extLst>
              <a:ext uri="{FF2B5EF4-FFF2-40B4-BE49-F238E27FC236}">
                <a16:creationId xmlns:a16="http://schemas.microsoft.com/office/drawing/2014/main" id="{03784EFA-2691-16D3-92EE-E8411F244558}"/>
              </a:ext>
            </a:extLst>
          </p:cNvPr>
          <p:cNvSpPr/>
          <p:nvPr/>
        </p:nvSpPr>
        <p:spPr>
          <a:xfrm>
            <a:off x="295275" y="2447925"/>
            <a:ext cx="62865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4" name="Rounded Rectangle 45">
            <a:extLst>
              <a:ext uri="{FF2B5EF4-FFF2-40B4-BE49-F238E27FC236}">
                <a16:creationId xmlns:a16="http://schemas.microsoft.com/office/drawing/2014/main" id="{288A84A4-6D89-EC41-6FEA-3B168AB9B444}"/>
              </a:ext>
            </a:extLst>
          </p:cNvPr>
          <p:cNvSpPr/>
          <p:nvPr/>
        </p:nvSpPr>
        <p:spPr>
          <a:xfrm>
            <a:off x="6315075" y="1924050"/>
            <a:ext cx="5534025" cy="2343150"/>
          </a:xfrm>
          <a:prstGeom prst="roundRect">
            <a:avLst/>
          </a:prstGeom>
          <a:solidFill>
            <a:schemeClr val="bg1"/>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dung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chính</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p>
          <a:p>
            <a:pPr lvl="0" algn="ctr">
              <a:defRPr/>
            </a:pPr>
            <a:r>
              <a:rPr lang="vi-VN" sz="3600" b="1" dirty="0">
                <a:solidFill>
                  <a:srgbClr val="FF0000"/>
                </a:solidFill>
                <a:latin typeface="Cambria" panose="02040503050406030204" pitchFamily="18" charset="0"/>
                <a:ea typeface="Cambria" panose="02040503050406030204" pitchFamily="18" charset="0"/>
              </a:rPr>
              <a:t>Sự vất vả, hi sinh thầm lặng của mẹ đã giúp con khôn lớn.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0740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534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22CCFD65-4B2B-E761-82F1-BBE6C0F1FD5E}"/>
              </a:ext>
            </a:extLst>
          </p:cNvPr>
          <p:cNvSpPr txBox="1"/>
          <p:nvPr/>
        </p:nvSpPr>
        <p:spPr>
          <a:xfrm>
            <a:off x="1085849" y="2133600"/>
            <a:ext cx="5438775"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Lớn rồi con sẽ bay xa.</a:t>
            </a:r>
          </a:p>
        </p:txBody>
      </p:sp>
      <p:sp>
        <p:nvSpPr>
          <p:cNvPr id="13" name="Oval 12">
            <a:extLst>
              <a:ext uri="{FF2B5EF4-FFF2-40B4-BE49-F238E27FC236}">
                <a16:creationId xmlns:a16="http://schemas.microsoft.com/office/drawing/2014/main" id="{03784EFA-2691-16D3-92EE-E8411F244558}"/>
              </a:ext>
            </a:extLst>
          </p:cNvPr>
          <p:cNvSpPr/>
          <p:nvPr/>
        </p:nvSpPr>
        <p:spPr>
          <a:xfrm>
            <a:off x="295275" y="2447925"/>
            <a:ext cx="62865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4" name="Rounded Rectangle 45">
            <a:extLst>
              <a:ext uri="{FF2B5EF4-FFF2-40B4-BE49-F238E27FC236}">
                <a16:creationId xmlns:a16="http://schemas.microsoft.com/office/drawing/2014/main" id="{288A84A4-6D89-EC41-6FEA-3B168AB9B444}"/>
              </a:ext>
            </a:extLst>
          </p:cNvPr>
          <p:cNvSpPr/>
          <p:nvPr/>
        </p:nvSpPr>
        <p:spPr>
          <a:xfrm>
            <a:off x="5610225" y="1333499"/>
            <a:ext cx="6238875" cy="3228975"/>
          </a:xfrm>
          <a:prstGeom prst="roundRect">
            <a:avLst/>
          </a:prstGeom>
          <a:solidFill>
            <a:schemeClr val="bg1"/>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dung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chính</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p>
          <a:p>
            <a:pPr lvl="0" algn="ctr">
              <a:defRPr/>
            </a:pPr>
            <a:r>
              <a:rPr lang="vi-VN" sz="3600" b="1" dirty="0">
                <a:solidFill>
                  <a:srgbClr val="FF0000"/>
                </a:solidFill>
                <a:latin typeface="Cambria" panose="02040503050406030204" pitchFamily="18" charset="0"/>
                <a:ea typeface="Cambria" panose="02040503050406030204" pitchFamily="18" charset="0"/>
              </a:rPr>
              <a:t>Lời hát của mẹ giúp con hiểu thêm cuộc đời, giúp con có thêm động lực để thực hiện những ước mơ.</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6294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grpSp>
        <p:nvGrpSpPr>
          <p:cNvPr id="3" name="Group 2">
            <a:extLst>
              <a:ext uri="{FF2B5EF4-FFF2-40B4-BE49-F238E27FC236}">
                <a16:creationId xmlns:a16="http://schemas.microsoft.com/office/drawing/2014/main" id="{56283646-6FD7-96A8-CE87-52D0F36F6943}"/>
              </a:ext>
            </a:extLst>
          </p:cNvPr>
          <p:cNvGrpSpPr/>
          <p:nvPr/>
        </p:nvGrpSpPr>
        <p:grpSpPr>
          <a:xfrm>
            <a:off x="942975" y="1601519"/>
            <a:ext cx="5091272" cy="1916130"/>
            <a:chOff x="2920858" y="2470935"/>
            <a:chExt cx="5091272" cy="1916130"/>
          </a:xfrm>
        </p:grpSpPr>
        <p:sp>
          <p:nvSpPr>
            <p:cNvPr id="4" name="Rectangle: Rounded Corners 3">
              <a:extLst>
                <a:ext uri="{FF2B5EF4-FFF2-40B4-BE49-F238E27FC236}">
                  <a16:creationId xmlns:a16="http://schemas.microsoft.com/office/drawing/2014/main" id="{7B6BD352-9595-0F99-7EA2-61278C74F8D0}"/>
                </a:ext>
              </a:extLst>
            </p:cNvPr>
            <p:cNvSpPr/>
            <p:nvPr/>
          </p:nvSpPr>
          <p:spPr>
            <a:xfrm>
              <a:off x="2920858" y="2842698"/>
              <a:ext cx="4003924"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pic>
          <p:nvPicPr>
            <p:cNvPr id="5" name="Picture 2" descr="Con Ong Hình ảnh PNG | Vector Và Các Tập Tin PSD | Tải Về ...">
              <a:extLst>
                <a:ext uri="{FF2B5EF4-FFF2-40B4-BE49-F238E27FC236}">
                  <a16:creationId xmlns:a16="http://schemas.microsoft.com/office/drawing/2014/main" id="{27F8DF93-BE3C-5456-509A-7C7F1811F95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563657-F378-7005-FEF6-E36FD24725DF}"/>
                </a:ext>
              </a:extLst>
            </p:cNvPr>
            <p:cNvSpPr txBox="1"/>
            <p:nvPr/>
          </p:nvSpPr>
          <p:spPr>
            <a:xfrm>
              <a:off x="2949433" y="3003976"/>
              <a:ext cx="3724275" cy="830997"/>
            </a:xfrm>
            <a:prstGeom prst="rect">
              <a:avLst/>
            </a:prstGeom>
            <a:noFill/>
          </p:spPr>
          <p:txBody>
            <a:bodyPr wrap="square" rtlCol="0">
              <a:spAutoFit/>
            </a:bodyPr>
            <a:lstStyle/>
            <a:p>
              <a:r>
                <a:rPr lang="en-US" sz="4800" b="1" dirty="0" err="1">
                  <a:solidFill>
                    <a:srgbClr val="00B050"/>
                  </a:solidFill>
                  <a:latin typeface="Cambria" panose="02040503050406030204" pitchFamily="18" charset="0"/>
                  <a:ea typeface="Cambria" panose="02040503050406030204" pitchFamily="18" charset="0"/>
                </a:rPr>
                <a:t>chòng</a:t>
              </a:r>
              <a:r>
                <a:rPr lang="en-US" sz="4800" b="1" dirty="0">
                  <a:solidFill>
                    <a:srgbClr val="00B050"/>
                  </a:solidFill>
                  <a:latin typeface="Cambria" panose="02040503050406030204" pitchFamily="18" charset="0"/>
                  <a:ea typeface="Cambria" panose="02040503050406030204" pitchFamily="18" charset="0"/>
                </a:rPr>
                <a:t> </a:t>
              </a:r>
              <a:r>
                <a:rPr lang="en-US" sz="4800" b="1" dirty="0" err="1">
                  <a:solidFill>
                    <a:srgbClr val="00B050"/>
                  </a:solidFill>
                  <a:latin typeface="Cambria" panose="02040503050406030204" pitchFamily="18" charset="0"/>
                  <a:ea typeface="Cambria" panose="02040503050406030204" pitchFamily="18" charset="0"/>
                </a:rPr>
                <a:t>chàng</a:t>
              </a:r>
              <a:endParaRPr lang="en-US" sz="4800" b="1" dirty="0">
                <a:solidFill>
                  <a:srgbClr val="00B050"/>
                </a:solidFill>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422F61FD-C7EA-70FD-4FA4-2E1864CAD710}"/>
              </a:ext>
            </a:extLst>
          </p:cNvPr>
          <p:cNvGrpSpPr/>
          <p:nvPr/>
        </p:nvGrpSpPr>
        <p:grpSpPr>
          <a:xfrm>
            <a:off x="6215114" y="1515794"/>
            <a:ext cx="4488952" cy="1916130"/>
            <a:chOff x="2435830" y="2391310"/>
            <a:chExt cx="4488952" cy="1916130"/>
          </a:xfrm>
        </p:grpSpPr>
        <p:sp>
          <p:nvSpPr>
            <p:cNvPr id="47" name="Rectangle: Rounded Corners 46">
              <a:extLst>
                <a:ext uri="{FF2B5EF4-FFF2-40B4-BE49-F238E27FC236}">
                  <a16:creationId xmlns:a16="http://schemas.microsoft.com/office/drawing/2014/main" id="{9493192E-C877-F918-D911-B2731D8CF0D9}"/>
                </a:ext>
              </a:extLst>
            </p:cNvPr>
            <p:cNvSpPr/>
            <p:nvPr/>
          </p:nvSpPr>
          <p:spPr>
            <a:xfrm>
              <a:off x="3595956" y="2842698"/>
              <a:ext cx="3328826"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48" name="Picture 2" descr="Con Ong Hình ảnh PNG | Vector Và Các Tập Tin PSD | Tải Về ...">
              <a:extLst>
                <a:ext uri="{FF2B5EF4-FFF2-40B4-BE49-F238E27FC236}">
                  <a16:creationId xmlns:a16="http://schemas.microsoft.com/office/drawing/2014/main" id="{C084F8B3-4E96-0EF8-534A-E390C1E7E63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9CCD706C-2152-C953-2D3E-2441900F27BB}"/>
                </a:ext>
              </a:extLst>
            </p:cNvPr>
            <p:cNvSpPr txBox="1"/>
            <p:nvPr/>
          </p:nvSpPr>
          <p:spPr>
            <a:xfrm>
              <a:off x="4167883" y="3040133"/>
              <a:ext cx="2688405" cy="830997"/>
            </a:xfrm>
            <a:prstGeom prst="rect">
              <a:avLst/>
            </a:prstGeom>
            <a:noFill/>
          </p:spPr>
          <p:txBody>
            <a:bodyPr wrap="square" rtlCol="0">
              <a:spAutoFit/>
            </a:bodyPr>
            <a:lstStyle/>
            <a:p>
              <a:r>
                <a:rPr lang="en-US" sz="4800" b="1" dirty="0" err="1">
                  <a:solidFill>
                    <a:srgbClr val="0070C0"/>
                  </a:solidFill>
                  <a:latin typeface="Cambria" panose="02040503050406030204" pitchFamily="18" charset="0"/>
                  <a:ea typeface="Cambria" panose="02040503050406030204" pitchFamily="18" charset="0"/>
                </a:rPr>
                <a:t>nôn</a:t>
              </a:r>
              <a:r>
                <a:rPr lang="en-US" sz="4800" b="1" dirty="0">
                  <a:solidFill>
                    <a:srgbClr val="0070C0"/>
                  </a:solidFill>
                  <a:latin typeface="Cambria" panose="02040503050406030204" pitchFamily="18" charset="0"/>
                  <a:ea typeface="Cambria" panose="02040503050406030204" pitchFamily="18" charset="0"/>
                </a:rPr>
                <a:t> </a:t>
              </a:r>
              <a:r>
                <a:rPr lang="en-US" sz="4800" b="1" dirty="0" err="1">
                  <a:solidFill>
                    <a:srgbClr val="0070C0"/>
                  </a:solidFill>
                  <a:latin typeface="Cambria" panose="02040503050406030204" pitchFamily="18" charset="0"/>
                  <a:ea typeface="Cambria" panose="02040503050406030204" pitchFamily="18" charset="0"/>
                </a:rPr>
                <a:t>nao</a:t>
              </a:r>
              <a:endParaRPr lang="en-US" sz="4800" b="1" dirty="0">
                <a:solidFill>
                  <a:srgbClr val="0070C0"/>
                </a:solidFill>
                <a:latin typeface="Cambria" panose="02040503050406030204" pitchFamily="18" charset="0"/>
                <a:ea typeface="Cambria" panose="02040503050406030204" pitchFamily="18" charset="0"/>
              </a:endParaRPr>
            </a:p>
          </p:txBody>
        </p:sp>
      </p:grpSp>
      <p:pic>
        <p:nvPicPr>
          <p:cNvPr id="50" name="Picture 49">
            <a:extLst>
              <a:ext uri="{FF2B5EF4-FFF2-40B4-BE49-F238E27FC236}">
                <a16:creationId xmlns:a16="http://schemas.microsoft.com/office/drawing/2014/main" id="{0AF3CB67-6F24-8E9E-89A3-498D19B778DD}"/>
              </a:ext>
            </a:extLst>
          </p:cNvPr>
          <p:cNvPicPr>
            <a:picLocks noChangeAspect="1"/>
          </p:cNvPicPr>
          <p:nvPr/>
        </p:nvPicPr>
        <p:blipFill>
          <a:blip r:embed="rId6"/>
          <a:stretch>
            <a:fillRect/>
          </a:stretch>
        </p:blipFill>
        <p:spPr>
          <a:xfrm>
            <a:off x="2480758" y="72692"/>
            <a:ext cx="7230483" cy="1816765"/>
          </a:xfrm>
          <a:prstGeom prst="rect">
            <a:avLst/>
          </a:prstGeom>
        </p:spPr>
      </p:pic>
    </p:spTree>
    <p:extLst>
      <p:ext uri="{BB962C8B-B14F-4D97-AF65-F5344CB8AC3E}">
        <p14:creationId xmlns:p14="http://schemas.microsoft.com/office/powerpoint/2010/main" val="31961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78ECA3E-0DA9-89E3-7955-045A44B50EBE}"/>
              </a:ext>
            </a:extLst>
          </p:cNvPr>
          <p:cNvSpPr/>
          <p:nvPr/>
        </p:nvSpPr>
        <p:spPr>
          <a:xfrm>
            <a:off x="3172170" y="2153492"/>
            <a:ext cx="9171374" cy="2800767"/>
          </a:xfrm>
          <a:prstGeom prst="rect">
            <a:avLst/>
          </a:prstGeom>
        </p:spPr>
        <p:txBody>
          <a:bodyPr wrap="square">
            <a:spAutoFit/>
          </a:bodyPr>
          <a:lstStyle/>
          <a:p>
            <a:pPr lvl="0" algn="just">
              <a:defRPr/>
            </a:pPr>
            <a:r>
              <a:rPr lang="vi-VN" sz="4400" dirty="0">
                <a:solidFill>
                  <a:srgbClr val="000000"/>
                </a:solidFill>
                <a:latin typeface="Calibri" panose="020F0502020204030204" pitchFamily="34" charset="0"/>
                <a:cs typeface="Calibri" panose="020F0502020204030204" pitchFamily="34" charset="0"/>
              </a:rPr>
              <a:t>Con gặp</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trong lời mẹ hát</a:t>
            </a:r>
          </a:p>
          <a:p>
            <a:pPr lvl="0" algn="just">
              <a:defRPr/>
            </a:pPr>
            <a:r>
              <a:rPr lang="vi-VN" sz="4400" dirty="0">
                <a:solidFill>
                  <a:srgbClr val="000000"/>
                </a:solidFill>
                <a:latin typeface="Calibri" panose="020F0502020204030204" pitchFamily="34" charset="0"/>
                <a:cs typeface="Calibri" panose="020F0502020204030204" pitchFamily="34" charset="0"/>
              </a:rPr>
              <a:t>Cánh cò trắng,</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dải đồng xanh</a:t>
            </a:r>
          </a:p>
          <a:p>
            <a:pPr lvl="0" algn="just">
              <a:defRPr/>
            </a:pPr>
            <a:r>
              <a:rPr lang="vi-VN" sz="4400" dirty="0">
                <a:solidFill>
                  <a:srgbClr val="000000"/>
                </a:solidFill>
                <a:latin typeface="Calibri" panose="020F0502020204030204" pitchFamily="34" charset="0"/>
                <a:cs typeface="Calibri" panose="020F0502020204030204" pitchFamily="34" charset="0"/>
              </a:rPr>
              <a:t>Con yêu</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màu vàng hoa mướp</a:t>
            </a:r>
          </a:p>
          <a:p>
            <a:pPr lvl="0" algn="just">
              <a:defRPr/>
            </a:pPr>
            <a:r>
              <a:rPr lang="vi-VN" sz="4400" dirty="0">
                <a:solidFill>
                  <a:srgbClr val="000000"/>
                </a:solidFill>
                <a:latin typeface="Calibri" panose="020F0502020204030204" pitchFamily="34" charset="0"/>
                <a:cs typeface="Calibri" panose="020F0502020204030204" pitchFamily="34" charset="0"/>
              </a:rPr>
              <a:t>Con gà</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cục tác lá chanh</a:t>
            </a:r>
          </a:p>
        </p:txBody>
      </p:sp>
      <p:sp>
        <p:nvSpPr>
          <p:cNvPr id="8" name="Google Shape;1244;p45">
            <a:extLst>
              <a:ext uri="{FF2B5EF4-FFF2-40B4-BE49-F238E27FC236}">
                <a16:creationId xmlns:a16="http://schemas.microsoft.com/office/drawing/2014/main" id="{7B74F1C9-209F-95CF-D34B-CBEE73F4F1EC}"/>
              </a:ext>
            </a:extLst>
          </p:cNvPr>
          <p:cNvSpPr/>
          <p:nvPr/>
        </p:nvSpPr>
        <p:spPr>
          <a:xfrm>
            <a:off x="2295990" y="531231"/>
            <a:ext cx="760002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TextBox 8">
            <a:extLst>
              <a:ext uri="{FF2B5EF4-FFF2-40B4-BE49-F238E27FC236}">
                <a16:creationId xmlns:a16="http://schemas.microsoft.com/office/drawing/2014/main" id="{05A1BBB1-9651-66A6-5B08-DA3F66F1AFE9}"/>
              </a:ext>
            </a:extLst>
          </p:cNvPr>
          <p:cNvSpPr txBox="1"/>
          <p:nvPr/>
        </p:nvSpPr>
        <p:spPr>
          <a:xfrm>
            <a:off x="2446376" y="554380"/>
            <a:ext cx="7145961" cy="769441"/>
          </a:xfrm>
          <a:prstGeom prst="rect">
            <a:avLst/>
          </a:prstGeom>
          <a:noFill/>
        </p:spPr>
        <p:txBody>
          <a:bodyPr wrap="square" rtlCol="0">
            <a:spAutoFit/>
          </a:bodyPr>
          <a:lstStyle/>
          <a:p>
            <a:pPr lvl="0" algn="ctr">
              <a:defRPr/>
            </a:pPr>
            <a:r>
              <a:rPr lang="vi-VN" sz="4400" b="1" dirty="0">
                <a:solidFill>
                  <a:srgbClr val="FF0000"/>
                </a:solidFill>
                <a:latin typeface="Calibri" panose="020F0502020204030204" pitchFamily="34" charset="0"/>
                <a:cs typeface="Calibri" panose="020F0502020204030204" pitchFamily="34" charset="0"/>
              </a:rPr>
              <a:t>Ngắt giọng các câu thơ:</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F311D94-0EBF-4D9D-676E-F4956F09F744}"/>
              </a:ext>
            </a:extLst>
          </p:cNvPr>
          <p:cNvPicPr>
            <a:picLocks noChangeAspect="1"/>
          </p:cNvPicPr>
          <p:nvPr/>
        </p:nvPicPr>
        <p:blipFill>
          <a:blip r:embed="rId4"/>
          <a:stretch>
            <a:fillRect/>
          </a:stretch>
        </p:blipFill>
        <p:spPr>
          <a:xfrm>
            <a:off x="285660" y="2562978"/>
            <a:ext cx="1662643" cy="2209368"/>
          </a:xfrm>
          <a:prstGeom prst="rect">
            <a:avLst/>
          </a:prstGeom>
        </p:spPr>
      </p:pic>
    </p:spTree>
    <p:extLst>
      <p:ext uri="{BB962C8B-B14F-4D97-AF65-F5344CB8AC3E}">
        <p14:creationId xmlns:p14="http://schemas.microsoft.com/office/powerpoint/2010/main" val="27975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727</Words>
  <Application>Microsoft Office PowerPoint</Application>
  <PresentationFormat>Widescreen</PresentationFormat>
  <Paragraphs>116</Paragraphs>
  <Slides>18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宋体</vt:lpstr>
      <vt:lpstr>Arial</vt:lpstr>
      <vt:lpstr>Arial-Rounded</vt:lpstr>
      <vt:lpstr>Calibri</vt:lpstr>
      <vt:lpstr>Calibri Light</vt:lpstr>
      <vt:lpstr>Cambria</vt:lpstr>
      <vt:lpstr>等线</vt:lpstr>
      <vt:lpstr>inpin heiti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2025-03-11T08:26:56Z</dcterms:created>
  <dcterms:modified xsi:type="dcterms:W3CDTF">2025-03-11T08:28:28Z</dcterms:modified>
</cp:coreProperties>
</file>