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5" r:id="rId3"/>
    <p:sldMasterId id="2147483733" r:id="rId4"/>
    <p:sldMasterId id="2147483756" r:id="rId5"/>
  </p:sldMasterIdLst>
  <p:notesMasterIdLst>
    <p:notesMasterId r:id="rId24"/>
  </p:notesMasterIdLst>
  <p:sldIdLst>
    <p:sldId id="339" r:id="rId6"/>
    <p:sldId id="390" r:id="rId7"/>
    <p:sldId id="391" r:id="rId8"/>
    <p:sldId id="441" r:id="rId9"/>
    <p:sldId id="393" r:id="rId10"/>
    <p:sldId id="436" r:id="rId11"/>
    <p:sldId id="438" r:id="rId12"/>
    <p:sldId id="405" r:id="rId13"/>
    <p:sldId id="406" r:id="rId14"/>
    <p:sldId id="440" r:id="rId15"/>
    <p:sldId id="431" r:id="rId16"/>
    <p:sldId id="413" r:id="rId17"/>
    <p:sldId id="442" r:id="rId18"/>
    <p:sldId id="443" r:id="rId19"/>
    <p:sldId id="444" r:id="rId20"/>
    <p:sldId id="445" r:id="rId21"/>
    <p:sldId id="419" r:id="rId22"/>
    <p:sldId id="42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B6684-9962-48BE-934C-4CC137721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7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721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33"/>
            <a:ext cx="9397325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765300" y="1256184"/>
            <a:ext cx="4413200" cy="14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8533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765300" y="2508951"/>
            <a:ext cx="6070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10928419" y="3119353"/>
            <a:ext cx="622372" cy="619304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9990804" y="5582359"/>
            <a:ext cx="630147" cy="603685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9416430" y="132505"/>
            <a:ext cx="1016540" cy="1042129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10923088" y="1615533"/>
            <a:ext cx="633025" cy="621789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9346635" y="4222966"/>
            <a:ext cx="519725" cy="591268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8613977" y="1280030"/>
            <a:ext cx="933308" cy="844364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10235293" y="3976154"/>
            <a:ext cx="1598371" cy="1595020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452300" y="21543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92;p3"/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93;p3"/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9100797" y="2349512"/>
            <a:ext cx="1250639" cy="1238771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11178827" y="5712270"/>
            <a:ext cx="543239" cy="51406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0;p3"/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8789188" y="5832565"/>
            <a:ext cx="454992" cy="472235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6839746" y="871594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729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0816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9" y="1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931433" y="34290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927400" y="4384600"/>
            <a:ext cx="63372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5335557" y="920078"/>
            <a:ext cx="1624063" cy="2004209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345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979567" y="3942867"/>
            <a:ext cx="5372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" y="-160999"/>
            <a:ext cx="12458751" cy="3691564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9128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976133" y="832721"/>
            <a:ext cx="253368" cy="23976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8"/>
          <p:cNvSpPr/>
          <p:nvPr/>
        </p:nvSpPr>
        <p:spPr>
          <a:xfrm rot="5706286">
            <a:off x="290413" y="5820400"/>
            <a:ext cx="301143" cy="28497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530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Google Shape;181;p9"/>
          <p:cNvSpPr/>
          <p:nvPr/>
        </p:nvSpPr>
        <p:spPr>
          <a:xfrm rot="-4460431">
            <a:off x="11025989" y="832836"/>
            <a:ext cx="412043" cy="38991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258844" y="5322821"/>
            <a:ext cx="612765" cy="60728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99432" y="5551353"/>
            <a:ext cx="605071" cy="365656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93909" y="6684101"/>
            <a:ext cx="770953" cy="275507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325651" y="5100092"/>
            <a:ext cx="1144301" cy="1177403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10075422" y="-218301"/>
            <a:ext cx="1098812" cy="1091735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11338233" y="949332"/>
            <a:ext cx="1354652" cy="1352673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11472950" y="135962"/>
            <a:ext cx="409348" cy="57955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60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84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168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899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4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940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 userDrawn="1">
  <p:cSld name="Table of content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88900" y="-33"/>
            <a:ext cx="5142251" cy="694203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017700" y="4154336"/>
            <a:ext cx="235453" cy="217049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4"/>
          <p:cNvSpPr/>
          <p:nvPr/>
        </p:nvSpPr>
        <p:spPr>
          <a:xfrm rot="6532479">
            <a:off x="2520123" y="6103985"/>
            <a:ext cx="346236" cy="32764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4"/>
          <p:cNvSpPr/>
          <p:nvPr/>
        </p:nvSpPr>
        <p:spPr>
          <a:xfrm rot="-9224351">
            <a:off x="11543019" y="5775232"/>
            <a:ext cx="246508" cy="233269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35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6766891" y="-15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5"/>
          <p:cNvSpPr/>
          <p:nvPr/>
        </p:nvSpPr>
        <p:spPr>
          <a:xfrm rot="-1931421">
            <a:off x="6034957" y="817884"/>
            <a:ext cx="379160" cy="28812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5"/>
          <p:cNvSpPr/>
          <p:nvPr/>
        </p:nvSpPr>
        <p:spPr>
          <a:xfrm rot="-9295350">
            <a:off x="769199" y="5695296"/>
            <a:ext cx="379067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5"/>
          <p:cNvSpPr/>
          <p:nvPr/>
        </p:nvSpPr>
        <p:spPr>
          <a:xfrm rot="-9295189">
            <a:off x="1203981" y="5946775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86892" y="-74685"/>
            <a:ext cx="1033675" cy="840552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10315171" y="-479919"/>
            <a:ext cx="2358711" cy="2254029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317500" y="837598"/>
            <a:ext cx="528453" cy="461437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953426" y="384795"/>
            <a:ext cx="454997" cy="472247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705600" y="1898600"/>
            <a:ext cx="8780800" cy="3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4225200" y="5131067"/>
            <a:ext cx="6261200" cy="4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278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">
  <p:cSld name="Title and three Columns 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5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">
  <p:cSld name="Title and four columns 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61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4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833451" y="1349633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7848460" y="4389030"/>
            <a:ext cx="4407045" cy="2468980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3528067" y="1856872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833451" y="284121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2568549" y="3629983"/>
            <a:ext cx="70548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833451" y="433676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3527900" y="5437073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8446130" y="491400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Google Shape;330;p18"/>
          <p:cNvSpPr/>
          <p:nvPr/>
        </p:nvSpPr>
        <p:spPr>
          <a:xfrm rot="-4086806">
            <a:off x="7618992" y="6325305"/>
            <a:ext cx="337453" cy="29328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11192844" y="819793"/>
            <a:ext cx="585768" cy="636503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9855572" y="85676"/>
            <a:ext cx="1005344" cy="1003875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10337560" y="1652695"/>
            <a:ext cx="976088" cy="999277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526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960000" y="1499800"/>
            <a:ext cx="5219600" cy="2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960000" y="4010200"/>
            <a:ext cx="52196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973799" y="807388"/>
            <a:ext cx="272368" cy="23673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Google Shape;366;p20"/>
          <p:cNvSpPr/>
          <p:nvPr/>
        </p:nvSpPr>
        <p:spPr>
          <a:xfrm rot="-2955913">
            <a:off x="627764" y="437639"/>
            <a:ext cx="379061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9283700" y="94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654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62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1_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941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7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2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9129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4FD08-1F87-18E8-2292-AE090345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7BA6-FE7B-4540-AE9B-96D2D72E3FA3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9A4F-512E-6093-B522-BC4C7D0F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9A48A-9BFD-4407-73F1-1C8FABCF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9F8E-E629-45EF-B706-581D4EBCEFE6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91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9B06D-DA45-66FD-3EBA-F1C25DF6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EAB8-04F3-4AAA-BE17-9243D1893D45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B0C48-11B8-AE18-2CBE-BE9B9E15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BFD7B-15DD-DDE1-96C4-5DE1BCAC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9077-CA2B-4E52-B142-FCF89796EA2C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20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E8EBE-0C71-056C-9766-1F5CA719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8804-45BD-49F1-97A3-A8BC640016C8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BF03-C244-DE78-A8B4-300DD902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BA59-6873-7D6F-4EE5-EB0E2D20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40A9-F50C-4E83-AA16-18D95E53B1D5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29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5E0C53-10A7-CFB5-528C-FFF2D31E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47DE-7B82-4BD9-A0B3-CEE093705DEE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2A15D7-C0A9-0ACC-B9EE-DCD63FDB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83349F-7B13-57E2-DB28-FC9E966B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8724-B852-4828-B363-4985F7CC023B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40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8D161F-1D1A-DAE9-854C-3FD1D178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6AF2-512C-4DE0-AA02-65288BA2E103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FE8864-5A47-752C-5405-3A384F4F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A70F14-AFD4-7061-E6AF-53BB2E3B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5233-381C-4D87-B9F7-584E7355D989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85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F34A6D-B43F-9AAF-E940-63EE2964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8BAD-616D-4738-857C-61BFAA4AD362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73B94B-3687-71CC-FCF6-C9A6195D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850F5D-A335-1DE0-AED7-8025C1D9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3BEC-DEB6-40B6-87B6-5B957F733B3E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749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31D80E-3B73-6AB5-B197-C1677FD2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223C-3E0E-4FB2-9464-1FFB6D1217FB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5C120D-DEBE-2517-3FC5-1E6F078F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4D574B-28DE-62B4-09B7-5AFDC315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FCE-B8B9-464C-816E-56E626681624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5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4500E2-EC40-A667-B474-5816F232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B40BE-96A1-4C9E-BCF6-8A09545B1A19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25946E-57AA-9AD2-DC03-F2762217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8FC5D-7879-5BB1-BCF5-59396B37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1A1D-0F86-4183-A4AB-6BE239936574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1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D64975-E59E-603D-14DE-3998AD5F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6964-BDD7-4F0B-8DB9-D8A1D5787B89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226740-D5E9-B147-900D-A41BA0D6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EE0F50-6A8D-3AFC-514B-27AA9C37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57E1-66D4-4A3D-B040-634F312F274E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25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854A-B236-B5F6-D690-CF5948B5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15DE-F544-415B-881F-9715E624E59A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E786A-0228-90AD-6F5F-E993A081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37B21-A86B-48B9-35EA-198BC6EA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4F24-29C5-4FAB-8BF8-B7C968EA57EF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27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1586-91D5-BA38-56E6-F3A812A4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4A2F-5720-4FC0-B3CD-5CAAF357BC83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A434C-1796-B08C-4CA2-13EBBBCD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FFDF9-9993-B9A8-C272-3010A79A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9013-CB03-4F5E-AAE7-84DABD80C791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477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5E72DF-4ED7-A0D4-7B97-8DB5B2D0F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40EB12-F613-2F92-E06B-74C3A21C5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2ED2AF5-28CD-BA0A-AE30-DD27B5274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AC6D-7EE0-40BA-8E09-96DBD7DC8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70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03D8F9D-13E9-217E-C702-4B5394C47AF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717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61C793-E85E-F169-727E-0CB63A4E04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6F0A68-E549-5D6E-5E3F-4C33A56474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4BFB-D34B-5F8F-338B-F6D112F7D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A643D-6622-409B-8787-55E729FAC988}" type="datetimeFigureOut">
              <a:rPr lang="vi-VN"/>
              <a:pPr>
                <a:defRPr/>
              </a:pPr>
              <a:t>12/03/2025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5A38A-96E1-F108-BC7F-907128B41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E9CD-9125-7355-493C-A5AFC6595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BC6B13-751E-4CCD-A8A3-D21BC1BABDD9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1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microsoft.com/office/2007/relationships/hdphoto" Target="../media/hdphoto3.wdp"/><Relationship Id="rId55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8" Type="http://schemas.openxmlformats.org/officeDocument/2006/relationships/image" Target="../media/image22.png"/><Relationship Id="rId51" Type="http://schemas.openxmlformats.org/officeDocument/2006/relationships/image" Target="../media/image64.png"/><Relationship Id="rId3" Type="http://schemas.openxmlformats.org/officeDocument/2006/relationships/image" Target="../media/image17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9.png"/><Relationship Id="rId7" Type="http://schemas.openxmlformats.org/officeDocument/2006/relationships/image" Target="../media/image82.gif"/><Relationship Id="rId12" Type="http://schemas.openxmlformats.org/officeDocument/2006/relationships/image" Target="../media/image8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1.png"/><Relationship Id="rId11" Type="http://schemas.openxmlformats.org/officeDocument/2006/relationships/slide" Target="slide16.xml"/><Relationship Id="rId5" Type="http://schemas.openxmlformats.org/officeDocument/2006/relationships/slide" Target="slide14.xml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5" Type="http://schemas.openxmlformats.org/officeDocument/2006/relationships/slide" Target="slide13.xml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0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50" Type="http://schemas.openxmlformats.org/officeDocument/2006/relationships/image" Target="../media/image65.png"/><Relationship Id="rId7" Type="http://schemas.openxmlformats.org/officeDocument/2006/relationships/image" Target="../media/image20.png"/><Relationship Id="rId2" Type="http://schemas.openxmlformats.org/officeDocument/2006/relationships/image" Target="../media/image87.png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1" Type="http://schemas.openxmlformats.org/officeDocument/2006/relationships/image" Target="../media/image24.jpe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8" Type="http://schemas.openxmlformats.org/officeDocument/2006/relationships/image" Target="../media/image21.png"/><Relationship Id="rId51" Type="http://schemas.microsoft.com/office/2007/relationships/hdphoto" Target="../media/hdphoto5.wdp"/><Relationship Id="rId3" Type="http://schemas.openxmlformats.org/officeDocument/2006/relationships/image" Target="../media/image88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20" Type="http://schemas.openxmlformats.org/officeDocument/2006/relationships/image" Target="../media/image33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2.png"/><Relationship Id="rId7" Type="http://schemas.openxmlformats.org/officeDocument/2006/relationships/image" Target="../media/image8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microsoft.com/office/2007/relationships/hdphoto" Target="../media/hdphoto3.wdp"/><Relationship Id="rId55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66.png"/><Relationship Id="rId8" Type="http://schemas.openxmlformats.org/officeDocument/2006/relationships/image" Target="../media/image22.png"/><Relationship Id="rId51" Type="http://schemas.openxmlformats.org/officeDocument/2006/relationships/image" Target="../media/image64.png"/><Relationship Id="rId3" Type="http://schemas.openxmlformats.org/officeDocument/2006/relationships/image" Target="../media/image17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0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816701227344806">
            <a:extLst>
              <a:ext uri="{FF2B5EF4-FFF2-40B4-BE49-F238E27FC236}">
                <a16:creationId xmlns:a16="http://schemas.microsoft.com/office/drawing/2014/main" id="{1842883C-847C-DF50-B565-D4070818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>
            <a:extLst>
              <a:ext uri="{FF2B5EF4-FFF2-40B4-BE49-F238E27FC236}">
                <a16:creationId xmlns:a16="http://schemas.microsoft.com/office/drawing/2014/main" id="{00A50F72-9DE1-7FE5-5E97-E2C89D246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1" y="152401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BÁT TRANG </a:t>
            </a:r>
            <a:endParaRPr kumimoji="0" lang="en-US" sz="36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6" name="WordArt 4">
            <a:extLst>
              <a:ext uri="{FF2B5EF4-FFF2-40B4-BE49-F238E27FC236}">
                <a16:creationId xmlns:a16="http://schemas.microsoft.com/office/drawing/2014/main" id="{F0E892D4-3084-AA7C-8971-38F5946411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6351" y="1857375"/>
            <a:ext cx="3979863" cy="992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</a:t>
            </a:r>
          </a:p>
        </p:txBody>
      </p:sp>
      <p:grpSp>
        <p:nvGrpSpPr>
          <p:cNvPr id="18437" name="Group 18">
            <a:extLst>
              <a:ext uri="{FF2B5EF4-FFF2-40B4-BE49-F238E27FC236}">
                <a16:creationId xmlns:a16="http://schemas.microsoft.com/office/drawing/2014/main" id="{5F6FFA1E-7F99-97C4-6601-F4B20AC4300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143000"/>
            <a:ext cx="2438400" cy="1752600"/>
            <a:chOff x="5225" y="9335"/>
            <a:chExt cx="2520" cy="1750"/>
          </a:xfrm>
        </p:grpSpPr>
        <p:sp>
          <p:nvSpPr>
            <p:cNvPr id="22" name="AutoShape 27" descr="2">
              <a:extLst>
                <a:ext uri="{FF2B5EF4-FFF2-40B4-BE49-F238E27FC236}">
                  <a16:creationId xmlns:a16="http://schemas.microsoft.com/office/drawing/2014/main" id="{897E84D3-E2B2-2285-4045-2A02DBDC7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8443" name="Picture 26" descr="cosmoS">
              <a:extLst>
                <a:ext uri="{FF2B5EF4-FFF2-40B4-BE49-F238E27FC236}">
                  <a16:creationId xmlns:a16="http://schemas.microsoft.com/office/drawing/2014/main" id="{594B7847-4BC0-0930-FD9C-32DDFC5D5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5" descr="BOOK2">
              <a:extLst>
                <a:ext uri="{FF2B5EF4-FFF2-40B4-BE49-F238E27FC236}">
                  <a16:creationId xmlns:a16="http://schemas.microsoft.com/office/drawing/2014/main" id="{88513AE3-432D-1C81-F3A8-A4AF9DB96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24" descr="BOOK1">
              <a:extLst>
                <a:ext uri="{FF2B5EF4-FFF2-40B4-BE49-F238E27FC236}">
                  <a16:creationId xmlns:a16="http://schemas.microsoft.com/office/drawing/2014/main" id="{B4D06DF0-0B1B-E0CF-8E18-39357D2E7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3" descr="QUILLPEN">
              <a:extLst>
                <a:ext uri="{FF2B5EF4-FFF2-40B4-BE49-F238E27FC236}">
                  <a16:creationId xmlns:a16="http://schemas.microsoft.com/office/drawing/2014/main" id="{8EBC9163-84CC-B5C2-9963-575768A2D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22">
              <a:extLst>
                <a:ext uri="{FF2B5EF4-FFF2-40B4-BE49-F238E27FC236}">
                  <a16:creationId xmlns:a16="http://schemas.microsoft.com/office/drawing/2014/main" id="{8696466B-D4EE-7866-F14F-432161AD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+mn-cs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48" name="Text Box 21">
              <a:extLst>
                <a:ext uri="{FF2B5EF4-FFF2-40B4-BE49-F238E27FC236}">
                  <a16:creationId xmlns:a16="http://schemas.microsoft.com/office/drawing/2014/main" id="{931E3322-8034-2E4A-A35D-4AFA396B9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49" name="WordArt 20">
              <a:extLst>
                <a:ext uri="{FF2B5EF4-FFF2-40B4-BE49-F238E27FC236}">
                  <a16:creationId xmlns:a16="http://schemas.microsoft.com/office/drawing/2014/main" id="{68E42D0F-4F23-824B-3AD2-DF07B784535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18450" name="Text Box 19">
              <a:extLst>
                <a:ext uri="{FF2B5EF4-FFF2-40B4-BE49-F238E27FC236}">
                  <a16:creationId xmlns:a16="http://schemas.microsoft.com/office/drawing/2014/main" id="{CE62CACE-AF1E-C0FD-D90F-98843623F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438" name="Picture 6" descr="Gio hoa">
            <a:extLst>
              <a:ext uri="{FF2B5EF4-FFF2-40B4-BE49-F238E27FC236}">
                <a16:creationId xmlns:a16="http://schemas.microsoft.com/office/drawing/2014/main" id="{A85237F5-8DD1-14A6-A14E-895D0566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1864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3">
            <a:extLst>
              <a:ext uri="{FF2B5EF4-FFF2-40B4-BE49-F238E27FC236}">
                <a16:creationId xmlns:a16="http://schemas.microsoft.com/office/drawing/2014/main" id="{C9B20C4C-FB05-3451-C6C4-155C87E24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8" y="3625851"/>
            <a:ext cx="820896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GV: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8440" name="TextBox 1">
            <a:extLst>
              <a:ext uri="{FF2B5EF4-FFF2-40B4-BE49-F238E27FC236}">
                <a16:creationId xmlns:a16="http://schemas.microsoft.com/office/drawing/2014/main" id="{1928E957-CEBA-C5F0-FA38-BC45DB06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9" y="5602289"/>
            <a:ext cx="503713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học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: 2024-2025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9603FB8E-89F8-54C4-C556-39C0DAC0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799014"/>
            <a:ext cx="2036762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Lớp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4A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354514 w 12011025"/>
              <a:gd name="connsiteY2" fmla="*/ 0 h 6419850"/>
              <a:gd name="connsiteX3" fmla="*/ 1639032 w 12011025"/>
              <a:gd name="connsiteY3" fmla="*/ 0 h 6419850"/>
              <a:gd name="connsiteX4" fmla="*/ 2219681 w 12011025"/>
              <a:gd name="connsiteY4" fmla="*/ 0 h 6419850"/>
              <a:gd name="connsiteX5" fmla="*/ 2997751 w 12011025"/>
              <a:gd name="connsiteY5" fmla="*/ 0 h 6419850"/>
              <a:gd name="connsiteX6" fmla="*/ 3282269 w 12011025"/>
              <a:gd name="connsiteY6" fmla="*/ 0 h 6419850"/>
              <a:gd name="connsiteX7" fmla="*/ 3566787 w 12011025"/>
              <a:gd name="connsiteY7" fmla="*/ 0 h 6419850"/>
              <a:gd name="connsiteX8" fmla="*/ 4147436 w 12011025"/>
              <a:gd name="connsiteY8" fmla="*/ 0 h 6419850"/>
              <a:gd name="connsiteX9" fmla="*/ 4826795 w 12011025"/>
              <a:gd name="connsiteY9" fmla="*/ 0 h 6419850"/>
              <a:gd name="connsiteX10" fmla="*/ 5407444 w 12011025"/>
              <a:gd name="connsiteY10" fmla="*/ 0 h 6419850"/>
              <a:gd name="connsiteX11" fmla="*/ 5691962 w 12011025"/>
              <a:gd name="connsiteY11" fmla="*/ 0 h 6419850"/>
              <a:gd name="connsiteX12" fmla="*/ 6075190 w 12011025"/>
              <a:gd name="connsiteY12" fmla="*/ 0 h 6419850"/>
              <a:gd name="connsiteX13" fmla="*/ 6655839 w 12011025"/>
              <a:gd name="connsiteY13" fmla="*/ 0 h 6419850"/>
              <a:gd name="connsiteX14" fmla="*/ 7039068 w 12011025"/>
              <a:gd name="connsiteY14" fmla="*/ 0 h 6419850"/>
              <a:gd name="connsiteX15" fmla="*/ 7817137 w 12011025"/>
              <a:gd name="connsiteY15" fmla="*/ 0 h 6419850"/>
              <a:gd name="connsiteX16" fmla="*/ 8200366 w 12011025"/>
              <a:gd name="connsiteY16" fmla="*/ 0 h 6419850"/>
              <a:gd name="connsiteX17" fmla="*/ 8879725 w 12011025"/>
              <a:gd name="connsiteY17" fmla="*/ 0 h 6419850"/>
              <a:gd name="connsiteX18" fmla="*/ 9262953 w 12011025"/>
              <a:gd name="connsiteY18" fmla="*/ 0 h 6419850"/>
              <a:gd name="connsiteX19" fmla="*/ 9942313 w 12011025"/>
              <a:gd name="connsiteY19" fmla="*/ 0 h 6419850"/>
              <a:gd name="connsiteX20" fmla="*/ 10226831 w 12011025"/>
              <a:gd name="connsiteY20" fmla="*/ 0 h 6419850"/>
              <a:gd name="connsiteX21" fmla="*/ 10941029 w 12011025"/>
              <a:gd name="connsiteY21" fmla="*/ 0 h 6419850"/>
              <a:gd name="connsiteX22" fmla="*/ 12011025 w 12011025"/>
              <a:gd name="connsiteY22" fmla="*/ 1069996 h 6419850"/>
              <a:gd name="connsiteX23" fmla="*/ 12011025 w 12011025"/>
              <a:gd name="connsiteY23" fmla="*/ 1476583 h 6419850"/>
              <a:gd name="connsiteX24" fmla="*/ 12011025 w 12011025"/>
              <a:gd name="connsiteY24" fmla="*/ 2097162 h 6419850"/>
              <a:gd name="connsiteX25" fmla="*/ 12011025 w 12011025"/>
              <a:gd name="connsiteY25" fmla="*/ 2717741 h 6419850"/>
              <a:gd name="connsiteX26" fmla="*/ 12011025 w 12011025"/>
              <a:gd name="connsiteY26" fmla="*/ 3252724 h 6419850"/>
              <a:gd name="connsiteX27" fmla="*/ 12011025 w 12011025"/>
              <a:gd name="connsiteY27" fmla="*/ 3744907 h 6419850"/>
              <a:gd name="connsiteX28" fmla="*/ 12011025 w 12011025"/>
              <a:gd name="connsiteY28" fmla="*/ 4151494 h 6419850"/>
              <a:gd name="connsiteX29" fmla="*/ 12011025 w 12011025"/>
              <a:gd name="connsiteY29" fmla="*/ 4729275 h 6419850"/>
              <a:gd name="connsiteX30" fmla="*/ 12011025 w 12011025"/>
              <a:gd name="connsiteY30" fmla="*/ 5349854 h 6419850"/>
              <a:gd name="connsiteX31" fmla="*/ 10941029 w 12011025"/>
              <a:gd name="connsiteY31" fmla="*/ 6419850 h 6419850"/>
              <a:gd name="connsiteX32" fmla="*/ 10360380 w 12011025"/>
              <a:gd name="connsiteY32" fmla="*/ 6419850 h 6419850"/>
              <a:gd name="connsiteX33" fmla="*/ 9977152 w 12011025"/>
              <a:gd name="connsiteY33" fmla="*/ 6419850 h 6419850"/>
              <a:gd name="connsiteX34" fmla="*/ 9495213 w 12011025"/>
              <a:gd name="connsiteY34" fmla="*/ 6419850 h 6419850"/>
              <a:gd name="connsiteX35" fmla="*/ 9210695 w 12011025"/>
              <a:gd name="connsiteY35" fmla="*/ 6419850 h 6419850"/>
              <a:gd name="connsiteX36" fmla="*/ 8432625 w 12011025"/>
              <a:gd name="connsiteY36" fmla="*/ 6419850 h 6419850"/>
              <a:gd name="connsiteX37" fmla="*/ 7654556 w 12011025"/>
              <a:gd name="connsiteY37" fmla="*/ 6419850 h 6419850"/>
              <a:gd name="connsiteX38" fmla="*/ 6876486 w 12011025"/>
              <a:gd name="connsiteY38" fmla="*/ 6419850 h 6419850"/>
              <a:gd name="connsiteX39" fmla="*/ 6295837 w 12011025"/>
              <a:gd name="connsiteY39" fmla="*/ 6419850 h 6419850"/>
              <a:gd name="connsiteX40" fmla="*/ 5912609 w 12011025"/>
              <a:gd name="connsiteY40" fmla="*/ 6419850 h 6419850"/>
              <a:gd name="connsiteX41" fmla="*/ 5628091 w 12011025"/>
              <a:gd name="connsiteY41" fmla="*/ 6419850 h 6419850"/>
              <a:gd name="connsiteX42" fmla="*/ 5047442 w 12011025"/>
              <a:gd name="connsiteY42" fmla="*/ 6419850 h 6419850"/>
              <a:gd name="connsiteX43" fmla="*/ 4762924 w 12011025"/>
              <a:gd name="connsiteY43" fmla="*/ 6419850 h 6419850"/>
              <a:gd name="connsiteX44" fmla="*/ 4182275 w 12011025"/>
              <a:gd name="connsiteY44" fmla="*/ 6419850 h 6419850"/>
              <a:gd name="connsiteX45" fmla="*/ 3502915 w 12011025"/>
              <a:gd name="connsiteY45" fmla="*/ 6419850 h 6419850"/>
              <a:gd name="connsiteX46" fmla="*/ 2922266 w 12011025"/>
              <a:gd name="connsiteY46" fmla="*/ 6419850 h 6419850"/>
              <a:gd name="connsiteX47" fmla="*/ 2637748 w 12011025"/>
              <a:gd name="connsiteY47" fmla="*/ 6419850 h 6419850"/>
              <a:gd name="connsiteX48" fmla="*/ 1958389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14872 h 6419850"/>
              <a:gd name="connsiteX52" fmla="*/ 0 w 12011025"/>
              <a:gd name="connsiteY52" fmla="*/ 4194292 h 6419850"/>
              <a:gd name="connsiteX53" fmla="*/ 0 w 12011025"/>
              <a:gd name="connsiteY53" fmla="*/ 3573713 h 6419850"/>
              <a:gd name="connsiteX54" fmla="*/ 0 w 12011025"/>
              <a:gd name="connsiteY54" fmla="*/ 3124328 h 6419850"/>
              <a:gd name="connsiteX55" fmla="*/ 0 w 12011025"/>
              <a:gd name="connsiteY55" fmla="*/ 2674943 h 6419850"/>
              <a:gd name="connsiteX56" fmla="*/ 0 w 12011025"/>
              <a:gd name="connsiteY56" fmla="*/ 2268356 h 6419850"/>
              <a:gd name="connsiteX57" fmla="*/ 0 w 12011025"/>
              <a:gd name="connsiteY57" fmla="*/ 1776173 h 6419850"/>
              <a:gd name="connsiteX58" fmla="*/ 0 w 12011025"/>
              <a:gd name="connsiteY58" fmla="*/ 1069996 h 6419850"/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453224 w 12011025"/>
              <a:gd name="connsiteY2" fmla="*/ 0 h 6419850"/>
              <a:gd name="connsiteX3" fmla="*/ 1836453 w 12011025"/>
              <a:gd name="connsiteY3" fmla="*/ 0 h 6419850"/>
              <a:gd name="connsiteX4" fmla="*/ 2219681 w 12011025"/>
              <a:gd name="connsiteY4" fmla="*/ 0 h 6419850"/>
              <a:gd name="connsiteX5" fmla="*/ 2701620 w 12011025"/>
              <a:gd name="connsiteY5" fmla="*/ 0 h 6419850"/>
              <a:gd name="connsiteX6" fmla="*/ 3183558 w 12011025"/>
              <a:gd name="connsiteY6" fmla="*/ 0 h 6419850"/>
              <a:gd name="connsiteX7" fmla="*/ 3665497 w 12011025"/>
              <a:gd name="connsiteY7" fmla="*/ 0 h 6419850"/>
              <a:gd name="connsiteX8" fmla="*/ 4443567 w 12011025"/>
              <a:gd name="connsiteY8" fmla="*/ 0 h 6419850"/>
              <a:gd name="connsiteX9" fmla="*/ 5221636 w 12011025"/>
              <a:gd name="connsiteY9" fmla="*/ 0 h 6419850"/>
              <a:gd name="connsiteX10" fmla="*/ 5703575 w 12011025"/>
              <a:gd name="connsiteY10" fmla="*/ 0 h 6419850"/>
              <a:gd name="connsiteX11" fmla="*/ 6481645 w 12011025"/>
              <a:gd name="connsiteY11" fmla="*/ 0 h 6419850"/>
              <a:gd name="connsiteX12" fmla="*/ 7259714 w 12011025"/>
              <a:gd name="connsiteY12" fmla="*/ 0 h 6419850"/>
              <a:gd name="connsiteX13" fmla="*/ 8037784 w 12011025"/>
              <a:gd name="connsiteY13" fmla="*/ 0 h 6419850"/>
              <a:gd name="connsiteX14" fmla="*/ 8421012 w 12011025"/>
              <a:gd name="connsiteY14" fmla="*/ 0 h 6419850"/>
              <a:gd name="connsiteX15" fmla="*/ 8804241 w 12011025"/>
              <a:gd name="connsiteY15" fmla="*/ 0 h 6419850"/>
              <a:gd name="connsiteX16" fmla="*/ 9483600 w 12011025"/>
              <a:gd name="connsiteY16" fmla="*/ 0 h 6419850"/>
              <a:gd name="connsiteX17" fmla="*/ 9768118 w 12011025"/>
              <a:gd name="connsiteY17" fmla="*/ 0 h 6419850"/>
              <a:gd name="connsiteX18" fmla="*/ 10348767 w 12011025"/>
              <a:gd name="connsiteY18" fmla="*/ 0 h 6419850"/>
              <a:gd name="connsiteX19" fmla="*/ 10941029 w 12011025"/>
              <a:gd name="connsiteY19" fmla="*/ 0 h 6419850"/>
              <a:gd name="connsiteX20" fmla="*/ 12011025 w 12011025"/>
              <a:gd name="connsiteY20" fmla="*/ 1069996 h 6419850"/>
              <a:gd name="connsiteX21" fmla="*/ 12011025 w 12011025"/>
              <a:gd name="connsiteY21" fmla="*/ 1519381 h 6419850"/>
              <a:gd name="connsiteX22" fmla="*/ 12011025 w 12011025"/>
              <a:gd name="connsiteY22" fmla="*/ 1925968 h 6419850"/>
              <a:gd name="connsiteX23" fmla="*/ 12011025 w 12011025"/>
              <a:gd name="connsiteY23" fmla="*/ 2332554 h 6419850"/>
              <a:gd name="connsiteX24" fmla="*/ 12011025 w 12011025"/>
              <a:gd name="connsiteY24" fmla="*/ 2739141 h 6419850"/>
              <a:gd name="connsiteX25" fmla="*/ 12011025 w 12011025"/>
              <a:gd name="connsiteY25" fmla="*/ 3274123 h 6419850"/>
              <a:gd name="connsiteX26" fmla="*/ 12011025 w 12011025"/>
              <a:gd name="connsiteY26" fmla="*/ 3723508 h 6419850"/>
              <a:gd name="connsiteX27" fmla="*/ 12011025 w 12011025"/>
              <a:gd name="connsiteY27" fmla="*/ 4258490 h 6419850"/>
              <a:gd name="connsiteX28" fmla="*/ 12011025 w 12011025"/>
              <a:gd name="connsiteY28" fmla="*/ 4707875 h 6419850"/>
              <a:gd name="connsiteX29" fmla="*/ 12011025 w 12011025"/>
              <a:gd name="connsiteY29" fmla="*/ 5349854 h 6419850"/>
              <a:gd name="connsiteX30" fmla="*/ 10941029 w 12011025"/>
              <a:gd name="connsiteY30" fmla="*/ 6419850 h 6419850"/>
              <a:gd name="connsiteX31" fmla="*/ 10656511 w 12011025"/>
              <a:gd name="connsiteY31" fmla="*/ 6419850 h 6419850"/>
              <a:gd name="connsiteX32" fmla="*/ 10075862 w 12011025"/>
              <a:gd name="connsiteY32" fmla="*/ 6419850 h 6419850"/>
              <a:gd name="connsiteX33" fmla="*/ 9297792 w 12011025"/>
              <a:gd name="connsiteY33" fmla="*/ 6419850 h 6419850"/>
              <a:gd name="connsiteX34" fmla="*/ 8717143 w 12011025"/>
              <a:gd name="connsiteY34" fmla="*/ 6419850 h 6419850"/>
              <a:gd name="connsiteX35" fmla="*/ 7939074 w 12011025"/>
              <a:gd name="connsiteY35" fmla="*/ 6419850 h 6419850"/>
              <a:gd name="connsiteX36" fmla="*/ 7161004 w 12011025"/>
              <a:gd name="connsiteY36" fmla="*/ 6419850 h 6419850"/>
              <a:gd name="connsiteX37" fmla="*/ 6481645 w 12011025"/>
              <a:gd name="connsiteY37" fmla="*/ 6419850 h 6419850"/>
              <a:gd name="connsiteX38" fmla="*/ 5900996 w 12011025"/>
              <a:gd name="connsiteY38" fmla="*/ 6419850 h 6419850"/>
              <a:gd name="connsiteX39" fmla="*/ 5517767 w 12011025"/>
              <a:gd name="connsiteY39" fmla="*/ 6419850 h 6419850"/>
              <a:gd name="connsiteX40" fmla="*/ 5233249 w 12011025"/>
              <a:gd name="connsiteY40" fmla="*/ 6419850 h 6419850"/>
              <a:gd name="connsiteX41" fmla="*/ 4948731 w 12011025"/>
              <a:gd name="connsiteY41" fmla="*/ 6419850 h 6419850"/>
              <a:gd name="connsiteX42" fmla="*/ 4565503 w 12011025"/>
              <a:gd name="connsiteY42" fmla="*/ 6419850 h 6419850"/>
              <a:gd name="connsiteX43" fmla="*/ 4083564 w 12011025"/>
              <a:gd name="connsiteY43" fmla="*/ 6419850 h 6419850"/>
              <a:gd name="connsiteX44" fmla="*/ 3799046 w 12011025"/>
              <a:gd name="connsiteY44" fmla="*/ 6419850 h 6419850"/>
              <a:gd name="connsiteX45" fmla="*/ 3514528 w 12011025"/>
              <a:gd name="connsiteY45" fmla="*/ 6419850 h 6419850"/>
              <a:gd name="connsiteX46" fmla="*/ 3230010 w 12011025"/>
              <a:gd name="connsiteY46" fmla="*/ 6419850 h 6419850"/>
              <a:gd name="connsiteX47" fmla="*/ 2748072 w 12011025"/>
              <a:gd name="connsiteY47" fmla="*/ 6419850 h 6419850"/>
              <a:gd name="connsiteX48" fmla="*/ 2068712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57670 h 6419850"/>
              <a:gd name="connsiteX52" fmla="*/ 0 w 12011025"/>
              <a:gd name="connsiteY52" fmla="*/ 4365487 h 6419850"/>
              <a:gd name="connsiteX53" fmla="*/ 0 w 12011025"/>
              <a:gd name="connsiteY53" fmla="*/ 3916102 h 6419850"/>
              <a:gd name="connsiteX54" fmla="*/ 0 w 12011025"/>
              <a:gd name="connsiteY54" fmla="*/ 3338321 h 6419850"/>
              <a:gd name="connsiteX55" fmla="*/ 0 w 12011025"/>
              <a:gd name="connsiteY55" fmla="*/ 2888936 h 6419850"/>
              <a:gd name="connsiteX56" fmla="*/ 0 w 12011025"/>
              <a:gd name="connsiteY56" fmla="*/ 2439551 h 6419850"/>
              <a:gd name="connsiteX57" fmla="*/ 0 w 12011025"/>
              <a:gd name="connsiteY57" fmla="*/ 2032964 h 6419850"/>
              <a:gd name="connsiteX58" fmla="*/ 0 w 12011025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011025" h="6419850" fill="none" extrusionOk="0">
                <a:moveTo>
                  <a:pt x="0" y="1069996"/>
                </a:moveTo>
                <a:cubicBezTo>
                  <a:pt x="91647" y="451463"/>
                  <a:pt x="368919" y="101476"/>
                  <a:pt x="1069996" y="0"/>
                </a:cubicBezTo>
                <a:cubicBezTo>
                  <a:pt x="1201716" y="-17287"/>
                  <a:pt x="1282500" y="18648"/>
                  <a:pt x="1354514" y="0"/>
                </a:cubicBezTo>
                <a:cubicBezTo>
                  <a:pt x="1418184" y="-34857"/>
                  <a:pt x="1534313" y="17861"/>
                  <a:pt x="1639032" y="0"/>
                </a:cubicBezTo>
                <a:cubicBezTo>
                  <a:pt x="1766526" y="-29009"/>
                  <a:pt x="1986724" y="1446"/>
                  <a:pt x="2219681" y="0"/>
                </a:cubicBezTo>
                <a:cubicBezTo>
                  <a:pt x="2435990" y="-30237"/>
                  <a:pt x="2834273" y="-18227"/>
                  <a:pt x="2997751" y="0"/>
                </a:cubicBezTo>
                <a:cubicBezTo>
                  <a:pt x="3194621" y="-36143"/>
                  <a:pt x="3163117" y="12932"/>
                  <a:pt x="3282269" y="0"/>
                </a:cubicBezTo>
                <a:cubicBezTo>
                  <a:pt x="3405199" y="7811"/>
                  <a:pt x="3458595" y="51477"/>
                  <a:pt x="3566787" y="0"/>
                </a:cubicBezTo>
                <a:cubicBezTo>
                  <a:pt x="3714071" y="-3543"/>
                  <a:pt x="3884424" y="73447"/>
                  <a:pt x="4147436" y="0"/>
                </a:cubicBezTo>
                <a:cubicBezTo>
                  <a:pt x="4398277" y="-78785"/>
                  <a:pt x="4475995" y="58936"/>
                  <a:pt x="4826795" y="0"/>
                </a:cubicBezTo>
                <a:cubicBezTo>
                  <a:pt x="5161202" y="-85650"/>
                  <a:pt x="5185468" y="27003"/>
                  <a:pt x="5407444" y="0"/>
                </a:cubicBezTo>
                <a:cubicBezTo>
                  <a:pt x="5638107" y="-80080"/>
                  <a:pt x="5577624" y="2246"/>
                  <a:pt x="5691962" y="0"/>
                </a:cubicBezTo>
                <a:cubicBezTo>
                  <a:pt x="5796327" y="-8004"/>
                  <a:pt x="5885639" y="9467"/>
                  <a:pt x="6075190" y="0"/>
                </a:cubicBezTo>
                <a:cubicBezTo>
                  <a:pt x="6276143" y="-6610"/>
                  <a:pt x="6523048" y="42384"/>
                  <a:pt x="6655839" y="0"/>
                </a:cubicBezTo>
                <a:cubicBezTo>
                  <a:pt x="6834334" y="-68091"/>
                  <a:pt x="6853465" y="13451"/>
                  <a:pt x="7039068" y="0"/>
                </a:cubicBezTo>
                <a:cubicBezTo>
                  <a:pt x="7227318" y="-25064"/>
                  <a:pt x="7578928" y="62072"/>
                  <a:pt x="7817137" y="0"/>
                </a:cubicBezTo>
                <a:cubicBezTo>
                  <a:pt x="8066310" y="-61935"/>
                  <a:pt x="8044038" y="5104"/>
                  <a:pt x="8200366" y="0"/>
                </a:cubicBezTo>
                <a:cubicBezTo>
                  <a:pt x="8377893" y="-8692"/>
                  <a:pt x="8592463" y="40539"/>
                  <a:pt x="8879725" y="0"/>
                </a:cubicBezTo>
                <a:cubicBezTo>
                  <a:pt x="9149700" y="-28785"/>
                  <a:pt x="9107810" y="47205"/>
                  <a:pt x="9262953" y="0"/>
                </a:cubicBezTo>
                <a:cubicBezTo>
                  <a:pt x="9400042" y="-52799"/>
                  <a:pt x="9628837" y="60402"/>
                  <a:pt x="9942313" y="0"/>
                </a:cubicBezTo>
                <a:cubicBezTo>
                  <a:pt x="10270404" y="-58675"/>
                  <a:pt x="10144516" y="-1722"/>
                  <a:pt x="10226831" y="0"/>
                </a:cubicBezTo>
                <a:cubicBezTo>
                  <a:pt x="10311024" y="-54428"/>
                  <a:pt x="10765369" y="7049"/>
                  <a:pt x="10941029" y="0"/>
                </a:cubicBezTo>
                <a:cubicBezTo>
                  <a:pt x="11521897" y="-61809"/>
                  <a:pt x="11983971" y="531011"/>
                  <a:pt x="12011025" y="1069996"/>
                </a:cubicBezTo>
                <a:cubicBezTo>
                  <a:pt x="12029176" y="1171503"/>
                  <a:pt x="11959462" y="1312134"/>
                  <a:pt x="12011025" y="1476583"/>
                </a:cubicBezTo>
                <a:cubicBezTo>
                  <a:pt x="12068289" y="1631039"/>
                  <a:pt x="12004510" y="1907290"/>
                  <a:pt x="12011025" y="2097162"/>
                </a:cubicBezTo>
                <a:cubicBezTo>
                  <a:pt x="12036085" y="2360804"/>
                  <a:pt x="11985622" y="2583573"/>
                  <a:pt x="12011025" y="2717741"/>
                </a:cubicBezTo>
                <a:cubicBezTo>
                  <a:pt x="12034628" y="2913350"/>
                  <a:pt x="12005135" y="3014927"/>
                  <a:pt x="12011025" y="3252724"/>
                </a:cubicBezTo>
                <a:cubicBezTo>
                  <a:pt x="12028234" y="3509927"/>
                  <a:pt x="11980074" y="3559608"/>
                  <a:pt x="12011025" y="3744907"/>
                </a:cubicBezTo>
                <a:cubicBezTo>
                  <a:pt x="12046021" y="3924533"/>
                  <a:pt x="12012053" y="4022005"/>
                  <a:pt x="12011025" y="4151494"/>
                </a:cubicBezTo>
                <a:cubicBezTo>
                  <a:pt x="12026881" y="4321793"/>
                  <a:pt x="11940008" y="4579731"/>
                  <a:pt x="12011025" y="4729275"/>
                </a:cubicBezTo>
                <a:cubicBezTo>
                  <a:pt x="12080437" y="4890831"/>
                  <a:pt x="11989215" y="5101527"/>
                  <a:pt x="12011025" y="5349854"/>
                </a:cubicBezTo>
                <a:cubicBezTo>
                  <a:pt x="11995481" y="5880024"/>
                  <a:pt x="11470673" y="6394192"/>
                  <a:pt x="10941029" y="6419850"/>
                </a:cubicBezTo>
                <a:cubicBezTo>
                  <a:pt x="10686361" y="6486825"/>
                  <a:pt x="10546974" y="6413906"/>
                  <a:pt x="10360380" y="6419850"/>
                </a:cubicBezTo>
                <a:cubicBezTo>
                  <a:pt x="10206793" y="6424217"/>
                  <a:pt x="10111970" y="6396027"/>
                  <a:pt x="9977152" y="6419850"/>
                </a:cubicBezTo>
                <a:cubicBezTo>
                  <a:pt x="9848314" y="6483168"/>
                  <a:pt x="9614295" y="6403971"/>
                  <a:pt x="9495213" y="6419850"/>
                </a:cubicBezTo>
                <a:cubicBezTo>
                  <a:pt x="9369572" y="6442142"/>
                  <a:pt x="9293626" y="6397368"/>
                  <a:pt x="9210695" y="6419850"/>
                </a:cubicBezTo>
                <a:cubicBezTo>
                  <a:pt x="9074899" y="6395567"/>
                  <a:pt x="8712843" y="6261997"/>
                  <a:pt x="8432625" y="6419850"/>
                </a:cubicBezTo>
                <a:cubicBezTo>
                  <a:pt x="8082498" y="6526406"/>
                  <a:pt x="7931606" y="6361455"/>
                  <a:pt x="7654556" y="6419850"/>
                </a:cubicBezTo>
                <a:cubicBezTo>
                  <a:pt x="7376880" y="6481615"/>
                  <a:pt x="7257627" y="6419096"/>
                  <a:pt x="6876486" y="6419850"/>
                </a:cubicBezTo>
                <a:cubicBezTo>
                  <a:pt x="6487577" y="6485419"/>
                  <a:pt x="6482885" y="6371786"/>
                  <a:pt x="6295837" y="6419850"/>
                </a:cubicBezTo>
                <a:cubicBezTo>
                  <a:pt x="6125695" y="6474284"/>
                  <a:pt x="6055124" y="6377240"/>
                  <a:pt x="5912609" y="6419850"/>
                </a:cubicBezTo>
                <a:cubicBezTo>
                  <a:pt x="5767586" y="6466895"/>
                  <a:pt x="5693658" y="6389183"/>
                  <a:pt x="5628091" y="6419850"/>
                </a:cubicBezTo>
                <a:cubicBezTo>
                  <a:pt x="5595781" y="6426370"/>
                  <a:pt x="5205000" y="6368462"/>
                  <a:pt x="5047442" y="6419850"/>
                </a:cubicBezTo>
                <a:cubicBezTo>
                  <a:pt x="4886489" y="6488643"/>
                  <a:pt x="4837898" y="6380989"/>
                  <a:pt x="4762924" y="6419850"/>
                </a:cubicBezTo>
                <a:cubicBezTo>
                  <a:pt x="4716542" y="6457444"/>
                  <a:pt x="4343176" y="6372048"/>
                  <a:pt x="4182275" y="6419850"/>
                </a:cubicBezTo>
                <a:cubicBezTo>
                  <a:pt x="4006214" y="6478501"/>
                  <a:pt x="3695611" y="6342400"/>
                  <a:pt x="3502915" y="6419850"/>
                </a:cubicBezTo>
                <a:cubicBezTo>
                  <a:pt x="3329317" y="6482877"/>
                  <a:pt x="3150859" y="6417444"/>
                  <a:pt x="2922266" y="6419850"/>
                </a:cubicBezTo>
                <a:cubicBezTo>
                  <a:pt x="2702326" y="6426856"/>
                  <a:pt x="2702704" y="6408756"/>
                  <a:pt x="2637748" y="6419850"/>
                </a:cubicBezTo>
                <a:cubicBezTo>
                  <a:pt x="2564619" y="6409474"/>
                  <a:pt x="2294850" y="6396343"/>
                  <a:pt x="1958389" y="6419850"/>
                </a:cubicBezTo>
                <a:cubicBezTo>
                  <a:pt x="1585938" y="6435071"/>
                  <a:pt x="1443944" y="6404218"/>
                  <a:pt x="1069996" y="6419850"/>
                </a:cubicBezTo>
                <a:cubicBezTo>
                  <a:pt x="530194" y="6492211"/>
                  <a:pt x="-64682" y="6083609"/>
                  <a:pt x="0" y="5349854"/>
                </a:cubicBezTo>
                <a:cubicBezTo>
                  <a:pt x="-45669" y="5121047"/>
                  <a:pt x="53881" y="4955718"/>
                  <a:pt x="0" y="4814872"/>
                </a:cubicBezTo>
                <a:cubicBezTo>
                  <a:pt x="-53133" y="4621828"/>
                  <a:pt x="-25723" y="4473160"/>
                  <a:pt x="0" y="4194292"/>
                </a:cubicBezTo>
                <a:cubicBezTo>
                  <a:pt x="-46521" y="3903308"/>
                  <a:pt x="29966" y="3809088"/>
                  <a:pt x="0" y="3573713"/>
                </a:cubicBezTo>
                <a:cubicBezTo>
                  <a:pt x="-49990" y="3323913"/>
                  <a:pt x="5938" y="3293431"/>
                  <a:pt x="0" y="3124328"/>
                </a:cubicBezTo>
                <a:cubicBezTo>
                  <a:pt x="17151" y="2969483"/>
                  <a:pt x="40749" y="2890580"/>
                  <a:pt x="0" y="2674943"/>
                </a:cubicBezTo>
                <a:cubicBezTo>
                  <a:pt x="-44680" y="2449748"/>
                  <a:pt x="15257" y="2441333"/>
                  <a:pt x="0" y="2268356"/>
                </a:cubicBezTo>
                <a:cubicBezTo>
                  <a:pt x="-13396" y="2114674"/>
                  <a:pt x="14346" y="1889724"/>
                  <a:pt x="0" y="1776173"/>
                </a:cubicBezTo>
                <a:cubicBezTo>
                  <a:pt x="-19429" y="1653755"/>
                  <a:pt x="71450" y="1252335"/>
                  <a:pt x="0" y="1069996"/>
                </a:cubicBezTo>
                <a:close/>
              </a:path>
              <a:path w="12011025" h="6419850" stroke="0" extrusionOk="0">
                <a:moveTo>
                  <a:pt x="0" y="1069996"/>
                </a:moveTo>
                <a:cubicBezTo>
                  <a:pt x="-42692" y="513267"/>
                  <a:pt x="399771" y="111904"/>
                  <a:pt x="1069996" y="0"/>
                </a:cubicBezTo>
                <a:cubicBezTo>
                  <a:pt x="1221959" y="-22495"/>
                  <a:pt x="1375607" y="26055"/>
                  <a:pt x="1453224" y="0"/>
                </a:cubicBezTo>
                <a:cubicBezTo>
                  <a:pt x="1571263" y="-38217"/>
                  <a:pt x="1716066" y="42395"/>
                  <a:pt x="1836453" y="0"/>
                </a:cubicBezTo>
                <a:cubicBezTo>
                  <a:pt x="1968989" y="-36331"/>
                  <a:pt x="2031288" y="44490"/>
                  <a:pt x="2219681" y="0"/>
                </a:cubicBezTo>
                <a:cubicBezTo>
                  <a:pt x="2393817" y="-32389"/>
                  <a:pt x="2536468" y="979"/>
                  <a:pt x="2701620" y="0"/>
                </a:cubicBezTo>
                <a:cubicBezTo>
                  <a:pt x="2842002" y="-14390"/>
                  <a:pt x="3058841" y="48271"/>
                  <a:pt x="3183558" y="0"/>
                </a:cubicBezTo>
                <a:cubicBezTo>
                  <a:pt x="3299209" y="-62486"/>
                  <a:pt x="3457288" y="43425"/>
                  <a:pt x="3665497" y="0"/>
                </a:cubicBezTo>
                <a:cubicBezTo>
                  <a:pt x="3815508" y="-34629"/>
                  <a:pt x="4057756" y="-59012"/>
                  <a:pt x="4443567" y="0"/>
                </a:cubicBezTo>
                <a:cubicBezTo>
                  <a:pt x="4813420" y="2450"/>
                  <a:pt x="5005646" y="25985"/>
                  <a:pt x="5221636" y="0"/>
                </a:cubicBezTo>
                <a:cubicBezTo>
                  <a:pt x="5438231" y="-32596"/>
                  <a:pt x="5453208" y="49895"/>
                  <a:pt x="5703575" y="0"/>
                </a:cubicBezTo>
                <a:cubicBezTo>
                  <a:pt x="5907551" y="-97158"/>
                  <a:pt x="6105238" y="17773"/>
                  <a:pt x="6481645" y="0"/>
                </a:cubicBezTo>
                <a:cubicBezTo>
                  <a:pt x="6824247" y="-41598"/>
                  <a:pt x="6916001" y="73952"/>
                  <a:pt x="7259714" y="0"/>
                </a:cubicBezTo>
                <a:cubicBezTo>
                  <a:pt x="7670026" y="-56229"/>
                  <a:pt x="7831439" y="115132"/>
                  <a:pt x="8037784" y="0"/>
                </a:cubicBezTo>
                <a:cubicBezTo>
                  <a:pt x="8234469" y="-58026"/>
                  <a:pt x="8255884" y="19831"/>
                  <a:pt x="8421012" y="0"/>
                </a:cubicBezTo>
                <a:cubicBezTo>
                  <a:pt x="8596055" y="-16563"/>
                  <a:pt x="8618835" y="9176"/>
                  <a:pt x="8804241" y="0"/>
                </a:cubicBezTo>
                <a:cubicBezTo>
                  <a:pt x="8961811" y="-8756"/>
                  <a:pt x="9357667" y="39587"/>
                  <a:pt x="9483600" y="0"/>
                </a:cubicBezTo>
                <a:cubicBezTo>
                  <a:pt x="9644155" y="-82683"/>
                  <a:pt x="9694997" y="19907"/>
                  <a:pt x="9768118" y="0"/>
                </a:cubicBezTo>
                <a:cubicBezTo>
                  <a:pt x="9831332" y="-10282"/>
                  <a:pt x="10150060" y="21120"/>
                  <a:pt x="10348767" y="0"/>
                </a:cubicBezTo>
                <a:cubicBezTo>
                  <a:pt x="10557496" y="-59988"/>
                  <a:pt x="10811784" y="-10782"/>
                  <a:pt x="10941029" y="0"/>
                </a:cubicBezTo>
                <a:cubicBezTo>
                  <a:pt x="11500242" y="-127375"/>
                  <a:pt x="11875404" y="505416"/>
                  <a:pt x="12011025" y="1069996"/>
                </a:cubicBezTo>
                <a:cubicBezTo>
                  <a:pt x="12041086" y="1260026"/>
                  <a:pt x="11967169" y="1328156"/>
                  <a:pt x="12011025" y="1519381"/>
                </a:cubicBezTo>
                <a:cubicBezTo>
                  <a:pt x="12048028" y="1678872"/>
                  <a:pt x="11946669" y="1795763"/>
                  <a:pt x="12011025" y="1925968"/>
                </a:cubicBezTo>
                <a:cubicBezTo>
                  <a:pt x="12032422" y="2023001"/>
                  <a:pt x="11978466" y="2243735"/>
                  <a:pt x="12011025" y="2332554"/>
                </a:cubicBezTo>
                <a:cubicBezTo>
                  <a:pt x="12081197" y="2415927"/>
                  <a:pt x="12007417" y="2646899"/>
                  <a:pt x="12011025" y="2739141"/>
                </a:cubicBezTo>
                <a:cubicBezTo>
                  <a:pt x="12007248" y="2797548"/>
                  <a:pt x="11972102" y="3093307"/>
                  <a:pt x="12011025" y="3274123"/>
                </a:cubicBezTo>
                <a:cubicBezTo>
                  <a:pt x="12079670" y="3480712"/>
                  <a:pt x="11970281" y="3520508"/>
                  <a:pt x="12011025" y="3723508"/>
                </a:cubicBezTo>
                <a:cubicBezTo>
                  <a:pt x="12036568" y="3939608"/>
                  <a:pt x="12022324" y="4099254"/>
                  <a:pt x="12011025" y="4258490"/>
                </a:cubicBezTo>
                <a:cubicBezTo>
                  <a:pt x="12021821" y="4387179"/>
                  <a:pt x="11963211" y="4608106"/>
                  <a:pt x="12011025" y="4707875"/>
                </a:cubicBezTo>
                <a:cubicBezTo>
                  <a:pt x="12066254" y="4822362"/>
                  <a:pt x="11933565" y="5030805"/>
                  <a:pt x="12011025" y="5349854"/>
                </a:cubicBezTo>
                <a:cubicBezTo>
                  <a:pt x="12005659" y="6013017"/>
                  <a:pt x="11692138" y="6547443"/>
                  <a:pt x="10941029" y="6419850"/>
                </a:cubicBezTo>
                <a:cubicBezTo>
                  <a:pt x="10880456" y="6455023"/>
                  <a:pt x="10740087" y="6407746"/>
                  <a:pt x="10656511" y="6419850"/>
                </a:cubicBezTo>
                <a:cubicBezTo>
                  <a:pt x="10574405" y="6444600"/>
                  <a:pt x="10189804" y="6419657"/>
                  <a:pt x="10075862" y="6419850"/>
                </a:cubicBezTo>
                <a:cubicBezTo>
                  <a:pt x="9911796" y="6370191"/>
                  <a:pt x="9637393" y="6427812"/>
                  <a:pt x="9297792" y="6419850"/>
                </a:cubicBezTo>
                <a:cubicBezTo>
                  <a:pt x="8955300" y="6429333"/>
                  <a:pt x="8933373" y="6374800"/>
                  <a:pt x="8717143" y="6419850"/>
                </a:cubicBezTo>
                <a:cubicBezTo>
                  <a:pt x="8551329" y="6456975"/>
                  <a:pt x="8059968" y="6329266"/>
                  <a:pt x="7939074" y="6419850"/>
                </a:cubicBezTo>
                <a:cubicBezTo>
                  <a:pt x="7761392" y="6533570"/>
                  <a:pt x="7527991" y="6371936"/>
                  <a:pt x="7161004" y="6419850"/>
                </a:cubicBezTo>
                <a:cubicBezTo>
                  <a:pt x="6826976" y="6452148"/>
                  <a:pt x="6742570" y="6339491"/>
                  <a:pt x="6481645" y="6419850"/>
                </a:cubicBezTo>
                <a:cubicBezTo>
                  <a:pt x="6269607" y="6486900"/>
                  <a:pt x="6156607" y="6403079"/>
                  <a:pt x="5900996" y="6419850"/>
                </a:cubicBezTo>
                <a:cubicBezTo>
                  <a:pt x="5661127" y="6456695"/>
                  <a:pt x="5701374" y="6369970"/>
                  <a:pt x="5517767" y="6419850"/>
                </a:cubicBezTo>
                <a:cubicBezTo>
                  <a:pt x="5314904" y="6469320"/>
                  <a:pt x="5362241" y="6404427"/>
                  <a:pt x="5233249" y="6419850"/>
                </a:cubicBezTo>
                <a:cubicBezTo>
                  <a:pt x="5109163" y="6436459"/>
                  <a:pt x="5058811" y="6406145"/>
                  <a:pt x="4948731" y="6419850"/>
                </a:cubicBezTo>
                <a:cubicBezTo>
                  <a:pt x="4815543" y="6452505"/>
                  <a:pt x="4694600" y="6439360"/>
                  <a:pt x="4565503" y="6419850"/>
                </a:cubicBezTo>
                <a:cubicBezTo>
                  <a:pt x="4427558" y="6407881"/>
                  <a:pt x="4228300" y="6372398"/>
                  <a:pt x="4083564" y="6419850"/>
                </a:cubicBezTo>
                <a:cubicBezTo>
                  <a:pt x="3965155" y="6444080"/>
                  <a:pt x="3887041" y="6397983"/>
                  <a:pt x="3799046" y="6419850"/>
                </a:cubicBezTo>
                <a:cubicBezTo>
                  <a:pt x="3727880" y="6417364"/>
                  <a:pt x="3635767" y="6434205"/>
                  <a:pt x="3514528" y="6419850"/>
                </a:cubicBezTo>
                <a:cubicBezTo>
                  <a:pt x="3403996" y="6429378"/>
                  <a:pt x="3286958" y="6421156"/>
                  <a:pt x="3230010" y="6419850"/>
                </a:cubicBezTo>
                <a:cubicBezTo>
                  <a:pt x="3160858" y="6415065"/>
                  <a:pt x="2910470" y="6452978"/>
                  <a:pt x="2748072" y="6419850"/>
                </a:cubicBezTo>
                <a:cubicBezTo>
                  <a:pt x="2539027" y="6422956"/>
                  <a:pt x="2356814" y="6432575"/>
                  <a:pt x="2068712" y="6419850"/>
                </a:cubicBezTo>
                <a:cubicBezTo>
                  <a:pt x="1805692" y="6418522"/>
                  <a:pt x="1483508" y="6381376"/>
                  <a:pt x="1069996" y="6419850"/>
                </a:cubicBezTo>
                <a:cubicBezTo>
                  <a:pt x="349203" y="6441689"/>
                  <a:pt x="-141468" y="5872034"/>
                  <a:pt x="0" y="5349854"/>
                </a:cubicBezTo>
                <a:cubicBezTo>
                  <a:pt x="-15815" y="5127180"/>
                  <a:pt x="35521" y="4986515"/>
                  <a:pt x="0" y="4857670"/>
                </a:cubicBezTo>
                <a:cubicBezTo>
                  <a:pt x="-33521" y="4666483"/>
                  <a:pt x="15036" y="4550721"/>
                  <a:pt x="0" y="4365487"/>
                </a:cubicBezTo>
                <a:cubicBezTo>
                  <a:pt x="-28664" y="4174555"/>
                  <a:pt x="15033" y="4066882"/>
                  <a:pt x="0" y="3916102"/>
                </a:cubicBezTo>
                <a:cubicBezTo>
                  <a:pt x="-31710" y="3744966"/>
                  <a:pt x="89036" y="3473459"/>
                  <a:pt x="0" y="3338321"/>
                </a:cubicBezTo>
                <a:cubicBezTo>
                  <a:pt x="-71977" y="3185584"/>
                  <a:pt x="61139" y="2993583"/>
                  <a:pt x="0" y="2888936"/>
                </a:cubicBezTo>
                <a:cubicBezTo>
                  <a:pt x="-61262" y="2798733"/>
                  <a:pt x="43467" y="2574114"/>
                  <a:pt x="0" y="2439551"/>
                </a:cubicBezTo>
                <a:cubicBezTo>
                  <a:pt x="-32915" y="2288652"/>
                  <a:pt x="41383" y="2172882"/>
                  <a:pt x="0" y="2032964"/>
                </a:cubicBezTo>
                <a:cubicBezTo>
                  <a:pt x="-93741" y="1921138"/>
                  <a:pt x="25153" y="1309525"/>
                  <a:pt x="0" y="1069996"/>
                </a:cubicBezTo>
                <a:close/>
              </a:path>
              <a:path w="12011025" h="6419850" fill="none" stroke="0" extrusionOk="0">
                <a:moveTo>
                  <a:pt x="0" y="1069996"/>
                </a:moveTo>
                <a:cubicBezTo>
                  <a:pt x="-118059" y="546280"/>
                  <a:pt x="477791" y="-35846"/>
                  <a:pt x="1069996" y="0"/>
                </a:cubicBezTo>
                <a:cubicBezTo>
                  <a:pt x="1203230" y="-32935"/>
                  <a:pt x="1286815" y="22185"/>
                  <a:pt x="1354514" y="0"/>
                </a:cubicBezTo>
                <a:cubicBezTo>
                  <a:pt x="1414863" y="-10274"/>
                  <a:pt x="1532181" y="48945"/>
                  <a:pt x="1639032" y="0"/>
                </a:cubicBezTo>
                <a:cubicBezTo>
                  <a:pt x="1768804" y="-44552"/>
                  <a:pt x="2014703" y="46328"/>
                  <a:pt x="2219681" y="0"/>
                </a:cubicBezTo>
                <a:cubicBezTo>
                  <a:pt x="2394907" y="4759"/>
                  <a:pt x="2847397" y="40020"/>
                  <a:pt x="2997751" y="0"/>
                </a:cubicBezTo>
                <a:cubicBezTo>
                  <a:pt x="3195070" y="-17959"/>
                  <a:pt x="3153523" y="17472"/>
                  <a:pt x="3282269" y="0"/>
                </a:cubicBezTo>
                <a:cubicBezTo>
                  <a:pt x="3401581" y="-11607"/>
                  <a:pt x="3486341" y="26865"/>
                  <a:pt x="3566787" y="0"/>
                </a:cubicBezTo>
                <a:cubicBezTo>
                  <a:pt x="3681319" y="-9768"/>
                  <a:pt x="3893434" y="59322"/>
                  <a:pt x="4147436" y="0"/>
                </a:cubicBezTo>
                <a:cubicBezTo>
                  <a:pt x="4419712" y="-65357"/>
                  <a:pt x="4498186" y="78863"/>
                  <a:pt x="4826795" y="0"/>
                </a:cubicBezTo>
                <a:cubicBezTo>
                  <a:pt x="5149205" y="-106718"/>
                  <a:pt x="5179162" y="98081"/>
                  <a:pt x="5407444" y="0"/>
                </a:cubicBezTo>
                <a:cubicBezTo>
                  <a:pt x="5639372" y="-54684"/>
                  <a:pt x="5567780" y="-435"/>
                  <a:pt x="5691962" y="0"/>
                </a:cubicBezTo>
                <a:cubicBezTo>
                  <a:pt x="5790895" y="-8645"/>
                  <a:pt x="5890969" y="4138"/>
                  <a:pt x="6075190" y="0"/>
                </a:cubicBezTo>
                <a:cubicBezTo>
                  <a:pt x="6270363" y="-32799"/>
                  <a:pt x="6499928" y="49999"/>
                  <a:pt x="6655839" y="0"/>
                </a:cubicBezTo>
                <a:cubicBezTo>
                  <a:pt x="6829727" y="-55846"/>
                  <a:pt x="6852570" y="-7432"/>
                  <a:pt x="7039068" y="0"/>
                </a:cubicBezTo>
                <a:cubicBezTo>
                  <a:pt x="7239834" y="-8935"/>
                  <a:pt x="7584068" y="29631"/>
                  <a:pt x="7817137" y="0"/>
                </a:cubicBezTo>
                <a:cubicBezTo>
                  <a:pt x="8073730" y="-51098"/>
                  <a:pt x="8014463" y="23193"/>
                  <a:pt x="8200366" y="0"/>
                </a:cubicBezTo>
                <a:cubicBezTo>
                  <a:pt x="8411272" y="-67789"/>
                  <a:pt x="8573524" y="57512"/>
                  <a:pt x="8879725" y="0"/>
                </a:cubicBezTo>
                <a:cubicBezTo>
                  <a:pt x="9145893" y="-21016"/>
                  <a:pt x="9137375" y="50779"/>
                  <a:pt x="9262953" y="0"/>
                </a:cubicBezTo>
                <a:cubicBezTo>
                  <a:pt x="9445159" y="-33889"/>
                  <a:pt x="9597272" y="35080"/>
                  <a:pt x="9942313" y="0"/>
                </a:cubicBezTo>
                <a:cubicBezTo>
                  <a:pt x="10284590" y="-27823"/>
                  <a:pt x="10144062" y="-1550"/>
                  <a:pt x="10226831" y="0"/>
                </a:cubicBezTo>
                <a:cubicBezTo>
                  <a:pt x="10324379" y="-14267"/>
                  <a:pt x="10827855" y="25901"/>
                  <a:pt x="10941029" y="0"/>
                </a:cubicBezTo>
                <a:cubicBezTo>
                  <a:pt x="11616340" y="-164085"/>
                  <a:pt x="11937174" y="611108"/>
                  <a:pt x="12011025" y="1069996"/>
                </a:cubicBezTo>
                <a:cubicBezTo>
                  <a:pt x="12003109" y="1189232"/>
                  <a:pt x="11958452" y="1266995"/>
                  <a:pt x="12011025" y="1476583"/>
                </a:cubicBezTo>
                <a:cubicBezTo>
                  <a:pt x="12090999" y="1630800"/>
                  <a:pt x="12003655" y="1888230"/>
                  <a:pt x="12011025" y="2097162"/>
                </a:cubicBezTo>
                <a:cubicBezTo>
                  <a:pt x="12046924" y="2312220"/>
                  <a:pt x="12007892" y="2516620"/>
                  <a:pt x="12011025" y="2717741"/>
                </a:cubicBezTo>
                <a:cubicBezTo>
                  <a:pt x="12032277" y="2875029"/>
                  <a:pt x="12010360" y="2986380"/>
                  <a:pt x="12011025" y="3252724"/>
                </a:cubicBezTo>
                <a:cubicBezTo>
                  <a:pt x="12015055" y="3498552"/>
                  <a:pt x="11979764" y="3572157"/>
                  <a:pt x="12011025" y="3744907"/>
                </a:cubicBezTo>
                <a:cubicBezTo>
                  <a:pt x="12048238" y="3931160"/>
                  <a:pt x="12006083" y="4007118"/>
                  <a:pt x="12011025" y="4151494"/>
                </a:cubicBezTo>
                <a:cubicBezTo>
                  <a:pt x="12041205" y="4261110"/>
                  <a:pt x="11932773" y="4555244"/>
                  <a:pt x="12011025" y="4729275"/>
                </a:cubicBezTo>
                <a:cubicBezTo>
                  <a:pt x="12018017" y="4900987"/>
                  <a:pt x="12030027" y="5048786"/>
                  <a:pt x="12011025" y="5349854"/>
                </a:cubicBezTo>
                <a:cubicBezTo>
                  <a:pt x="12109677" y="5876855"/>
                  <a:pt x="11418779" y="6502782"/>
                  <a:pt x="10941029" y="6419850"/>
                </a:cubicBezTo>
                <a:cubicBezTo>
                  <a:pt x="10704617" y="6435935"/>
                  <a:pt x="10586474" y="6424096"/>
                  <a:pt x="10360380" y="6419850"/>
                </a:cubicBezTo>
                <a:cubicBezTo>
                  <a:pt x="10166964" y="6432557"/>
                  <a:pt x="10088201" y="6367459"/>
                  <a:pt x="9977152" y="6419850"/>
                </a:cubicBezTo>
                <a:cubicBezTo>
                  <a:pt x="9902165" y="6451374"/>
                  <a:pt x="9614084" y="6402098"/>
                  <a:pt x="9495213" y="6419850"/>
                </a:cubicBezTo>
                <a:cubicBezTo>
                  <a:pt x="9385884" y="6434814"/>
                  <a:pt x="9316044" y="6419284"/>
                  <a:pt x="9210695" y="6419850"/>
                </a:cubicBezTo>
                <a:cubicBezTo>
                  <a:pt x="9145024" y="6443342"/>
                  <a:pt x="8646943" y="6355750"/>
                  <a:pt x="8432625" y="6419850"/>
                </a:cubicBezTo>
                <a:cubicBezTo>
                  <a:pt x="8099803" y="6552707"/>
                  <a:pt x="7916874" y="6430082"/>
                  <a:pt x="7654556" y="6419850"/>
                </a:cubicBezTo>
                <a:cubicBezTo>
                  <a:pt x="7354523" y="6455122"/>
                  <a:pt x="7266451" y="6393051"/>
                  <a:pt x="6876486" y="6419850"/>
                </a:cubicBezTo>
                <a:cubicBezTo>
                  <a:pt x="6461230" y="6451377"/>
                  <a:pt x="6478828" y="6360926"/>
                  <a:pt x="6295837" y="6419850"/>
                </a:cubicBezTo>
                <a:cubicBezTo>
                  <a:pt x="6130519" y="6467038"/>
                  <a:pt x="6042870" y="6370508"/>
                  <a:pt x="5912609" y="6419850"/>
                </a:cubicBezTo>
                <a:cubicBezTo>
                  <a:pt x="5788228" y="6472449"/>
                  <a:pt x="5715079" y="6391004"/>
                  <a:pt x="5628091" y="6419850"/>
                </a:cubicBezTo>
                <a:cubicBezTo>
                  <a:pt x="5556284" y="6455162"/>
                  <a:pt x="5222993" y="6353432"/>
                  <a:pt x="5047442" y="6419850"/>
                </a:cubicBezTo>
                <a:cubicBezTo>
                  <a:pt x="4898783" y="6469377"/>
                  <a:pt x="4831480" y="6387730"/>
                  <a:pt x="4762924" y="6419850"/>
                </a:cubicBezTo>
                <a:cubicBezTo>
                  <a:pt x="4667662" y="6463224"/>
                  <a:pt x="4369935" y="6422291"/>
                  <a:pt x="4182275" y="6419850"/>
                </a:cubicBezTo>
                <a:cubicBezTo>
                  <a:pt x="4031159" y="6474183"/>
                  <a:pt x="3691029" y="6362750"/>
                  <a:pt x="3502915" y="6419850"/>
                </a:cubicBezTo>
                <a:cubicBezTo>
                  <a:pt x="3347742" y="6509076"/>
                  <a:pt x="3143243" y="6443794"/>
                  <a:pt x="2922266" y="6419850"/>
                </a:cubicBezTo>
                <a:cubicBezTo>
                  <a:pt x="2700597" y="6423435"/>
                  <a:pt x="2703039" y="6411566"/>
                  <a:pt x="2637748" y="6419850"/>
                </a:cubicBezTo>
                <a:cubicBezTo>
                  <a:pt x="2511219" y="6478293"/>
                  <a:pt x="2211297" y="6371725"/>
                  <a:pt x="1958389" y="6419850"/>
                </a:cubicBezTo>
                <a:cubicBezTo>
                  <a:pt x="1636902" y="6367323"/>
                  <a:pt x="1406410" y="6411420"/>
                  <a:pt x="1069996" y="6419850"/>
                </a:cubicBezTo>
                <a:cubicBezTo>
                  <a:pt x="586238" y="6526456"/>
                  <a:pt x="4292" y="6087364"/>
                  <a:pt x="0" y="5349854"/>
                </a:cubicBezTo>
                <a:cubicBezTo>
                  <a:pt x="-71370" y="5119698"/>
                  <a:pt x="44931" y="4970332"/>
                  <a:pt x="0" y="4814872"/>
                </a:cubicBezTo>
                <a:cubicBezTo>
                  <a:pt x="-42277" y="4692125"/>
                  <a:pt x="5602" y="4459297"/>
                  <a:pt x="0" y="4194292"/>
                </a:cubicBezTo>
                <a:cubicBezTo>
                  <a:pt x="-25942" y="3886544"/>
                  <a:pt x="25085" y="3844649"/>
                  <a:pt x="0" y="3573713"/>
                </a:cubicBezTo>
                <a:cubicBezTo>
                  <a:pt x="-22880" y="3327340"/>
                  <a:pt x="9290" y="3271282"/>
                  <a:pt x="0" y="3124328"/>
                </a:cubicBezTo>
                <a:cubicBezTo>
                  <a:pt x="-26747" y="2982731"/>
                  <a:pt x="30657" y="2861712"/>
                  <a:pt x="0" y="2674943"/>
                </a:cubicBezTo>
                <a:cubicBezTo>
                  <a:pt x="-32679" y="2471805"/>
                  <a:pt x="15235" y="2429092"/>
                  <a:pt x="0" y="2268356"/>
                </a:cubicBezTo>
                <a:cubicBezTo>
                  <a:pt x="-28332" y="2131669"/>
                  <a:pt x="24151" y="1900036"/>
                  <a:pt x="0" y="1776173"/>
                </a:cubicBezTo>
                <a:cubicBezTo>
                  <a:pt x="-14818" y="1682030"/>
                  <a:pt x="65456" y="1282258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A6658A-EFC1-7670-30ED-39FE68183A45}"/>
              </a:ext>
            </a:extLst>
          </p:cNvPr>
          <p:cNvGrpSpPr/>
          <p:nvPr/>
        </p:nvGrpSpPr>
        <p:grpSpPr>
          <a:xfrm>
            <a:off x="255638" y="2042725"/>
            <a:ext cx="11931346" cy="3718978"/>
            <a:chOff x="255638" y="2042725"/>
            <a:chExt cx="11931346" cy="371897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33641C0-C418-0C6E-64E3-C30523F5D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638" y="2042725"/>
              <a:ext cx="11931346" cy="371897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C77AB88-F5E2-63F5-47FD-61636340E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641" t="34572" r="69371" b="48508"/>
            <a:stretch/>
          </p:blipFill>
          <p:spPr>
            <a:xfrm>
              <a:off x="3008201" y="3224981"/>
              <a:ext cx="595085" cy="62926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D59768-3D67-09E4-F6ED-CCFAF6089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641" t="34572" r="69371" b="48508"/>
            <a:stretch/>
          </p:blipFill>
          <p:spPr>
            <a:xfrm>
              <a:off x="4716673" y="3310976"/>
              <a:ext cx="595085" cy="629265"/>
            </a:xfrm>
            <a:prstGeom prst="rect">
              <a:avLst/>
            </a:prstGeom>
          </p:spPr>
        </p:pic>
      </p:grp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255638" y="550008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Số ?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44878" y="4532671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68642"/>
            <a:ext cx="757085" cy="560438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5013983"/>
            <a:ext cx="943896" cy="550606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482F0-5ADA-40B0-A9B4-CE20EF9113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14" t="29891" r="72686" b="51376"/>
          <a:stretch/>
        </p:blipFill>
        <p:spPr>
          <a:xfrm>
            <a:off x="2922990" y="2846977"/>
            <a:ext cx="843080" cy="1144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4E47F-F3C0-A9DB-59C0-75E70952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17" t="32373" r="57373" b="52938"/>
          <a:stretch/>
        </p:blipFill>
        <p:spPr>
          <a:xfrm>
            <a:off x="4473677" y="3088278"/>
            <a:ext cx="838081" cy="7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11833144"/>
              <a:gd name="connsiteY0" fmla="*/ 1069996 h 6419850"/>
              <a:gd name="connsiteX1" fmla="*/ 1069996 w 11833144"/>
              <a:gd name="connsiteY1" fmla="*/ 0 h 6419850"/>
              <a:gd name="connsiteX2" fmla="*/ 1349387 w 11833144"/>
              <a:gd name="connsiteY2" fmla="*/ 0 h 6419850"/>
              <a:gd name="connsiteX3" fmla="*/ 1628778 w 11833144"/>
              <a:gd name="connsiteY3" fmla="*/ 0 h 6419850"/>
              <a:gd name="connsiteX4" fmla="*/ 2198963 w 11833144"/>
              <a:gd name="connsiteY4" fmla="*/ 0 h 6419850"/>
              <a:gd name="connsiteX5" fmla="*/ 2963012 w 11833144"/>
              <a:gd name="connsiteY5" fmla="*/ 0 h 6419850"/>
              <a:gd name="connsiteX6" fmla="*/ 3242402 w 11833144"/>
              <a:gd name="connsiteY6" fmla="*/ 0 h 6419850"/>
              <a:gd name="connsiteX7" fmla="*/ 3521793 w 11833144"/>
              <a:gd name="connsiteY7" fmla="*/ 0 h 6419850"/>
              <a:gd name="connsiteX8" fmla="*/ 4091979 w 11833144"/>
              <a:gd name="connsiteY8" fmla="*/ 0 h 6419850"/>
              <a:gd name="connsiteX9" fmla="*/ 4759096 w 11833144"/>
              <a:gd name="connsiteY9" fmla="*/ 0 h 6419850"/>
              <a:gd name="connsiteX10" fmla="*/ 5329281 w 11833144"/>
              <a:gd name="connsiteY10" fmla="*/ 0 h 6419850"/>
              <a:gd name="connsiteX11" fmla="*/ 5608672 w 11833144"/>
              <a:gd name="connsiteY11" fmla="*/ 0 h 6419850"/>
              <a:gd name="connsiteX12" fmla="*/ 5984994 w 11833144"/>
              <a:gd name="connsiteY12" fmla="*/ 0 h 6419850"/>
              <a:gd name="connsiteX13" fmla="*/ 6555180 w 11833144"/>
              <a:gd name="connsiteY13" fmla="*/ 0 h 6419850"/>
              <a:gd name="connsiteX14" fmla="*/ 6931502 w 11833144"/>
              <a:gd name="connsiteY14" fmla="*/ 0 h 6419850"/>
              <a:gd name="connsiteX15" fmla="*/ 7695550 w 11833144"/>
              <a:gd name="connsiteY15" fmla="*/ 0 h 6419850"/>
              <a:gd name="connsiteX16" fmla="*/ 8071873 w 11833144"/>
              <a:gd name="connsiteY16" fmla="*/ 0 h 6419850"/>
              <a:gd name="connsiteX17" fmla="*/ 8738990 w 11833144"/>
              <a:gd name="connsiteY17" fmla="*/ 0 h 6419850"/>
              <a:gd name="connsiteX18" fmla="*/ 9115312 w 11833144"/>
              <a:gd name="connsiteY18" fmla="*/ 0 h 6419850"/>
              <a:gd name="connsiteX19" fmla="*/ 9782429 w 11833144"/>
              <a:gd name="connsiteY19" fmla="*/ 0 h 6419850"/>
              <a:gd name="connsiteX20" fmla="*/ 10061820 w 11833144"/>
              <a:gd name="connsiteY20" fmla="*/ 0 h 6419850"/>
              <a:gd name="connsiteX21" fmla="*/ 10763148 w 11833144"/>
              <a:gd name="connsiteY21" fmla="*/ 0 h 6419850"/>
              <a:gd name="connsiteX22" fmla="*/ 11833144 w 11833144"/>
              <a:gd name="connsiteY22" fmla="*/ 1069996 h 6419850"/>
              <a:gd name="connsiteX23" fmla="*/ 11833144 w 11833144"/>
              <a:gd name="connsiteY23" fmla="*/ 1476583 h 6419850"/>
              <a:gd name="connsiteX24" fmla="*/ 11833144 w 11833144"/>
              <a:gd name="connsiteY24" fmla="*/ 2097162 h 6419850"/>
              <a:gd name="connsiteX25" fmla="*/ 11833144 w 11833144"/>
              <a:gd name="connsiteY25" fmla="*/ 2717741 h 6419850"/>
              <a:gd name="connsiteX26" fmla="*/ 11833144 w 11833144"/>
              <a:gd name="connsiteY26" fmla="*/ 3252724 h 6419850"/>
              <a:gd name="connsiteX27" fmla="*/ 11833144 w 11833144"/>
              <a:gd name="connsiteY27" fmla="*/ 3744907 h 6419850"/>
              <a:gd name="connsiteX28" fmla="*/ 11833144 w 11833144"/>
              <a:gd name="connsiteY28" fmla="*/ 4151494 h 6419850"/>
              <a:gd name="connsiteX29" fmla="*/ 11833144 w 11833144"/>
              <a:gd name="connsiteY29" fmla="*/ 4729275 h 6419850"/>
              <a:gd name="connsiteX30" fmla="*/ 11833144 w 11833144"/>
              <a:gd name="connsiteY30" fmla="*/ 5349854 h 6419850"/>
              <a:gd name="connsiteX31" fmla="*/ 10763148 w 11833144"/>
              <a:gd name="connsiteY31" fmla="*/ 6419850 h 6419850"/>
              <a:gd name="connsiteX32" fmla="*/ 10192963 w 11833144"/>
              <a:gd name="connsiteY32" fmla="*/ 6419850 h 6419850"/>
              <a:gd name="connsiteX33" fmla="*/ 9816640 w 11833144"/>
              <a:gd name="connsiteY33" fmla="*/ 6419850 h 6419850"/>
              <a:gd name="connsiteX34" fmla="*/ 9343386 w 11833144"/>
              <a:gd name="connsiteY34" fmla="*/ 6419850 h 6419850"/>
              <a:gd name="connsiteX35" fmla="*/ 9063995 w 11833144"/>
              <a:gd name="connsiteY35" fmla="*/ 6419850 h 6419850"/>
              <a:gd name="connsiteX36" fmla="*/ 8299947 w 11833144"/>
              <a:gd name="connsiteY36" fmla="*/ 6419850 h 6419850"/>
              <a:gd name="connsiteX37" fmla="*/ 7535899 w 11833144"/>
              <a:gd name="connsiteY37" fmla="*/ 6419850 h 6419850"/>
              <a:gd name="connsiteX38" fmla="*/ 6771850 w 11833144"/>
              <a:gd name="connsiteY38" fmla="*/ 6419850 h 6419850"/>
              <a:gd name="connsiteX39" fmla="*/ 6201665 w 11833144"/>
              <a:gd name="connsiteY39" fmla="*/ 6419850 h 6419850"/>
              <a:gd name="connsiteX40" fmla="*/ 5825342 w 11833144"/>
              <a:gd name="connsiteY40" fmla="*/ 6419850 h 6419850"/>
              <a:gd name="connsiteX41" fmla="*/ 5545951 w 11833144"/>
              <a:gd name="connsiteY41" fmla="*/ 6419850 h 6419850"/>
              <a:gd name="connsiteX42" fmla="*/ 4975766 w 11833144"/>
              <a:gd name="connsiteY42" fmla="*/ 6419850 h 6419850"/>
              <a:gd name="connsiteX43" fmla="*/ 4696375 w 11833144"/>
              <a:gd name="connsiteY43" fmla="*/ 6419850 h 6419850"/>
              <a:gd name="connsiteX44" fmla="*/ 4126190 w 11833144"/>
              <a:gd name="connsiteY44" fmla="*/ 6419850 h 6419850"/>
              <a:gd name="connsiteX45" fmla="*/ 3459073 w 11833144"/>
              <a:gd name="connsiteY45" fmla="*/ 6419850 h 6419850"/>
              <a:gd name="connsiteX46" fmla="*/ 2888887 w 11833144"/>
              <a:gd name="connsiteY46" fmla="*/ 6419850 h 6419850"/>
              <a:gd name="connsiteX47" fmla="*/ 2609497 w 11833144"/>
              <a:gd name="connsiteY47" fmla="*/ 6419850 h 6419850"/>
              <a:gd name="connsiteX48" fmla="*/ 1942380 w 11833144"/>
              <a:gd name="connsiteY48" fmla="*/ 6419850 h 6419850"/>
              <a:gd name="connsiteX49" fmla="*/ 1069996 w 11833144"/>
              <a:gd name="connsiteY49" fmla="*/ 6419850 h 6419850"/>
              <a:gd name="connsiteX50" fmla="*/ 0 w 11833144"/>
              <a:gd name="connsiteY50" fmla="*/ 5349854 h 6419850"/>
              <a:gd name="connsiteX51" fmla="*/ 0 w 11833144"/>
              <a:gd name="connsiteY51" fmla="*/ 4814872 h 6419850"/>
              <a:gd name="connsiteX52" fmla="*/ 0 w 11833144"/>
              <a:gd name="connsiteY52" fmla="*/ 4194292 h 6419850"/>
              <a:gd name="connsiteX53" fmla="*/ 0 w 11833144"/>
              <a:gd name="connsiteY53" fmla="*/ 3573713 h 6419850"/>
              <a:gd name="connsiteX54" fmla="*/ 0 w 11833144"/>
              <a:gd name="connsiteY54" fmla="*/ 3124328 h 6419850"/>
              <a:gd name="connsiteX55" fmla="*/ 0 w 11833144"/>
              <a:gd name="connsiteY55" fmla="*/ 2674943 h 6419850"/>
              <a:gd name="connsiteX56" fmla="*/ 0 w 11833144"/>
              <a:gd name="connsiteY56" fmla="*/ 2268356 h 6419850"/>
              <a:gd name="connsiteX57" fmla="*/ 0 w 11833144"/>
              <a:gd name="connsiteY57" fmla="*/ 1776173 h 6419850"/>
              <a:gd name="connsiteX58" fmla="*/ 0 w 11833144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33144" h="6419850" fill="none" extrusionOk="0">
                <a:moveTo>
                  <a:pt x="0" y="1069996"/>
                </a:moveTo>
                <a:cubicBezTo>
                  <a:pt x="-64867" y="510880"/>
                  <a:pt x="428964" y="41279"/>
                  <a:pt x="1069996" y="0"/>
                </a:cubicBezTo>
                <a:cubicBezTo>
                  <a:pt x="1136258" y="-18522"/>
                  <a:pt x="1279598" y="31120"/>
                  <a:pt x="1349387" y="0"/>
                </a:cubicBezTo>
                <a:cubicBezTo>
                  <a:pt x="1419176" y="-31120"/>
                  <a:pt x="1527460" y="4832"/>
                  <a:pt x="1628778" y="0"/>
                </a:cubicBezTo>
                <a:cubicBezTo>
                  <a:pt x="1730096" y="-4832"/>
                  <a:pt x="2011907" y="50249"/>
                  <a:pt x="2198963" y="0"/>
                </a:cubicBezTo>
                <a:cubicBezTo>
                  <a:pt x="2386019" y="-50249"/>
                  <a:pt x="2778236" y="80747"/>
                  <a:pt x="2963012" y="0"/>
                </a:cubicBezTo>
                <a:cubicBezTo>
                  <a:pt x="3147788" y="-80747"/>
                  <a:pt x="3148780" y="7149"/>
                  <a:pt x="3242402" y="0"/>
                </a:cubicBezTo>
                <a:cubicBezTo>
                  <a:pt x="3336024" y="-7149"/>
                  <a:pt x="3434908" y="11335"/>
                  <a:pt x="3521793" y="0"/>
                </a:cubicBezTo>
                <a:cubicBezTo>
                  <a:pt x="3608678" y="-11335"/>
                  <a:pt x="3882190" y="12779"/>
                  <a:pt x="4091979" y="0"/>
                </a:cubicBezTo>
                <a:cubicBezTo>
                  <a:pt x="4301768" y="-12779"/>
                  <a:pt x="4535587" y="77296"/>
                  <a:pt x="4759096" y="0"/>
                </a:cubicBezTo>
                <a:cubicBezTo>
                  <a:pt x="4982605" y="-77296"/>
                  <a:pt x="5129654" y="37662"/>
                  <a:pt x="5329281" y="0"/>
                </a:cubicBezTo>
                <a:cubicBezTo>
                  <a:pt x="5528908" y="-37662"/>
                  <a:pt x="5491876" y="27097"/>
                  <a:pt x="5608672" y="0"/>
                </a:cubicBezTo>
                <a:cubicBezTo>
                  <a:pt x="5725468" y="-27097"/>
                  <a:pt x="5803448" y="14685"/>
                  <a:pt x="5984994" y="0"/>
                </a:cubicBezTo>
                <a:cubicBezTo>
                  <a:pt x="6166540" y="-14685"/>
                  <a:pt x="6421791" y="63583"/>
                  <a:pt x="6555180" y="0"/>
                </a:cubicBezTo>
                <a:cubicBezTo>
                  <a:pt x="6688569" y="-63583"/>
                  <a:pt x="6801452" y="28600"/>
                  <a:pt x="6931502" y="0"/>
                </a:cubicBezTo>
                <a:cubicBezTo>
                  <a:pt x="7061552" y="-28600"/>
                  <a:pt x="7432784" y="31785"/>
                  <a:pt x="7695550" y="0"/>
                </a:cubicBezTo>
                <a:cubicBezTo>
                  <a:pt x="7958316" y="-31785"/>
                  <a:pt x="7917824" y="29211"/>
                  <a:pt x="8071873" y="0"/>
                </a:cubicBezTo>
                <a:cubicBezTo>
                  <a:pt x="8225922" y="-29211"/>
                  <a:pt x="8464347" y="5195"/>
                  <a:pt x="8738990" y="0"/>
                </a:cubicBezTo>
                <a:cubicBezTo>
                  <a:pt x="9013633" y="-5195"/>
                  <a:pt x="8954025" y="21372"/>
                  <a:pt x="9115312" y="0"/>
                </a:cubicBezTo>
                <a:cubicBezTo>
                  <a:pt x="9276599" y="-21372"/>
                  <a:pt x="9460436" y="20776"/>
                  <a:pt x="9782429" y="0"/>
                </a:cubicBezTo>
                <a:cubicBezTo>
                  <a:pt x="10104422" y="-20776"/>
                  <a:pt x="9962491" y="17660"/>
                  <a:pt x="10061820" y="0"/>
                </a:cubicBezTo>
                <a:cubicBezTo>
                  <a:pt x="10161149" y="-17660"/>
                  <a:pt x="10448142" y="6280"/>
                  <a:pt x="10763148" y="0"/>
                </a:cubicBezTo>
                <a:cubicBezTo>
                  <a:pt x="11399815" y="-118062"/>
                  <a:pt x="11873428" y="529428"/>
                  <a:pt x="11833144" y="1069996"/>
                </a:cubicBezTo>
                <a:cubicBezTo>
                  <a:pt x="11843641" y="1168050"/>
                  <a:pt x="11794953" y="1300420"/>
                  <a:pt x="11833144" y="1476583"/>
                </a:cubicBezTo>
                <a:cubicBezTo>
                  <a:pt x="11871335" y="1652746"/>
                  <a:pt x="11813129" y="1869520"/>
                  <a:pt x="11833144" y="2097162"/>
                </a:cubicBezTo>
                <a:cubicBezTo>
                  <a:pt x="11853159" y="2324804"/>
                  <a:pt x="11816158" y="2535205"/>
                  <a:pt x="11833144" y="2717741"/>
                </a:cubicBezTo>
                <a:cubicBezTo>
                  <a:pt x="11850130" y="2900277"/>
                  <a:pt x="11828061" y="2995514"/>
                  <a:pt x="11833144" y="3252724"/>
                </a:cubicBezTo>
                <a:cubicBezTo>
                  <a:pt x="11838227" y="3509934"/>
                  <a:pt x="11796908" y="3563020"/>
                  <a:pt x="11833144" y="3744907"/>
                </a:cubicBezTo>
                <a:cubicBezTo>
                  <a:pt x="11869380" y="3926794"/>
                  <a:pt x="11828847" y="4017674"/>
                  <a:pt x="11833144" y="4151494"/>
                </a:cubicBezTo>
                <a:cubicBezTo>
                  <a:pt x="11837441" y="4285314"/>
                  <a:pt x="11767876" y="4577502"/>
                  <a:pt x="11833144" y="4729275"/>
                </a:cubicBezTo>
                <a:cubicBezTo>
                  <a:pt x="11898412" y="4881048"/>
                  <a:pt x="11814015" y="5090225"/>
                  <a:pt x="11833144" y="5349854"/>
                </a:cubicBezTo>
                <a:cubicBezTo>
                  <a:pt x="11920299" y="5897513"/>
                  <a:pt x="11280568" y="6405265"/>
                  <a:pt x="10763148" y="6419850"/>
                </a:cubicBezTo>
                <a:cubicBezTo>
                  <a:pt x="10604438" y="6439107"/>
                  <a:pt x="10338321" y="6395551"/>
                  <a:pt x="10192963" y="6419850"/>
                </a:cubicBezTo>
                <a:cubicBezTo>
                  <a:pt x="10047605" y="6444149"/>
                  <a:pt x="9988755" y="6376293"/>
                  <a:pt x="9816640" y="6419850"/>
                </a:cubicBezTo>
                <a:cubicBezTo>
                  <a:pt x="9644525" y="6463407"/>
                  <a:pt x="9548422" y="6366312"/>
                  <a:pt x="9343386" y="6419850"/>
                </a:cubicBezTo>
                <a:cubicBezTo>
                  <a:pt x="9138350" y="6473388"/>
                  <a:pt x="9124829" y="6398379"/>
                  <a:pt x="9063995" y="6419850"/>
                </a:cubicBezTo>
                <a:cubicBezTo>
                  <a:pt x="9003161" y="6441321"/>
                  <a:pt x="8475835" y="6378886"/>
                  <a:pt x="8299947" y="6419850"/>
                </a:cubicBezTo>
                <a:cubicBezTo>
                  <a:pt x="8124059" y="6460814"/>
                  <a:pt x="7883775" y="6351187"/>
                  <a:pt x="7535899" y="6419850"/>
                </a:cubicBezTo>
                <a:cubicBezTo>
                  <a:pt x="7188023" y="6488513"/>
                  <a:pt x="7097065" y="6361485"/>
                  <a:pt x="6771850" y="6419850"/>
                </a:cubicBezTo>
                <a:cubicBezTo>
                  <a:pt x="6446635" y="6478215"/>
                  <a:pt x="6420026" y="6394308"/>
                  <a:pt x="6201665" y="6419850"/>
                </a:cubicBezTo>
                <a:cubicBezTo>
                  <a:pt x="5983305" y="6445392"/>
                  <a:pt x="5950993" y="6419370"/>
                  <a:pt x="5825342" y="6419850"/>
                </a:cubicBezTo>
                <a:cubicBezTo>
                  <a:pt x="5699691" y="6420330"/>
                  <a:pt x="5633539" y="6403570"/>
                  <a:pt x="5545951" y="6419850"/>
                </a:cubicBezTo>
                <a:cubicBezTo>
                  <a:pt x="5458363" y="6436130"/>
                  <a:pt x="5155194" y="6407220"/>
                  <a:pt x="4975766" y="6419850"/>
                </a:cubicBezTo>
                <a:cubicBezTo>
                  <a:pt x="4796338" y="6432480"/>
                  <a:pt x="4794332" y="6417240"/>
                  <a:pt x="4696375" y="6419850"/>
                </a:cubicBezTo>
                <a:cubicBezTo>
                  <a:pt x="4598418" y="6422460"/>
                  <a:pt x="4301903" y="6379033"/>
                  <a:pt x="4126190" y="6419850"/>
                </a:cubicBezTo>
                <a:cubicBezTo>
                  <a:pt x="3950477" y="6460667"/>
                  <a:pt x="3708302" y="6419565"/>
                  <a:pt x="3459073" y="6419850"/>
                </a:cubicBezTo>
                <a:cubicBezTo>
                  <a:pt x="3209844" y="6420135"/>
                  <a:pt x="3139543" y="6359924"/>
                  <a:pt x="2888887" y="6419850"/>
                </a:cubicBezTo>
                <a:cubicBezTo>
                  <a:pt x="2638231" y="6479776"/>
                  <a:pt x="2738206" y="6401800"/>
                  <a:pt x="2609497" y="6419850"/>
                </a:cubicBezTo>
                <a:cubicBezTo>
                  <a:pt x="2480788" y="6437900"/>
                  <a:pt x="2179343" y="6383105"/>
                  <a:pt x="1942380" y="6419850"/>
                </a:cubicBezTo>
                <a:cubicBezTo>
                  <a:pt x="1705417" y="6456595"/>
                  <a:pt x="1344002" y="6361854"/>
                  <a:pt x="1069996" y="6419850"/>
                </a:cubicBezTo>
                <a:cubicBezTo>
                  <a:pt x="610231" y="6526540"/>
                  <a:pt x="10071" y="5972581"/>
                  <a:pt x="0" y="5349854"/>
                </a:cubicBezTo>
                <a:cubicBezTo>
                  <a:pt x="-58358" y="5134353"/>
                  <a:pt x="56811" y="4971602"/>
                  <a:pt x="0" y="4814872"/>
                </a:cubicBezTo>
                <a:cubicBezTo>
                  <a:pt x="-56811" y="4658142"/>
                  <a:pt x="25502" y="4475956"/>
                  <a:pt x="0" y="4194292"/>
                </a:cubicBezTo>
                <a:cubicBezTo>
                  <a:pt x="-25502" y="3912628"/>
                  <a:pt x="37843" y="3816074"/>
                  <a:pt x="0" y="3573713"/>
                </a:cubicBezTo>
                <a:cubicBezTo>
                  <a:pt x="-37843" y="3331352"/>
                  <a:pt x="9605" y="3279013"/>
                  <a:pt x="0" y="3124328"/>
                </a:cubicBezTo>
                <a:cubicBezTo>
                  <a:pt x="-9605" y="2969643"/>
                  <a:pt x="34600" y="2881939"/>
                  <a:pt x="0" y="2674943"/>
                </a:cubicBezTo>
                <a:cubicBezTo>
                  <a:pt x="-34600" y="2467948"/>
                  <a:pt x="27118" y="2422396"/>
                  <a:pt x="0" y="2268356"/>
                </a:cubicBezTo>
                <a:cubicBezTo>
                  <a:pt x="-27118" y="2114316"/>
                  <a:pt x="21612" y="1894595"/>
                  <a:pt x="0" y="1776173"/>
                </a:cubicBezTo>
                <a:cubicBezTo>
                  <a:pt x="-21612" y="1657751"/>
                  <a:pt x="64073" y="1259470"/>
                  <a:pt x="0" y="1069996"/>
                </a:cubicBezTo>
                <a:close/>
              </a:path>
              <a:path w="11833144" h="6419850" stroke="0" extrusionOk="0">
                <a:moveTo>
                  <a:pt x="0" y="1069996"/>
                </a:moveTo>
                <a:cubicBezTo>
                  <a:pt x="-20742" y="492858"/>
                  <a:pt x="497133" y="-28558"/>
                  <a:pt x="1069996" y="0"/>
                </a:cubicBezTo>
                <a:cubicBezTo>
                  <a:pt x="1210587" y="-2695"/>
                  <a:pt x="1332216" y="24024"/>
                  <a:pt x="1446318" y="0"/>
                </a:cubicBezTo>
                <a:cubicBezTo>
                  <a:pt x="1560420" y="-24024"/>
                  <a:pt x="1690306" y="31090"/>
                  <a:pt x="1822641" y="0"/>
                </a:cubicBezTo>
                <a:cubicBezTo>
                  <a:pt x="1954976" y="-31090"/>
                  <a:pt x="2099956" y="20488"/>
                  <a:pt x="2198963" y="0"/>
                </a:cubicBezTo>
                <a:cubicBezTo>
                  <a:pt x="2297970" y="-20488"/>
                  <a:pt x="2469145" y="19738"/>
                  <a:pt x="2672217" y="0"/>
                </a:cubicBezTo>
                <a:cubicBezTo>
                  <a:pt x="2875289" y="-19738"/>
                  <a:pt x="2913259" y="48827"/>
                  <a:pt x="3145471" y="0"/>
                </a:cubicBezTo>
                <a:cubicBezTo>
                  <a:pt x="3377683" y="-48827"/>
                  <a:pt x="3429110" y="17119"/>
                  <a:pt x="3618725" y="0"/>
                </a:cubicBezTo>
                <a:cubicBezTo>
                  <a:pt x="3808340" y="-17119"/>
                  <a:pt x="4070665" y="48179"/>
                  <a:pt x="4382773" y="0"/>
                </a:cubicBezTo>
                <a:cubicBezTo>
                  <a:pt x="4694881" y="-48179"/>
                  <a:pt x="4767229" y="43496"/>
                  <a:pt x="5146822" y="0"/>
                </a:cubicBezTo>
                <a:cubicBezTo>
                  <a:pt x="5526415" y="-43496"/>
                  <a:pt x="5409934" y="25139"/>
                  <a:pt x="5620076" y="0"/>
                </a:cubicBezTo>
                <a:cubicBezTo>
                  <a:pt x="5830218" y="-25139"/>
                  <a:pt x="6041409" y="66794"/>
                  <a:pt x="6384124" y="0"/>
                </a:cubicBezTo>
                <a:cubicBezTo>
                  <a:pt x="6726839" y="-66794"/>
                  <a:pt x="6938581" y="50243"/>
                  <a:pt x="7148172" y="0"/>
                </a:cubicBezTo>
                <a:cubicBezTo>
                  <a:pt x="7357763" y="-50243"/>
                  <a:pt x="7650465" y="58316"/>
                  <a:pt x="7912221" y="0"/>
                </a:cubicBezTo>
                <a:cubicBezTo>
                  <a:pt x="8173977" y="-58316"/>
                  <a:pt x="8196391" y="31157"/>
                  <a:pt x="8288543" y="0"/>
                </a:cubicBezTo>
                <a:cubicBezTo>
                  <a:pt x="8380695" y="-31157"/>
                  <a:pt x="8487282" y="40868"/>
                  <a:pt x="8664866" y="0"/>
                </a:cubicBezTo>
                <a:cubicBezTo>
                  <a:pt x="8842450" y="-40868"/>
                  <a:pt x="9115422" y="6125"/>
                  <a:pt x="9331983" y="0"/>
                </a:cubicBezTo>
                <a:cubicBezTo>
                  <a:pt x="9548544" y="-6125"/>
                  <a:pt x="9500763" y="437"/>
                  <a:pt x="9611373" y="0"/>
                </a:cubicBezTo>
                <a:cubicBezTo>
                  <a:pt x="9721983" y="-437"/>
                  <a:pt x="9947305" y="62040"/>
                  <a:pt x="10181559" y="0"/>
                </a:cubicBezTo>
                <a:cubicBezTo>
                  <a:pt x="10415813" y="-62040"/>
                  <a:pt x="10607187" y="46613"/>
                  <a:pt x="10763148" y="0"/>
                </a:cubicBezTo>
                <a:cubicBezTo>
                  <a:pt x="11385559" y="-128588"/>
                  <a:pt x="11734613" y="568124"/>
                  <a:pt x="11833144" y="1069996"/>
                </a:cubicBezTo>
                <a:cubicBezTo>
                  <a:pt x="11885851" y="1247949"/>
                  <a:pt x="11792240" y="1329230"/>
                  <a:pt x="11833144" y="1519381"/>
                </a:cubicBezTo>
                <a:cubicBezTo>
                  <a:pt x="11874048" y="1709533"/>
                  <a:pt x="11801753" y="1803075"/>
                  <a:pt x="11833144" y="1925968"/>
                </a:cubicBezTo>
                <a:cubicBezTo>
                  <a:pt x="11864535" y="2048861"/>
                  <a:pt x="11789919" y="2246090"/>
                  <a:pt x="11833144" y="2332554"/>
                </a:cubicBezTo>
                <a:cubicBezTo>
                  <a:pt x="11876369" y="2419018"/>
                  <a:pt x="11801163" y="2641546"/>
                  <a:pt x="11833144" y="2739141"/>
                </a:cubicBezTo>
                <a:cubicBezTo>
                  <a:pt x="11865125" y="2836736"/>
                  <a:pt x="11777122" y="3056377"/>
                  <a:pt x="11833144" y="3274123"/>
                </a:cubicBezTo>
                <a:cubicBezTo>
                  <a:pt x="11889166" y="3491869"/>
                  <a:pt x="11808774" y="3541686"/>
                  <a:pt x="11833144" y="3723508"/>
                </a:cubicBezTo>
                <a:cubicBezTo>
                  <a:pt x="11857514" y="3905330"/>
                  <a:pt x="11827055" y="4115455"/>
                  <a:pt x="11833144" y="4258490"/>
                </a:cubicBezTo>
                <a:cubicBezTo>
                  <a:pt x="11839233" y="4401525"/>
                  <a:pt x="11782317" y="4603783"/>
                  <a:pt x="11833144" y="4707875"/>
                </a:cubicBezTo>
                <a:cubicBezTo>
                  <a:pt x="11883971" y="4811967"/>
                  <a:pt x="11797643" y="5092006"/>
                  <a:pt x="11833144" y="5349854"/>
                </a:cubicBezTo>
                <a:cubicBezTo>
                  <a:pt x="11849362" y="6016529"/>
                  <a:pt x="11402345" y="6431131"/>
                  <a:pt x="10763148" y="6419850"/>
                </a:cubicBezTo>
                <a:cubicBezTo>
                  <a:pt x="10630806" y="6422423"/>
                  <a:pt x="10577858" y="6400782"/>
                  <a:pt x="10483757" y="6419850"/>
                </a:cubicBezTo>
                <a:cubicBezTo>
                  <a:pt x="10389656" y="6438918"/>
                  <a:pt x="10086581" y="6375374"/>
                  <a:pt x="9913572" y="6419850"/>
                </a:cubicBezTo>
                <a:cubicBezTo>
                  <a:pt x="9740563" y="6464326"/>
                  <a:pt x="9466824" y="6339945"/>
                  <a:pt x="9149523" y="6419850"/>
                </a:cubicBezTo>
                <a:cubicBezTo>
                  <a:pt x="8832222" y="6499755"/>
                  <a:pt x="8753499" y="6371632"/>
                  <a:pt x="8579338" y="6419850"/>
                </a:cubicBezTo>
                <a:cubicBezTo>
                  <a:pt x="8405177" y="6468068"/>
                  <a:pt x="8180764" y="6392186"/>
                  <a:pt x="7815289" y="6419850"/>
                </a:cubicBezTo>
                <a:cubicBezTo>
                  <a:pt x="7449814" y="6447514"/>
                  <a:pt x="7317370" y="6399795"/>
                  <a:pt x="7051241" y="6419850"/>
                </a:cubicBezTo>
                <a:cubicBezTo>
                  <a:pt x="6785112" y="6439905"/>
                  <a:pt x="6555031" y="6387106"/>
                  <a:pt x="6384124" y="6419850"/>
                </a:cubicBezTo>
                <a:cubicBezTo>
                  <a:pt x="6213217" y="6452594"/>
                  <a:pt x="5983276" y="6359779"/>
                  <a:pt x="5813939" y="6419850"/>
                </a:cubicBezTo>
                <a:cubicBezTo>
                  <a:pt x="5644603" y="6479921"/>
                  <a:pt x="5607031" y="6389420"/>
                  <a:pt x="5437616" y="6419850"/>
                </a:cubicBezTo>
                <a:cubicBezTo>
                  <a:pt x="5268201" y="6450280"/>
                  <a:pt x="5246410" y="6402699"/>
                  <a:pt x="5158225" y="6419850"/>
                </a:cubicBezTo>
                <a:cubicBezTo>
                  <a:pt x="5070040" y="6437001"/>
                  <a:pt x="4962828" y="6395240"/>
                  <a:pt x="4878835" y="6419850"/>
                </a:cubicBezTo>
                <a:cubicBezTo>
                  <a:pt x="4794842" y="6444460"/>
                  <a:pt x="4611474" y="6398287"/>
                  <a:pt x="4502512" y="6419850"/>
                </a:cubicBezTo>
                <a:cubicBezTo>
                  <a:pt x="4393550" y="6441413"/>
                  <a:pt x="4134292" y="6401154"/>
                  <a:pt x="4029258" y="6419850"/>
                </a:cubicBezTo>
                <a:cubicBezTo>
                  <a:pt x="3924224" y="6438546"/>
                  <a:pt x="3807596" y="6404639"/>
                  <a:pt x="3749867" y="6419850"/>
                </a:cubicBezTo>
                <a:cubicBezTo>
                  <a:pt x="3692138" y="6435061"/>
                  <a:pt x="3536245" y="6413351"/>
                  <a:pt x="3470477" y="6419850"/>
                </a:cubicBezTo>
                <a:cubicBezTo>
                  <a:pt x="3404709" y="6426349"/>
                  <a:pt x="3318727" y="6418611"/>
                  <a:pt x="3191086" y="6419850"/>
                </a:cubicBezTo>
                <a:cubicBezTo>
                  <a:pt x="3063445" y="6421089"/>
                  <a:pt x="2922273" y="6381096"/>
                  <a:pt x="2717832" y="6419850"/>
                </a:cubicBezTo>
                <a:cubicBezTo>
                  <a:pt x="2513391" y="6458604"/>
                  <a:pt x="2328700" y="6375064"/>
                  <a:pt x="2050715" y="6419850"/>
                </a:cubicBezTo>
                <a:cubicBezTo>
                  <a:pt x="1772730" y="6464636"/>
                  <a:pt x="1388810" y="6397876"/>
                  <a:pt x="1069996" y="6419850"/>
                </a:cubicBezTo>
                <a:cubicBezTo>
                  <a:pt x="469431" y="6374235"/>
                  <a:pt x="-42125" y="5903487"/>
                  <a:pt x="0" y="5349854"/>
                </a:cubicBezTo>
                <a:cubicBezTo>
                  <a:pt x="-43490" y="5149506"/>
                  <a:pt x="46337" y="5019141"/>
                  <a:pt x="0" y="4857670"/>
                </a:cubicBezTo>
                <a:cubicBezTo>
                  <a:pt x="-46337" y="4696199"/>
                  <a:pt x="7833" y="4578402"/>
                  <a:pt x="0" y="4365487"/>
                </a:cubicBezTo>
                <a:cubicBezTo>
                  <a:pt x="-7833" y="4152572"/>
                  <a:pt x="10078" y="4052264"/>
                  <a:pt x="0" y="3916102"/>
                </a:cubicBezTo>
                <a:cubicBezTo>
                  <a:pt x="-10078" y="3779940"/>
                  <a:pt x="67290" y="3486165"/>
                  <a:pt x="0" y="3338321"/>
                </a:cubicBezTo>
                <a:cubicBezTo>
                  <a:pt x="-67290" y="3190477"/>
                  <a:pt x="53725" y="2983254"/>
                  <a:pt x="0" y="2888936"/>
                </a:cubicBezTo>
                <a:cubicBezTo>
                  <a:pt x="-53725" y="2794618"/>
                  <a:pt x="38970" y="2586481"/>
                  <a:pt x="0" y="2439551"/>
                </a:cubicBezTo>
                <a:cubicBezTo>
                  <a:pt x="-38970" y="2292621"/>
                  <a:pt x="46914" y="2148564"/>
                  <a:pt x="0" y="2032964"/>
                </a:cubicBezTo>
                <a:cubicBezTo>
                  <a:pt x="-46914" y="1917364"/>
                  <a:pt x="3432" y="1399944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304800"/>
            <a:ext cx="7363621" cy="5772630"/>
            <a:chOff x="4223838" y="6471819"/>
            <a:chExt cx="7363621" cy="577263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26"/>
            <a:stretch/>
          </p:blipFill>
          <p:spPr>
            <a:xfrm>
              <a:off x="4223838" y="6471819"/>
              <a:ext cx="7363621" cy="5772630"/>
            </a:xfrm>
            <a:prstGeom prst="rect">
              <a:avLst/>
            </a:prstGeom>
          </p:spPr>
        </p:pic>
      </p:grpSp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sp>
        <p:nvSpPr>
          <p:cNvPr id="1024" name="Rectangle 1023">
            <a:extLst>
              <a:ext uri="{FF2B5EF4-FFF2-40B4-BE49-F238E27FC236}">
                <a16:creationId xmlns:a16="http://schemas.microsoft.com/office/drawing/2014/main" id="{CBC9C3CF-A34E-7757-C097-5327CD99BF94}"/>
              </a:ext>
            </a:extLst>
          </p:cNvPr>
          <p:cNvSpPr/>
          <p:nvPr/>
        </p:nvSpPr>
        <p:spPr>
          <a:xfrm>
            <a:off x="4400019" y="1322538"/>
            <a:ext cx="4858837" cy="2790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Trò chơi</a:t>
            </a:r>
            <a:endParaRPr lang="vi-VN" sz="960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1A96916-724C-494F-B4F9-AFCFF2F22B67}"/>
              </a:ext>
            </a:extLst>
          </p:cNvPr>
          <p:cNvSpPr txBox="1">
            <a:spLocks/>
          </p:cNvSpPr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DIỆU HIỀN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417E6E-98B4-8A3D-0CAD-5553781C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A0387-D318-80E9-A69A-7D99AB9966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AF857944-118F-F7EE-8DAE-4BB4E3E2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259FD-A043-7E12-D08E-ED725A4A8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3628E7C5-6FF6-8EF1-BBD4-A75F1F1FC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EA219-1E14-2684-E717-6C9591080C3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B5EADE21-5324-86B9-DE08-96DC3B690B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>
                <a:blip r:embed="rId3"/>
                <a:stretch>
                  <a:fillRect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>
                <a:blip r:embed="rId4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7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>
                <a:blip r:embed="rId3"/>
                <a:stretch>
                  <a:fillRect l="-4982" t="-392" b="-1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>
                <a:blip r:embed="rId4"/>
                <a:stretch>
                  <a:fillRect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>
                <a:blip r:embed="rId5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>
                <a:blip r:embed="rId6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" name="Picture 1" descr="pixlr-bg-result (4)">
            <a:hlinkClick r:id="rId8" action="ppaction://hlinksldjump"/>
            <a:extLst>
              <a:ext uri="{FF2B5EF4-FFF2-40B4-BE49-F238E27FC236}">
                <a16:creationId xmlns:a16="http://schemas.microsoft.com/office/drawing/2014/main" id="{A0314F58-CD9E-5FEE-D372-913CAAFD8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234792" y="-56140"/>
            <a:ext cx="8412590" cy="5272722"/>
          </a:xfrm>
          <a:custGeom>
            <a:avLst/>
            <a:gdLst>
              <a:gd name="connsiteX0" fmla="*/ 759469 w 8412590"/>
              <a:gd name="connsiteY0" fmla="*/ 1753912 h 5272722"/>
              <a:gd name="connsiteX1" fmla="*/ 1094999 w 8412590"/>
              <a:gd name="connsiteY1" fmla="*/ 843025 h 5272722"/>
              <a:gd name="connsiteX2" fmla="*/ 2727275 w 8412590"/>
              <a:gd name="connsiteY2" fmla="*/ 634923 h 5272722"/>
              <a:gd name="connsiteX3" fmla="*/ 4372988 w 8412590"/>
              <a:gd name="connsiteY3" fmla="*/ 418888 h 5272722"/>
              <a:gd name="connsiteX4" fmla="*/ 5014254 w 8412590"/>
              <a:gd name="connsiteY4" fmla="*/ 24410 h 5272722"/>
              <a:gd name="connsiteX5" fmla="*/ 5809555 w 8412590"/>
              <a:gd name="connsiteY5" fmla="*/ 302815 h 5272722"/>
              <a:gd name="connsiteX6" fmla="*/ 6905918 w 8412590"/>
              <a:gd name="connsiteY6" fmla="*/ 84217 h 5272722"/>
              <a:gd name="connsiteX7" fmla="*/ 7461889 w 8412590"/>
              <a:gd name="connsiteY7" fmla="*/ 680571 h 5272722"/>
              <a:gd name="connsiteX8" fmla="*/ 8175401 w 8412590"/>
              <a:gd name="connsiteY8" fmla="*/ 1259350 h 5272722"/>
              <a:gd name="connsiteX9" fmla="*/ 8143465 w 8412590"/>
              <a:gd name="connsiteY9" fmla="*/ 1886950 h 5272722"/>
              <a:gd name="connsiteX10" fmla="*/ 8376758 w 8412590"/>
              <a:gd name="connsiteY10" fmla="*/ 2846537 h 5272722"/>
              <a:gd name="connsiteX11" fmla="*/ 7283900 w 8412590"/>
              <a:gd name="connsiteY11" fmla="*/ 3686511 h 5272722"/>
              <a:gd name="connsiteX12" fmla="*/ 6892676 w 8412590"/>
              <a:gd name="connsiteY12" fmla="*/ 4406262 h 5272722"/>
              <a:gd name="connsiteX13" fmla="*/ 5560683 w 8412590"/>
              <a:gd name="connsiteY13" fmla="*/ 4493408 h 5272722"/>
              <a:gd name="connsiteX14" fmla="*/ 4608814 w 8412590"/>
              <a:gd name="connsiteY14" fmla="*/ 5261248 h 5272722"/>
              <a:gd name="connsiteX15" fmla="*/ 3209247 w 8412590"/>
              <a:gd name="connsiteY15" fmla="*/ 4792562 h 5272722"/>
              <a:gd name="connsiteX16" fmla="*/ 1130247 w 8412590"/>
              <a:gd name="connsiteY16" fmla="*/ 4329490 h 5272722"/>
              <a:gd name="connsiteX17" fmla="*/ 216156 w 8412590"/>
              <a:gd name="connsiteY17" fmla="*/ 3814179 h 5272722"/>
              <a:gd name="connsiteX18" fmla="*/ 411476 w 8412590"/>
              <a:gd name="connsiteY18" fmla="*/ 3118595 h 5272722"/>
              <a:gd name="connsiteX19" fmla="*/ -974 w 8412590"/>
              <a:gd name="connsiteY19" fmla="*/ 2404947 h 5272722"/>
              <a:gd name="connsiteX20" fmla="*/ 752264 w 8412590"/>
              <a:gd name="connsiteY20" fmla="*/ 1770633 h 5272722"/>
              <a:gd name="connsiteX21" fmla="*/ 759469 w 8412590"/>
              <a:gd name="connsiteY21" fmla="*/ 1753912 h 5272722"/>
              <a:gd name="connsiteX0" fmla="*/ 290236 w 8412590"/>
              <a:gd name="connsiteY0" fmla="*/ 6786099 h 5272722"/>
              <a:gd name="connsiteX1" fmla="*/ 143771 w 8412590"/>
              <a:gd name="connsiteY1" fmla="*/ 6932564 h 5272722"/>
              <a:gd name="connsiteX2" fmla="*/ -2694 w 8412590"/>
              <a:gd name="connsiteY2" fmla="*/ 6786099 h 5272722"/>
              <a:gd name="connsiteX3" fmla="*/ 143771 w 8412590"/>
              <a:gd name="connsiteY3" fmla="*/ 6639634 h 5272722"/>
              <a:gd name="connsiteX4" fmla="*/ 290236 w 8412590"/>
              <a:gd name="connsiteY4" fmla="*/ 6786099 h 5272722"/>
              <a:gd name="connsiteX0" fmla="*/ 989285 w 8412590"/>
              <a:gd name="connsiteY0" fmla="*/ 6221651 h 5272722"/>
              <a:gd name="connsiteX1" fmla="*/ 696356 w 8412590"/>
              <a:gd name="connsiteY1" fmla="*/ 6514580 h 5272722"/>
              <a:gd name="connsiteX2" fmla="*/ 403427 w 8412590"/>
              <a:gd name="connsiteY2" fmla="*/ 6221651 h 5272722"/>
              <a:gd name="connsiteX3" fmla="*/ 696356 w 8412590"/>
              <a:gd name="connsiteY3" fmla="*/ 5928722 h 5272722"/>
              <a:gd name="connsiteX4" fmla="*/ 989285 w 8412590"/>
              <a:gd name="connsiteY4" fmla="*/ 6221651 h 5272722"/>
              <a:gd name="connsiteX0" fmla="*/ 1893256 w 8412590"/>
              <a:gd name="connsiteY0" fmla="*/ 5447883 h 5272722"/>
              <a:gd name="connsiteX1" fmla="*/ 1453862 w 8412590"/>
              <a:gd name="connsiteY1" fmla="*/ 5887277 h 5272722"/>
              <a:gd name="connsiteX2" fmla="*/ 1014468 w 8412590"/>
              <a:gd name="connsiteY2" fmla="*/ 5447883 h 5272722"/>
              <a:gd name="connsiteX3" fmla="*/ 1453862 w 8412590"/>
              <a:gd name="connsiteY3" fmla="*/ 5008489 h 5272722"/>
              <a:gd name="connsiteX4" fmla="*/ 1893256 w 8412590"/>
              <a:gd name="connsiteY4" fmla="*/ 5447883 h 5272722"/>
              <a:gd name="connsiteX0" fmla="*/ 913895 w 8412590"/>
              <a:gd name="connsiteY0" fmla="*/ 3195001 h 5272722"/>
              <a:gd name="connsiteX1" fmla="*/ 420629 w 8412590"/>
              <a:gd name="connsiteY1" fmla="*/ 3097724 h 5272722"/>
              <a:gd name="connsiteX2" fmla="*/ 1349130 w 8412590"/>
              <a:gd name="connsiteY2" fmla="*/ 4259553 h 5272722"/>
              <a:gd name="connsiteX3" fmla="*/ 1133362 w 8412590"/>
              <a:gd name="connsiteY3" fmla="*/ 4306056 h 5272722"/>
              <a:gd name="connsiteX4" fmla="*/ 3208857 w 8412590"/>
              <a:gd name="connsiteY4" fmla="*/ 4771081 h 5272722"/>
              <a:gd name="connsiteX5" fmla="*/ 3078774 w 8412590"/>
              <a:gd name="connsiteY5" fmla="*/ 4558707 h 5272722"/>
              <a:gd name="connsiteX6" fmla="*/ 5613651 w 8412590"/>
              <a:gd name="connsiteY6" fmla="*/ 4241489 h 5272722"/>
              <a:gd name="connsiteX7" fmla="*/ 5561656 w 8412590"/>
              <a:gd name="connsiteY7" fmla="*/ 4474490 h 5272722"/>
              <a:gd name="connsiteX8" fmla="*/ 6646140 w 8412590"/>
              <a:gd name="connsiteY8" fmla="*/ 2801621 h 5272722"/>
              <a:gd name="connsiteX9" fmla="*/ 7279227 w 8412590"/>
              <a:gd name="connsiteY9" fmla="*/ 3672597 h 5272722"/>
              <a:gd name="connsiteX10" fmla="*/ 8139570 w 8412590"/>
              <a:gd name="connsiteY10" fmla="*/ 1874013 h 5272722"/>
              <a:gd name="connsiteX11" fmla="*/ 7857592 w 8412590"/>
              <a:gd name="connsiteY11" fmla="*/ 2200629 h 5272722"/>
              <a:gd name="connsiteX12" fmla="*/ 7463057 w 8412590"/>
              <a:gd name="connsiteY12" fmla="*/ 662263 h 5272722"/>
              <a:gd name="connsiteX13" fmla="*/ 7477857 w 8412590"/>
              <a:gd name="connsiteY13" fmla="*/ 816539 h 5272722"/>
              <a:gd name="connsiteX14" fmla="*/ 5662529 w 8412590"/>
              <a:gd name="connsiteY14" fmla="*/ 482356 h 5272722"/>
              <a:gd name="connsiteX15" fmla="*/ 5807023 w 8412590"/>
              <a:gd name="connsiteY15" fmla="*/ 285605 h 5272722"/>
              <a:gd name="connsiteX16" fmla="*/ 4311647 w 8412590"/>
              <a:gd name="connsiteY16" fmla="*/ 576093 h 5272722"/>
              <a:gd name="connsiteX17" fmla="*/ 4381557 w 8412590"/>
              <a:gd name="connsiteY17" fmla="*/ 406438 h 5272722"/>
              <a:gd name="connsiteX18" fmla="*/ 2726302 w 8412590"/>
              <a:gd name="connsiteY18" fmla="*/ 633703 h 5272722"/>
              <a:gd name="connsiteX19" fmla="*/ 2979458 w 8412590"/>
              <a:gd name="connsiteY19" fmla="*/ 798231 h 5272722"/>
              <a:gd name="connsiteX20" fmla="*/ 803674 w 8412590"/>
              <a:gd name="connsiteY20" fmla="*/ 1927106 h 5272722"/>
              <a:gd name="connsiteX21" fmla="*/ 759469 w 8412590"/>
              <a:gd name="connsiteY21" fmla="*/ 1753912 h 527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12590" h="5272722" fill="none" extrusionOk="0">
                <a:moveTo>
                  <a:pt x="759469" y="1753912"/>
                </a:moveTo>
                <a:cubicBezTo>
                  <a:pt x="676457" y="1463178"/>
                  <a:pt x="849438" y="1079635"/>
                  <a:pt x="1094999" y="843025"/>
                </a:cubicBezTo>
                <a:cubicBezTo>
                  <a:pt x="1611464" y="375597"/>
                  <a:pt x="2202267" y="414526"/>
                  <a:pt x="2727275" y="634923"/>
                </a:cubicBezTo>
                <a:cubicBezTo>
                  <a:pt x="3047915" y="83446"/>
                  <a:pt x="3836355" y="60807"/>
                  <a:pt x="4372988" y="418888"/>
                </a:cubicBezTo>
                <a:cubicBezTo>
                  <a:pt x="4496455" y="163741"/>
                  <a:pt x="4738247" y="51262"/>
                  <a:pt x="5014254" y="24410"/>
                </a:cubicBezTo>
                <a:cubicBezTo>
                  <a:pt x="5357182" y="-6863"/>
                  <a:pt x="5562911" y="61518"/>
                  <a:pt x="5809555" y="302815"/>
                </a:cubicBezTo>
                <a:cubicBezTo>
                  <a:pt x="6033338" y="121394"/>
                  <a:pt x="6467838" y="-30391"/>
                  <a:pt x="6905918" y="84217"/>
                </a:cubicBezTo>
                <a:cubicBezTo>
                  <a:pt x="7244445" y="234883"/>
                  <a:pt x="7411795" y="408240"/>
                  <a:pt x="7461889" y="680571"/>
                </a:cubicBezTo>
                <a:cubicBezTo>
                  <a:pt x="7781238" y="799538"/>
                  <a:pt x="8114418" y="988732"/>
                  <a:pt x="8175401" y="1259350"/>
                </a:cubicBezTo>
                <a:cubicBezTo>
                  <a:pt x="8237557" y="1484304"/>
                  <a:pt x="8222505" y="1720752"/>
                  <a:pt x="8143465" y="1886950"/>
                </a:cubicBezTo>
                <a:cubicBezTo>
                  <a:pt x="8420532" y="2183550"/>
                  <a:pt x="8433234" y="2486951"/>
                  <a:pt x="8376758" y="2846537"/>
                </a:cubicBezTo>
                <a:cubicBezTo>
                  <a:pt x="8272140" y="3365216"/>
                  <a:pt x="7792339" y="3640901"/>
                  <a:pt x="7283900" y="3686511"/>
                </a:cubicBezTo>
                <a:cubicBezTo>
                  <a:pt x="7292427" y="3896787"/>
                  <a:pt x="7152121" y="4191323"/>
                  <a:pt x="6892676" y="4406262"/>
                </a:cubicBezTo>
                <a:cubicBezTo>
                  <a:pt x="6595199" y="4666182"/>
                  <a:pt x="5975158" y="4662085"/>
                  <a:pt x="5560683" y="4493408"/>
                </a:cubicBezTo>
                <a:cubicBezTo>
                  <a:pt x="5383431" y="4887510"/>
                  <a:pt x="5094628" y="5119789"/>
                  <a:pt x="4608814" y="5261248"/>
                </a:cubicBezTo>
                <a:cubicBezTo>
                  <a:pt x="3954534" y="5341552"/>
                  <a:pt x="3401241" y="5143064"/>
                  <a:pt x="3209247" y="4792562"/>
                </a:cubicBezTo>
                <a:cubicBezTo>
                  <a:pt x="2425476" y="5187018"/>
                  <a:pt x="1566852" y="5080435"/>
                  <a:pt x="1130247" y="4329490"/>
                </a:cubicBezTo>
                <a:cubicBezTo>
                  <a:pt x="723067" y="4319206"/>
                  <a:pt x="332164" y="4123512"/>
                  <a:pt x="216156" y="3814179"/>
                </a:cubicBezTo>
                <a:cubicBezTo>
                  <a:pt x="147242" y="3527821"/>
                  <a:pt x="179822" y="3356014"/>
                  <a:pt x="411476" y="3118595"/>
                </a:cubicBezTo>
                <a:cubicBezTo>
                  <a:pt x="111830" y="2923784"/>
                  <a:pt x="-48192" y="2693905"/>
                  <a:pt x="-974" y="2404947"/>
                </a:cubicBezTo>
                <a:cubicBezTo>
                  <a:pt x="83373" y="2058411"/>
                  <a:pt x="385024" y="1772044"/>
                  <a:pt x="752264" y="1770633"/>
                </a:cubicBezTo>
                <a:cubicBezTo>
                  <a:pt x="754391" y="1764912"/>
                  <a:pt x="757315" y="1760020"/>
                  <a:pt x="759469" y="1753912"/>
                </a:cubicBezTo>
                <a:close/>
              </a:path>
              <a:path w="8412590" h="5272722" fill="none" extrusionOk="0">
                <a:moveTo>
                  <a:pt x="290236" y="6786099"/>
                </a:moveTo>
                <a:cubicBezTo>
                  <a:pt x="282499" y="6854583"/>
                  <a:pt x="223900" y="6937063"/>
                  <a:pt x="143771" y="6932564"/>
                </a:cubicBezTo>
                <a:cubicBezTo>
                  <a:pt x="78356" y="6923684"/>
                  <a:pt x="2252" y="6866534"/>
                  <a:pt x="-2694" y="6786099"/>
                </a:cubicBezTo>
                <a:cubicBezTo>
                  <a:pt x="2228" y="6702933"/>
                  <a:pt x="50658" y="6634904"/>
                  <a:pt x="143771" y="6639634"/>
                </a:cubicBezTo>
                <a:cubicBezTo>
                  <a:pt x="220340" y="6626330"/>
                  <a:pt x="281281" y="6702418"/>
                  <a:pt x="290236" y="6786099"/>
                </a:cubicBezTo>
                <a:close/>
              </a:path>
              <a:path w="8412590" h="5272722" fill="none" extrusionOk="0">
                <a:moveTo>
                  <a:pt x="989285" y="6221651"/>
                </a:moveTo>
                <a:cubicBezTo>
                  <a:pt x="995291" y="6410871"/>
                  <a:pt x="887474" y="6497660"/>
                  <a:pt x="696356" y="6514580"/>
                </a:cubicBezTo>
                <a:cubicBezTo>
                  <a:pt x="560954" y="6507283"/>
                  <a:pt x="417307" y="6399390"/>
                  <a:pt x="403427" y="6221651"/>
                </a:cubicBezTo>
                <a:cubicBezTo>
                  <a:pt x="408697" y="6084651"/>
                  <a:pt x="531591" y="5921343"/>
                  <a:pt x="696356" y="5928722"/>
                </a:cubicBezTo>
                <a:cubicBezTo>
                  <a:pt x="842330" y="5924668"/>
                  <a:pt x="1020337" y="6046537"/>
                  <a:pt x="989285" y="6221651"/>
                </a:cubicBezTo>
                <a:close/>
              </a:path>
              <a:path w="8412590" h="5272722" fill="none" extrusionOk="0">
                <a:moveTo>
                  <a:pt x="1893256" y="5447883"/>
                </a:moveTo>
                <a:cubicBezTo>
                  <a:pt x="1910204" y="5679221"/>
                  <a:pt x="1677188" y="5902619"/>
                  <a:pt x="1453862" y="5887277"/>
                </a:cubicBezTo>
                <a:cubicBezTo>
                  <a:pt x="1228605" y="5913129"/>
                  <a:pt x="1008382" y="5711719"/>
                  <a:pt x="1014468" y="5447883"/>
                </a:cubicBezTo>
                <a:cubicBezTo>
                  <a:pt x="981307" y="5247201"/>
                  <a:pt x="1195671" y="5034950"/>
                  <a:pt x="1453862" y="5008489"/>
                </a:cubicBezTo>
                <a:cubicBezTo>
                  <a:pt x="1730249" y="5006424"/>
                  <a:pt x="1910498" y="5246902"/>
                  <a:pt x="1893256" y="5447883"/>
                </a:cubicBezTo>
                <a:close/>
              </a:path>
              <a:path w="8412590" h="5272722" fill="none" extrusionOk="0">
                <a:moveTo>
                  <a:pt x="913895" y="3195001"/>
                </a:moveTo>
                <a:cubicBezTo>
                  <a:pt x="748924" y="3208703"/>
                  <a:pt x="553616" y="3157189"/>
                  <a:pt x="420629" y="3097724"/>
                </a:cubicBezTo>
                <a:moveTo>
                  <a:pt x="1349130" y="4259553"/>
                </a:moveTo>
                <a:cubicBezTo>
                  <a:pt x="1285036" y="4287397"/>
                  <a:pt x="1195253" y="4288988"/>
                  <a:pt x="1133362" y="4306056"/>
                </a:cubicBezTo>
                <a:moveTo>
                  <a:pt x="3208857" y="4771081"/>
                </a:moveTo>
                <a:cubicBezTo>
                  <a:pt x="3146336" y="4707436"/>
                  <a:pt x="3120997" y="4647739"/>
                  <a:pt x="3078774" y="4558707"/>
                </a:cubicBezTo>
                <a:moveTo>
                  <a:pt x="5613651" y="4241489"/>
                </a:moveTo>
                <a:cubicBezTo>
                  <a:pt x="5612546" y="4321178"/>
                  <a:pt x="5595528" y="4389074"/>
                  <a:pt x="5561656" y="4474490"/>
                </a:cubicBezTo>
                <a:moveTo>
                  <a:pt x="6646140" y="2801621"/>
                </a:moveTo>
                <a:cubicBezTo>
                  <a:pt x="6955202" y="3007239"/>
                  <a:pt x="7267978" y="3379964"/>
                  <a:pt x="7279227" y="3672597"/>
                </a:cubicBezTo>
                <a:moveTo>
                  <a:pt x="8139570" y="1874013"/>
                </a:moveTo>
                <a:cubicBezTo>
                  <a:pt x="8082862" y="2025088"/>
                  <a:pt x="7978334" y="2147988"/>
                  <a:pt x="7857592" y="2200629"/>
                </a:cubicBezTo>
                <a:moveTo>
                  <a:pt x="7463057" y="662263"/>
                </a:moveTo>
                <a:cubicBezTo>
                  <a:pt x="7463472" y="717613"/>
                  <a:pt x="7476297" y="762133"/>
                  <a:pt x="7477857" y="816539"/>
                </a:cubicBezTo>
                <a:moveTo>
                  <a:pt x="5662529" y="482356"/>
                </a:moveTo>
                <a:cubicBezTo>
                  <a:pt x="5717645" y="402158"/>
                  <a:pt x="5749787" y="347961"/>
                  <a:pt x="5807023" y="285605"/>
                </a:cubicBezTo>
                <a:moveTo>
                  <a:pt x="4311647" y="576093"/>
                </a:moveTo>
                <a:cubicBezTo>
                  <a:pt x="4328117" y="515467"/>
                  <a:pt x="4357037" y="458665"/>
                  <a:pt x="4381557" y="406438"/>
                </a:cubicBezTo>
                <a:moveTo>
                  <a:pt x="2726302" y="633703"/>
                </a:moveTo>
                <a:cubicBezTo>
                  <a:pt x="2806198" y="670465"/>
                  <a:pt x="2913510" y="725860"/>
                  <a:pt x="2979458" y="798231"/>
                </a:cubicBezTo>
                <a:moveTo>
                  <a:pt x="803674" y="1927106"/>
                </a:moveTo>
                <a:cubicBezTo>
                  <a:pt x="778874" y="1883143"/>
                  <a:pt x="772263" y="1823330"/>
                  <a:pt x="759469" y="1753912"/>
                </a:cubicBezTo>
              </a:path>
              <a:path w="8412590" h="5272722" stroke="0" extrusionOk="0">
                <a:moveTo>
                  <a:pt x="759469" y="1753912"/>
                </a:moveTo>
                <a:cubicBezTo>
                  <a:pt x="695070" y="1471273"/>
                  <a:pt x="834569" y="1068270"/>
                  <a:pt x="1094999" y="843025"/>
                </a:cubicBezTo>
                <a:cubicBezTo>
                  <a:pt x="1520598" y="339914"/>
                  <a:pt x="2248266" y="333031"/>
                  <a:pt x="2727275" y="634923"/>
                </a:cubicBezTo>
                <a:cubicBezTo>
                  <a:pt x="3167898" y="147274"/>
                  <a:pt x="3829230" y="-114746"/>
                  <a:pt x="4372988" y="418888"/>
                </a:cubicBezTo>
                <a:cubicBezTo>
                  <a:pt x="4469286" y="145796"/>
                  <a:pt x="4703012" y="31438"/>
                  <a:pt x="5014254" y="24410"/>
                </a:cubicBezTo>
                <a:cubicBezTo>
                  <a:pt x="5339425" y="-51347"/>
                  <a:pt x="5647317" y="101952"/>
                  <a:pt x="5809555" y="302815"/>
                </a:cubicBezTo>
                <a:cubicBezTo>
                  <a:pt x="6033839" y="47160"/>
                  <a:pt x="6444697" y="-102901"/>
                  <a:pt x="6905918" y="84217"/>
                </a:cubicBezTo>
                <a:cubicBezTo>
                  <a:pt x="7158907" y="239485"/>
                  <a:pt x="7367663" y="429473"/>
                  <a:pt x="7461889" y="680571"/>
                </a:cubicBezTo>
                <a:cubicBezTo>
                  <a:pt x="7768374" y="825570"/>
                  <a:pt x="8045883" y="975170"/>
                  <a:pt x="8175401" y="1259350"/>
                </a:cubicBezTo>
                <a:cubicBezTo>
                  <a:pt x="8240154" y="1495149"/>
                  <a:pt x="8239069" y="1640828"/>
                  <a:pt x="8143465" y="1886950"/>
                </a:cubicBezTo>
                <a:cubicBezTo>
                  <a:pt x="8465650" y="2176422"/>
                  <a:pt x="8483520" y="2526581"/>
                  <a:pt x="8376758" y="2846537"/>
                </a:cubicBezTo>
                <a:cubicBezTo>
                  <a:pt x="8310439" y="3350297"/>
                  <a:pt x="7705333" y="3688258"/>
                  <a:pt x="7283900" y="3686511"/>
                </a:cubicBezTo>
                <a:cubicBezTo>
                  <a:pt x="7297026" y="3972287"/>
                  <a:pt x="7114081" y="4182429"/>
                  <a:pt x="6892676" y="4406262"/>
                </a:cubicBezTo>
                <a:cubicBezTo>
                  <a:pt x="6442838" y="4701102"/>
                  <a:pt x="5959436" y="4725914"/>
                  <a:pt x="5560683" y="4493408"/>
                </a:cubicBezTo>
                <a:cubicBezTo>
                  <a:pt x="5392800" y="4840594"/>
                  <a:pt x="5047883" y="5184406"/>
                  <a:pt x="4608814" y="5261248"/>
                </a:cubicBezTo>
                <a:cubicBezTo>
                  <a:pt x="4060881" y="5449800"/>
                  <a:pt x="3501283" y="5169932"/>
                  <a:pt x="3209247" y="4792562"/>
                </a:cubicBezTo>
                <a:cubicBezTo>
                  <a:pt x="2620700" y="5259228"/>
                  <a:pt x="1467984" y="5064655"/>
                  <a:pt x="1130247" y="4329490"/>
                </a:cubicBezTo>
                <a:cubicBezTo>
                  <a:pt x="711997" y="4412011"/>
                  <a:pt x="397835" y="4154859"/>
                  <a:pt x="216156" y="3814179"/>
                </a:cubicBezTo>
                <a:cubicBezTo>
                  <a:pt x="189724" y="3544242"/>
                  <a:pt x="251120" y="3333804"/>
                  <a:pt x="411476" y="3118595"/>
                </a:cubicBezTo>
                <a:cubicBezTo>
                  <a:pt x="127574" y="2967893"/>
                  <a:pt x="-109336" y="2684716"/>
                  <a:pt x="-974" y="2404947"/>
                </a:cubicBezTo>
                <a:cubicBezTo>
                  <a:pt x="68155" y="1994765"/>
                  <a:pt x="389048" y="1798678"/>
                  <a:pt x="752264" y="1770633"/>
                </a:cubicBezTo>
                <a:cubicBezTo>
                  <a:pt x="754224" y="1765574"/>
                  <a:pt x="757911" y="1760132"/>
                  <a:pt x="759469" y="1753912"/>
                </a:cubicBezTo>
                <a:close/>
              </a:path>
              <a:path w="8412590" h="5272722" stroke="0" extrusionOk="0">
                <a:moveTo>
                  <a:pt x="290236" y="6786099"/>
                </a:moveTo>
                <a:cubicBezTo>
                  <a:pt x="290442" y="6859789"/>
                  <a:pt x="223318" y="6938080"/>
                  <a:pt x="143771" y="6932564"/>
                </a:cubicBezTo>
                <a:cubicBezTo>
                  <a:pt x="48240" y="6925002"/>
                  <a:pt x="7641" y="6862933"/>
                  <a:pt x="-2694" y="6786099"/>
                </a:cubicBezTo>
                <a:cubicBezTo>
                  <a:pt x="-3734" y="6707044"/>
                  <a:pt x="62913" y="6642498"/>
                  <a:pt x="143771" y="6639634"/>
                </a:cubicBezTo>
                <a:cubicBezTo>
                  <a:pt x="225216" y="6642379"/>
                  <a:pt x="291789" y="6703799"/>
                  <a:pt x="290236" y="6786099"/>
                </a:cubicBezTo>
                <a:close/>
              </a:path>
              <a:path w="8412590" h="5272722" stroke="0" extrusionOk="0">
                <a:moveTo>
                  <a:pt x="989285" y="6221651"/>
                </a:moveTo>
                <a:cubicBezTo>
                  <a:pt x="1003672" y="6387191"/>
                  <a:pt x="862425" y="6525805"/>
                  <a:pt x="696356" y="6514580"/>
                </a:cubicBezTo>
                <a:cubicBezTo>
                  <a:pt x="538693" y="6502584"/>
                  <a:pt x="410664" y="6356010"/>
                  <a:pt x="403427" y="6221651"/>
                </a:cubicBezTo>
                <a:cubicBezTo>
                  <a:pt x="380497" y="6086257"/>
                  <a:pt x="562866" y="5925554"/>
                  <a:pt x="696356" y="5928722"/>
                </a:cubicBezTo>
                <a:cubicBezTo>
                  <a:pt x="845740" y="5922257"/>
                  <a:pt x="992217" y="6065321"/>
                  <a:pt x="989285" y="6221651"/>
                </a:cubicBezTo>
                <a:close/>
              </a:path>
              <a:path w="8412590" h="5272722" stroke="0" extrusionOk="0">
                <a:moveTo>
                  <a:pt x="1893256" y="5447883"/>
                </a:moveTo>
                <a:cubicBezTo>
                  <a:pt x="1929405" y="5719538"/>
                  <a:pt x="1641655" y="5901553"/>
                  <a:pt x="1453862" y="5887277"/>
                </a:cubicBezTo>
                <a:cubicBezTo>
                  <a:pt x="1205343" y="5848562"/>
                  <a:pt x="1070045" y="5681725"/>
                  <a:pt x="1014468" y="5447883"/>
                </a:cubicBezTo>
                <a:cubicBezTo>
                  <a:pt x="1017651" y="5211672"/>
                  <a:pt x="1194632" y="4976648"/>
                  <a:pt x="1453862" y="5008489"/>
                </a:cubicBezTo>
                <a:cubicBezTo>
                  <a:pt x="1730684" y="5052463"/>
                  <a:pt x="1879514" y="5210371"/>
                  <a:pt x="1893256" y="5447883"/>
                </a:cubicBezTo>
                <a:close/>
              </a:path>
              <a:path w="8412590" h="5272722" fill="none" stroke="0" extrusionOk="0">
                <a:moveTo>
                  <a:pt x="913895" y="3195001"/>
                </a:moveTo>
                <a:cubicBezTo>
                  <a:pt x="732839" y="3184677"/>
                  <a:pt x="596578" y="3166413"/>
                  <a:pt x="420629" y="3097724"/>
                </a:cubicBezTo>
                <a:moveTo>
                  <a:pt x="1349130" y="4259553"/>
                </a:moveTo>
                <a:cubicBezTo>
                  <a:pt x="1280135" y="4279710"/>
                  <a:pt x="1214554" y="4309595"/>
                  <a:pt x="1133362" y="4306056"/>
                </a:cubicBezTo>
                <a:moveTo>
                  <a:pt x="3208857" y="4771081"/>
                </a:moveTo>
                <a:cubicBezTo>
                  <a:pt x="3153357" y="4711506"/>
                  <a:pt x="3111104" y="4632034"/>
                  <a:pt x="3078774" y="4558707"/>
                </a:cubicBezTo>
                <a:moveTo>
                  <a:pt x="5613651" y="4241489"/>
                </a:moveTo>
                <a:cubicBezTo>
                  <a:pt x="5609726" y="4329600"/>
                  <a:pt x="5581657" y="4395600"/>
                  <a:pt x="5561656" y="4474490"/>
                </a:cubicBezTo>
                <a:moveTo>
                  <a:pt x="6646140" y="2801621"/>
                </a:moveTo>
                <a:cubicBezTo>
                  <a:pt x="7062414" y="2990269"/>
                  <a:pt x="7205171" y="3336541"/>
                  <a:pt x="7279227" y="3672597"/>
                </a:cubicBezTo>
                <a:moveTo>
                  <a:pt x="8139570" y="1874013"/>
                </a:moveTo>
                <a:cubicBezTo>
                  <a:pt x="8091811" y="2017056"/>
                  <a:pt x="7999195" y="2119251"/>
                  <a:pt x="7857592" y="2200629"/>
                </a:cubicBezTo>
                <a:moveTo>
                  <a:pt x="7463057" y="662263"/>
                </a:moveTo>
                <a:cubicBezTo>
                  <a:pt x="7473373" y="706914"/>
                  <a:pt x="7478164" y="757558"/>
                  <a:pt x="7477857" y="816539"/>
                </a:cubicBezTo>
                <a:moveTo>
                  <a:pt x="5662529" y="482356"/>
                </a:moveTo>
                <a:cubicBezTo>
                  <a:pt x="5683148" y="417335"/>
                  <a:pt x="5745785" y="365092"/>
                  <a:pt x="5807023" y="285605"/>
                </a:cubicBezTo>
                <a:moveTo>
                  <a:pt x="4311647" y="576093"/>
                </a:moveTo>
                <a:cubicBezTo>
                  <a:pt x="4326811" y="510784"/>
                  <a:pt x="4344815" y="453036"/>
                  <a:pt x="4381557" y="406438"/>
                </a:cubicBezTo>
                <a:moveTo>
                  <a:pt x="2726302" y="633703"/>
                </a:moveTo>
                <a:cubicBezTo>
                  <a:pt x="2817383" y="681752"/>
                  <a:pt x="2898866" y="715190"/>
                  <a:pt x="2979458" y="798231"/>
                </a:cubicBezTo>
                <a:moveTo>
                  <a:pt x="803674" y="1927106"/>
                </a:moveTo>
                <a:cubicBezTo>
                  <a:pt x="788721" y="1862431"/>
                  <a:pt x="756001" y="1812421"/>
                  <a:pt x="759469" y="1753912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grpSp>
        <p:nvGrpSpPr>
          <p:cNvPr id="20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6" name="Picture 2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0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0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0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21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2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21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3" name="Picture 21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21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22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2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6" name="Picture 28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8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28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2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2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28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9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4" name="Picture 38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39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393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Picture 39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" name="Picture 39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" name="Picture 396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4798227" y="713278"/>
            <a:ext cx="44764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Củng</a:t>
            </a:r>
            <a:r>
              <a:rPr kumimoji="0" lang="en-US" sz="8800" b="1" i="0" u="none" strike="noStrike" kern="1200" cap="none" spc="0" normalizeH="0" noProof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cố - </a:t>
            </a:r>
            <a:r>
              <a:rPr kumimoji="0" lang="en-US" sz="8800" b="1" i="0" u="none" strike="noStrike" kern="1200" cap="none" spc="0" normalizeH="0" baseline="0" noProof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Dặn </a:t>
            </a:r>
            <a:r>
              <a:rPr kumimoji="0" lang="en-US" sz="88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8800" b="1" i="0" u="none" strike="noStrike" kern="1200" cap="none" spc="0" normalizeH="0" baseline="0" noProof="0" dirty="0">
              <a:ln w="76200"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" y="720441"/>
            <a:ext cx="6268341" cy="62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5" b="79400"/>
          <a:stretch/>
        </p:blipFill>
        <p:spPr>
          <a:xfrm>
            <a:off x="4552765" y="-267777"/>
            <a:ext cx="7639235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465" r="19090"/>
          <a:stretch/>
        </p:blipFill>
        <p:spPr>
          <a:xfrm>
            <a:off x="3505200" y="2229452"/>
            <a:ext cx="8077200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7594"/>
          <a:stretch/>
        </p:blipFill>
        <p:spPr>
          <a:xfrm>
            <a:off x="2093950" y="1194325"/>
            <a:ext cx="9836794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1806560" y="618885"/>
            <a:ext cx="10385439" cy="5620230"/>
            <a:chOff x="4223838" y="6624219"/>
            <a:chExt cx="7363621" cy="562023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49"/>
            <a:stretch/>
          </p:blipFill>
          <p:spPr>
            <a:xfrm>
              <a:off x="4223838" y="6624219"/>
              <a:ext cx="7363621" cy="5620230"/>
            </a:xfrm>
            <a:prstGeom prst="rect">
              <a:avLst/>
            </a:prstGeom>
          </p:spPr>
        </p:pic>
      </p:grpSp>
      <p:grpSp>
        <p:nvGrpSpPr>
          <p:cNvPr id="5" name="组合 1476"/>
          <p:cNvGrpSpPr/>
          <p:nvPr/>
        </p:nvGrpSpPr>
        <p:grpSpPr>
          <a:xfrm>
            <a:off x="9848850" y="3750642"/>
            <a:ext cx="2791451" cy="323814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9780797" y="632976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43454" y="4353337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618" b="79400"/>
          <a:stretch/>
        </p:blipFill>
        <p:spPr>
          <a:xfrm>
            <a:off x="6929901" y="-267015"/>
            <a:ext cx="6089413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6485" r="16310" b="6322"/>
          <a:stretch/>
        </p:blipFill>
        <p:spPr>
          <a:xfrm>
            <a:off x="0" y="1127579"/>
            <a:ext cx="4077535" cy="5269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56"/>
          <a:srcRect l="33271" r="31954"/>
          <a:stretch/>
        </p:blipFill>
        <p:spPr>
          <a:xfrm>
            <a:off x="4836983" y="982103"/>
            <a:ext cx="398145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0E7C646-3FF2-B824-5309-0565616EF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t a table&#10;&#10;AI-generated content may be incorrect.">
            <a:extLst>
              <a:ext uri="{FF2B5EF4-FFF2-40B4-BE49-F238E27FC236}">
                <a16:creationId xmlns:a16="http://schemas.microsoft.com/office/drawing/2014/main" id="{BAFAE9DC-4E12-0A19-D818-0C6D1E09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42" y="471055"/>
            <a:ext cx="12242772" cy="6192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1F6FE3-D0BA-ABAA-0969-E4A2E16D8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88322"/>
            <a:ext cx="2301030" cy="115051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6AEC99-5D33-2720-E349-5CA390BB3A0A}"/>
              </a:ext>
            </a:extLst>
          </p:cNvPr>
          <p:cNvCxnSpPr/>
          <p:nvPr/>
        </p:nvCxnSpPr>
        <p:spPr>
          <a:xfrm>
            <a:off x="7010400" y="4775200"/>
            <a:ext cx="1262743" cy="5225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5FF463-9B4E-0217-D5F5-AB12BB13AD86}"/>
              </a:ext>
            </a:extLst>
          </p:cNvPr>
          <p:cNvCxnSpPr>
            <a:cxnSpLocks/>
          </p:cNvCxnSpPr>
          <p:nvPr/>
        </p:nvCxnSpPr>
        <p:spPr>
          <a:xfrm flipV="1">
            <a:off x="6953250" y="4724400"/>
            <a:ext cx="1171575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5C30ED-044A-B450-C4E5-52C370753753}"/>
              </a:ext>
            </a:extLst>
          </p:cNvPr>
          <p:cNvCxnSpPr>
            <a:cxnSpLocks/>
          </p:cNvCxnSpPr>
          <p:nvPr/>
        </p:nvCxnSpPr>
        <p:spPr>
          <a:xfrm>
            <a:off x="7581900" y="4572000"/>
            <a:ext cx="38100" cy="10620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0" y="88322"/>
            <a:ext cx="3486150" cy="1304925"/>
          </a:xfrm>
          <a:prstGeom prst="wedgeRoundRectCallout">
            <a:avLst>
              <a:gd name="adj1" fmla="val 16010"/>
              <a:gd name="adj2" fmla="val 86398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9494670" y="194103"/>
            <a:ext cx="2476499" cy="1304925"/>
          </a:xfrm>
          <a:prstGeom prst="wedgeRoundRectCallout">
            <a:avLst>
              <a:gd name="adj1" fmla="val -34271"/>
              <a:gd name="adj2" fmla="val 7982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7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298305" y="330524"/>
            <a:ext cx="11595389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2" y="1094508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22455" y="1113559"/>
                <a:ext cx="7896225" cy="2355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455" y="1113559"/>
                <a:ext cx="7896225" cy="2355453"/>
              </a:xfrm>
              <a:prstGeom prst="rect">
                <a:avLst/>
              </a:prstGeom>
              <a:blipFill>
                <a:blip r:embed="rId3"/>
                <a:stretch>
                  <a:fillRect l="-1776" t="-33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7" y="3732934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27230" y="3913909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30" y="3913909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48" b="-2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artial Circle 1">
            <a:extLst>
              <a:ext uri="{FF2B5EF4-FFF2-40B4-BE49-F238E27FC236}">
                <a16:creationId xmlns:a16="http://schemas.microsoft.com/office/drawing/2014/main" id="{7FEC3880-627C-E177-6ED1-5A0078776B1E}"/>
              </a:ext>
            </a:extLst>
          </p:cNvPr>
          <p:cNvSpPr/>
          <p:nvPr/>
        </p:nvSpPr>
        <p:spPr>
          <a:xfrm rot="4718741">
            <a:off x="927379" y="1270529"/>
            <a:ext cx="1705528" cy="1710800"/>
          </a:xfrm>
          <a:prstGeom prst="pie">
            <a:avLst>
              <a:gd name="adj1" fmla="val 11418726"/>
              <a:gd name="adj2" fmla="val 1508540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1240EF0F-EF52-4F80-5651-E3CD6EF98FBE}"/>
              </a:ext>
            </a:extLst>
          </p:cNvPr>
          <p:cNvSpPr/>
          <p:nvPr/>
        </p:nvSpPr>
        <p:spPr>
          <a:xfrm rot="4718741">
            <a:off x="829990" y="3845865"/>
            <a:ext cx="1768763" cy="1785428"/>
          </a:xfrm>
          <a:prstGeom prst="pie">
            <a:avLst>
              <a:gd name="adj1" fmla="val 7838773"/>
              <a:gd name="adj2" fmla="val 1508540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7F6451-9758-6D80-898C-A5628849E87C}"/>
              </a:ext>
            </a:extLst>
          </p:cNvPr>
          <p:cNvCxnSpPr/>
          <p:nvPr/>
        </p:nvCxnSpPr>
        <p:spPr>
          <a:xfrm flipV="1">
            <a:off x="1711180" y="3844059"/>
            <a:ext cx="0" cy="89535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  <p:bldP spid="64" grpId="0" uiExpand="1" build="p"/>
      <p:bldP spid="2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166687" y="130629"/>
            <a:ext cx="11858625" cy="6555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579798" y="2487242"/>
            <a:ext cx="1110209" cy="3556488"/>
            <a:chOff x="9548129" y="2754532"/>
            <a:chExt cx="1110209" cy="35564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548129" y="2754532"/>
              <a:ext cx="1058303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600035" y="4448972"/>
              <a:ext cx="1058303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501231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>
            <a:cxnSpLocks/>
          </p:cNvCxnSpPr>
          <p:nvPr/>
        </p:nvCxnSpPr>
        <p:spPr>
          <a:xfrm>
            <a:off x="1623665" y="3163105"/>
            <a:ext cx="1297072" cy="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>
            <a:cxnSpLocks/>
          </p:cNvCxnSpPr>
          <p:nvPr/>
        </p:nvCxnSpPr>
        <p:spPr>
          <a:xfrm>
            <a:off x="1649462" y="5391671"/>
            <a:ext cx="1297072" cy="1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3081513" y="2778384"/>
            <a:ext cx="1766181" cy="769441"/>
            <a:chOff x="2972653" y="2204654"/>
            <a:chExt cx="1813525" cy="76944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矩形 45">
              <a:extLst>
                <a:ext uri="{FF2B5EF4-FFF2-40B4-BE49-F238E27FC236}">
                  <a16:creationId xmlns:a16="http://schemas.microsoft.com/office/drawing/2014/main" id="{E9BFD0F4-663F-2A40-3602-279783550A6B}"/>
                </a:ext>
              </a:extLst>
            </p:cNvPr>
            <p:cNvSpPr/>
            <p:nvPr/>
          </p:nvSpPr>
          <p:spPr>
            <a:xfrm>
              <a:off x="3174040" y="2223567"/>
              <a:ext cx="1612138" cy="7505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6号-创粗圆" panose="00000500000000000000" pitchFamily="2" charset="-12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972653" y="2204654"/>
              <a:ext cx="1785827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normalizeH="0" baseline="0" noProof="0" dirty="0" err="1"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normalizeH="0" baseline="0" noProof="0" dirty="0"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normalizeH="0" baseline="0" noProof="0" dirty="0" err="1"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normalizeH="0" baseline="0" noProof="0" dirty="0"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2989644" y="5061276"/>
            <a:ext cx="2192530" cy="771936"/>
            <a:chOff x="2679831" y="2100457"/>
            <a:chExt cx="2373250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2373250" cy="815463"/>
              <a:chOff x="1360229" y="-894320"/>
              <a:chExt cx="1070025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048987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048986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192080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normalizeH="0" baseline="0" noProof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normalizeH="0" baseline="0" noProof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normalizeH="0" baseline="0" noProof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normalizeH="0" baseline="0" noProof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28B3A3-857B-02D7-680E-D7ED440895AC}"/>
              </a:ext>
            </a:extLst>
          </p:cNvPr>
          <p:cNvGrpSpPr/>
          <p:nvPr/>
        </p:nvGrpSpPr>
        <p:grpSpPr>
          <a:xfrm>
            <a:off x="7736667" y="2403438"/>
            <a:ext cx="1110209" cy="3556488"/>
            <a:chOff x="9548129" y="2754532"/>
            <a:chExt cx="1110209" cy="35564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2E7004-5A58-8F4E-1C99-510CE690B159}"/>
                </a:ext>
              </a:extLst>
            </p:cNvPr>
            <p:cNvSpPr/>
            <p:nvPr/>
          </p:nvSpPr>
          <p:spPr>
            <a:xfrm>
              <a:off x="9548129" y="2754532"/>
              <a:ext cx="1058303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dirty="0">
                  <a:ln/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115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5A2A78-7C6D-26CB-8406-388ED9C58AA9}"/>
                </a:ext>
              </a:extLst>
            </p:cNvPr>
            <p:cNvSpPr/>
            <p:nvPr/>
          </p:nvSpPr>
          <p:spPr>
            <a:xfrm>
              <a:off x="9600035" y="4448972"/>
              <a:ext cx="1058303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29748E-CE11-A02E-A62B-D54C5CA55CDB}"/>
                </a:ext>
              </a:extLst>
            </p:cNvPr>
            <p:cNvCxnSpPr/>
            <p:nvPr/>
          </p:nvCxnSpPr>
          <p:spPr>
            <a:xfrm>
              <a:off x="9612631" y="4501231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D18C73C-B18B-392F-9B38-47A23EE7F6F6}"/>
              </a:ext>
            </a:extLst>
          </p:cNvPr>
          <p:cNvSpPr/>
          <p:nvPr/>
        </p:nvSpPr>
        <p:spPr>
          <a:xfrm>
            <a:off x="9429991" y="2949741"/>
            <a:ext cx="173920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kumimoji="0" lang="en-US" sz="4400" b="1" i="0" u="none" strike="noStrike" kern="1200" normalizeH="0" baseline="0" noProof="0" dirty="0"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4400" b="1" i="0" u="none" strike="noStrike" kern="1200" normalizeH="0" baseline="0" noProof="0" dirty="0"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2EE18-929B-360B-5F0D-1C620360D23D}"/>
              </a:ext>
            </a:extLst>
          </p:cNvPr>
          <p:cNvSpPr/>
          <p:nvPr/>
        </p:nvSpPr>
        <p:spPr>
          <a:xfrm>
            <a:off x="9423516" y="4845607"/>
            <a:ext cx="202515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kumimoji="0" lang="en-US" sz="4400" b="1" i="0" u="none" strike="noStrike" kern="1200" normalizeH="0" baseline="0" noProof="0" dirty="0"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4400" b="1" i="0" u="none" strike="noStrike" kern="1200" normalizeH="0" baseline="0" noProof="0" dirty="0"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0730E4-0660-A27A-6CF5-5E0C1DD5ADF3}"/>
              </a:ext>
            </a:extLst>
          </p:cNvPr>
          <p:cNvSpPr txBox="1">
            <a:spLocks/>
          </p:cNvSpPr>
          <p:nvPr/>
        </p:nvSpPr>
        <p:spPr>
          <a:xfrm>
            <a:off x="3113909" y="1102658"/>
            <a:ext cx="6375174" cy="663575"/>
          </a:xfrm>
          <a:prstGeom prst="rect">
            <a:avLst/>
          </a:prstGeom>
        </p:spPr>
        <p:txBody>
          <a:bodyPr lIns="145252" tIns="72626" rIns="145252" bIns="72626" anchor="ctr">
            <a:noAutofit/>
          </a:bodyPr>
          <a:lstStyle/>
          <a:p>
            <a:pPr algn="ctr" defTabSz="1452524" fontAlgn="auto"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ea typeface="+mj-ea"/>
                <a:cs typeface="Times New Roman" pitchFamily="18" charset="0"/>
              </a:rPr>
              <a:t>BÀI 53: KHÁI NIỆM PHÂN SỐ (TIẾT 1)</a:t>
            </a:r>
            <a:endParaRPr lang="en-US" sz="2400" b="1" u="sng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6" y="247650"/>
            <a:ext cx="11698968" cy="6610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804862" y="3185021"/>
                <a:ext cx="10915650" cy="3425329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2" y="3185021"/>
                <a:ext cx="10915650" cy="3425329"/>
              </a:xfrm>
              <a:prstGeom prst="roundRect">
                <a:avLst/>
              </a:prstGeom>
              <a:blipFill>
                <a:blip r:embed="rId3"/>
                <a:stretch>
                  <a:fillRect b="-4233"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988F5C7-6040-3217-C943-A3D4B4E7E1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88322"/>
            <a:ext cx="2301030" cy="1150515"/>
          </a:xfrm>
          <a:prstGeom prst="rect">
            <a:avLst/>
          </a:prstGeom>
        </p:spPr>
      </p:pic>
      <p:pic>
        <p:nvPicPr>
          <p:cNvPr id="7" name="Picture 6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E77B2094-E57F-5953-86C0-7E1830B0405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17" y="247650"/>
            <a:ext cx="6337354" cy="27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15726" b="18226"/>
          <a:stretch/>
        </p:blipFill>
        <p:spPr>
          <a:xfrm rot="496158">
            <a:off x="3928803" y="1157749"/>
            <a:ext cx="8044168" cy="5361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18"/>
          <a:stretch/>
        </p:blipFill>
        <p:spPr bwMode="auto">
          <a:xfrm>
            <a:off x="9714467" y="4725916"/>
            <a:ext cx="2477533" cy="21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519" t="16944" r="30198" b="6272"/>
          <a:stretch/>
        </p:blipFill>
        <p:spPr>
          <a:xfrm>
            <a:off x="5641108" y="2306848"/>
            <a:ext cx="4847771" cy="43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77" y="2276982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8EE651-FD5A-4179-83C1-EDCEACF5CBB9}:339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236</Words>
  <Application>Microsoft Office PowerPoint</Application>
  <PresentationFormat>Widescreen</PresentationFormat>
  <Paragraphs>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45" baseType="lpstr">
      <vt:lpstr>#9Slide07 Altus</vt:lpstr>
      <vt:lpstr>Arial</vt:lpstr>
      <vt:lpstr>Black Han Sans</vt:lpstr>
      <vt:lpstr>Calibri</vt:lpstr>
      <vt:lpstr>Calibri Light</vt:lpstr>
      <vt:lpstr>Cambria</vt:lpstr>
      <vt:lpstr>Cambria Math</vt:lpstr>
      <vt:lpstr>Comfortaa</vt:lpstr>
      <vt:lpstr>Comfortaa Light</vt:lpstr>
      <vt:lpstr>等线</vt:lpstr>
      <vt:lpstr>Fredoka One</vt:lpstr>
      <vt:lpstr>Holtwood One SC</vt:lpstr>
      <vt:lpstr>MS Mincho</vt:lpstr>
      <vt:lpstr>Times New Roman</vt:lpstr>
      <vt:lpstr>UTM Cooper Black</vt:lpstr>
      <vt:lpstr>UTM Showcard</vt:lpstr>
      <vt:lpstr>VnBangkok</vt:lpstr>
      <vt:lpstr>VNbritannic</vt:lpstr>
      <vt:lpstr>VNI-Times</vt:lpstr>
      <vt:lpstr>Windsor</vt:lpstr>
      <vt:lpstr>字魂105号-简雅黑</vt:lpstr>
      <vt:lpstr>字魂176号-创粗圆</vt:lpstr>
      <vt:lpstr>Custom Design</vt:lpstr>
      <vt:lpstr>1_Custom Design</vt:lpstr>
      <vt:lpstr>2_Custom Design</vt:lpstr>
      <vt:lpstr>Math Lesson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52</cp:revision>
  <dcterms:created xsi:type="dcterms:W3CDTF">2023-12-06T07:45:24Z</dcterms:created>
  <dcterms:modified xsi:type="dcterms:W3CDTF">2025-03-12T01:16:16Z</dcterms:modified>
</cp:coreProperties>
</file>