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1"/>
  </p:notesMasterIdLst>
  <p:sldIdLst>
    <p:sldId id="305" r:id="rId3"/>
    <p:sldId id="334" r:id="rId4"/>
    <p:sldId id="324" r:id="rId5"/>
    <p:sldId id="360" r:id="rId6"/>
    <p:sldId id="323" r:id="rId7"/>
    <p:sldId id="361" r:id="rId8"/>
    <p:sldId id="327" r:id="rId9"/>
    <p:sldId id="337" r:id="rId10"/>
    <p:sldId id="309" r:id="rId11"/>
    <p:sldId id="342" r:id="rId12"/>
    <p:sldId id="362" r:id="rId13"/>
    <p:sldId id="341" r:id="rId14"/>
    <p:sldId id="344" r:id="rId15"/>
    <p:sldId id="363" r:id="rId16"/>
    <p:sldId id="364" r:id="rId17"/>
    <p:sldId id="343" r:id="rId18"/>
    <p:sldId id="365" r:id="rId19"/>
    <p:sldId id="3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99410-21A1-4993-B26F-EDB151E61A51}"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CD868-DBAC-41AA-BACB-8041B837DBD9}" type="slidenum">
              <a:rPr lang="en-US" smtClean="0"/>
              <a:t>‹#›</a:t>
            </a:fld>
            <a:endParaRPr lang="en-US"/>
          </a:p>
        </p:txBody>
      </p:sp>
    </p:spTree>
    <p:extLst>
      <p:ext uri="{BB962C8B-B14F-4D97-AF65-F5344CB8AC3E}">
        <p14:creationId xmlns:p14="http://schemas.microsoft.com/office/powerpoint/2010/main" val="191124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C6F9C2-4B60-4C12-9200-F45D85A2C5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57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6036-E835-44CB-A25A-34C755DFD5D4}" type="slidenum">
              <a:rPr kumimoji="0" lang="en-US" sz="1200" b="0" i="0" u="none" strike="noStrike" kern="1200" cap="none" spc="0" normalizeH="0" baseline="0" noProof="0" smtClean="0">
                <a:ln>
                  <a:noFill/>
                </a:ln>
                <a:solidFill>
                  <a:prstClr val="black"/>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等线"/>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6036-E835-44CB-A25A-34C755DFD5D4}" type="slidenum">
              <a:rPr kumimoji="0" lang="en-US" sz="1200" b="0" i="0" u="none" strike="noStrike" kern="1200" cap="none" spc="0" normalizeH="0" baseline="0" noProof="0" smtClean="0">
                <a:ln>
                  <a:noFill/>
                </a:ln>
                <a:solidFill>
                  <a:prstClr val="black"/>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等线"/>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F6CF-A236-4ED5-926F-A69FE7BD6C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4F23F8-BE15-4CBF-9D70-DAC3AC613F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20682B-EFB0-447F-939C-4B9A16547D44}"/>
              </a:ext>
            </a:extLst>
          </p:cNvPr>
          <p:cNvSpPr>
            <a:spLocks noGrp="1"/>
          </p:cNvSpPr>
          <p:nvPr>
            <p:ph type="dt" sz="half" idx="10"/>
          </p:nvPr>
        </p:nvSpPr>
        <p:spPr/>
        <p:txBody>
          <a:bodyPr/>
          <a:lstStyle/>
          <a:p>
            <a:fld id="{791D1CB3-4487-4093-B0CC-5C71153A4573}" type="datetimeFigureOut">
              <a:rPr lang="en-US" smtClean="0"/>
              <a:t>3/12/2025</a:t>
            </a:fld>
            <a:endParaRPr lang="en-US"/>
          </a:p>
        </p:txBody>
      </p:sp>
      <p:sp>
        <p:nvSpPr>
          <p:cNvPr id="5" name="Footer Placeholder 4">
            <a:extLst>
              <a:ext uri="{FF2B5EF4-FFF2-40B4-BE49-F238E27FC236}">
                <a16:creationId xmlns:a16="http://schemas.microsoft.com/office/drawing/2014/main" id="{B8195F6B-CB27-4DFB-8847-6C634F559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40B4B-E3FA-4AD5-B2E9-42815811D619}"/>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368821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4F36-E653-422C-B703-50528C742E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9B0262-8CC1-4523-A866-E4F956FEB4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A10C8-EF89-485A-A6CF-E00B0058F127}"/>
              </a:ext>
            </a:extLst>
          </p:cNvPr>
          <p:cNvSpPr>
            <a:spLocks noGrp="1"/>
          </p:cNvSpPr>
          <p:nvPr>
            <p:ph type="dt" sz="half" idx="10"/>
          </p:nvPr>
        </p:nvSpPr>
        <p:spPr/>
        <p:txBody>
          <a:bodyPr/>
          <a:lstStyle/>
          <a:p>
            <a:fld id="{791D1CB3-4487-4093-B0CC-5C71153A4573}" type="datetimeFigureOut">
              <a:rPr lang="en-US" smtClean="0"/>
              <a:t>3/12/2025</a:t>
            </a:fld>
            <a:endParaRPr lang="en-US"/>
          </a:p>
        </p:txBody>
      </p:sp>
      <p:sp>
        <p:nvSpPr>
          <p:cNvPr id="5" name="Footer Placeholder 4">
            <a:extLst>
              <a:ext uri="{FF2B5EF4-FFF2-40B4-BE49-F238E27FC236}">
                <a16:creationId xmlns:a16="http://schemas.microsoft.com/office/drawing/2014/main" id="{823C4252-C87F-43E7-9F39-634259C08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30B0D5-BFD3-4EBE-825B-2FDD625CF896}"/>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24382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C6989D-6EC1-42C4-B371-4A2BA68438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FDFD68-328C-43F7-99DB-953C648D82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D7D66-118A-4FCC-9D7A-B181969A967F}"/>
              </a:ext>
            </a:extLst>
          </p:cNvPr>
          <p:cNvSpPr>
            <a:spLocks noGrp="1"/>
          </p:cNvSpPr>
          <p:nvPr>
            <p:ph type="dt" sz="half" idx="10"/>
          </p:nvPr>
        </p:nvSpPr>
        <p:spPr/>
        <p:txBody>
          <a:bodyPr/>
          <a:lstStyle/>
          <a:p>
            <a:fld id="{791D1CB3-4487-4093-B0CC-5C71153A4573}" type="datetimeFigureOut">
              <a:rPr lang="en-US" smtClean="0"/>
              <a:t>3/12/2025</a:t>
            </a:fld>
            <a:endParaRPr lang="en-US"/>
          </a:p>
        </p:txBody>
      </p:sp>
      <p:sp>
        <p:nvSpPr>
          <p:cNvPr id="5" name="Footer Placeholder 4">
            <a:extLst>
              <a:ext uri="{FF2B5EF4-FFF2-40B4-BE49-F238E27FC236}">
                <a16:creationId xmlns:a16="http://schemas.microsoft.com/office/drawing/2014/main" id="{1524B25A-70EF-4FCB-98D2-3A3B62D19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32531-8D6B-4C33-9B84-C753411F9FBC}"/>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288261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userDrawn="1"/>
        </p:nvPicPr>
        <p:blipFill rotWithShape="1">
          <a:blip r:embed="rId3" cstate="print">
            <a:extLst>
              <a:ext uri="{28A0092B-C50C-407E-A947-70E740481C1C}">
                <a14:useLocalDpi xmlns:a14="http://schemas.microsoft.com/office/drawing/2010/main" val="0"/>
              </a:ext>
            </a:extLst>
          </a:blip>
          <a:srcRect t="76087"/>
          <a:stretch>
            <a:fillRect/>
          </a:stretch>
        </p:blipFill>
        <p:spPr>
          <a:xfrm>
            <a:off x="0" y="5395327"/>
            <a:ext cx="12192000" cy="1462673"/>
          </a:xfrm>
          <a:prstGeom prst="rect">
            <a:avLst/>
          </a:prstGeom>
        </p:spPr>
      </p:pic>
    </p:spTree>
    <p:extLst>
      <p:ext uri="{BB962C8B-B14F-4D97-AF65-F5344CB8AC3E}">
        <p14:creationId xmlns:p14="http://schemas.microsoft.com/office/powerpoint/2010/main" val="277002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32473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2B46CAE-CBF6-FE5F-A463-9253BF86691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9CBA502-8BA9-38B8-2211-161CBED762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FD694B-714F-E34A-8FBF-F701E992890D}"/>
              </a:ext>
            </a:extLst>
          </p:cNvPr>
          <p:cNvSpPr>
            <a:spLocks noGrp="1"/>
          </p:cNvSpPr>
          <p:nvPr>
            <p:ph type="sldNum" sz="quarter" idx="12"/>
          </p:nvPr>
        </p:nvSpPr>
        <p:spPr/>
        <p:txBody>
          <a:bodyPr/>
          <a:lstStyle>
            <a:lvl1pPr>
              <a:defRPr/>
            </a:lvl1pPr>
          </a:lstStyle>
          <a:p>
            <a:pPr>
              <a:defRPr/>
            </a:pPr>
            <a:fld id="{A3CD95A7-EC58-4A11-AE6F-C6920581550E}" type="slidenum">
              <a:rPr lang="en-US" altLang="en-US"/>
              <a:pPr>
                <a:defRPr/>
              </a:pPr>
              <a:t>‹#›</a:t>
            </a:fld>
            <a:endParaRPr lang="en-US" altLang="en-US"/>
          </a:p>
        </p:txBody>
      </p:sp>
    </p:spTree>
    <p:extLst>
      <p:ext uri="{BB962C8B-B14F-4D97-AF65-F5344CB8AC3E}">
        <p14:creationId xmlns:p14="http://schemas.microsoft.com/office/powerpoint/2010/main" val="2184526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2E1B4-B0DD-4900-E831-FF9607CEF52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E97F9F3-BE17-D5EB-F793-DA819D849C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A266ED-723D-A884-9EE7-5931274B3DB9}"/>
              </a:ext>
            </a:extLst>
          </p:cNvPr>
          <p:cNvSpPr>
            <a:spLocks noGrp="1"/>
          </p:cNvSpPr>
          <p:nvPr>
            <p:ph type="sldNum" sz="quarter" idx="12"/>
          </p:nvPr>
        </p:nvSpPr>
        <p:spPr/>
        <p:txBody>
          <a:bodyPr/>
          <a:lstStyle>
            <a:lvl1pPr>
              <a:defRPr/>
            </a:lvl1pPr>
          </a:lstStyle>
          <a:p>
            <a:pPr>
              <a:defRPr/>
            </a:pPr>
            <a:fld id="{46A46804-FF63-44B6-8530-EFFBB2C627BE}" type="slidenum">
              <a:rPr lang="en-US" altLang="en-US"/>
              <a:pPr>
                <a:defRPr/>
              </a:pPr>
              <a:t>‹#›</a:t>
            </a:fld>
            <a:endParaRPr lang="en-US" altLang="en-US"/>
          </a:p>
        </p:txBody>
      </p:sp>
    </p:spTree>
    <p:extLst>
      <p:ext uri="{BB962C8B-B14F-4D97-AF65-F5344CB8AC3E}">
        <p14:creationId xmlns:p14="http://schemas.microsoft.com/office/powerpoint/2010/main" val="2282600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251FE4-9796-573A-CD10-BA4BF39768D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A6118BB-9685-443B-B840-9D8A0CD341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2A7D30-262D-4A2A-4478-9914E4EDA8E8}"/>
              </a:ext>
            </a:extLst>
          </p:cNvPr>
          <p:cNvSpPr>
            <a:spLocks noGrp="1"/>
          </p:cNvSpPr>
          <p:nvPr>
            <p:ph type="sldNum" sz="quarter" idx="12"/>
          </p:nvPr>
        </p:nvSpPr>
        <p:spPr/>
        <p:txBody>
          <a:bodyPr/>
          <a:lstStyle>
            <a:lvl1pPr>
              <a:defRPr/>
            </a:lvl1pPr>
          </a:lstStyle>
          <a:p>
            <a:pPr>
              <a:defRPr/>
            </a:pPr>
            <a:fld id="{8CC8C511-9C85-401E-835C-4E693E1EC1A4}" type="slidenum">
              <a:rPr lang="en-US" altLang="en-US"/>
              <a:pPr>
                <a:defRPr/>
              </a:pPr>
              <a:t>‹#›</a:t>
            </a:fld>
            <a:endParaRPr lang="en-US" altLang="en-US"/>
          </a:p>
        </p:txBody>
      </p:sp>
    </p:spTree>
    <p:extLst>
      <p:ext uri="{BB962C8B-B14F-4D97-AF65-F5344CB8AC3E}">
        <p14:creationId xmlns:p14="http://schemas.microsoft.com/office/powerpoint/2010/main" val="1541848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3FCE087-B77C-C3F6-A6D0-7C4CDB861AC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5B69846-2717-33DC-A41B-AFE6F386AB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5C7BFC-AFDD-6CDF-AD1A-1F28848D0323}"/>
              </a:ext>
            </a:extLst>
          </p:cNvPr>
          <p:cNvSpPr>
            <a:spLocks noGrp="1"/>
          </p:cNvSpPr>
          <p:nvPr>
            <p:ph type="sldNum" sz="quarter" idx="12"/>
          </p:nvPr>
        </p:nvSpPr>
        <p:spPr/>
        <p:txBody>
          <a:bodyPr/>
          <a:lstStyle>
            <a:lvl1pPr>
              <a:defRPr/>
            </a:lvl1pPr>
          </a:lstStyle>
          <a:p>
            <a:pPr>
              <a:defRPr/>
            </a:pPr>
            <a:fld id="{C082CFCF-72E8-4C8B-8B52-A699B492A3A3}" type="slidenum">
              <a:rPr lang="en-US" altLang="en-US"/>
              <a:pPr>
                <a:defRPr/>
              </a:pPr>
              <a:t>‹#›</a:t>
            </a:fld>
            <a:endParaRPr lang="en-US" altLang="en-US"/>
          </a:p>
        </p:txBody>
      </p:sp>
    </p:spTree>
    <p:extLst>
      <p:ext uri="{BB962C8B-B14F-4D97-AF65-F5344CB8AC3E}">
        <p14:creationId xmlns:p14="http://schemas.microsoft.com/office/powerpoint/2010/main" val="2282435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845859D-3779-3520-3524-CB411948D8D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E84562B3-84FD-77DD-84C7-53039B44386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5D31B58-06BA-5144-6540-CCB96B9144E3}"/>
              </a:ext>
            </a:extLst>
          </p:cNvPr>
          <p:cNvSpPr>
            <a:spLocks noGrp="1"/>
          </p:cNvSpPr>
          <p:nvPr>
            <p:ph type="sldNum" sz="quarter" idx="12"/>
          </p:nvPr>
        </p:nvSpPr>
        <p:spPr/>
        <p:txBody>
          <a:bodyPr/>
          <a:lstStyle>
            <a:lvl1pPr>
              <a:defRPr/>
            </a:lvl1pPr>
          </a:lstStyle>
          <a:p>
            <a:pPr>
              <a:defRPr/>
            </a:pPr>
            <a:fld id="{CA27E19C-BD1B-4012-836F-7B576ABDD1DF}" type="slidenum">
              <a:rPr lang="en-US" altLang="en-US"/>
              <a:pPr>
                <a:defRPr/>
              </a:pPr>
              <a:t>‹#›</a:t>
            </a:fld>
            <a:endParaRPr lang="en-US" altLang="en-US"/>
          </a:p>
        </p:txBody>
      </p:sp>
    </p:spTree>
    <p:extLst>
      <p:ext uri="{BB962C8B-B14F-4D97-AF65-F5344CB8AC3E}">
        <p14:creationId xmlns:p14="http://schemas.microsoft.com/office/powerpoint/2010/main" val="3193944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71FA830-0E16-7DEC-EED4-C7CF2A54CF0E}"/>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43A2A4B-8DFA-E9AC-44B0-1D59794E732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00A3A54-0A7E-3096-1304-2479FD0E2B64}"/>
              </a:ext>
            </a:extLst>
          </p:cNvPr>
          <p:cNvSpPr>
            <a:spLocks noGrp="1"/>
          </p:cNvSpPr>
          <p:nvPr>
            <p:ph type="sldNum" sz="quarter" idx="12"/>
          </p:nvPr>
        </p:nvSpPr>
        <p:spPr/>
        <p:txBody>
          <a:bodyPr/>
          <a:lstStyle>
            <a:lvl1pPr>
              <a:defRPr/>
            </a:lvl1pPr>
          </a:lstStyle>
          <a:p>
            <a:pPr>
              <a:defRPr/>
            </a:pPr>
            <a:fld id="{6EFBC5CE-10BB-4B51-BCC5-5DF948D76EB6}" type="slidenum">
              <a:rPr lang="en-US" altLang="en-US"/>
              <a:pPr>
                <a:defRPr/>
              </a:pPr>
              <a:t>‹#›</a:t>
            </a:fld>
            <a:endParaRPr lang="en-US" altLang="en-US"/>
          </a:p>
        </p:txBody>
      </p:sp>
    </p:spTree>
    <p:extLst>
      <p:ext uri="{BB962C8B-B14F-4D97-AF65-F5344CB8AC3E}">
        <p14:creationId xmlns:p14="http://schemas.microsoft.com/office/powerpoint/2010/main" val="1599991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912E-4395-4EF3-AEF4-2556512C08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4225E-0E49-4468-8608-8CA99731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4779E-E869-490C-855A-9ADBC712F005}"/>
              </a:ext>
            </a:extLst>
          </p:cNvPr>
          <p:cNvSpPr>
            <a:spLocks noGrp="1"/>
          </p:cNvSpPr>
          <p:nvPr>
            <p:ph type="dt" sz="half" idx="10"/>
          </p:nvPr>
        </p:nvSpPr>
        <p:spPr/>
        <p:txBody>
          <a:bodyPr/>
          <a:lstStyle/>
          <a:p>
            <a:fld id="{791D1CB3-4487-4093-B0CC-5C71153A4573}" type="datetimeFigureOut">
              <a:rPr lang="en-US" smtClean="0"/>
              <a:t>3/12/2025</a:t>
            </a:fld>
            <a:endParaRPr lang="en-US"/>
          </a:p>
        </p:txBody>
      </p:sp>
      <p:sp>
        <p:nvSpPr>
          <p:cNvPr id="5" name="Footer Placeholder 4">
            <a:extLst>
              <a:ext uri="{FF2B5EF4-FFF2-40B4-BE49-F238E27FC236}">
                <a16:creationId xmlns:a16="http://schemas.microsoft.com/office/drawing/2014/main" id="{25922EA2-6C41-49F6-8010-B3C598B89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F47E3-27E3-45D2-90F5-891B9197D6E1}"/>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709835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2A0CA4-DA79-A8BB-7890-BC032783F86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A8E2410E-87A5-EDE3-0281-EE3B55098A2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BC57D90-2ECB-F7E4-51D7-46CDB2508092}"/>
              </a:ext>
            </a:extLst>
          </p:cNvPr>
          <p:cNvSpPr>
            <a:spLocks noGrp="1"/>
          </p:cNvSpPr>
          <p:nvPr>
            <p:ph type="sldNum" sz="quarter" idx="12"/>
          </p:nvPr>
        </p:nvSpPr>
        <p:spPr/>
        <p:txBody>
          <a:bodyPr/>
          <a:lstStyle>
            <a:lvl1pPr>
              <a:defRPr/>
            </a:lvl1pPr>
          </a:lstStyle>
          <a:p>
            <a:pPr>
              <a:defRPr/>
            </a:pPr>
            <a:fld id="{9AC47D0B-A3C3-48DF-8688-A427C65ED671}" type="slidenum">
              <a:rPr lang="en-US" altLang="en-US"/>
              <a:pPr>
                <a:defRPr/>
              </a:pPr>
              <a:t>‹#›</a:t>
            </a:fld>
            <a:endParaRPr lang="en-US" altLang="en-US"/>
          </a:p>
        </p:txBody>
      </p:sp>
    </p:spTree>
    <p:extLst>
      <p:ext uri="{BB962C8B-B14F-4D97-AF65-F5344CB8AC3E}">
        <p14:creationId xmlns:p14="http://schemas.microsoft.com/office/powerpoint/2010/main" val="1245053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FB499528-2F38-4EE6-D408-A5179AC148A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D4325EB-207B-0881-570B-630529371E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8AC194D-A46A-3AED-826E-C9EF1AEB1ADF}"/>
              </a:ext>
            </a:extLst>
          </p:cNvPr>
          <p:cNvSpPr>
            <a:spLocks noGrp="1"/>
          </p:cNvSpPr>
          <p:nvPr>
            <p:ph type="sldNum" sz="quarter" idx="12"/>
          </p:nvPr>
        </p:nvSpPr>
        <p:spPr/>
        <p:txBody>
          <a:bodyPr/>
          <a:lstStyle>
            <a:lvl1pPr>
              <a:defRPr/>
            </a:lvl1pPr>
          </a:lstStyle>
          <a:p>
            <a:pPr>
              <a:defRPr/>
            </a:pPr>
            <a:fld id="{65A5B331-E65B-44B6-8E4A-AA432069B289}" type="slidenum">
              <a:rPr lang="en-US" altLang="en-US"/>
              <a:pPr>
                <a:defRPr/>
              </a:pPr>
              <a:t>‹#›</a:t>
            </a:fld>
            <a:endParaRPr lang="en-US" altLang="en-US"/>
          </a:p>
        </p:txBody>
      </p:sp>
    </p:spTree>
    <p:extLst>
      <p:ext uri="{BB962C8B-B14F-4D97-AF65-F5344CB8AC3E}">
        <p14:creationId xmlns:p14="http://schemas.microsoft.com/office/powerpoint/2010/main" val="3508184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EDB1D41F-E3BB-E38A-90C2-B6A0AB7051A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F3240F9-4DA7-F195-BA1C-93808E559F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0DB27A-682A-11F6-01AF-7979962508CB}"/>
              </a:ext>
            </a:extLst>
          </p:cNvPr>
          <p:cNvSpPr>
            <a:spLocks noGrp="1"/>
          </p:cNvSpPr>
          <p:nvPr>
            <p:ph type="sldNum" sz="quarter" idx="12"/>
          </p:nvPr>
        </p:nvSpPr>
        <p:spPr/>
        <p:txBody>
          <a:bodyPr/>
          <a:lstStyle>
            <a:lvl1pPr>
              <a:defRPr/>
            </a:lvl1pPr>
          </a:lstStyle>
          <a:p>
            <a:pPr>
              <a:defRPr/>
            </a:pPr>
            <a:fld id="{2E346B55-6ECC-402C-AE1C-A61837011815}" type="slidenum">
              <a:rPr lang="en-US" altLang="en-US"/>
              <a:pPr>
                <a:defRPr/>
              </a:pPr>
              <a:t>‹#›</a:t>
            </a:fld>
            <a:endParaRPr lang="en-US" altLang="en-US"/>
          </a:p>
        </p:txBody>
      </p:sp>
    </p:spTree>
    <p:extLst>
      <p:ext uri="{BB962C8B-B14F-4D97-AF65-F5344CB8AC3E}">
        <p14:creationId xmlns:p14="http://schemas.microsoft.com/office/powerpoint/2010/main" val="595021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12028-FCA7-3C49-A32F-B9993201631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F0D22CA-1601-5842-A64C-327C0977BC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0362D8-04ED-6786-7A70-04BBA212D126}"/>
              </a:ext>
            </a:extLst>
          </p:cNvPr>
          <p:cNvSpPr>
            <a:spLocks noGrp="1"/>
          </p:cNvSpPr>
          <p:nvPr>
            <p:ph type="sldNum" sz="quarter" idx="12"/>
          </p:nvPr>
        </p:nvSpPr>
        <p:spPr/>
        <p:txBody>
          <a:bodyPr/>
          <a:lstStyle>
            <a:lvl1pPr>
              <a:defRPr/>
            </a:lvl1pPr>
          </a:lstStyle>
          <a:p>
            <a:pPr>
              <a:defRPr/>
            </a:pPr>
            <a:fld id="{BE287D59-B0F4-4355-AA19-BB3454E3A28B}" type="slidenum">
              <a:rPr lang="en-US" altLang="en-US"/>
              <a:pPr>
                <a:defRPr/>
              </a:pPr>
              <a:t>‹#›</a:t>
            </a:fld>
            <a:endParaRPr lang="en-US" altLang="en-US"/>
          </a:p>
        </p:txBody>
      </p:sp>
    </p:spTree>
    <p:extLst>
      <p:ext uri="{BB962C8B-B14F-4D97-AF65-F5344CB8AC3E}">
        <p14:creationId xmlns:p14="http://schemas.microsoft.com/office/powerpoint/2010/main" val="849825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6B3AC-4498-7ECC-AABF-F5AFB112AEE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CB791D9-9476-25C4-09F6-6B607643F6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C29B8E-0AD7-735D-EDD1-B92BAF6060FD}"/>
              </a:ext>
            </a:extLst>
          </p:cNvPr>
          <p:cNvSpPr>
            <a:spLocks noGrp="1"/>
          </p:cNvSpPr>
          <p:nvPr>
            <p:ph type="sldNum" sz="quarter" idx="12"/>
          </p:nvPr>
        </p:nvSpPr>
        <p:spPr/>
        <p:txBody>
          <a:bodyPr/>
          <a:lstStyle>
            <a:lvl1pPr>
              <a:defRPr/>
            </a:lvl1pPr>
          </a:lstStyle>
          <a:p>
            <a:pPr>
              <a:defRPr/>
            </a:pPr>
            <a:fld id="{D22B4009-262D-4C36-A4EB-D15E81616234}" type="slidenum">
              <a:rPr lang="en-US" altLang="en-US"/>
              <a:pPr>
                <a:defRPr/>
              </a:pPr>
              <a:t>‹#›</a:t>
            </a:fld>
            <a:endParaRPr lang="en-US" altLang="en-US"/>
          </a:p>
        </p:txBody>
      </p:sp>
    </p:spTree>
    <p:extLst>
      <p:ext uri="{BB962C8B-B14F-4D97-AF65-F5344CB8AC3E}">
        <p14:creationId xmlns:p14="http://schemas.microsoft.com/office/powerpoint/2010/main" val="3218726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86C3E371-77D8-8D49-6BB3-6525BBDD3364}"/>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E1696061-9D1F-63D7-68E3-F5AFDD66B6D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CD857ED2-7F38-4044-1CD9-573F983A25FF}"/>
              </a:ext>
            </a:extLst>
          </p:cNvPr>
          <p:cNvSpPr>
            <a:spLocks noGrp="1"/>
          </p:cNvSpPr>
          <p:nvPr>
            <p:ph type="sldNum" sz="quarter" idx="12"/>
          </p:nvPr>
        </p:nvSpPr>
        <p:spPr/>
        <p:txBody>
          <a:bodyPr/>
          <a:lstStyle>
            <a:lvl1pPr>
              <a:defRPr/>
            </a:lvl1pPr>
          </a:lstStyle>
          <a:p>
            <a:pPr>
              <a:defRPr/>
            </a:pPr>
            <a:fld id="{7B2E3058-9522-429C-9470-A506780BF9C3}" type="slidenum">
              <a:rPr lang="en-US" altLang="en-US"/>
              <a:pPr>
                <a:defRPr/>
              </a:pPr>
              <a:t>‹#›</a:t>
            </a:fld>
            <a:endParaRPr lang="en-US" altLang="en-US"/>
          </a:p>
        </p:txBody>
      </p:sp>
    </p:spTree>
    <p:extLst>
      <p:ext uri="{BB962C8B-B14F-4D97-AF65-F5344CB8AC3E}">
        <p14:creationId xmlns:p14="http://schemas.microsoft.com/office/powerpoint/2010/main" val="432104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0941-322F-4BD6-B12E-3BAE69A9E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A0F7DB-FCE7-4D77-B4C9-4B75C63D4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19B87C-8ACC-45C0-8B06-B172E50624D0}"/>
              </a:ext>
            </a:extLst>
          </p:cNvPr>
          <p:cNvSpPr>
            <a:spLocks noGrp="1"/>
          </p:cNvSpPr>
          <p:nvPr>
            <p:ph type="dt" sz="half" idx="10"/>
          </p:nvPr>
        </p:nvSpPr>
        <p:spPr/>
        <p:txBody>
          <a:bodyPr/>
          <a:lstStyle/>
          <a:p>
            <a:fld id="{791D1CB3-4487-4093-B0CC-5C71153A4573}" type="datetimeFigureOut">
              <a:rPr lang="en-US" smtClean="0"/>
              <a:t>3/12/2025</a:t>
            </a:fld>
            <a:endParaRPr lang="en-US"/>
          </a:p>
        </p:txBody>
      </p:sp>
      <p:sp>
        <p:nvSpPr>
          <p:cNvPr id="5" name="Footer Placeholder 4">
            <a:extLst>
              <a:ext uri="{FF2B5EF4-FFF2-40B4-BE49-F238E27FC236}">
                <a16:creationId xmlns:a16="http://schemas.microsoft.com/office/drawing/2014/main" id="{87BFA38F-D9A1-4ED0-A62F-18BADA204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4BF79-07F8-4DE7-95B5-F491849B33CE}"/>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18824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C7E9-6F28-4E71-AE69-45FC4203A5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37FFD-F675-4DD0-AE40-178296E836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77284-11A0-4B60-935A-CA7476A623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B772A2-BF10-4A4B-8AFD-AC759FD9AA1E}"/>
              </a:ext>
            </a:extLst>
          </p:cNvPr>
          <p:cNvSpPr>
            <a:spLocks noGrp="1"/>
          </p:cNvSpPr>
          <p:nvPr>
            <p:ph type="dt" sz="half" idx="10"/>
          </p:nvPr>
        </p:nvSpPr>
        <p:spPr/>
        <p:txBody>
          <a:bodyPr/>
          <a:lstStyle/>
          <a:p>
            <a:fld id="{791D1CB3-4487-4093-B0CC-5C71153A4573}" type="datetimeFigureOut">
              <a:rPr lang="en-US" smtClean="0"/>
              <a:t>3/12/2025</a:t>
            </a:fld>
            <a:endParaRPr lang="en-US"/>
          </a:p>
        </p:txBody>
      </p:sp>
      <p:sp>
        <p:nvSpPr>
          <p:cNvPr id="6" name="Footer Placeholder 5">
            <a:extLst>
              <a:ext uri="{FF2B5EF4-FFF2-40B4-BE49-F238E27FC236}">
                <a16:creationId xmlns:a16="http://schemas.microsoft.com/office/drawing/2014/main" id="{6AEFAE1A-B321-4BCA-8C76-A8C945CCE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A4D86A-1AA2-4DFE-AFDE-AA1BA262A43B}"/>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184085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BE26-A565-49DB-B739-4C0CFAF73B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ADD31C-AE24-4890-AA0A-2797ABA66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CB622F-AE57-4575-AC70-5D38C271C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73B62-5BCC-4C34-9553-38E233042A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4B519-2A1C-4C47-B26D-284BC5ABD1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D7423A-3AA2-4474-BA72-35AAA9A1EE6E}"/>
              </a:ext>
            </a:extLst>
          </p:cNvPr>
          <p:cNvSpPr>
            <a:spLocks noGrp="1"/>
          </p:cNvSpPr>
          <p:nvPr>
            <p:ph type="dt" sz="half" idx="10"/>
          </p:nvPr>
        </p:nvSpPr>
        <p:spPr/>
        <p:txBody>
          <a:bodyPr/>
          <a:lstStyle/>
          <a:p>
            <a:fld id="{791D1CB3-4487-4093-B0CC-5C71153A4573}" type="datetimeFigureOut">
              <a:rPr lang="en-US" smtClean="0"/>
              <a:t>3/12/2025</a:t>
            </a:fld>
            <a:endParaRPr lang="en-US"/>
          </a:p>
        </p:txBody>
      </p:sp>
      <p:sp>
        <p:nvSpPr>
          <p:cNvPr id="8" name="Footer Placeholder 7">
            <a:extLst>
              <a:ext uri="{FF2B5EF4-FFF2-40B4-BE49-F238E27FC236}">
                <a16:creationId xmlns:a16="http://schemas.microsoft.com/office/drawing/2014/main" id="{1DF60AED-4E65-4C57-88D5-0F81D588AB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EBE87F-06CE-4C9F-81B3-D001CB236A62}"/>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254935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49663-D06D-44EA-9981-D627121F47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0E0291-EDC5-481F-B728-308EA50CFE4F}"/>
              </a:ext>
            </a:extLst>
          </p:cNvPr>
          <p:cNvSpPr>
            <a:spLocks noGrp="1"/>
          </p:cNvSpPr>
          <p:nvPr>
            <p:ph type="dt" sz="half" idx="10"/>
          </p:nvPr>
        </p:nvSpPr>
        <p:spPr/>
        <p:txBody>
          <a:bodyPr/>
          <a:lstStyle/>
          <a:p>
            <a:fld id="{791D1CB3-4487-4093-B0CC-5C71153A4573}" type="datetimeFigureOut">
              <a:rPr lang="en-US" smtClean="0"/>
              <a:t>3/12/2025</a:t>
            </a:fld>
            <a:endParaRPr lang="en-US"/>
          </a:p>
        </p:txBody>
      </p:sp>
      <p:sp>
        <p:nvSpPr>
          <p:cNvPr id="4" name="Footer Placeholder 3">
            <a:extLst>
              <a:ext uri="{FF2B5EF4-FFF2-40B4-BE49-F238E27FC236}">
                <a16:creationId xmlns:a16="http://schemas.microsoft.com/office/drawing/2014/main" id="{1C778CCB-2FFC-4918-8F3F-4EB5D0EBB8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0622FC-E61F-495D-B6A5-BCDE7BCC4FCC}"/>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18705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DCF2B-832B-4B6E-823C-B5C7BF2DF98D}"/>
              </a:ext>
            </a:extLst>
          </p:cNvPr>
          <p:cNvSpPr>
            <a:spLocks noGrp="1"/>
          </p:cNvSpPr>
          <p:nvPr>
            <p:ph type="dt" sz="half" idx="10"/>
          </p:nvPr>
        </p:nvSpPr>
        <p:spPr/>
        <p:txBody>
          <a:bodyPr/>
          <a:lstStyle/>
          <a:p>
            <a:fld id="{791D1CB3-4487-4093-B0CC-5C71153A4573}" type="datetimeFigureOut">
              <a:rPr lang="en-US" smtClean="0"/>
              <a:t>3/12/2025</a:t>
            </a:fld>
            <a:endParaRPr lang="en-US"/>
          </a:p>
        </p:txBody>
      </p:sp>
      <p:sp>
        <p:nvSpPr>
          <p:cNvPr id="3" name="Footer Placeholder 2">
            <a:extLst>
              <a:ext uri="{FF2B5EF4-FFF2-40B4-BE49-F238E27FC236}">
                <a16:creationId xmlns:a16="http://schemas.microsoft.com/office/drawing/2014/main" id="{75025F0F-8067-402A-B6AA-94DF7B80E7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14DAC1-9B85-4E97-8C7E-11D43D02763C}"/>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338866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A4F4C-EA87-4A2B-B3D4-DDBCB033A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ADBBA5-0D7F-47C9-B747-BF2C832897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81F90F-8A78-470E-89D7-7DC56568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13FE3-E47F-4C1A-B2A0-71416B3533D2}"/>
              </a:ext>
            </a:extLst>
          </p:cNvPr>
          <p:cNvSpPr>
            <a:spLocks noGrp="1"/>
          </p:cNvSpPr>
          <p:nvPr>
            <p:ph type="dt" sz="half" idx="10"/>
          </p:nvPr>
        </p:nvSpPr>
        <p:spPr/>
        <p:txBody>
          <a:bodyPr/>
          <a:lstStyle/>
          <a:p>
            <a:fld id="{791D1CB3-4487-4093-B0CC-5C71153A4573}" type="datetimeFigureOut">
              <a:rPr lang="en-US" smtClean="0"/>
              <a:t>3/12/2025</a:t>
            </a:fld>
            <a:endParaRPr lang="en-US"/>
          </a:p>
        </p:txBody>
      </p:sp>
      <p:sp>
        <p:nvSpPr>
          <p:cNvPr id="6" name="Footer Placeholder 5">
            <a:extLst>
              <a:ext uri="{FF2B5EF4-FFF2-40B4-BE49-F238E27FC236}">
                <a16:creationId xmlns:a16="http://schemas.microsoft.com/office/drawing/2014/main" id="{E5780588-D8F6-4A3E-9261-7F37BBC05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80C61B-4D51-4C45-B5E3-C2EE0BA5199D}"/>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3967717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D7D8-BD55-449F-8524-9F443109A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5FC07E-3DD1-4D2F-889E-5FA168D0A3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AD8485-1B55-4388-B147-933D573CA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AA0A81-3239-4459-B084-C339DA37617E}"/>
              </a:ext>
            </a:extLst>
          </p:cNvPr>
          <p:cNvSpPr>
            <a:spLocks noGrp="1"/>
          </p:cNvSpPr>
          <p:nvPr>
            <p:ph type="dt" sz="half" idx="10"/>
          </p:nvPr>
        </p:nvSpPr>
        <p:spPr/>
        <p:txBody>
          <a:bodyPr/>
          <a:lstStyle/>
          <a:p>
            <a:fld id="{791D1CB3-4487-4093-B0CC-5C71153A4573}" type="datetimeFigureOut">
              <a:rPr lang="en-US" smtClean="0"/>
              <a:t>3/12/2025</a:t>
            </a:fld>
            <a:endParaRPr lang="en-US"/>
          </a:p>
        </p:txBody>
      </p:sp>
      <p:sp>
        <p:nvSpPr>
          <p:cNvPr id="6" name="Footer Placeholder 5">
            <a:extLst>
              <a:ext uri="{FF2B5EF4-FFF2-40B4-BE49-F238E27FC236}">
                <a16:creationId xmlns:a16="http://schemas.microsoft.com/office/drawing/2014/main" id="{3F633BF5-DE20-4BB1-85B7-DD095AB8F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C55615-EC50-4A1B-ADF2-DB8C9C865E58}"/>
              </a:ext>
            </a:extLst>
          </p:cNvPr>
          <p:cNvSpPr>
            <a:spLocks noGrp="1"/>
          </p:cNvSpPr>
          <p:nvPr>
            <p:ph type="sldNum" sz="quarter" idx="12"/>
          </p:nvPr>
        </p:nvSpPr>
        <p:spPr/>
        <p:txBody>
          <a:bodyPr/>
          <a:lstStyle/>
          <a:p>
            <a:fld id="{D52D19EA-0A82-4A61-86D1-AD8AE5B54DD4}" type="slidenum">
              <a:rPr lang="en-US" smtClean="0"/>
              <a:t>‹#›</a:t>
            </a:fld>
            <a:endParaRPr lang="en-US"/>
          </a:p>
        </p:txBody>
      </p:sp>
    </p:spTree>
    <p:extLst>
      <p:ext uri="{BB962C8B-B14F-4D97-AF65-F5344CB8AC3E}">
        <p14:creationId xmlns:p14="http://schemas.microsoft.com/office/powerpoint/2010/main" val="233802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0265C-67E1-4C61-804F-F21AA94961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72FBF8-8DA2-4D80-93E3-9822991A3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02EF0-41B1-41C4-9DB7-F35103F75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D1CB3-4487-4093-B0CC-5C71153A4573}" type="datetimeFigureOut">
              <a:rPr lang="en-US" smtClean="0"/>
              <a:t>3/12/2025</a:t>
            </a:fld>
            <a:endParaRPr lang="en-US"/>
          </a:p>
        </p:txBody>
      </p:sp>
      <p:sp>
        <p:nvSpPr>
          <p:cNvPr id="5" name="Footer Placeholder 4">
            <a:extLst>
              <a:ext uri="{FF2B5EF4-FFF2-40B4-BE49-F238E27FC236}">
                <a16:creationId xmlns:a16="http://schemas.microsoft.com/office/drawing/2014/main" id="{1963A25A-A845-4B11-B2BF-D8ACB1D8E7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493FD0-42C2-40EF-8E1E-DE5D441968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D19EA-0A82-4A61-86D1-AD8AE5B54DD4}" type="slidenum">
              <a:rPr lang="en-US" smtClean="0"/>
              <a:t>‹#›</a:t>
            </a:fld>
            <a:endParaRPr lang="en-US"/>
          </a:p>
        </p:txBody>
      </p:sp>
    </p:spTree>
    <p:extLst>
      <p:ext uri="{BB962C8B-B14F-4D97-AF65-F5344CB8AC3E}">
        <p14:creationId xmlns:p14="http://schemas.microsoft.com/office/powerpoint/2010/main" val="2122723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7C5146E-1384-2A8E-118B-9CC9B8099D21}"/>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CAA1716-64E3-EE26-98DA-D7EF46A51E03}"/>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25DE4EF-CBFC-41E5-BE8E-4C968C7B794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6B83CBE-AB9A-9D77-F3C8-500FFF66315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93206BA-8D46-E834-E737-E5F8A5EE3FCB}"/>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914FE000-1175-44A0-805E-ABCA27F136EE}" type="slidenum">
              <a:rPr lang="en-US" altLang="en-US"/>
              <a:pPr>
                <a:defRPr/>
              </a:pPr>
              <a:t>‹#›</a:t>
            </a:fld>
            <a:endParaRPr lang="en-US" altLang="en-US"/>
          </a:p>
        </p:txBody>
      </p:sp>
    </p:spTree>
    <p:extLst>
      <p:ext uri="{BB962C8B-B14F-4D97-AF65-F5344CB8AC3E}">
        <p14:creationId xmlns:p14="http://schemas.microsoft.com/office/powerpoint/2010/main" val="2355576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a:extLst>
              <a:ext uri="{FF2B5EF4-FFF2-40B4-BE49-F238E27FC236}">
                <a16:creationId xmlns:a16="http://schemas.microsoft.com/office/drawing/2014/main" id="{BC1AB129-2D44-8D18-D7D1-D23F1DEBA8FC}"/>
              </a:ext>
            </a:extLst>
          </p:cNvPr>
          <p:cNvSpPr>
            <a:spLocks noChangeArrowheads="1" noChangeShapeType="1" noTextEdit="1"/>
          </p:cNvSpPr>
          <p:nvPr/>
        </p:nvSpPr>
        <p:spPr bwMode="auto">
          <a:xfrm>
            <a:off x="3057421" y="487364"/>
            <a:ext cx="6543778" cy="663010"/>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1800" b="0" i="0" u="none" strike="noStrike" kern="10" cap="none" spc="0" normalizeH="0" baseline="0" noProof="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TRƯỜNG TIỂU HỌC BÁT TRANG</a:t>
            </a:r>
            <a:endParaRPr kumimoji="0" lang="en-US" sz="1800" b="0" i="0" u="none" strike="noStrike" kern="10" cap="none" spc="0" normalizeH="0" baseline="0" noProof="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3075" name="WordArt 20">
            <a:extLst>
              <a:ext uri="{FF2B5EF4-FFF2-40B4-BE49-F238E27FC236}">
                <a16:creationId xmlns:a16="http://schemas.microsoft.com/office/drawing/2014/main" id="{6FF0CADB-E18F-4B61-A36C-5955E59E2234}"/>
              </a:ext>
            </a:extLst>
          </p:cNvPr>
          <p:cNvSpPr>
            <a:spLocks noChangeArrowheads="1" noChangeShapeType="1" noTextEdit="1"/>
          </p:cNvSpPr>
          <p:nvPr/>
        </p:nvSpPr>
        <p:spPr bwMode="auto">
          <a:xfrm>
            <a:off x="1801588" y="1371600"/>
            <a:ext cx="8160095" cy="2057400"/>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Viết</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Lập</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dàn</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ý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cho</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bài</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văn</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thuật</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lại</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một</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sự</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việc</a:t>
            </a:r>
            <a:r>
              <a:rPr kumimoji="0" lang="en-US" sz="27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endPar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3076" name="WordArt 21">
            <a:extLst>
              <a:ext uri="{FF2B5EF4-FFF2-40B4-BE49-F238E27FC236}">
                <a16:creationId xmlns:a16="http://schemas.microsoft.com/office/drawing/2014/main" id="{8550D1F0-8129-AB9F-7D54-7E4E52B29AC9}"/>
              </a:ext>
            </a:extLst>
          </p:cNvPr>
          <p:cNvSpPr>
            <a:spLocks noChangeArrowheads="1" noChangeShapeType="1" noTextEdit="1"/>
          </p:cNvSpPr>
          <p:nvPr/>
        </p:nvSpPr>
        <p:spPr bwMode="auto">
          <a:xfrm>
            <a:off x="3305175" y="2686050"/>
            <a:ext cx="5848350" cy="2152650"/>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GV: </a:t>
            </a:r>
            <a:r>
              <a:rPr kumimoji="0" lang="en-US" sz="2700" b="1" i="0" u="none" strike="noStrike" kern="10" cap="none" spc="0" normalizeH="0" baseline="0" noProof="0" dirty="0" err="1">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Nguyễn</a:t>
            </a:r>
            <a:r>
              <a:rPr kumimoji="0" lang="en-US" sz="27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Thị</a:t>
            </a:r>
            <a:r>
              <a:rPr kumimoji="0" lang="en-US" sz="27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Trang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1" i="0" u="none" strike="noStrike" kern="10" cap="none" spc="0" normalizeH="0" baseline="0" noProof="0" dirty="0">
              <a:ln w="9525">
                <a:solidFill>
                  <a:srgbClr val="FF00FF"/>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grpSp>
        <p:nvGrpSpPr>
          <p:cNvPr id="3077" name="Group 5">
            <a:extLst>
              <a:ext uri="{FF2B5EF4-FFF2-40B4-BE49-F238E27FC236}">
                <a16:creationId xmlns:a16="http://schemas.microsoft.com/office/drawing/2014/main" id="{724482F4-3BE4-76BC-4C47-01F5FC346FFA}"/>
              </a:ext>
            </a:extLst>
          </p:cNvPr>
          <p:cNvGrpSpPr>
            <a:grpSpLocks/>
          </p:cNvGrpSpPr>
          <p:nvPr/>
        </p:nvGrpSpPr>
        <p:grpSpPr bwMode="auto">
          <a:xfrm>
            <a:off x="1560514" y="0"/>
            <a:ext cx="9075737" cy="6858000"/>
            <a:chOff x="8" y="0"/>
            <a:chExt cx="5760" cy="4320"/>
          </a:xfrm>
        </p:grpSpPr>
        <p:pic>
          <p:nvPicPr>
            <p:cNvPr id="3079" name="Picture 6" descr="GRANS024">
              <a:extLst>
                <a:ext uri="{FF2B5EF4-FFF2-40B4-BE49-F238E27FC236}">
                  <a16:creationId xmlns:a16="http://schemas.microsoft.com/office/drawing/2014/main" id="{4B1FEFC5-CA52-5A5C-C5B1-293AC3FB4EF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GRANS024">
              <a:extLst>
                <a:ext uri="{FF2B5EF4-FFF2-40B4-BE49-F238E27FC236}">
                  <a16:creationId xmlns:a16="http://schemas.microsoft.com/office/drawing/2014/main" id="{A74584A2-56B2-4B82-E6A9-D69F8F09EA1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1" name="Group 8">
              <a:extLst>
                <a:ext uri="{FF2B5EF4-FFF2-40B4-BE49-F238E27FC236}">
                  <a16:creationId xmlns:a16="http://schemas.microsoft.com/office/drawing/2014/main" id="{AE455B3C-0B30-45B3-AAA6-C0DA23CDE729}"/>
                </a:ext>
              </a:extLst>
            </p:cNvPr>
            <p:cNvGrpSpPr>
              <a:grpSpLocks/>
            </p:cNvGrpSpPr>
            <p:nvPr/>
          </p:nvGrpSpPr>
          <p:grpSpPr bwMode="auto">
            <a:xfrm>
              <a:off x="8" y="0"/>
              <a:ext cx="5760" cy="4320"/>
              <a:chOff x="672" y="0"/>
              <a:chExt cx="5760" cy="4320"/>
            </a:xfrm>
          </p:grpSpPr>
          <p:pic>
            <p:nvPicPr>
              <p:cNvPr id="3082" name="Picture 9" descr="BD21325_">
                <a:extLst>
                  <a:ext uri="{FF2B5EF4-FFF2-40B4-BE49-F238E27FC236}">
                    <a16:creationId xmlns:a16="http://schemas.microsoft.com/office/drawing/2014/main" id="{59FB0A2F-7977-F374-3C80-FEB74C7B25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3" name="Picture 10" descr="BD21325_">
                <a:extLst>
                  <a:ext uri="{FF2B5EF4-FFF2-40B4-BE49-F238E27FC236}">
                    <a16:creationId xmlns:a16="http://schemas.microsoft.com/office/drawing/2014/main" id="{7BA5C303-42B8-9284-4758-06B068376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4" name="Picture 11" descr="BD21325_">
                <a:extLst>
                  <a:ext uri="{FF2B5EF4-FFF2-40B4-BE49-F238E27FC236}">
                    <a16:creationId xmlns:a16="http://schemas.microsoft.com/office/drawing/2014/main" id="{E2C1C6F1-55D6-7838-07C8-8E5E6E42E6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085" name="Picture 12" descr="BD21325_">
                <a:extLst>
                  <a:ext uri="{FF2B5EF4-FFF2-40B4-BE49-F238E27FC236}">
                    <a16:creationId xmlns:a16="http://schemas.microsoft.com/office/drawing/2014/main" id="{A8EE406B-AE95-CA3E-41F1-33FF346A1F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3078" name="WordArt 20">
            <a:extLst>
              <a:ext uri="{FF2B5EF4-FFF2-40B4-BE49-F238E27FC236}">
                <a16:creationId xmlns:a16="http://schemas.microsoft.com/office/drawing/2014/main" id="{227CFD85-0DE2-8532-2C61-C29B5AD52612}"/>
              </a:ext>
            </a:extLst>
          </p:cNvPr>
          <p:cNvSpPr>
            <a:spLocks noChangeArrowheads="1" noChangeShapeType="1" noTextEdit="1"/>
          </p:cNvSpPr>
          <p:nvPr/>
        </p:nvSpPr>
        <p:spPr bwMode="auto">
          <a:xfrm>
            <a:off x="4360862" y="4857750"/>
            <a:ext cx="5046609" cy="628650"/>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Lớp</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4A –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Năm</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700" b="1" i="0" u="none" strike="noStrike" kern="10" cap="none" spc="0" normalizeH="0" baseline="0" noProof="0" dirty="0" err="1">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học</a:t>
            </a:r>
            <a:r>
              <a:rPr kumimoji="0" lang="en-US" sz="2700" b="1" i="0" u="none" strike="noStrike" kern="10" cap="none" spc="0" normalizeH="0" baseline="0" noProof="0" dirty="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2024-2025</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00" y="1206500"/>
            <a:ext cx="8477250" cy="4041140"/>
          </a:xfrm>
          <a:prstGeom prst="rect">
            <a:avLst/>
          </a:prstGeom>
        </p:spPr>
      </p:pic>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39529"/>
          <a:stretch>
            <a:fillRect/>
          </a:stretch>
        </p:blipFill>
        <p:spPr>
          <a:xfrm flipH="1">
            <a:off x="698500" y="1435100"/>
            <a:ext cx="2453640" cy="5059045"/>
          </a:xfrm>
          <a:prstGeom prst="rect">
            <a:avLst/>
          </a:prstGeom>
        </p:spPr>
      </p:pic>
      <p:sp>
        <p:nvSpPr>
          <p:cNvPr id="7170" name="Title 1"/>
          <p:cNvSpPr>
            <a:spLocks noGrp="1"/>
          </p:cNvSpPr>
          <p:nvPr>
            <p:ph type="title"/>
          </p:nvPr>
        </p:nvSpPr>
        <p:spPr bwMode="auto">
          <a:xfrm>
            <a:off x="3162301" y="2465070"/>
            <a:ext cx="7734300" cy="1927860"/>
          </a:xfrm>
          <a:noFill/>
          <a:ln>
            <a:miter lim="800000"/>
          </a:ln>
        </p:spPr>
        <p:txBody>
          <a:bodyPr vert="horz" wrap="square" lIns="91440" tIns="45720" rIns="91440" bIns="45720" numCol="1" anchor="t" anchorCtr="0" compatLnSpc="1">
            <a:noAutofit/>
          </a:bodyPr>
          <a:lstStyle/>
          <a:p>
            <a:pPr algn="ct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Nhớ</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lại</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những</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hoạt</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động</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việc</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làm</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chính</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sắp</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xếp</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theo</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đúng</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trình</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tự</a:t>
            </a:r>
            <a:r>
              <a:rPr lang="en-US" sz="4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2"/>
          <p:cNvPicPr>
            <a:picLocks noChangeAspect="1"/>
          </p:cNvPicPr>
          <p:nvPr/>
        </p:nvPicPr>
        <p:blipFill>
          <a:blip r:embed="rId2"/>
          <a:stretch>
            <a:fillRect/>
          </a:stretch>
        </p:blipFill>
        <p:spPr>
          <a:xfrm>
            <a:off x="0" y="5748020"/>
            <a:ext cx="12192000" cy="1109980"/>
          </a:xfrm>
          <a:prstGeom prst="rect">
            <a:avLst/>
          </a:prstGeom>
          <a:noFill/>
          <a:ln w="9525">
            <a:noFill/>
          </a:ln>
        </p:spPr>
      </p:pic>
      <p:pic>
        <p:nvPicPr>
          <p:cNvPr id="9221" name="Picture 5" descr="21"/>
          <p:cNvPicPr>
            <a:picLocks noChangeAspect="1"/>
          </p:cNvPicPr>
          <p:nvPr/>
        </p:nvPicPr>
        <p:blipFill>
          <a:blip r:embed="rId3"/>
          <a:srcRect l="6430" r="6534" b="15582"/>
          <a:stretch>
            <a:fillRect/>
          </a:stretch>
        </p:blipFill>
        <p:spPr>
          <a:xfrm>
            <a:off x="847" y="69427"/>
            <a:ext cx="12142047" cy="6789420"/>
          </a:xfrm>
          <a:prstGeom prst="rect">
            <a:avLst/>
          </a:prstGeom>
          <a:noFill/>
          <a:ln w="9525">
            <a:noFill/>
          </a:ln>
        </p:spPr>
      </p:pic>
      <p:sp>
        <p:nvSpPr>
          <p:cNvPr id="9222" name="Text Box 6"/>
          <p:cNvSpPr txBox="1"/>
          <p:nvPr/>
        </p:nvSpPr>
        <p:spPr>
          <a:xfrm rot="21300000">
            <a:off x="4432101" y="1564389"/>
            <a:ext cx="3940790" cy="2554545"/>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8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2. </a:t>
            </a:r>
            <a:r>
              <a:rPr kumimoji="0" lang="en-GB" altLang="en-US" sz="8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Lập</a:t>
            </a:r>
            <a:r>
              <a:rPr kumimoji="0" lang="en-GB" altLang="en-US" sz="8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a:t>
            </a:r>
            <a:r>
              <a:rPr kumimoji="0" lang="en-GB" altLang="en-US" sz="8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dàn</a:t>
            </a:r>
            <a:r>
              <a:rPr kumimoji="0" lang="en-GB" altLang="en-US" sz="8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ý</a:t>
            </a:r>
            <a:endParaRPr kumimoji="0" lang="en-GB" altLang="en-US" sz="8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Tree>
    <p:extLst>
      <p:ext uri="{BB962C8B-B14F-4D97-AF65-F5344CB8AC3E}">
        <p14:creationId xmlns:p14="http://schemas.microsoft.com/office/powerpoint/2010/main" val="4263820609"/>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p:cTn id="18" dur="500" fill="hold"/>
                                        <p:tgtEl>
                                          <p:spTgt spid="9222"/>
                                        </p:tgtEl>
                                        <p:attrNameLst>
                                          <p:attrName>ppt_w</p:attrName>
                                        </p:attrNameLst>
                                      </p:cBhvr>
                                      <p:tavLst>
                                        <p:tav tm="0">
                                          <p:val>
                                            <p:fltVal val="0"/>
                                          </p:val>
                                        </p:tav>
                                        <p:tav tm="100000">
                                          <p:val>
                                            <p:strVal val="#ppt_w"/>
                                          </p:val>
                                        </p:tav>
                                      </p:tavLst>
                                    </p:anim>
                                    <p:anim calcmode="lin" valueType="num">
                                      <p:cBhvr>
                                        <p:cTn id="19" dur="500" fill="hold"/>
                                        <p:tgtEl>
                                          <p:spTgt spid="9222"/>
                                        </p:tgtEl>
                                        <p:attrNameLst>
                                          <p:attrName>ppt_h</p:attrName>
                                        </p:attrNameLst>
                                      </p:cBhvr>
                                      <p:tavLst>
                                        <p:tav tm="0">
                                          <p:val>
                                            <p:fltVal val="0"/>
                                          </p:val>
                                        </p:tav>
                                        <p:tav tm="100000">
                                          <p:val>
                                            <p:strVal val="#ppt_h"/>
                                          </p:val>
                                        </p:tav>
                                      </p:tavLst>
                                    </p:anim>
                                    <p:animEffect transition="in" filter="fade">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5425" y="226060"/>
            <a:ext cx="11739880" cy="6405880"/>
          </a:xfrm>
          <a:prstGeom prst="roundRect">
            <a:avLst/>
          </a:prstGeom>
          <a:solidFill>
            <a:schemeClr val="bg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等线"/>
              <a:ea typeface="+mn-ea"/>
              <a:cs typeface="+mn-cs"/>
            </a:endParaRPr>
          </a:p>
        </p:txBody>
      </p:sp>
      <p:graphicFrame>
        <p:nvGraphicFramePr>
          <p:cNvPr id="11" name="Table 8">
            <a:extLst>
              <a:ext uri="{FF2B5EF4-FFF2-40B4-BE49-F238E27FC236}">
                <a16:creationId xmlns:a16="http://schemas.microsoft.com/office/drawing/2014/main" id="{BCFB388C-B7E7-F49F-88B2-563C5B4CCA23}"/>
              </a:ext>
            </a:extLst>
          </p:cNvPr>
          <p:cNvGraphicFramePr>
            <a:graphicFrameLocks noGrp="1"/>
          </p:cNvGraphicFramePr>
          <p:nvPr/>
        </p:nvGraphicFramePr>
        <p:xfrm>
          <a:off x="762000" y="275303"/>
          <a:ext cx="10848975" cy="1233102"/>
        </p:xfrm>
        <a:graphic>
          <a:graphicData uri="http://schemas.openxmlformats.org/drawingml/2006/table">
            <a:tbl>
              <a:tblPr firstRow="1" bandRow="1">
                <a:tableStyleId>{21E4AEA4-8DFA-4A89-87EB-49C32662AFE0}</a:tableStyleId>
              </a:tblPr>
              <a:tblGrid>
                <a:gridCol w="10848975">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200" dirty="0" err="1">
                          <a:latin typeface="Cambria" panose="02040503050406030204" pitchFamily="18" charset="0"/>
                          <a:ea typeface="Cambria" panose="02040503050406030204" pitchFamily="18" charset="0"/>
                        </a:rPr>
                        <a:t>Giới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thiệu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địa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điểm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tổ</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chức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những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en-US" sz="3200" dirty="0">
                          <a:latin typeface="Cambria" panose="02040503050406030204" pitchFamily="18" charset="0"/>
                          <a:ea typeface="Cambria" panose="02040503050406030204" pitchFamily="18" charset="0"/>
                        </a:rPr>
                        <a:t> </a:t>
                      </a:r>
                    </a:p>
                  </a:txBody>
                  <a:tcPr/>
                </a:tc>
                <a:extLst>
                  <a:ext uri="{0D108BD9-81ED-4DB2-BD59-A6C34878D82A}">
                    <a16:rowId xmlns:a16="http://schemas.microsoft.com/office/drawing/2014/main" val="901185074"/>
                  </a:ext>
                </a:extLst>
              </a:tr>
            </a:tbl>
          </a:graphicData>
        </a:graphic>
      </p:graphicFrame>
      <p:sp>
        <p:nvSpPr>
          <p:cNvPr id="12" name="Arrow: Right 11">
            <a:extLst>
              <a:ext uri="{FF2B5EF4-FFF2-40B4-BE49-F238E27FC236}">
                <a16:creationId xmlns:a16="http://schemas.microsoft.com/office/drawing/2014/main" id="{6F105704-C3A6-9BC1-E23A-5ACDB60C56D9}"/>
              </a:ext>
            </a:extLst>
          </p:cNvPr>
          <p:cNvSpPr/>
          <p:nvPr/>
        </p:nvSpPr>
        <p:spPr>
          <a:xfrm rot="5400000">
            <a:off x="5880843" y="15246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3" name="Table 12">
            <a:extLst>
              <a:ext uri="{FF2B5EF4-FFF2-40B4-BE49-F238E27FC236}">
                <a16:creationId xmlns:a16="http://schemas.microsoft.com/office/drawing/2014/main" id="{710893AE-5256-0D6D-0EF3-17F1B22AF60F}"/>
              </a:ext>
            </a:extLst>
          </p:cNvPr>
          <p:cNvGraphicFramePr>
            <a:graphicFrameLocks noGrp="1"/>
          </p:cNvGraphicFramePr>
          <p:nvPr/>
        </p:nvGraphicFramePr>
        <p:xfrm>
          <a:off x="752475" y="2165007"/>
          <a:ext cx="10839450" cy="1950720"/>
        </p:xfrm>
        <a:graphic>
          <a:graphicData uri="http://schemas.openxmlformats.org/drawingml/2006/table">
            <a:tbl>
              <a:tblPr firstRow="1" bandRow="1">
                <a:tableStyleId>{00A15C55-8517-42AA-B614-E9B94910E393}</a:tableStyleId>
              </a:tblPr>
              <a:tblGrid>
                <a:gridCol w="10839450">
                  <a:extLst>
                    <a:ext uri="{9D8B030D-6E8A-4147-A177-3AD203B41FA5}">
                      <a16:colId xmlns:a16="http://schemas.microsoft.com/office/drawing/2014/main" val="1401880992"/>
                    </a:ext>
                  </a:extLst>
                </a:gridCol>
              </a:tblGrid>
              <a:tr h="52903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471759004"/>
                  </a:ext>
                </a:extLst>
              </a:tr>
              <a:tr h="888864">
                <a:tc>
                  <a:txBody>
                    <a:bodyPr/>
                    <a:lstStyle/>
                    <a:p>
                      <a:pPr algn="just" rtl="0"/>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Nêu</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diễn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biến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của</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sự</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việc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theo</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trình</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tự</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thời</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gian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bắt</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đầu</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tiếp</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theo</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kết</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thúc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cần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nêu</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các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hoạt</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động</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việc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làm</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đúng</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với</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những</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gì</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em</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đã</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tham</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gia</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hoặc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chứng</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kiến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a:t>
                      </a:r>
                      <a:endParaRPr lang="en-US" sz="4400" b="0" dirty="0">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20399068"/>
                  </a:ext>
                </a:extLst>
              </a:tr>
            </a:tbl>
          </a:graphicData>
        </a:graphic>
      </p:graphicFrame>
      <p:sp>
        <p:nvSpPr>
          <p:cNvPr id="14" name="Arrow: Right 13">
            <a:extLst>
              <a:ext uri="{FF2B5EF4-FFF2-40B4-BE49-F238E27FC236}">
                <a16:creationId xmlns:a16="http://schemas.microsoft.com/office/drawing/2014/main" id="{D42205CD-E5D8-6EFB-A2D6-154A577428E7}"/>
              </a:ext>
            </a:extLst>
          </p:cNvPr>
          <p:cNvSpPr/>
          <p:nvPr/>
        </p:nvSpPr>
        <p:spPr>
          <a:xfrm rot="5400000">
            <a:off x="5861793" y="4097979"/>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5" name="Table 8">
            <a:extLst>
              <a:ext uri="{FF2B5EF4-FFF2-40B4-BE49-F238E27FC236}">
                <a16:creationId xmlns:a16="http://schemas.microsoft.com/office/drawing/2014/main" id="{C38C1D9D-38DD-F875-8A4D-89C0E1E752D3}"/>
              </a:ext>
            </a:extLst>
          </p:cNvPr>
          <p:cNvGraphicFramePr>
            <a:graphicFrameLocks noGrp="1"/>
          </p:cNvGraphicFramePr>
          <p:nvPr/>
        </p:nvGraphicFramePr>
        <p:xfrm>
          <a:off x="771525" y="4717026"/>
          <a:ext cx="10782300" cy="1463040"/>
        </p:xfrm>
        <a:graphic>
          <a:graphicData uri="http://schemas.openxmlformats.org/drawingml/2006/table">
            <a:tbl>
              <a:tblPr firstRow="1" bandRow="1">
                <a:tableStyleId>{93296810-A885-4BE3-A3E7-6D5BEEA58F35}</a:tableStyleId>
              </a:tblPr>
              <a:tblGrid>
                <a:gridCol w="10782300">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rtl="0"/>
                      <a:r>
                        <a:rPr lang="vi-VN" sz="2400" b="0" i="0" u="none" strike="noStrike" kern="1200" dirty="0">
                          <a:solidFill>
                            <a:schemeClr val="dk1"/>
                          </a:solidFill>
                          <a:effectLst/>
                          <a:latin typeface="Cambria" panose="02040503050406030204" pitchFamily="18" charset="0"/>
                          <a:ea typeface="Cambria" panose="02040503050406030204" pitchFamily="18" charset="0"/>
                          <a:cs typeface="+mn-cs"/>
                        </a:rPr>
                        <a:t>Bày tỏ cảm xúc, suy nghĩ về sự việc được tham gia, chứng kiến hoặc nêu việc mình muốn làm tiếp theo để thể hiện truyền thống </a:t>
                      </a:r>
                      <a:r>
                        <a:rPr lang="vi-VN" sz="2400" b="0" i="1" u="none" strike="noStrike" kern="1200" dirty="0">
                          <a:solidFill>
                            <a:schemeClr val="dk1"/>
                          </a:solidFill>
                          <a:effectLst/>
                          <a:latin typeface="Cambria" panose="02040503050406030204" pitchFamily="18" charset="0"/>
                          <a:ea typeface="Cambria" panose="02040503050406030204" pitchFamily="18" charset="0"/>
                          <a:cs typeface="+mn-cs"/>
                        </a:rPr>
                        <a:t>Uống nước nhớ nguồn</a:t>
                      </a:r>
                      <a:r>
                        <a:rPr lang="vi-VN" sz="2400" b="0" i="0" u="none" strike="noStrike" kern="1200" dirty="0">
                          <a:solidFill>
                            <a:schemeClr val="dk1"/>
                          </a:solidFill>
                          <a:effectLst/>
                          <a:latin typeface="Cambria" panose="02040503050406030204" pitchFamily="18" charset="0"/>
                          <a:ea typeface="Cambria" panose="02040503050406030204" pitchFamily="18" charset="0"/>
                          <a:cs typeface="+mn-cs"/>
                        </a:rPr>
                        <a:t>.</a:t>
                      </a:r>
                      <a:endParaRPr lang="vi-VN" sz="4400" b="0" dirty="0">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16555" y="100965"/>
            <a:ext cx="5976854" cy="1251585"/>
          </a:xfrm>
          <a:prstGeom prst="rect">
            <a:avLst/>
          </a:prstGeom>
        </p:spPr>
      </p:pic>
      <p:sp>
        <p:nvSpPr>
          <p:cNvPr id="39939" name="Content Placeholder 2"/>
          <p:cNvSpPr>
            <a:spLocks noGrp="1"/>
          </p:cNvSpPr>
          <p:nvPr>
            <p:ph idx="1"/>
          </p:nvPr>
        </p:nvSpPr>
        <p:spPr bwMode="auto">
          <a:xfrm>
            <a:off x="781050" y="1833245"/>
            <a:ext cx="10763250" cy="1310005"/>
          </a:xfrm>
          <a:noFill/>
          <a:ln>
            <a:miter lim="800000"/>
          </a:ln>
        </p:spPr>
        <p:txBody>
          <a:bodyPr vert="horz" wrap="square" lIns="91440" tIns="45720" rIns="91440" bIns="45720" numCol="1" anchor="t" anchorCtr="0" compatLnSpc="1">
            <a:noAutofit/>
          </a:bodyPr>
          <a:lstStyle/>
          <a:p>
            <a:pPr marL="0" indent="0" algn="just">
              <a:buNone/>
            </a:pPr>
            <a:r>
              <a:rPr lang="vi-VN" altLang="en-US" sz="44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Để khen thưởng, động viên cho những học sinh có thành tích tốt trong năm học vừa qua trường em đã tổ chức một chuyến viếng lăng Bác.</a:t>
            </a:r>
            <a:endPar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1A03AB4-6346-220C-1702-56DE252D1D70}"/>
              </a:ext>
            </a:extLst>
          </p:cNvPr>
          <p:cNvSpPr txBox="1"/>
          <p:nvPr/>
        </p:nvSpPr>
        <p:spPr>
          <a:xfrm>
            <a:off x="4124325" y="400050"/>
            <a:ext cx="3419475" cy="707886"/>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Mở</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bài</a:t>
            </a:r>
            <a:endParaRPr lang="en-US" sz="40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barn(inVertical)">
                                      <p:cBhvr>
                                        <p:cTn id="7" dur="500"/>
                                        <p:tgtEl>
                                          <p:spTgt spid="3993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arn(inVertical)">
                                      <p:cBhvr>
                                        <p:cTn id="12"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16555" y="100965"/>
            <a:ext cx="5976854" cy="1251585"/>
          </a:xfrm>
          <a:prstGeom prst="rect">
            <a:avLst/>
          </a:prstGeom>
        </p:spPr>
      </p:pic>
      <p:sp>
        <p:nvSpPr>
          <p:cNvPr id="39939" name="Content Placeholder 2"/>
          <p:cNvSpPr>
            <a:spLocks noGrp="1"/>
          </p:cNvSpPr>
          <p:nvPr>
            <p:ph idx="1"/>
          </p:nvPr>
        </p:nvSpPr>
        <p:spPr bwMode="auto">
          <a:xfrm>
            <a:off x="381000" y="1585595"/>
            <a:ext cx="11439525" cy="1310005"/>
          </a:xfrm>
          <a:noFill/>
          <a:ln>
            <a:miter lim="800000"/>
          </a:ln>
        </p:spPr>
        <p:txBody>
          <a:bodyPr vert="horz" wrap="square" lIns="91440" tIns="45720" rIns="91440" bIns="45720" numCol="1" anchor="t" anchorCtr="0" compatLnSpc="1">
            <a:noAutofit/>
          </a:bodyPr>
          <a:lstStyle/>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Sáu giờ sáng, tất cả các chiếc xe đều xuất phát. Chuyến xe dừng tại lăng Bác lúc bảy giờ ba mươi phút sáng. </a:t>
            </a:r>
          </a:p>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Ngay khi bước xuống xe cảm giác đầu tiên của em là sự choáng ngợp bởi không gian rộng lớn và sự trang nghiêm, thành kính nơi đây. </a:t>
            </a:r>
          </a:p>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Đầu tiên, chúng em đi trên đường vào lăng Bác với rất nhiều những chú bộ đội đứng gác lăng, các chú đứng trang nghiêm với khẩu súng trên vai. Các chú bộ đội là người ngày đêm canh giữ, bảo vệ bình yên cho giấc ngủ của Bác, ai cũng có khuôn mặt thật nghiêm trang.</a:t>
            </a:r>
          </a:p>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Sau đó là lễ duyệt binh rất hào hùng, nghiêm trang.</a:t>
            </a:r>
          </a:p>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Tiếp theo, chúng em được các thầy cô hướng dẫn xếp hàng để đi vào lăng. Không gian trong lăng không rộng lắm nhưng không khí lại vô cùng thành kính, thiêng liêng. Bác nằm đấy, đôi mắt hiền từ nhắm lại như đang chìm vào giấc ngủ sâu, miệng Bác như hé một nụ cười. Bác như phát ra vầng hào quang chói lọi, vừa suy nghĩ, vừa gần gũi.</a:t>
            </a:r>
          </a:p>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Cuối cùng, chúng em đi thăm quan Phủ Chủ tịch, nhà sàn, ao cá Bác Hồ, nhà Bảo tàng, được nhìn tận mắt từng dụng cụ sinh hoạt của Bác thường ngày: đôi dép cao su, chiếc gậy tre, chiếc mũ cối, bộ quần áo vải bạc màu, chiếc giường Bác nằm, chiếc bàn làm việc, chiếc ghế Bác ngồi… Những câu chuyện về Bác khiến chúng em cảm thấy thật tự hào.</a:t>
            </a:r>
            <a:endParaRPr 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1A03AB4-6346-220C-1702-56DE252D1D70}"/>
              </a:ext>
            </a:extLst>
          </p:cNvPr>
          <p:cNvSpPr txBox="1"/>
          <p:nvPr/>
        </p:nvSpPr>
        <p:spPr>
          <a:xfrm>
            <a:off x="4124325" y="400050"/>
            <a:ext cx="34194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Thân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087483570"/>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barn(inVertical)">
                                      <p:cBhvr>
                                        <p:cTn id="7" dur="500"/>
                                        <p:tgtEl>
                                          <p:spTgt spid="3993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arn(inVertical)">
                                      <p:cBhvr>
                                        <p:cTn id="12" dur="500"/>
                                        <p:tgtEl>
                                          <p:spTgt spid="39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barn(inVertical)">
                                      <p:cBhvr>
                                        <p:cTn id="17" dur="500"/>
                                        <p:tgtEl>
                                          <p:spTgt spid="399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barn(inVertical)">
                                      <p:cBhvr>
                                        <p:cTn id="22" dur="500"/>
                                        <p:tgtEl>
                                          <p:spTgt spid="399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barn(inVertical)">
                                      <p:cBhvr>
                                        <p:cTn id="27" dur="500"/>
                                        <p:tgtEl>
                                          <p:spTgt spid="399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9939">
                                            <p:txEl>
                                              <p:pRg st="4" end="4"/>
                                            </p:txEl>
                                          </p:spTgt>
                                        </p:tgtEl>
                                        <p:attrNameLst>
                                          <p:attrName>style.visibility</p:attrName>
                                        </p:attrNameLst>
                                      </p:cBhvr>
                                      <p:to>
                                        <p:strVal val="visible"/>
                                      </p:to>
                                    </p:set>
                                    <p:animEffect transition="in" filter="barn(inVertical)">
                                      <p:cBhvr>
                                        <p:cTn id="32" dur="500"/>
                                        <p:tgtEl>
                                          <p:spTgt spid="3993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9939">
                                            <p:txEl>
                                              <p:pRg st="5" end="5"/>
                                            </p:txEl>
                                          </p:spTgt>
                                        </p:tgtEl>
                                        <p:attrNameLst>
                                          <p:attrName>style.visibility</p:attrName>
                                        </p:attrNameLst>
                                      </p:cBhvr>
                                      <p:to>
                                        <p:strVal val="visible"/>
                                      </p:to>
                                    </p:set>
                                    <p:animEffect transition="in" filter="barn(inVertical)">
                                      <p:cBhvr>
                                        <p:cTn id="37"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16555" y="100965"/>
            <a:ext cx="5976854" cy="1251585"/>
          </a:xfrm>
          <a:prstGeom prst="rect">
            <a:avLst/>
          </a:prstGeom>
        </p:spPr>
      </p:pic>
      <p:sp>
        <p:nvSpPr>
          <p:cNvPr id="39939" name="Content Placeholder 2"/>
          <p:cNvSpPr>
            <a:spLocks noGrp="1"/>
          </p:cNvSpPr>
          <p:nvPr>
            <p:ph idx="1"/>
          </p:nvPr>
        </p:nvSpPr>
        <p:spPr bwMode="auto">
          <a:xfrm>
            <a:off x="676275" y="1709420"/>
            <a:ext cx="10763250" cy="1310005"/>
          </a:xfrm>
          <a:noFill/>
          <a:ln>
            <a:miter lim="800000"/>
          </a:ln>
        </p:spPr>
        <p:txBody>
          <a:bodyPr vert="horz" wrap="square" lIns="91440" tIns="45720" rIns="91440" bIns="45720" numCol="1" anchor="t" anchorCtr="0" compatLnSpc="1">
            <a:noAutofit/>
          </a:bodyPr>
          <a:lstStyle/>
          <a:p>
            <a:pPr marL="0" indent="0" algn="just">
              <a:buNone/>
            </a:pPr>
            <a:r>
              <a:rPr lang="vi-VN" altLang="en-US" sz="40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Chuyến tham quan lăng Bác quả thật là một chuyến đi đầy thú vị. Cũng qua chuyến đi này, em càng biết ơn Bác Hồ, tự hào về truyền thống lịch sử của dân tộc ta và thêm yêu quê hương, đất nước của mình.</a:t>
            </a:r>
            <a:endPar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1A03AB4-6346-220C-1702-56DE252D1D70}"/>
              </a:ext>
            </a:extLst>
          </p:cNvPr>
          <p:cNvSpPr txBox="1"/>
          <p:nvPr/>
        </p:nvSpPr>
        <p:spPr>
          <a:xfrm>
            <a:off x="4124325" y="400050"/>
            <a:ext cx="34194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Thân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0602591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barn(inVertical)">
                                      <p:cBhvr>
                                        <p:cTn id="7" dur="500"/>
                                        <p:tgtEl>
                                          <p:spTgt spid="3993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arn(inVertical)">
                                      <p:cBhvr>
                                        <p:cTn id="12"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2"/>
          <p:cNvPicPr>
            <a:picLocks noChangeAspect="1"/>
          </p:cNvPicPr>
          <p:nvPr/>
        </p:nvPicPr>
        <p:blipFill>
          <a:blip r:embed="rId2"/>
          <a:stretch>
            <a:fillRect/>
          </a:stretch>
        </p:blipFill>
        <p:spPr>
          <a:xfrm>
            <a:off x="0" y="5748020"/>
            <a:ext cx="12192000" cy="1109980"/>
          </a:xfrm>
          <a:prstGeom prst="rect">
            <a:avLst/>
          </a:prstGeom>
          <a:noFill/>
          <a:ln w="9525">
            <a:noFill/>
          </a:ln>
        </p:spPr>
      </p:pic>
      <p:pic>
        <p:nvPicPr>
          <p:cNvPr id="9221" name="Picture 5" descr="21"/>
          <p:cNvPicPr>
            <a:picLocks noChangeAspect="1"/>
          </p:cNvPicPr>
          <p:nvPr/>
        </p:nvPicPr>
        <p:blipFill>
          <a:blip r:embed="rId3"/>
          <a:srcRect l="6430" r="6534" b="15582"/>
          <a:stretch>
            <a:fillRect/>
          </a:stretch>
        </p:blipFill>
        <p:spPr>
          <a:xfrm>
            <a:off x="847" y="69427"/>
            <a:ext cx="12142047" cy="6789420"/>
          </a:xfrm>
          <a:prstGeom prst="rect">
            <a:avLst/>
          </a:prstGeom>
          <a:noFill/>
          <a:ln w="9525">
            <a:noFill/>
          </a:ln>
        </p:spPr>
      </p:pic>
      <p:sp>
        <p:nvSpPr>
          <p:cNvPr id="9222" name="Text Box 6"/>
          <p:cNvSpPr txBox="1"/>
          <p:nvPr/>
        </p:nvSpPr>
        <p:spPr>
          <a:xfrm rot="21300000">
            <a:off x="4267835" y="1485009"/>
            <a:ext cx="4293235" cy="3139321"/>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3. </a:t>
            </a:r>
            <a:r>
              <a:rPr kumimoji="0" lang="en-GB" altLang="en-US" sz="6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Góp</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ý </a:t>
            </a:r>
            <a:r>
              <a:rPr kumimoji="0" lang="en-GB" alt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và</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a:t>
            </a:r>
            <a:r>
              <a:rPr kumimoji="0" lang="en-GB" alt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chỉnh</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a:t>
            </a:r>
            <a:r>
              <a:rPr kumimoji="0" lang="en-GB" alt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sửa</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a:t>
            </a:r>
            <a:r>
              <a:rPr kumimoji="0" lang="en-GB" alt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dàn</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ý</a:t>
            </a:r>
            <a:endParaRPr kumimoji="0" lang="en-GB" alt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p:cTn id="18" dur="500" fill="hold"/>
                                        <p:tgtEl>
                                          <p:spTgt spid="9222"/>
                                        </p:tgtEl>
                                        <p:attrNameLst>
                                          <p:attrName>ppt_w</p:attrName>
                                        </p:attrNameLst>
                                      </p:cBhvr>
                                      <p:tavLst>
                                        <p:tav tm="0">
                                          <p:val>
                                            <p:fltVal val="0"/>
                                          </p:val>
                                        </p:tav>
                                        <p:tav tm="100000">
                                          <p:val>
                                            <p:strVal val="#ppt_w"/>
                                          </p:val>
                                        </p:tav>
                                      </p:tavLst>
                                    </p:anim>
                                    <p:anim calcmode="lin" valueType="num">
                                      <p:cBhvr>
                                        <p:cTn id="19" dur="500" fill="hold"/>
                                        <p:tgtEl>
                                          <p:spTgt spid="9222"/>
                                        </p:tgtEl>
                                        <p:attrNameLst>
                                          <p:attrName>ppt_h</p:attrName>
                                        </p:attrNameLst>
                                      </p:cBhvr>
                                      <p:tavLst>
                                        <p:tav tm="0">
                                          <p:val>
                                            <p:fltVal val="0"/>
                                          </p:val>
                                        </p:tav>
                                        <p:tav tm="100000">
                                          <p:val>
                                            <p:strVal val="#ppt_h"/>
                                          </p:val>
                                        </p:tav>
                                      </p:tavLst>
                                    </p:anim>
                                    <p:animEffect transition="in" filter="fade">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5425" y="226060"/>
            <a:ext cx="11739880" cy="6405880"/>
          </a:xfrm>
          <a:prstGeom prst="roundRect">
            <a:avLst/>
          </a:prstGeom>
          <a:solidFill>
            <a:schemeClr val="bg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2" name="Rectangle: Rounded Corners 1">
            <a:extLst>
              <a:ext uri="{FF2B5EF4-FFF2-40B4-BE49-F238E27FC236}">
                <a16:creationId xmlns:a16="http://schemas.microsoft.com/office/drawing/2014/main" id="{8BCC8B39-1297-10B2-2192-FB84C9138DBA}"/>
              </a:ext>
            </a:extLst>
          </p:cNvPr>
          <p:cNvSpPr/>
          <p:nvPr/>
        </p:nvSpPr>
        <p:spPr>
          <a:xfrm>
            <a:off x="704850" y="2247900"/>
            <a:ext cx="2219325" cy="14001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Cambria" panose="02040503050406030204" pitchFamily="18" charset="0"/>
                <a:ea typeface="Cambria" panose="02040503050406030204" pitchFamily="18" charset="0"/>
              </a:rPr>
              <a:t>Bố</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cục</a:t>
            </a:r>
            <a:endParaRPr lang="en-US" sz="4800" b="1" dirty="0">
              <a:solidFill>
                <a:srgbClr val="00206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79EE0926-7964-EBB0-2523-5FDFC9DD21E8}"/>
              </a:ext>
            </a:extLst>
          </p:cNvPr>
          <p:cNvSpPr/>
          <p:nvPr/>
        </p:nvSpPr>
        <p:spPr>
          <a:xfrm>
            <a:off x="3743325" y="2219325"/>
            <a:ext cx="3038475" cy="14001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Trình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việc</a:t>
            </a:r>
            <a:endParaRPr lang="en-US" sz="3600" b="1" dirty="0">
              <a:solidFill>
                <a:srgbClr val="002060"/>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AE3EEB0E-8FC9-D27C-9E4B-0B1926D85C87}"/>
              </a:ext>
            </a:extLst>
          </p:cNvPr>
          <p:cNvSpPr/>
          <p:nvPr/>
        </p:nvSpPr>
        <p:spPr>
          <a:xfrm>
            <a:off x="7448550" y="2171700"/>
            <a:ext cx="4276725" cy="14001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Việc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hoạt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động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việc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làm</a:t>
            </a:r>
            <a:endParaRPr lang="en-US" sz="3600" b="1"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6A846D8-FC97-0A93-072D-CFF06048DBB1}"/>
              </a:ext>
            </a:extLst>
          </p:cNvPr>
          <p:cNvSpPr txBox="1"/>
          <p:nvPr/>
        </p:nvSpPr>
        <p:spPr>
          <a:xfrm>
            <a:off x="4781550" y="409575"/>
            <a:ext cx="2466975" cy="1015663"/>
          </a:xfrm>
          <a:prstGeom prst="rect">
            <a:avLst/>
          </a:prstGeom>
          <a:noFill/>
        </p:spPr>
        <p:txBody>
          <a:bodyPr wrap="square" rtlCol="0">
            <a:spAutoFit/>
          </a:bodyPr>
          <a:lstStyle/>
          <a:p>
            <a:r>
              <a:rPr lang="en-US" sz="6000" dirty="0" err="1">
                <a:latin typeface="Cambria" panose="02040503050406030204" pitchFamily="18" charset="0"/>
                <a:ea typeface="Cambria" panose="02040503050406030204" pitchFamily="18" charset="0"/>
              </a:rPr>
              <a:t>Lưu</a:t>
            </a:r>
            <a:r>
              <a:rPr lang="en-US" sz="6000" dirty="0">
                <a:latin typeface="Cambria" panose="02040503050406030204" pitchFamily="18" charset="0"/>
                <a:ea typeface="Cambria" panose="02040503050406030204" pitchFamily="18" charset="0"/>
              </a:rPr>
              <a:t> ý:</a:t>
            </a:r>
          </a:p>
        </p:txBody>
      </p:sp>
    </p:spTree>
    <p:extLst>
      <p:ext uri="{BB962C8B-B14F-4D97-AF65-F5344CB8AC3E}">
        <p14:creationId xmlns:p14="http://schemas.microsoft.com/office/powerpoint/2010/main" val="1484708026"/>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2305" y="734060"/>
            <a:ext cx="3521710" cy="498602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025" y="2673985"/>
            <a:ext cx="3493135" cy="3860165"/>
          </a:xfrm>
          <a:prstGeom prst="rect">
            <a:avLst/>
          </a:prstGeom>
        </p:spPr>
      </p:pic>
      <p:pic>
        <p:nvPicPr>
          <p:cNvPr id="2" name="Picture 1">
            <a:extLst>
              <a:ext uri="{FF2B5EF4-FFF2-40B4-BE49-F238E27FC236}">
                <a16:creationId xmlns:a16="http://schemas.microsoft.com/office/drawing/2014/main" id="{C2136995-97F6-3520-9DA1-94F4E7176AF1}"/>
              </a:ext>
            </a:extLst>
          </p:cNvPr>
          <p:cNvPicPr>
            <a:picLocks noChangeAspect="1"/>
          </p:cNvPicPr>
          <p:nvPr/>
        </p:nvPicPr>
        <p:blipFill>
          <a:blip r:embed="rId4"/>
          <a:stretch>
            <a:fillRect/>
          </a:stretch>
        </p:blipFill>
        <p:spPr>
          <a:xfrm>
            <a:off x="213762" y="1267119"/>
            <a:ext cx="8297375" cy="1999661"/>
          </a:xfrm>
          <a:prstGeom prst="rect">
            <a:avLst/>
          </a:prstGeom>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96595" y="382270"/>
            <a:ext cx="10797540" cy="3153410"/>
          </a:xfrm>
          <a:prstGeom prst="rect">
            <a:avLst/>
          </a:prstGeom>
        </p:spPr>
      </p:pic>
      <p:pic>
        <p:nvPicPr>
          <p:cNvPr id="6" name="Picture 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544695" y="3535680"/>
            <a:ext cx="3103245" cy="3075940"/>
          </a:xfrm>
          <a:prstGeom prst="rect">
            <a:avLst/>
          </a:prstGeom>
        </p:spPr>
      </p:pic>
      <p:sp>
        <p:nvSpPr>
          <p:cNvPr id="4" name="Rectangles 3"/>
          <p:cNvSpPr/>
          <p:nvPr/>
        </p:nvSpPr>
        <p:spPr>
          <a:xfrm>
            <a:off x="3225800" y="1048385"/>
            <a:ext cx="5568950" cy="1200329"/>
          </a:xfrm>
          <a:prstGeom prst="rect">
            <a:avLst/>
          </a:prstGeom>
          <a:noFill/>
          <a:ln>
            <a:noFill/>
          </a:ln>
        </p:spPr>
        <p:txBody>
          <a:bodyPr wrap="square" rtlCol="0" anchor="t">
            <a:prstTxWarp prst="textNoShape">
              <a:avLst/>
            </a:prstTxWarp>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7200" b="1" dirty="0">
                <a:ln w="10160">
                  <a:solidFill>
                    <a:srgbClr val="5B9BD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cs typeface="Calibri" panose="020F0502020204030204" charset="0"/>
              </a:rPr>
              <a:t>KHỞI ĐỘNG</a:t>
            </a:r>
            <a:endParaRPr kumimoji="0" lang="en-GB" altLang="en-US" sz="72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charset="0"/>
              <a:ea typeface="+mn-ea"/>
              <a:cs typeface="Calibri" panose="020F0502020204030204" charset="0"/>
            </a:endParaRPr>
          </a:p>
        </p:txBody>
      </p:sp>
    </p:spTree>
  </p:cSld>
  <p:clrMapOvr>
    <a:masterClrMapping/>
  </p:clrMapOvr>
  <mc:AlternateContent xmlns:mc="http://schemas.openxmlformats.org/markup-compatibility/2006" xmlns:p15="http://schemas.microsoft.com/office/powerpoint/2012/main">
    <mc:Choice Requires="p15">
      <p:transition advClick="0">
        <p15:prstTrans prst="airplan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p:cNvSpPr/>
          <p:nvPr/>
        </p:nvSpPr>
        <p:spPr>
          <a:xfrm>
            <a:off x="454659" y="2609850"/>
            <a:ext cx="11423015" cy="3457575"/>
          </a:xfrm>
          <a:prstGeom prst="roundRect">
            <a:avLst/>
          </a:prstGeom>
          <a:solidFill>
            <a:srgbClr val="FFFFFF">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pPr>
            <a:r>
              <a:rPr lang="vi-VN" altLang="en-US" sz="40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Chuẩn bị nội dung (chọn nội dung sự việc)</a:t>
            </a:r>
            <a:endParaRPr lang="en-US" altLang="en-US" sz="40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endParaRPr>
          </a:p>
          <a:p>
            <a:pPr marL="571500" lvl="0" indent="-571500" algn="just">
              <a:buFont typeface="Arial" panose="020B0604020202020204" pitchFamily="34" charset="0"/>
              <a:buChar char="•"/>
            </a:pPr>
            <a:r>
              <a:rPr lang="en-US" altLang="en-US" sz="40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L</a:t>
            </a:r>
            <a:r>
              <a:rPr lang="vi-VN" altLang="en-US" sz="40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iệt kê hoặc nhớ lại những sự việc (hoạt động)</a:t>
            </a:r>
            <a:endParaRPr lang="en-US" altLang="en-US" sz="40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endParaRPr>
          </a:p>
          <a:p>
            <a:pPr marL="571500" lvl="0" indent="-571500" algn="just">
              <a:buFont typeface="Arial" panose="020B0604020202020204" pitchFamily="34" charset="0"/>
              <a:buChar char="•"/>
            </a:pPr>
            <a:r>
              <a:rPr lang="en-US" altLang="en-US" sz="40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S</a:t>
            </a:r>
            <a:r>
              <a:rPr lang="vi-VN" altLang="en-US" sz="40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ắp xếp theo trình tự hợp lý (trước – sau, bắt đầu – kết thúc,…).</a:t>
            </a:r>
            <a:endParaRPr kumimoji="0" lang="en-GB" altLang="en-US" sz="4000" b="1" i="0" u="none" strike="noStrike" kern="1200" cap="none" spc="0" normalizeH="0" baseline="0" noProof="0" dirty="0">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 Box 3"/>
          <p:cNvSpPr txBox="1"/>
          <p:nvPr/>
        </p:nvSpPr>
        <p:spPr>
          <a:xfrm>
            <a:off x="457200" y="451485"/>
            <a:ext cx="11172825" cy="156966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Để lập được dàn ý cho bài văn thuật lại một sự việc cần chuẩn bị những gì?</a:t>
            </a:r>
            <a:endParaRPr kumimoji="0" lang="en-GB" alt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p:cNvSpPr/>
          <p:nvPr/>
        </p:nvSpPr>
        <p:spPr>
          <a:xfrm>
            <a:off x="1521459" y="2819400"/>
            <a:ext cx="9546591" cy="2371725"/>
          </a:xfrm>
          <a:prstGeom prst="roundRect">
            <a:avLst/>
          </a:prstGeom>
          <a:solidFill>
            <a:srgbClr val="FFFFFF">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en-US" sz="54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Gồm 3 phần chính </a:t>
            </a:r>
            <a:endParaRPr lang="en-US" altLang="en-US" sz="54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endParaRPr>
          </a:p>
          <a:p>
            <a:pPr lvl="0" algn="ctr"/>
            <a:r>
              <a:rPr lang="vi-VN" altLang="en-US" sz="5400" b="1" dirty="0">
                <a:ln/>
                <a:solidFill>
                  <a:srgbClr val="FF0000"/>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(Mở bài, Thân bài và Kết bài)</a:t>
            </a:r>
            <a:endParaRPr kumimoji="0" lang="en-GB" altLang="en-US" sz="5400" b="1" i="0" u="none" strike="noStrike" kern="1200" cap="none" spc="0" normalizeH="0" baseline="0" noProof="0" dirty="0">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 Box 3"/>
          <p:cNvSpPr txBox="1"/>
          <p:nvPr/>
        </p:nvSpPr>
        <p:spPr>
          <a:xfrm>
            <a:off x="457200" y="451485"/>
            <a:ext cx="11172825" cy="132343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Dàn ý cho bài văn thuật lại một sự việc gồm mấy phần chính, đó là những phần nào?</a:t>
            </a:r>
            <a:endParaRPr kumimoji="0" lang="en-GB"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13141435"/>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p:cNvSpPr txBox="1"/>
          <p:nvPr/>
        </p:nvSpPr>
        <p:spPr>
          <a:xfrm>
            <a:off x="1877695" y="1055785"/>
            <a:ext cx="8958580" cy="502285"/>
          </a:xfrm>
          <a:prstGeom prst="rect">
            <a:avLst/>
          </a:prstGeom>
        </p:spPr>
        <p:txBody>
          <a:bodyPr wrap="square" lIns="0" tIns="0" rIns="0" bIns="0" rtlCol="0" anchor="t">
            <a:spAutoFit/>
          </a:bodyPr>
          <a:lstStyle/>
          <a:p>
            <a:pPr marL="0" marR="0" lvl="0" indent="0" algn="ctr" defTabSz="914400" rtl="0" eaLnBrk="1" fontAlgn="auto" latinLnBrk="0" hangingPunct="1">
              <a:lnSpc>
                <a:spcPts val="3920"/>
              </a:lnSpc>
              <a:spcBef>
                <a:spcPts val="0"/>
              </a:spcBef>
              <a:spcAft>
                <a:spcPts val="0"/>
              </a:spcAft>
              <a:buClrTx/>
              <a:buSzTx/>
              <a:buFontTx/>
              <a:buNone/>
              <a:tabLst/>
              <a:defRPr/>
            </a:pPr>
            <a:r>
              <a:rPr kumimoji="0" lang="en-GB" altLang="en-US" sz="4800" b="1" i="0" u="none" strike="noStrike" kern="1200" cap="none" spc="750" normalizeH="0" baseline="0" noProof="0">
                <a:ln>
                  <a:noFill/>
                </a:ln>
                <a:solidFill>
                  <a:prstClr val="black"/>
                </a:solidFill>
                <a:effectLst>
                  <a:outerShdw blurRad="38100" dist="19050" dir="2700000" algn="tl" rotWithShape="0">
                    <a:prstClr val="black">
                      <a:alpha val="40000"/>
                    </a:prstClr>
                  </a:outerShdw>
                </a:effectLst>
                <a:uLnTx/>
                <a:uFillTx/>
                <a:latin typeface="Calibri" panose="020F0502020204030204" charset="0"/>
                <a:ea typeface="+mn-ea"/>
                <a:cs typeface="Calibri" panose="020F0502020204030204" charset="0"/>
              </a:rPr>
              <a:t>TẬP LÀM VĂN TUẦN 8  </a:t>
            </a:r>
          </a:p>
        </p:txBody>
      </p:sp>
      <p:pic>
        <p:nvPicPr>
          <p:cNvPr id="2" name="Picture 1"/>
          <p:cNvPicPr>
            <a:picLocks noChangeAspect="1"/>
          </p:cNvPicPr>
          <p:nvPr/>
        </p:nvPicPr>
        <p:blipFill>
          <a:blip r:embed="rId3"/>
          <a:stretch>
            <a:fillRect/>
          </a:stretch>
        </p:blipFill>
        <p:spPr>
          <a:xfrm>
            <a:off x="5624830" y="4152900"/>
            <a:ext cx="4419600" cy="838200"/>
          </a:xfrm>
          <a:prstGeom prst="rect">
            <a:avLst/>
          </a:prstGeom>
        </p:spPr>
      </p:pic>
      <p:pic>
        <p:nvPicPr>
          <p:cNvPr id="4" name="Picture 3"/>
          <p:cNvPicPr>
            <a:picLocks noChangeAspect="1"/>
          </p:cNvPicPr>
          <p:nvPr/>
        </p:nvPicPr>
        <p:blipFill>
          <a:blip r:embed="rId4"/>
          <a:stretch>
            <a:fillRect/>
          </a:stretch>
        </p:blipFill>
        <p:spPr>
          <a:xfrm>
            <a:off x="2899410" y="2002790"/>
            <a:ext cx="6915785" cy="1706245"/>
          </a:xfrm>
          <a:prstGeom prst="rect">
            <a:avLst/>
          </a:prstGeom>
        </p:spPr>
      </p:pic>
      <p:pic>
        <p:nvPicPr>
          <p:cNvPr id="5"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901"/>
            <a:ext cx="12192000" cy="6856195"/>
          </a:xfrm>
          <a:prstGeom prst="rect">
            <a:avLst/>
          </a:prstGeom>
        </p:spPr>
      </p:pic>
      <p:grpSp>
        <p:nvGrpSpPr>
          <p:cNvPr id="7" name="组合 3"/>
          <p:cNvGrpSpPr/>
          <p:nvPr userDrawn="1"/>
        </p:nvGrpSpPr>
        <p:grpSpPr>
          <a:xfrm>
            <a:off x="653415" y="0"/>
            <a:ext cx="10885805" cy="4596765"/>
            <a:chOff x="1837852" y="0"/>
            <a:chExt cx="5468296" cy="3715098"/>
          </a:xfrm>
        </p:grpSpPr>
        <p:sp>
          <p:nvSpPr>
            <p:cNvPr id="8" name="圆角矩形 4"/>
            <p:cNvSpPr/>
            <p:nvPr/>
          </p:nvSpPr>
          <p:spPr>
            <a:xfrm>
              <a:off x="1837852" y="1264596"/>
              <a:ext cx="5468296" cy="2450502"/>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cxnSp>
          <p:nvCxnSpPr>
            <p:cNvPr id="10" name="直接连接符 5"/>
            <p:cNvCxnSpPr/>
            <p:nvPr/>
          </p:nvCxnSpPr>
          <p:spPr>
            <a:xfrm flipV="1">
              <a:off x="3200400" y="0"/>
              <a:ext cx="0" cy="1264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6"/>
            <p:cNvCxnSpPr/>
            <p:nvPr/>
          </p:nvCxnSpPr>
          <p:spPr>
            <a:xfrm flipV="1">
              <a:off x="5943600" y="0"/>
              <a:ext cx="0" cy="1264596"/>
            </a:xfrm>
            <a:prstGeom prst="line">
              <a:avLst/>
            </a:prstGeom>
          </p:spPr>
          <p:style>
            <a:lnRef idx="1">
              <a:schemeClr val="accent1"/>
            </a:lnRef>
            <a:fillRef idx="0">
              <a:schemeClr val="accent1"/>
            </a:fillRef>
            <a:effectRef idx="0">
              <a:schemeClr val="accent1"/>
            </a:effectRef>
            <a:fontRef idx="minor">
              <a:schemeClr val="tx1"/>
            </a:fontRef>
          </p:style>
        </p:cxnSp>
        <p:sp>
          <p:nvSpPr>
            <p:cNvPr id="12" name="椭圆 7"/>
            <p:cNvSpPr/>
            <p:nvPr/>
          </p:nvSpPr>
          <p:spPr>
            <a:xfrm>
              <a:off x="3124200" y="1199702"/>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sp>
          <p:nvSpPr>
            <p:cNvPr id="14" name="椭圆 8"/>
            <p:cNvSpPr/>
            <p:nvPr/>
          </p:nvSpPr>
          <p:spPr>
            <a:xfrm>
              <a:off x="5867400" y="1205753"/>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grpSp>
      <p:pic>
        <p:nvPicPr>
          <p:cNvPr id="6" name="Picture 5">
            <a:extLst>
              <a:ext uri="{FF2B5EF4-FFF2-40B4-BE49-F238E27FC236}">
                <a16:creationId xmlns:a16="http://schemas.microsoft.com/office/drawing/2014/main" id="{DCB04556-56F6-772E-6E80-D8C247F1F582}"/>
              </a:ext>
            </a:extLst>
          </p:cNvPr>
          <p:cNvPicPr>
            <a:picLocks noChangeAspect="1"/>
          </p:cNvPicPr>
          <p:nvPr/>
        </p:nvPicPr>
        <p:blipFill>
          <a:blip r:embed="rId6"/>
          <a:stretch>
            <a:fillRect/>
          </a:stretch>
        </p:blipFill>
        <p:spPr>
          <a:xfrm>
            <a:off x="4799734" y="229281"/>
            <a:ext cx="2402032" cy="1865538"/>
          </a:xfrm>
          <a:prstGeom prst="rect">
            <a:avLst/>
          </a:prstGeom>
        </p:spPr>
      </p:pic>
      <p:pic>
        <p:nvPicPr>
          <p:cNvPr id="13" name="Picture 12">
            <a:extLst>
              <a:ext uri="{FF2B5EF4-FFF2-40B4-BE49-F238E27FC236}">
                <a16:creationId xmlns:a16="http://schemas.microsoft.com/office/drawing/2014/main" id="{490C176C-F7CA-DBC2-5349-3E6C142952F3}"/>
              </a:ext>
            </a:extLst>
          </p:cNvPr>
          <p:cNvPicPr>
            <a:picLocks noChangeAspect="1"/>
          </p:cNvPicPr>
          <p:nvPr/>
        </p:nvPicPr>
        <p:blipFill>
          <a:blip r:embed="rId7"/>
          <a:stretch>
            <a:fillRect/>
          </a:stretch>
        </p:blipFill>
        <p:spPr>
          <a:xfrm>
            <a:off x="505527" y="2166297"/>
            <a:ext cx="11686473" cy="19389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96595" y="382270"/>
            <a:ext cx="10797540" cy="3153410"/>
          </a:xfrm>
          <a:prstGeom prst="rect">
            <a:avLst/>
          </a:prstGeom>
        </p:spPr>
      </p:pic>
      <p:pic>
        <p:nvPicPr>
          <p:cNvPr id="6" name="Picture 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544695" y="3535680"/>
            <a:ext cx="3103245" cy="3075940"/>
          </a:xfrm>
          <a:prstGeom prst="rect">
            <a:avLst/>
          </a:prstGeom>
        </p:spPr>
      </p:pic>
      <p:sp>
        <p:nvSpPr>
          <p:cNvPr id="4" name="Rectangles 3"/>
          <p:cNvSpPr/>
          <p:nvPr/>
        </p:nvSpPr>
        <p:spPr>
          <a:xfrm>
            <a:off x="3225800" y="1048385"/>
            <a:ext cx="5568950" cy="1200329"/>
          </a:xfrm>
          <a:prstGeom prst="rect">
            <a:avLst/>
          </a:prstGeom>
          <a:noFill/>
          <a:ln>
            <a:noFill/>
          </a:ln>
        </p:spPr>
        <p:txBody>
          <a:bodyPr wrap="square" rtlCol="0" anchor="t">
            <a:prstTxWarp prst="textNoShape">
              <a:avLst/>
            </a:prstTxWarp>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7200" b="1" dirty="0">
                <a:ln w="10160">
                  <a:solidFill>
                    <a:srgbClr val="5B9BD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cs typeface="Calibri" panose="020F0502020204030204" charset="0"/>
              </a:rPr>
              <a:t>HOẠT ĐỘNG</a:t>
            </a:r>
            <a:endParaRPr kumimoji="0" lang="en-GB" altLang="en-US" sz="72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charset="0"/>
              <a:ea typeface="+mn-ea"/>
              <a:cs typeface="Calibri" panose="020F0502020204030204" charset="0"/>
            </a:endParaRPr>
          </a:p>
        </p:txBody>
      </p:sp>
    </p:spTree>
    <p:extLst>
      <p:ext uri="{BB962C8B-B14F-4D97-AF65-F5344CB8AC3E}">
        <p14:creationId xmlns:p14="http://schemas.microsoft.com/office/powerpoint/2010/main" val="2875992721"/>
      </p:ext>
    </p:extLst>
  </p:cSld>
  <p:clrMapOvr>
    <a:masterClrMapping/>
  </p:clrMapOvr>
  <mc:AlternateContent xmlns:mc="http://schemas.openxmlformats.org/markup-compatibility/2006" xmlns:p15="http://schemas.microsoft.com/office/powerpoint/2012/main">
    <mc:Choice Requires="p15">
      <p:transition advClick="0">
        <p15:prstTrans prst="airplan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2"/>
          <p:cNvPicPr>
            <a:picLocks noChangeAspect="1"/>
          </p:cNvPicPr>
          <p:nvPr/>
        </p:nvPicPr>
        <p:blipFill>
          <a:blip r:embed="rId2"/>
          <a:stretch>
            <a:fillRect/>
          </a:stretch>
        </p:blipFill>
        <p:spPr>
          <a:xfrm>
            <a:off x="0" y="5748020"/>
            <a:ext cx="12192000" cy="1109980"/>
          </a:xfrm>
          <a:prstGeom prst="rect">
            <a:avLst/>
          </a:prstGeom>
          <a:noFill/>
          <a:ln w="9525">
            <a:noFill/>
          </a:ln>
        </p:spPr>
      </p:pic>
      <p:pic>
        <p:nvPicPr>
          <p:cNvPr id="9221" name="Picture 5" descr="21"/>
          <p:cNvPicPr>
            <a:picLocks noChangeAspect="1"/>
          </p:cNvPicPr>
          <p:nvPr/>
        </p:nvPicPr>
        <p:blipFill>
          <a:blip r:embed="rId3"/>
          <a:srcRect l="6430" r="6534" b="15582"/>
          <a:stretch>
            <a:fillRect/>
          </a:stretch>
        </p:blipFill>
        <p:spPr>
          <a:xfrm>
            <a:off x="847" y="69427"/>
            <a:ext cx="12142047" cy="6789420"/>
          </a:xfrm>
          <a:prstGeom prst="rect">
            <a:avLst/>
          </a:prstGeom>
          <a:noFill/>
          <a:ln w="9525">
            <a:noFill/>
          </a:ln>
        </p:spPr>
      </p:pic>
      <p:sp>
        <p:nvSpPr>
          <p:cNvPr id="9222" name="Text Box 6"/>
          <p:cNvSpPr txBox="1"/>
          <p:nvPr/>
        </p:nvSpPr>
        <p:spPr>
          <a:xfrm rot="21300000">
            <a:off x="4432101" y="948836"/>
            <a:ext cx="3940790" cy="3785652"/>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8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1. </a:t>
            </a:r>
            <a:r>
              <a:rPr lang="en-GB" altLang="en-US" sz="8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mn-ea"/>
              </a:rPr>
              <a:t>Chuẩn</a:t>
            </a:r>
            <a:r>
              <a:rPr lang="en-GB" altLang="en-US" sz="80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mn-ea"/>
              </a:rPr>
              <a:t> </a:t>
            </a:r>
            <a:r>
              <a:rPr lang="en-GB" altLang="en-US" sz="8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mn-ea"/>
              </a:rPr>
              <a:t>bị</a:t>
            </a:r>
            <a:endParaRPr kumimoji="0" lang="en-GB" altLang="en-US" sz="8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p:cTn id="18" dur="500" fill="hold"/>
                                        <p:tgtEl>
                                          <p:spTgt spid="9222"/>
                                        </p:tgtEl>
                                        <p:attrNameLst>
                                          <p:attrName>ppt_w</p:attrName>
                                        </p:attrNameLst>
                                      </p:cBhvr>
                                      <p:tavLst>
                                        <p:tav tm="0">
                                          <p:val>
                                            <p:fltVal val="0"/>
                                          </p:val>
                                        </p:tav>
                                        <p:tav tm="100000">
                                          <p:val>
                                            <p:strVal val="#ppt_w"/>
                                          </p:val>
                                        </p:tav>
                                      </p:tavLst>
                                    </p:anim>
                                    <p:anim calcmode="lin" valueType="num">
                                      <p:cBhvr>
                                        <p:cTn id="19" dur="500" fill="hold"/>
                                        <p:tgtEl>
                                          <p:spTgt spid="9222"/>
                                        </p:tgtEl>
                                        <p:attrNameLst>
                                          <p:attrName>ppt_h</p:attrName>
                                        </p:attrNameLst>
                                      </p:cBhvr>
                                      <p:tavLst>
                                        <p:tav tm="0">
                                          <p:val>
                                            <p:fltVal val="0"/>
                                          </p:val>
                                        </p:tav>
                                        <p:tav tm="100000">
                                          <p:val>
                                            <p:strVal val="#ppt_h"/>
                                          </p:val>
                                        </p:tav>
                                      </p:tavLst>
                                    </p:anim>
                                    <p:animEffect transition="in" filter="fade">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p:cNvSpPr txBox="1"/>
          <p:nvPr/>
        </p:nvSpPr>
        <p:spPr>
          <a:xfrm>
            <a:off x="1877695" y="1055785"/>
            <a:ext cx="8958580" cy="502285"/>
          </a:xfrm>
          <a:prstGeom prst="rect">
            <a:avLst/>
          </a:prstGeom>
        </p:spPr>
        <p:txBody>
          <a:bodyPr wrap="square" lIns="0" tIns="0" rIns="0" bIns="0" rtlCol="0" anchor="t">
            <a:spAutoFit/>
          </a:bodyPr>
          <a:lstStyle/>
          <a:p>
            <a:pPr marL="0" marR="0" lvl="0" indent="0" algn="ctr" defTabSz="914400" rtl="0" eaLnBrk="1" fontAlgn="auto" latinLnBrk="0" hangingPunct="1">
              <a:lnSpc>
                <a:spcPts val="3920"/>
              </a:lnSpc>
              <a:spcBef>
                <a:spcPts val="0"/>
              </a:spcBef>
              <a:spcAft>
                <a:spcPts val="0"/>
              </a:spcAft>
              <a:buClrTx/>
              <a:buSzTx/>
              <a:buFontTx/>
              <a:buNone/>
              <a:tabLst/>
              <a:defRPr/>
            </a:pPr>
            <a:r>
              <a:rPr kumimoji="0" lang="en-GB" altLang="en-US" sz="4800" b="1" i="0" u="none" strike="noStrike" kern="1200" cap="none" spc="750" normalizeH="0" baseline="0" noProof="0">
                <a:ln>
                  <a:noFill/>
                </a:ln>
                <a:solidFill>
                  <a:prstClr val="black"/>
                </a:solidFill>
                <a:effectLst>
                  <a:outerShdw blurRad="38100" dist="19050" dir="2700000" algn="tl" rotWithShape="0">
                    <a:prstClr val="black">
                      <a:alpha val="40000"/>
                    </a:prstClr>
                  </a:outerShdw>
                </a:effectLst>
                <a:uLnTx/>
                <a:uFillTx/>
                <a:latin typeface="Calibri" panose="020F0502020204030204" charset="0"/>
                <a:ea typeface="+mn-ea"/>
                <a:cs typeface="Calibri" panose="020F0502020204030204" charset="0"/>
              </a:rPr>
              <a:t>TẬP LÀM VĂN TUẦN 8  </a:t>
            </a:r>
          </a:p>
        </p:txBody>
      </p:sp>
      <p:pic>
        <p:nvPicPr>
          <p:cNvPr id="2" name="Picture 1"/>
          <p:cNvPicPr>
            <a:picLocks noChangeAspect="1"/>
          </p:cNvPicPr>
          <p:nvPr/>
        </p:nvPicPr>
        <p:blipFill>
          <a:blip r:embed="rId3"/>
          <a:stretch>
            <a:fillRect/>
          </a:stretch>
        </p:blipFill>
        <p:spPr>
          <a:xfrm>
            <a:off x="5624830" y="4152900"/>
            <a:ext cx="4419600" cy="838200"/>
          </a:xfrm>
          <a:prstGeom prst="rect">
            <a:avLst/>
          </a:prstGeom>
        </p:spPr>
      </p:pic>
      <p:pic>
        <p:nvPicPr>
          <p:cNvPr id="4" name="Picture 3"/>
          <p:cNvPicPr>
            <a:picLocks noChangeAspect="1"/>
          </p:cNvPicPr>
          <p:nvPr/>
        </p:nvPicPr>
        <p:blipFill>
          <a:blip r:embed="rId4"/>
          <a:stretch>
            <a:fillRect/>
          </a:stretch>
        </p:blipFill>
        <p:spPr>
          <a:xfrm>
            <a:off x="2899410" y="2002790"/>
            <a:ext cx="6915785" cy="1706245"/>
          </a:xfrm>
          <a:prstGeom prst="rect">
            <a:avLst/>
          </a:prstGeom>
        </p:spPr>
      </p:pic>
      <p:pic>
        <p:nvPicPr>
          <p:cNvPr id="5"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901"/>
            <a:ext cx="12192000" cy="6856195"/>
          </a:xfrm>
          <a:prstGeom prst="rect">
            <a:avLst/>
          </a:prstGeom>
        </p:spPr>
      </p:pic>
      <p:grpSp>
        <p:nvGrpSpPr>
          <p:cNvPr id="7" name="组合 3"/>
          <p:cNvGrpSpPr/>
          <p:nvPr userDrawn="1"/>
        </p:nvGrpSpPr>
        <p:grpSpPr>
          <a:xfrm>
            <a:off x="653415" y="0"/>
            <a:ext cx="10885805" cy="4596765"/>
            <a:chOff x="1837852" y="0"/>
            <a:chExt cx="5468296" cy="3715098"/>
          </a:xfrm>
        </p:grpSpPr>
        <p:sp>
          <p:nvSpPr>
            <p:cNvPr id="8" name="圆角矩形 4"/>
            <p:cNvSpPr/>
            <p:nvPr/>
          </p:nvSpPr>
          <p:spPr>
            <a:xfrm>
              <a:off x="1837852" y="1264596"/>
              <a:ext cx="5468296" cy="2450502"/>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cxnSp>
          <p:nvCxnSpPr>
            <p:cNvPr id="10" name="直接连接符 5"/>
            <p:cNvCxnSpPr/>
            <p:nvPr/>
          </p:nvCxnSpPr>
          <p:spPr>
            <a:xfrm flipV="1">
              <a:off x="3200400" y="0"/>
              <a:ext cx="0" cy="1264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6"/>
            <p:cNvCxnSpPr/>
            <p:nvPr/>
          </p:nvCxnSpPr>
          <p:spPr>
            <a:xfrm flipV="1">
              <a:off x="5943600" y="0"/>
              <a:ext cx="0" cy="1264596"/>
            </a:xfrm>
            <a:prstGeom prst="line">
              <a:avLst/>
            </a:prstGeom>
          </p:spPr>
          <p:style>
            <a:lnRef idx="1">
              <a:schemeClr val="accent1"/>
            </a:lnRef>
            <a:fillRef idx="0">
              <a:schemeClr val="accent1"/>
            </a:fillRef>
            <a:effectRef idx="0">
              <a:schemeClr val="accent1"/>
            </a:effectRef>
            <a:fontRef idx="minor">
              <a:schemeClr val="tx1"/>
            </a:fontRef>
          </p:style>
        </p:cxnSp>
        <p:sp>
          <p:nvSpPr>
            <p:cNvPr id="12" name="椭圆 7"/>
            <p:cNvSpPr/>
            <p:nvPr/>
          </p:nvSpPr>
          <p:spPr>
            <a:xfrm>
              <a:off x="3124200" y="1199702"/>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sp>
          <p:nvSpPr>
            <p:cNvPr id="14" name="椭圆 8"/>
            <p:cNvSpPr/>
            <p:nvPr/>
          </p:nvSpPr>
          <p:spPr>
            <a:xfrm>
              <a:off x="5867400" y="1205753"/>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grpSp>
      <p:sp>
        <p:nvSpPr>
          <p:cNvPr id="6" name="TextBox 5">
            <a:extLst>
              <a:ext uri="{FF2B5EF4-FFF2-40B4-BE49-F238E27FC236}">
                <a16:creationId xmlns:a16="http://schemas.microsoft.com/office/drawing/2014/main" id="{F0CE1F99-5F90-B7E8-9811-3D084AC05EDD}"/>
              </a:ext>
            </a:extLst>
          </p:cNvPr>
          <p:cNvSpPr txBox="1"/>
          <p:nvPr/>
        </p:nvSpPr>
        <p:spPr>
          <a:xfrm>
            <a:off x="1162049" y="2057400"/>
            <a:ext cx="10277475" cy="1938992"/>
          </a:xfrm>
          <a:prstGeom prst="rect">
            <a:avLst/>
          </a:prstGeom>
          <a:noFill/>
        </p:spPr>
        <p:txBody>
          <a:bodyPr wrap="square" rtlCol="0">
            <a:spAutoFit/>
          </a:bodyPr>
          <a:lstStyle/>
          <a:p>
            <a:pPr algn="just"/>
            <a:r>
              <a:rPr lang="vi-VN" sz="4000" b="1" i="0" dirty="0">
                <a:solidFill>
                  <a:srgbClr val="000000"/>
                </a:solidFill>
                <a:effectLst/>
                <a:latin typeface="Cambria" panose="02040503050406030204" pitchFamily="18" charset="0"/>
                <a:ea typeface="Cambria" panose="02040503050406030204" pitchFamily="18" charset="0"/>
              </a:rPr>
              <a:t>Đề bài: </a:t>
            </a:r>
            <a:r>
              <a:rPr lang="vi-VN" sz="4000" b="0" i="0" dirty="0">
                <a:solidFill>
                  <a:srgbClr val="000000"/>
                </a:solidFill>
                <a:effectLst/>
                <a:latin typeface="Cambria" panose="02040503050406030204" pitchFamily="18" charset="0"/>
                <a:ea typeface="Cambria" panose="02040503050406030204" pitchFamily="18" charset="0"/>
              </a:rPr>
              <a:t>Viết bài văn thuật lại một sự việc thể hiện truyền thống Uống nước nhớ nguồn và chia sẻ suy nghĩ, cảm xúc của em về sự việc đó.</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5425" y="226060"/>
            <a:ext cx="11739880" cy="6405880"/>
          </a:xfrm>
          <a:prstGeom prst="roundRect">
            <a:avLst/>
          </a:prstGeom>
          <a:solidFill>
            <a:schemeClr val="bg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2" name="Rounded Rectangle 1">
            <a:extLst>
              <a:ext uri="{FF2B5EF4-FFF2-40B4-BE49-F238E27FC236}">
                <a16:creationId xmlns:a16="http://schemas.microsoft.com/office/drawing/2014/main" id="{B4025AC7-EEBE-5E0C-CCC2-5DE278796C68}"/>
              </a:ext>
            </a:extLst>
          </p:cNvPr>
          <p:cNvSpPr/>
          <p:nvPr/>
        </p:nvSpPr>
        <p:spPr>
          <a:xfrm>
            <a:off x="420369" y="182880"/>
            <a:ext cx="11323955" cy="14173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vi-VN" altLang="en-US" sz="2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Chọn sự việc đã tham gia hoặc chứng kiến (ví dụ: thăm viện bảo tàng, chăm sóc nghĩa trang liệt sĩ, thăm hỏi gia đình thương binh – liệt sĩ, tặng quà người già, chào mừng Ngày Nhà giáo Việt Nam,...).</a:t>
            </a:r>
            <a:endParaRPr kumimoji="0" lang="en-GB" alt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26" name="Picture 2" descr="Đề xuất cho du khách tham quan bảo tàng miễn phí trong Ngày Quốc tế bảo tàng">
            <a:extLst>
              <a:ext uri="{FF2B5EF4-FFF2-40B4-BE49-F238E27FC236}">
                <a16:creationId xmlns:a16="http://schemas.microsoft.com/office/drawing/2014/main" id="{AEAC8368-05EF-58B6-5D16-00271E75F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333625"/>
            <a:ext cx="54864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uổi trẻ Quốc Oai chăm sóc nghĩa trang liệt sỹ">
            <a:extLst>
              <a:ext uri="{FF2B5EF4-FFF2-40B4-BE49-F238E27FC236}">
                <a16:creationId xmlns:a16="http://schemas.microsoft.com/office/drawing/2014/main" id="{95FE4E47-CB9B-5EF3-7D2B-CF50A1D94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4" y="2322268"/>
            <a:ext cx="5072759" cy="30974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00"/>
                                        <p:tgtEl>
                                          <p:spTgt spid="1028"/>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94059B5-6F5A-48FE-95C1-18FF7C46F673}:3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750</Words>
  <Application>Microsoft Office PowerPoint</Application>
  <PresentationFormat>Widescreen</PresentationFormat>
  <Paragraphs>48</Paragraphs>
  <Slides>18</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Barlow Condensed</vt:lpstr>
      <vt:lpstr>Calibri</vt:lpstr>
      <vt:lpstr>Calibri Light</vt:lpstr>
      <vt:lpstr>Cambria</vt:lpstr>
      <vt:lpstr>等线</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Nhớ lại những hoạt động, việc làm chính và sắp xếp theo đúng trình tự.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Administrator</cp:lastModifiedBy>
  <cp:revision>1</cp:revision>
  <dcterms:created xsi:type="dcterms:W3CDTF">2025-03-11T15:22:28Z</dcterms:created>
  <dcterms:modified xsi:type="dcterms:W3CDTF">2025-03-12T01:07:58Z</dcterms:modified>
</cp:coreProperties>
</file>