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341" r:id="rId3"/>
    <p:sldId id="7610" r:id="rId4"/>
    <p:sldId id="7608" r:id="rId5"/>
    <p:sldId id="7611" r:id="rId6"/>
    <p:sldId id="7612" r:id="rId7"/>
    <p:sldId id="258" r:id="rId8"/>
    <p:sldId id="372" r:id="rId9"/>
    <p:sldId id="370" r:id="rId10"/>
    <p:sldId id="373" r:id="rId11"/>
    <p:sldId id="374" r:id="rId12"/>
    <p:sldId id="364" r:id="rId13"/>
    <p:sldId id="346" r:id="rId14"/>
    <p:sldId id="7613" r:id="rId15"/>
    <p:sldId id="7614" r:id="rId16"/>
    <p:sldId id="3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/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blipFill>
                <a:blip r:embed="rId2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723900" y="2819400"/>
            <a:ext cx="10915650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3708" y="1274617"/>
            <a:ext cx="729674" cy="11822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10449" y="1190625"/>
            <a:ext cx="665307" cy="1159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48275" y="1167662"/>
            <a:ext cx="3714749" cy="11822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3901" y="4920512"/>
            <a:ext cx="10915650" cy="1585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858" y="871537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62299" y="15620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043FC-5AAF-1FAA-DB18-88B9563420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957" y="2117446"/>
            <a:ext cx="9333785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số;</a:t>
            </a:r>
            <a:endParaRPr lang="en-US" sz="3600" dirty="0">
              <a:solidFill>
                <a:srgbClr val="251C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V</a:t>
            </a: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ận dụng giải bài tập, bài toán thực tế có liên quan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/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Việt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3 phần bằng nhau rồi tô màu 2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blipFill>
                <a:blip r:embed="rId2"/>
                <a:stretch>
                  <a:fillRect l="-1804" t="-3802" r="-2004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62949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/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Mai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6 phần bằng nhau rồi </a:t>
                </a:r>
                <a:r>
                  <a:rPr lang="nl-NL" sz="2800" dirty="0" smtClean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 màu 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blipFill>
                <a:blip r:embed="rId5"/>
                <a:stretch>
                  <a:fillRect l="-1804" t="-3861" r="-2004" b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/>
          <p:nvPr/>
        </p:nvCxnSpPr>
        <p:spPr>
          <a:xfrm>
            <a:off x="7886700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/>
          <p:nvPr/>
        </p:nvCxnSpPr>
        <p:spPr>
          <a:xfrm>
            <a:off x="8429625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/>
          <p:nvPr/>
        </p:nvCxnSpPr>
        <p:spPr>
          <a:xfrm>
            <a:off x="8991600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/>
          <p:nvPr/>
        </p:nvCxnSpPr>
        <p:spPr>
          <a:xfrm>
            <a:off x="95154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01250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24725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86700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39150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01125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/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blipFill>
                <a:blip r:embed="rId6"/>
                <a:stretch>
                  <a:fillRect l="-1804" r="-2004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86625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05950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58166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blipFill>
                <a:blip r:embed="rId9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133600" y="1801091"/>
            <a:ext cx="221673" cy="66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133599" y="3306332"/>
            <a:ext cx="221673" cy="66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704974" y="4543858"/>
            <a:ext cx="752476" cy="6663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8" grpId="0" animBg="1"/>
      <p:bldP spid="19" grpId="0" animBg="1"/>
      <p:bldP spid="20" grpId="0"/>
      <p:bldP spid="26" grpId="0" animBg="1"/>
      <p:bldP spid="27" grpId="0" animBg="1"/>
      <p:bldP spid="28" grpId="0" animBg="1"/>
      <p:bldP spid="29" grpId="0" animBg="1"/>
      <p:bldP spid="30" grpId="0"/>
      <p:bldP spid="37" grpId="0" animBg="1"/>
      <p:bldP spid="38" grpId="0"/>
      <p:bldP spid="39" grpId="0" animBg="1"/>
      <p:bldP spid="40" grpId="0"/>
      <p:bldP spid="41" grpId="0" animBg="1"/>
      <p:bldP spid="2" grpId="0" animBg="1"/>
      <p:bldP spid="2" grpId="1" animBg="1"/>
      <p:bldP spid="43" grpId="0" animBg="1"/>
      <p:bldP spid="43" grpId="1" animBg="1"/>
      <p:bldP spid="44" grpId="0" animBg="1"/>
      <p:bldP spid="44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386</Words>
  <Application>Microsoft Office PowerPoint</Application>
  <PresentationFormat>Widescreen</PresentationFormat>
  <Paragraphs>108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#9Slide03 NguyenHa 01</vt:lpstr>
      <vt:lpstr>#9Slide07 Pattaya</vt:lpstr>
      <vt:lpstr>Arial</vt:lpstr>
      <vt:lpstr>Calibri</vt:lpstr>
      <vt:lpstr>Cambria</vt:lpstr>
      <vt:lpstr>Cambria Math</vt:lpstr>
      <vt:lpstr>等线</vt:lpstr>
      <vt:lpstr>等线 Light</vt:lpstr>
      <vt:lpstr>Fredoka One</vt:lpstr>
      <vt:lpstr>Times New Roman</vt:lpstr>
      <vt:lpstr>Wingdings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2023-12-06T14:58:26Z</dcterms:created>
  <dcterms:modified xsi:type="dcterms:W3CDTF">2025-03-18T08:10:58Z</dcterms:modified>
</cp:coreProperties>
</file>