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2" r:id="rId4"/>
    <p:sldId id="263" r:id="rId5"/>
    <p:sldId id="268" r:id="rId6"/>
    <p:sldId id="269" r:id="rId7"/>
    <p:sldId id="270" r:id="rId8"/>
    <p:sldId id="259" r:id="rId9"/>
    <p:sldId id="271" r:id="rId10"/>
    <p:sldId id="272" r:id="rId11"/>
    <p:sldId id="273" r:id="rId12"/>
    <p:sldId id="274" r:id="rId13"/>
    <p:sldId id="276" r:id="rId14"/>
    <p:sldId id="282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5B5D4-998C-F7A6-BEE7-ED8E057F6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366BC-49FF-C2F6-54DC-B1AD07D71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429A2-663A-ECD1-FCBA-3496CC4CA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5A437-0FB1-A507-9AED-21B1CDCE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1842F-1302-1A68-EA79-E011B30B6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6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738EF-83DB-C3C3-27DF-2827D21D6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90296-3C49-F61E-EC9F-25F218B91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3F497-F4F8-B4B4-6048-C1B28785F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54829-1FA7-C864-0BE8-89C6CA7D5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0230C-F7F0-6EB2-98FA-8EDEEB71E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7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5010A2-E1B4-E983-A7E7-287C11D913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96E13-E27C-340E-EE77-1A2427462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0EB36-6C76-1327-DB17-0A399E6B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75452-8571-416C-2252-7E8DF5C9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FD709-93B7-3C92-A84F-E70980DCD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6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5D066-7D50-7038-5430-39BA005D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FCCDB-4EEF-9E14-90A8-634008009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3C0BD-881E-1E94-0A4E-98A39888A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96410-A5BC-E8DE-FCA7-AC273987A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6225C-F0D5-7F13-9B26-EF8980AD0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4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FE4B6-167E-81D5-4B69-39D758FB0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AA705-122F-A1DE-2C78-CFBA7C5CF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E2214-CBF9-8EB6-DC43-B35432496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26563-988F-D5D7-2480-8DAF9344D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EBD8B-581C-815B-B7B7-D899C6B37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2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A735B-AEC0-61C2-BAB0-40FCA066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13CC2-49B5-9C31-E9F2-20645C282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F4319C-71B4-1CBA-5FB1-07B19CE33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1A427-BEA1-0D06-682B-7E4D93B1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35763-58B8-EE1F-E1B6-B49A14F11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FD12B-FB9D-2134-72C1-4022ACA42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75CF4-4523-4719-4326-876BC271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62249-D182-2A8E-25E6-0929DC0F4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532D83-7AF5-C986-800D-D1250BF4B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CDB91-7ACC-C874-499E-30CEE1611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A7F95-112F-22A9-0107-E7BE58D03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B61FC2-E636-A346-AC73-C416E850A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7FF1DB-E9EC-3E0E-B3F5-BCE90F4E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B7793F-FCE4-5AF8-9549-77ADC563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0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A1C55-538A-0058-AE70-247B2F2E9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681BD6-88D1-2DD3-C4DB-02A04FEAB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A20CB9-C428-6139-D2E5-741B1E37F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FA009-28DC-743B-A8DE-BAA78D589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633B3B-C387-095C-F478-8129F1BB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5C2BE9-3E0A-3D34-C5C4-3FD1948A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4D083-0593-F1B4-6D80-07356CB9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6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3DE4A-1629-AF14-4A2E-103AFCB36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6D5D3-7D37-E108-DDD2-D93BD9C37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9A53D-64AA-3591-2928-E9A988BEA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316D0-D05F-754F-B29C-C189F984D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96096-5BB6-11D9-60D3-A8AEADD9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B2627-0289-08BC-5388-1F664B097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6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B137A-9FF5-3D72-0EEE-C3147C74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B1C9E3-BCC2-2D82-B062-DFE71A364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42CFE-D817-6D99-53F0-CF92E2EB6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A53D4-1034-19CB-CA80-BBB750F33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D51F3-8C48-FFD9-8A71-4B9A0982D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5FFC6-5B42-035C-F6FC-FFC817D04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D7617A-5787-AA9A-ED5E-55A616A59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1D94B-5369-067F-D471-91AA72606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0BAF4-0EDA-4900-479C-5BE3DDC32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15E3-3F3E-4E08-864E-064EC0DFCE3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5AB39-6F2C-A58E-5932-1D284986A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2BA4B-28B8-E1EB-5872-EE196A732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6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6839" y="5889451"/>
            <a:ext cx="5701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DFD41-BE15-1964-30C9-08444207AF43}"/>
              </a:ext>
            </a:extLst>
          </p:cNvPr>
          <p:cNvSpPr txBox="1"/>
          <p:nvPr/>
        </p:nvSpPr>
        <p:spPr>
          <a:xfrm>
            <a:off x="1603513" y="2305615"/>
            <a:ext cx="95805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57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QUY ĐỒNG MẪU SỐ CÁC PHÂN SỐ</a:t>
            </a:r>
          </a:p>
          <a:p>
            <a:pPr algn="ctr"/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889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B8EE1D-56A5-E18B-42E4-3F33DD7BF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47BE7B-0F94-07D1-43BC-63A54D187966}"/>
              </a:ext>
            </a:extLst>
          </p:cNvPr>
          <p:cNvSpPr txBox="1"/>
          <p:nvPr/>
        </p:nvSpPr>
        <p:spPr>
          <a:xfrm>
            <a:off x="3174644" y="1798674"/>
            <a:ext cx="60937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6979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067DA3-4543-3596-450D-A590742C172C}"/>
              </a:ext>
            </a:extLst>
          </p:cNvPr>
          <p:cNvSpPr/>
          <p:nvPr/>
        </p:nvSpPr>
        <p:spPr>
          <a:xfrm>
            <a:off x="1272209" y="152401"/>
            <a:ext cx="10190922" cy="8547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Quy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C3E25-6516-972F-12CF-23D372192A5E}"/>
              </a:ext>
            </a:extLst>
          </p:cNvPr>
          <p:cNvSpPr txBox="1"/>
          <p:nvPr/>
        </p:nvSpPr>
        <p:spPr>
          <a:xfrm>
            <a:off x="5638800" y="297511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AFF44C-C59D-9088-41A9-FB5EC830663A}"/>
                  </a:ext>
                </a:extLst>
              </p:cNvPr>
              <p:cNvSpPr txBox="1"/>
              <p:nvPr/>
            </p:nvSpPr>
            <p:spPr>
              <a:xfrm>
                <a:off x="4736961" y="1219200"/>
                <a:ext cx="4340778" cy="15842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en-US" sz="7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AFF44C-C59D-9088-41A9-FB5EC8306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961" y="1219200"/>
                <a:ext cx="4340778" cy="1584280"/>
              </a:xfrm>
              <a:prstGeom prst="rect">
                <a:avLst/>
              </a:prstGeom>
              <a:blipFill>
                <a:blip r:embed="rId2"/>
                <a:stretch>
                  <a:fillRect t="-3077" b="-18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8EA5BD-3DEE-FF8A-9306-BDCA529CED8B}"/>
                  </a:ext>
                </a:extLst>
              </p:cNvPr>
              <p:cNvSpPr txBox="1"/>
              <p:nvPr/>
            </p:nvSpPr>
            <p:spPr>
              <a:xfrm>
                <a:off x="3631095" y="3429000"/>
                <a:ext cx="5817704" cy="17603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8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7 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8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en-US" sz="8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8EA5BD-3DEE-FF8A-9306-BDCA529CE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95" y="3429000"/>
                <a:ext cx="5817704" cy="1760354"/>
              </a:xfrm>
              <a:prstGeom prst="rect">
                <a:avLst/>
              </a:prstGeom>
              <a:blipFill>
                <a:blip r:embed="rId3"/>
                <a:stretch>
                  <a:fillRect l="-105" t="-1736" b="-20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26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FC3E25-6516-972F-12CF-23D372192A5E}"/>
              </a:ext>
            </a:extLst>
          </p:cNvPr>
          <p:cNvSpPr txBox="1"/>
          <p:nvPr/>
        </p:nvSpPr>
        <p:spPr>
          <a:xfrm>
            <a:off x="5638800" y="297511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AFF44C-C59D-9088-41A9-FB5EC830663A}"/>
                  </a:ext>
                </a:extLst>
              </p:cNvPr>
              <p:cNvSpPr txBox="1"/>
              <p:nvPr/>
            </p:nvSpPr>
            <p:spPr>
              <a:xfrm>
                <a:off x="4882735" y="964136"/>
                <a:ext cx="4340778" cy="15842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7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AFF44C-C59D-9088-41A9-FB5EC8306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735" y="964136"/>
                <a:ext cx="4340778" cy="1584280"/>
              </a:xfrm>
              <a:prstGeom prst="rect">
                <a:avLst/>
              </a:prstGeom>
              <a:blipFill>
                <a:blip r:embed="rId2"/>
                <a:stretch>
                  <a:fillRect l="-140" t="-3462" b="-18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8EA5BD-3DEE-FF8A-9306-BDCA529CED8B}"/>
                  </a:ext>
                </a:extLst>
              </p:cNvPr>
              <p:cNvSpPr txBox="1"/>
              <p:nvPr/>
            </p:nvSpPr>
            <p:spPr>
              <a:xfrm>
                <a:off x="4144272" y="3438939"/>
                <a:ext cx="5817704" cy="17650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8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9 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8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8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8EA5BD-3DEE-FF8A-9306-BDCA529CE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272" y="3438939"/>
                <a:ext cx="5817704" cy="1765035"/>
              </a:xfrm>
              <a:prstGeom prst="rect">
                <a:avLst/>
              </a:prstGeom>
              <a:blipFill>
                <a:blip r:embed="rId3"/>
                <a:stretch>
                  <a:fillRect l="-105" t="-1379" b="-19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22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FC3E25-6516-972F-12CF-23D372192A5E}"/>
              </a:ext>
            </a:extLst>
          </p:cNvPr>
          <p:cNvSpPr txBox="1"/>
          <p:nvPr/>
        </p:nvSpPr>
        <p:spPr>
          <a:xfrm>
            <a:off x="5638800" y="297511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AFF44C-C59D-9088-41A9-FB5EC830663A}"/>
                  </a:ext>
                </a:extLst>
              </p:cNvPr>
              <p:cNvSpPr txBox="1"/>
              <p:nvPr/>
            </p:nvSpPr>
            <p:spPr>
              <a:xfrm>
                <a:off x="5002004" y="964136"/>
                <a:ext cx="4340778" cy="15737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7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AFF44C-C59D-9088-41A9-FB5EC8306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004" y="964136"/>
                <a:ext cx="4340778" cy="1573764"/>
              </a:xfrm>
              <a:prstGeom prst="rect">
                <a:avLst/>
              </a:prstGeom>
              <a:blipFill>
                <a:blip r:embed="rId2"/>
                <a:stretch>
                  <a:fillRect l="-140" t="-4264" b="-18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8EA5BD-3DEE-FF8A-9306-BDCA529CED8B}"/>
                  </a:ext>
                </a:extLst>
              </p:cNvPr>
              <p:cNvSpPr txBox="1"/>
              <p:nvPr/>
            </p:nvSpPr>
            <p:spPr>
              <a:xfrm>
                <a:off x="3631095" y="3429000"/>
                <a:ext cx="5817704" cy="17493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8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9 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 3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20 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8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8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8EA5BD-3DEE-FF8A-9306-BDCA529CE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95" y="3429000"/>
                <a:ext cx="5817704" cy="1749325"/>
              </a:xfrm>
              <a:prstGeom prst="rect">
                <a:avLst/>
              </a:prstGeom>
              <a:blipFill>
                <a:blip r:embed="rId3"/>
                <a:stretch>
                  <a:fillRect l="-105" t="-2797" b="-19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5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2E71C4-3548-F319-218A-9740E20337B8}"/>
              </a:ext>
            </a:extLst>
          </p:cNvPr>
          <p:cNvSpPr/>
          <p:nvPr/>
        </p:nvSpPr>
        <p:spPr>
          <a:xfrm>
            <a:off x="397564" y="152401"/>
            <a:ext cx="11463131" cy="15836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AE6CAE-A96B-D48A-D6CB-B3609EE9C6A3}"/>
                  </a:ext>
                </a:extLst>
              </p:cNvPr>
              <p:cNvSpPr txBox="1"/>
              <p:nvPr/>
            </p:nvSpPr>
            <p:spPr>
              <a:xfrm>
                <a:off x="7241622" y="351184"/>
                <a:ext cx="1981890" cy="10778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AE6CAE-A96B-D48A-D6CB-B3609EE9C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622" y="351184"/>
                <a:ext cx="1981890" cy="1077859"/>
              </a:xfrm>
              <a:prstGeom prst="rect">
                <a:avLst/>
              </a:prstGeom>
              <a:blipFill>
                <a:blip r:embed="rId2"/>
                <a:stretch>
                  <a:fillRect l="-308" t="-2841" b="-17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4A1C04-2FBF-2CF8-0DA5-C657AC010CDA}"/>
                  </a:ext>
                </a:extLst>
              </p:cNvPr>
              <p:cNvSpPr txBox="1"/>
              <p:nvPr/>
            </p:nvSpPr>
            <p:spPr>
              <a:xfrm>
                <a:off x="1232452" y="2531548"/>
                <a:ext cx="3525078" cy="1188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4A1C04-2FBF-2CF8-0DA5-C657AC010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452" y="2531548"/>
                <a:ext cx="3525078" cy="1188210"/>
              </a:xfrm>
              <a:prstGeom prst="rect">
                <a:avLst/>
              </a:prstGeom>
              <a:blipFill>
                <a:blip r:embed="rId3"/>
                <a:stretch>
                  <a:fillRect t="-3077" b="-1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C7223C-DE2F-48E1-F83A-D2F0124764A9}"/>
                  </a:ext>
                </a:extLst>
              </p:cNvPr>
              <p:cNvSpPr txBox="1"/>
              <p:nvPr/>
            </p:nvSpPr>
            <p:spPr>
              <a:xfrm>
                <a:off x="6757817" y="2557674"/>
                <a:ext cx="3763617" cy="1188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C7223C-DE2F-48E1-F83A-D2F012476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817" y="2557674"/>
                <a:ext cx="3763617" cy="1188210"/>
              </a:xfrm>
              <a:prstGeom prst="rect">
                <a:avLst/>
              </a:prstGeom>
              <a:blipFill>
                <a:blip r:embed="rId4"/>
                <a:stretch>
                  <a:fillRect l="-162" t="-3608" b="-19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78B3C2-C50F-81B3-6B60-7374194791ED}"/>
                  </a:ext>
                </a:extLst>
              </p:cNvPr>
              <p:cNvSpPr txBox="1"/>
              <p:nvPr/>
            </p:nvSpPr>
            <p:spPr>
              <a:xfrm>
                <a:off x="0" y="4567524"/>
                <a:ext cx="12192000" cy="1594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000" b="1" dirty="0"/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78B3C2-C50F-81B3-6B60-737419479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67524"/>
                <a:ext cx="12192000" cy="1594091"/>
              </a:xfrm>
              <a:prstGeom prst="rect">
                <a:avLst/>
              </a:prstGeom>
              <a:blipFill>
                <a:blip r:embed="rId5"/>
                <a:stretch>
                  <a:fillRect l="-1750" t="-6870" b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004AF1-0952-E162-C000-1E274B5C54AC}"/>
                  </a:ext>
                </a:extLst>
              </p:cNvPr>
              <p:cNvSpPr txBox="1"/>
              <p:nvPr/>
            </p:nvSpPr>
            <p:spPr>
              <a:xfrm>
                <a:off x="7030773" y="4475415"/>
                <a:ext cx="1981890" cy="889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004AF1-0952-E162-C000-1E274B5C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773" y="4475415"/>
                <a:ext cx="1981890" cy="889154"/>
              </a:xfrm>
              <a:prstGeom prst="rect">
                <a:avLst/>
              </a:prstGeom>
              <a:blipFill>
                <a:blip r:embed="rId6"/>
                <a:stretch>
                  <a:fillRect t="-2055" b="-18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67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03B0A2-E04A-F23F-CEA3-80739351CC8D}"/>
              </a:ext>
            </a:extLst>
          </p:cNvPr>
          <p:cNvSpPr txBox="1"/>
          <p:nvPr/>
        </p:nvSpPr>
        <p:spPr>
          <a:xfrm>
            <a:off x="3304805" y="1559113"/>
            <a:ext cx="8159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7794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70739" y="2126035"/>
            <a:ext cx="6126480" cy="28999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</a:t>
            </a:r>
          </a:p>
        </p:txBody>
      </p:sp>
    </p:spTree>
    <p:extLst>
      <p:ext uri="{BB962C8B-B14F-4D97-AF65-F5344CB8AC3E}">
        <p14:creationId xmlns:p14="http://schemas.microsoft.com/office/powerpoint/2010/main" val="96697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1B73E0-EABA-E000-6B00-5DFA54DFA933}"/>
                  </a:ext>
                </a:extLst>
              </p:cNvPr>
              <p:cNvSpPr txBox="1"/>
              <p:nvPr/>
            </p:nvSpPr>
            <p:spPr>
              <a:xfrm>
                <a:off x="5479772" y="2006755"/>
                <a:ext cx="3134831" cy="1747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sz="80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1B73E0-EABA-E000-6B00-5DFA54DFA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772" y="2006755"/>
                <a:ext cx="3134831" cy="1747210"/>
              </a:xfrm>
              <a:prstGeom prst="rect">
                <a:avLst/>
              </a:prstGeom>
              <a:blipFill>
                <a:blip r:embed="rId2"/>
                <a:stretch>
                  <a:fillRect l="-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11C2E4-9DA5-F4F5-4486-F4A5E4E5DDEC}"/>
              </a:ext>
            </a:extLst>
          </p:cNvPr>
          <p:cNvSpPr/>
          <p:nvPr/>
        </p:nvSpPr>
        <p:spPr>
          <a:xfrm>
            <a:off x="3432313" y="483633"/>
            <a:ext cx="4982818" cy="107535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/>
              <a:t>Rút</a:t>
            </a:r>
            <a:r>
              <a:rPr lang="en-US" sz="5400" dirty="0"/>
              <a:t> </a:t>
            </a:r>
            <a:r>
              <a:rPr lang="en-US" sz="5400" dirty="0" err="1"/>
              <a:t>gọn</a:t>
            </a:r>
            <a:r>
              <a:rPr lang="en-US" sz="5400" dirty="0"/>
              <a:t> </a:t>
            </a:r>
            <a:r>
              <a:rPr lang="en-US" sz="5400" dirty="0" err="1"/>
              <a:t>phân</a:t>
            </a:r>
            <a:r>
              <a:rPr lang="en-US" sz="5400" dirty="0"/>
              <a:t> </a:t>
            </a:r>
            <a:r>
              <a:rPr lang="en-US" sz="5400" dirty="0" err="1"/>
              <a:t>số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DF50DB-5CAC-6BC9-93D3-FA5402F1C0D4}"/>
                  </a:ext>
                </a:extLst>
              </p:cNvPr>
              <p:cNvSpPr txBox="1"/>
              <p:nvPr/>
            </p:nvSpPr>
            <p:spPr>
              <a:xfrm>
                <a:off x="3525078" y="4201729"/>
                <a:ext cx="7630601" cy="17493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sz="8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24 :4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32 :4</m:t>
                        </m:r>
                      </m:den>
                    </m:f>
                  </m:oMath>
                </a14:m>
                <a:r>
                  <a:rPr lang="en-US" sz="8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US" sz="8000" dirty="0"/>
                      <m:t>= </m:t>
                    </m:r>
                    <m:f>
                      <m:fPr>
                        <m:ctrlPr>
                          <a:rPr lang="en-US" sz="8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8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DF50DB-5CAC-6BC9-93D3-FA5402F1C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078" y="4201729"/>
                <a:ext cx="7630601" cy="1749390"/>
              </a:xfrm>
              <a:prstGeom prst="rect">
                <a:avLst/>
              </a:prstGeom>
              <a:blipFill>
                <a:blip r:embed="rId3"/>
                <a:stretch>
                  <a:fillRect t="-2439" b="-19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84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1B73E0-EABA-E000-6B00-5DFA54DFA933}"/>
                  </a:ext>
                </a:extLst>
              </p:cNvPr>
              <p:cNvSpPr txBox="1"/>
              <p:nvPr/>
            </p:nvSpPr>
            <p:spPr>
              <a:xfrm>
                <a:off x="5479772" y="2006755"/>
                <a:ext cx="3134831" cy="1747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80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1B73E0-EABA-E000-6B00-5DFA54DFA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772" y="2006755"/>
                <a:ext cx="3134831" cy="1747210"/>
              </a:xfrm>
              <a:prstGeom prst="rect">
                <a:avLst/>
              </a:prstGeom>
              <a:blipFill>
                <a:blip r:embed="rId2"/>
                <a:stretch>
                  <a:fillRect l="-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11C2E4-9DA5-F4F5-4486-F4A5E4E5DDEC}"/>
              </a:ext>
            </a:extLst>
          </p:cNvPr>
          <p:cNvSpPr/>
          <p:nvPr/>
        </p:nvSpPr>
        <p:spPr>
          <a:xfrm>
            <a:off x="3432313" y="483633"/>
            <a:ext cx="4982818" cy="107535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/>
              <a:t>Rút</a:t>
            </a:r>
            <a:r>
              <a:rPr lang="en-US" sz="5400" dirty="0"/>
              <a:t> </a:t>
            </a:r>
            <a:r>
              <a:rPr lang="en-US" sz="5400" dirty="0" err="1"/>
              <a:t>gọn</a:t>
            </a:r>
            <a:r>
              <a:rPr lang="en-US" sz="5400" dirty="0"/>
              <a:t> </a:t>
            </a:r>
            <a:r>
              <a:rPr lang="en-US" sz="5400" dirty="0" err="1"/>
              <a:t>phân</a:t>
            </a:r>
            <a:r>
              <a:rPr lang="en-US" sz="5400" dirty="0"/>
              <a:t> </a:t>
            </a:r>
            <a:r>
              <a:rPr lang="en-US" sz="5400" dirty="0" err="1"/>
              <a:t>số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DF50DB-5CAC-6BC9-93D3-FA5402F1C0D4}"/>
                  </a:ext>
                </a:extLst>
              </p:cNvPr>
              <p:cNvSpPr txBox="1"/>
              <p:nvPr/>
            </p:nvSpPr>
            <p:spPr>
              <a:xfrm>
                <a:off x="3604592" y="4201729"/>
                <a:ext cx="5817704" cy="1747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8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8 :4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20 :4</m:t>
                        </m:r>
                      </m:den>
                    </m:f>
                  </m:oMath>
                </a14:m>
                <a:r>
                  <a:rPr lang="en-US" sz="8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8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DF50DB-5CAC-6BC9-93D3-FA5402F1C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592" y="4201729"/>
                <a:ext cx="5817704" cy="1747210"/>
              </a:xfrm>
              <a:prstGeom prst="rect">
                <a:avLst/>
              </a:prstGeom>
              <a:blipFill>
                <a:blip r:embed="rId3"/>
                <a:stretch>
                  <a:fillRect t="-2439" b="-19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8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1B73E0-EABA-E000-6B00-5DFA54DFA933}"/>
                  </a:ext>
                </a:extLst>
              </p:cNvPr>
              <p:cNvSpPr txBox="1"/>
              <p:nvPr/>
            </p:nvSpPr>
            <p:spPr>
              <a:xfrm>
                <a:off x="5479772" y="2006755"/>
                <a:ext cx="3134831" cy="1747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80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1B73E0-EABA-E000-6B00-5DFA54DFA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772" y="2006755"/>
                <a:ext cx="3134831" cy="1747210"/>
              </a:xfrm>
              <a:prstGeom prst="rect">
                <a:avLst/>
              </a:prstGeom>
              <a:blipFill>
                <a:blip r:embed="rId2"/>
                <a:stretch>
                  <a:fillRect l="-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11C2E4-9DA5-F4F5-4486-F4A5E4E5DDEC}"/>
              </a:ext>
            </a:extLst>
          </p:cNvPr>
          <p:cNvSpPr/>
          <p:nvPr/>
        </p:nvSpPr>
        <p:spPr>
          <a:xfrm>
            <a:off x="3432313" y="483633"/>
            <a:ext cx="4982818" cy="107535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/>
              <a:t>Rút</a:t>
            </a:r>
            <a:r>
              <a:rPr lang="en-US" sz="5400" dirty="0"/>
              <a:t> </a:t>
            </a:r>
            <a:r>
              <a:rPr lang="en-US" sz="5400" dirty="0" err="1"/>
              <a:t>gọn</a:t>
            </a:r>
            <a:r>
              <a:rPr lang="en-US" sz="5400" dirty="0"/>
              <a:t> </a:t>
            </a:r>
            <a:r>
              <a:rPr lang="en-US" sz="5400" dirty="0" err="1"/>
              <a:t>phân</a:t>
            </a:r>
            <a:r>
              <a:rPr lang="en-US" sz="5400" dirty="0"/>
              <a:t> </a:t>
            </a:r>
            <a:r>
              <a:rPr lang="en-US" sz="5400" dirty="0" err="1"/>
              <a:t>số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DF50DB-5CAC-6BC9-93D3-FA5402F1C0D4}"/>
                  </a:ext>
                </a:extLst>
              </p:cNvPr>
              <p:cNvSpPr txBox="1"/>
              <p:nvPr/>
            </p:nvSpPr>
            <p:spPr>
              <a:xfrm>
                <a:off x="3657601" y="4201729"/>
                <a:ext cx="5817704" cy="17661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8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10 :2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16 :2</m:t>
                        </m:r>
                      </m:den>
                    </m:f>
                  </m:oMath>
                </a14:m>
                <a:r>
                  <a:rPr lang="en-US" sz="8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8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DF50DB-5CAC-6BC9-93D3-FA5402F1C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1" y="4201729"/>
                <a:ext cx="5817704" cy="1766189"/>
              </a:xfrm>
              <a:prstGeom prst="rect">
                <a:avLst/>
              </a:prstGeom>
              <a:blipFill>
                <a:blip r:embed="rId3"/>
                <a:stretch>
                  <a:fillRect t="-1379" b="-19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421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1B73E0-EABA-E000-6B00-5DFA54DFA933}"/>
                  </a:ext>
                </a:extLst>
              </p:cNvPr>
              <p:cNvSpPr txBox="1"/>
              <p:nvPr/>
            </p:nvSpPr>
            <p:spPr>
              <a:xfrm>
                <a:off x="5479772" y="2006755"/>
                <a:ext cx="3134831" cy="1747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80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1B73E0-EABA-E000-6B00-5DFA54DFA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772" y="2006755"/>
                <a:ext cx="3134831" cy="1747210"/>
              </a:xfrm>
              <a:prstGeom prst="rect">
                <a:avLst/>
              </a:prstGeom>
              <a:blipFill>
                <a:blip r:embed="rId2"/>
                <a:stretch>
                  <a:fillRect l="-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11C2E4-9DA5-F4F5-4486-F4A5E4E5DDEC}"/>
              </a:ext>
            </a:extLst>
          </p:cNvPr>
          <p:cNvSpPr/>
          <p:nvPr/>
        </p:nvSpPr>
        <p:spPr>
          <a:xfrm>
            <a:off x="3432313" y="483633"/>
            <a:ext cx="4982818" cy="107535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/>
              <a:t>Rút</a:t>
            </a:r>
            <a:r>
              <a:rPr lang="en-US" sz="5400" dirty="0"/>
              <a:t> </a:t>
            </a:r>
            <a:r>
              <a:rPr lang="en-US" sz="5400" dirty="0" err="1"/>
              <a:t>gọn</a:t>
            </a:r>
            <a:r>
              <a:rPr lang="en-US" sz="5400" dirty="0"/>
              <a:t> </a:t>
            </a:r>
            <a:r>
              <a:rPr lang="en-US" sz="5400" dirty="0" err="1"/>
              <a:t>phân</a:t>
            </a:r>
            <a:r>
              <a:rPr lang="en-US" sz="5400" dirty="0"/>
              <a:t> </a:t>
            </a:r>
            <a:r>
              <a:rPr lang="en-US" sz="5400" dirty="0" err="1"/>
              <a:t>số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DF50DB-5CAC-6BC9-93D3-FA5402F1C0D4}"/>
                  </a:ext>
                </a:extLst>
              </p:cNvPr>
              <p:cNvSpPr txBox="1"/>
              <p:nvPr/>
            </p:nvSpPr>
            <p:spPr>
              <a:xfrm>
                <a:off x="3962400" y="4201729"/>
                <a:ext cx="5817704" cy="17486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8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6 :3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9 :3</m:t>
                        </m:r>
                      </m:den>
                    </m:f>
                  </m:oMath>
                </a14:m>
                <a:r>
                  <a:rPr lang="en-US" sz="8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8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DF50DB-5CAC-6BC9-93D3-FA5402F1C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201729"/>
                <a:ext cx="5817704" cy="1748684"/>
              </a:xfrm>
              <a:prstGeom prst="rect">
                <a:avLst/>
              </a:prstGeom>
              <a:blipFill>
                <a:blip r:embed="rId3"/>
                <a:stretch>
                  <a:fillRect t="-2439" b="-19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5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14C78C-F401-CF02-626D-A8C9DC1C4080}"/>
              </a:ext>
            </a:extLst>
          </p:cNvPr>
          <p:cNvSpPr txBox="1"/>
          <p:nvPr/>
        </p:nvSpPr>
        <p:spPr>
          <a:xfrm>
            <a:off x="3373070" y="1773337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0818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3BAD45-F0CD-6CD7-023E-1F6617F27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8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92</Words>
  <Application>Microsoft Office PowerPoint</Application>
  <PresentationFormat>Widescreen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27</cp:revision>
  <dcterms:created xsi:type="dcterms:W3CDTF">2024-03-11T14:18:10Z</dcterms:created>
  <dcterms:modified xsi:type="dcterms:W3CDTF">2025-03-28T02:33:52Z</dcterms:modified>
</cp:coreProperties>
</file>