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sldIdLst>
    <p:sldId id="339" r:id="rId3"/>
    <p:sldId id="257" r:id="rId4"/>
    <p:sldId id="308" r:id="rId5"/>
    <p:sldId id="309" r:id="rId6"/>
    <p:sldId id="325" r:id="rId7"/>
    <p:sldId id="326" r:id="rId8"/>
    <p:sldId id="327" r:id="rId9"/>
    <p:sldId id="307" r:id="rId10"/>
    <p:sldId id="311" r:id="rId11"/>
    <p:sldId id="315" r:id="rId12"/>
    <p:sldId id="310" r:id="rId13"/>
    <p:sldId id="333" r:id="rId14"/>
    <p:sldId id="316" r:id="rId15"/>
    <p:sldId id="334" r:id="rId16"/>
    <p:sldId id="335" r:id="rId17"/>
    <p:sldId id="336" r:id="rId18"/>
    <p:sldId id="328" r:id="rId19"/>
    <p:sldId id="329" r:id="rId20"/>
    <p:sldId id="337" r:id="rId21"/>
    <p:sldId id="330"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45DF6-B1A3-4E13-8306-C8B572D422ED}"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A32DF-3502-469B-87E7-06A99BD3B96D}" type="slidenum">
              <a:rPr lang="en-US" smtClean="0"/>
              <a:t>‹#›</a:t>
            </a:fld>
            <a:endParaRPr lang="en-US"/>
          </a:p>
        </p:txBody>
      </p:sp>
    </p:spTree>
    <p:extLst>
      <p:ext uri="{BB962C8B-B14F-4D97-AF65-F5344CB8AC3E}">
        <p14:creationId xmlns:p14="http://schemas.microsoft.com/office/powerpoint/2010/main" val="145436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B6684-9962-48BE-934C-4CC1377214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7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9520-015A-4B30-A254-E55EBF9060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CCDC12-9549-4B67-90AC-C1E4C5768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83D883-BBFC-46A2-8373-241B36ED05CC}"/>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5" name="Footer Placeholder 4">
            <a:extLst>
              <a:ext uri="{FF2B5EF4-FFF2-40B4-BE49-F238E27FC236}">
                <a16:creationId xmlns:a16="http://schemas.microsoft.com/office/drawing/2014/main" id="{561F11B9-4CBB-4EB6-B465-073234E34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8B377-59A9-4F8D-92E8-A7B85EB9DAB4}"/>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73781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364C-7605-473A-B4EF-49F6B272C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73BB35-B79C-42F2-9FC5-EABFD27DFD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005F4-8124-492F-8EBB-1F6A75A407F4}"/>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5" name="Footer Placeholder 4">
            <a:extLst>
              <a:ext uri="{FF2B5EF4-FFF2-40B4-BE49-F238E27FC236}">
                <a16:creationId xmlns:a16="http://schemas.microsoft.com/office/drawing/2014/main" id="{72528025-882B-40D7-8CB2-4C3F6D7BE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9158C-1A1D-4944-B7D0-14B9B4123C8B}"/>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3036866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DB4480-2BA7-4A63-802B-EFEB2222D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361459-9B60-42E4-910E-5F5064797A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C4304-4DC0-40A9-88DE-F40F92855EDF}"/>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5" name="Footer Placeholder 4">
            <a:extLst>
              <a:ext uri="{FF2B5EF4-FFF2-40B4-BE49-F238E27FC236}">
                <a16:creationId xmlns:a16="http://schemas.microsoft.com/office/drawing/2014/main" id="{68A7C597-3736-4C14-9533-39BEFB6C1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5D1DE-2ACA-4776-92B8-79D10D776C4C}"/>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688231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0798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endParaRPr lang="vi-VN"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vi-VN" noProof="1"/>
          </a:p>
        </p:txBody>
      </p:sp>
      <p:sp>
        <p:nvSpPr>
          <p:cNvPr id="4" name="Date Placeholder 3">
            <a:extLst>
              <a:ext uri="{FF2B5EF4-FFF2-40B4-BE49-F238E27FC236}">
                <a16:creationId xmlns:a16="http://schemas.microsoft.com/office/drawing/2014/main" id="{5994FD08-1F87-18E8-2292-AE09034534F6}"/>
              </a:ext>
            </a:extLst>
          </p:cNvPr>
          <p:cNvSpPr>
            <a:spLocks noGrp="1"/>
          </p:cNvSpPr>
          <p:nvPr>
            <p:ph type="dt" sz="half" idx="10"/>
          </p:nvPr>
        </p:nvSpPr>
        <p:spPr/>
        <p:txBody>
          <a:bodyPr/>
          <a:lstStyle>
            <a:lvl1pPr>
              <a:defRPr/>
            </a:lvl1pPr>
          </a:lstStyle>
          <a:p>
            <a:pPr>
              <a:defRPr/>
            </a:pPr>
            <a:fld id="{B44B7BA6-FE7B-4540-AE9B-96D2D72E3FA3}" type="datetimeFigureOut">
              <a:rPr lang="vi-VN"/>
              <a:pPr>
                <a:defRPr/>
              </a:pPr>
              <a:t>28/03/2025</a:t>
            </a:fld>
            <a:endParaRPr lang="vi-VN"/>
          </a:p>
        </p:txBody>
      </p:sp>
      <p:sp>
        <p:nvSpPr>
          <p:cNvPr id="5" name="Footer Placeholder 4">
            <a:extLst>
              <a:ext uri="{FF2B5EF4-FFF2-40B4-BE49-F238E27FC236}">
                <a16:creationId xmlns:a16="http://schemas.microsoft.com/office/drawing/2014/main" id="{BFC89A4F-512E-6093-B522-BC4C7D0FAF0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AB49A48A-9BFD-4407-73F1-1C8FABCFA546}"/>
              </a:ext>
            </a:extLst>
          </p:cNvPr>
          <p:cNvSpPr>
            <a:spLocks noGrp="1"/>
          </p:cNvSpPr>
          <p:nvPr>
            <p:ph type="sldNum" sz="quarter" idx="12"/>
          </p:nvPr>
        </p:nvSpPr>
        <p:spPr/>
        <p:txBody>
          <a:bodyPr/>
          <a:lstStyle>
            <a:lvl1pPr>
              <a:defRPr/>
            </a:lvl1pPr>
          </a:lstStyle>
          <a:p>
            <a:pPr>
              <a:defRPr/>
            </a:pPr>
            <a:fld id="{6F1C9F8E-E629-45EF-B706-581D4EBCEFE6}"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716329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id="{B0D9B06D-DA45-66FD-3EBA-F1C25DF62423}"/>
              </a:ext>
            </a:extLst>
          </p:cNvPr>
          <p:cNvSpPr>
            <a:spLocks noGrp="1"/>
          </p:cNvSpPr>
          <p:nvPr>
            <p:ph type="dt" sz="half" idx="10"/>
          </p:nvPr>
        </p:nvSpPr>
        <p:spPr/>
        <p:txBody>
          <a:bodyPr/>
          <a:lstStyle>
            <a:lvl1pPr>
              <a:defRPr/>
            </a:lvl1pPr>
          </a:lstStyle>
          <a:p>
            <a:pPr>
              <a:defRPr/>
            </a:pPr>
            <a:fld id="{753FEAB8-04F3-4AAA-BE17-9243D1893D45}" type="datetimeFigureOut">
              <a:rPr lang="vi-VN"/>
              <a:pPr>
                <a:defRPr/>
              </a:pPr>
              <a:t>28/03/2025</a:t>
            </a:fld>
            <a:endParaRPr lang="vi-VN"/>
          </a:p>
        </p:txBody>
      </p:sp>
      <p:sp>
        <p:nvSpPr>
          <p:cNvPr id="5" name="Footer Placeholder 4">
            <a:extLst>
              <a:ext uri="{FF2B5EF4-FFF2-40B4-BE49-F238E27FC236}">
                <a16:creationId xmlns:a16="http://schemas.microsoft.com/office/drawing/2014/main" id="{9E3B0C48-11B8-AE18-2CBE-BE9B9E15D53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12BFD7B-15DD-DDE1-96C4-5DE1BCAC08A8}"/>
              </a:ext>
            </a:extLst>
          </p:cNvPr>
          <p:cNvSpPr>
            <a:spLocks noGrp="1"/>
          </p:cNvSpPr>
          <p:nvPr>
            <p:ph type="sldNum" sz="quarter" idx="12"/>
          </p:nvPr>
        </p:nvSpPr>
        <p:spPr/>
        <p:txBody>
          <a:bodyPr/>
          <a:lstStyle>
            <a:lvl1pPr>
              <a:defRPr/>
            </a:lvl1pPr>
          </a:lstStyle>
          <a:p>
            <a:pPr>
              <a:defRPr/>
            </a:pPr>
            <a:fld id="{9CE59077-CA2B-4E52-B142-FCF89796EA2C}"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65026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endParaRPr lang="vi-VN"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DDEE8EBE-0C71-056C-9766-1F5CA719A5BC}"/>
              </a:ext>
            </a:extLst>
          </p:cNvPr>
          <p:cNvSpPr>
            <a:spLocks noGrp="1"/>
          </p:cNvSpPr>
          <p:nvPr>
            <p:ph type="dt" sz="half" idx="10"/>
          </p:nvPr>
        </p:nvSpPr>
        <p:spPr/>
        <p:txBody>
          <a:bodyPr/>
          <a:lstStyle>
            <a:lvl1pPr>
              <a:defRPr/>
            </a:lvl1pPr>
          </a:lstStyle>
          <a:p>
            <a:pPr>
              <a:defRPr/>
            </a:pPr>
            <a:fld id="{2A718804-45BD-49F1-97A3-A8BC640016C8}" type="datetimeFigureOut">
              <a:rPr lang="vi-VN"/>
              <a:pPr>
                <a:defRPr/>
              </a:pPr>
              <a:t>28/03/2025</a:t>
            </a:fld>
            <a:endParaRPr lang="vi-VN"/>
          </a:p>
        </p:txBody>
      </p:sp>
      <p:sp>
        <p:nvSpPr>
          <p:cNvPr id="5" name="Footer Placeholder 4">
            <a:extLst>
              <a:ext uri="{FF2B5EF4-FFF2-40B4-BE49-F238E27FC236}">
                <a16:creationId xmlns:a16="http://schemas.microsoft.com/office/drawing/2014/main" id="{73BDBF03-C244-DE78-A8B4-300DD9021BA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1E6BA59-6873-7D6F-4EE5-EB0E2D2088E3}"/>
              </a:ext>
            </a:extLst>
          </p:cNvPr>
          <p:cNvSpPr>
            <a:spLocks noGrp="1"/>
          </p:cNvSpPr>
          <p:nvPr>
            <p:ph type="sldNum" sz="quarter" idx="12"/>
          </p:nvPr>
        </p:nvSpPr>
        <p:spPr/>
        <p:txBody>
          <a:bodyPr/>
          <a:lstStyle>
            <a:lvl1pPr>
              <a:defRPr/>
            </a:lvl1pPr>
          </a:lstStyle>
          <a:p>
            <a:pPr>
              <a:defRPr/>
            </a:pPr>
            <a:fld id="{FEEF40A9-F50C-4E83-AA16-18D95E53B1D5}"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683087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Date Placeholder 3">
            <a:extLst>
              <a:ext uri="{FF2B5EF4-FFF2-40B4-BE49-F238E27FC236}">
                <a16:creationId xmlns:a16="http://schemas.microsoft.com/office/drawing/2014/main" id="{AC5E0C53-10A7-CFB5-528C-FFF2D31EA485}"/>
              </a:ext>
            </a:extLst>
          </p:cNvPr>
          <p:cNvSpPr>
            <a:spLocks noGrp="1"/>
          </p:cNvSpPr>
          <p:nvPr>
            <p:ph type="dt" sz="half" idx="10"/>
          </p:nvPr>
        </p:nvSpPr>
        <p:spPr/>
        <p:txBody>
          <a:bodyPr/>
          <a:lstStyle>
            <a:lvl1pPr>
              <a:defRPr/>
            </a:lvl1pPr>
          </a:lstStyle>
          <a:p>
            <a:pPr>
              <a:defRPr/>
            </a:pPr>
            <a:fld id="{E7EF47DE-7B82-4BD9-A0B3-CEE093705DEE}" type="datetimeFigureOut">
              <a:rPr lang="vi-VN"/>
              <a:pPr>
                <a:defRPr/>
              </a:pPr>
              <a:t>28/03/2025</a:t>
            </a:fld>
            <a:endParaRPr lang="vi-VN"/>
          </a:p>
        </p:txBody>
      </p:sp>
      <p:sp>
        <p:nvSpPr>
          <p:cNvPr id="6" name="Footer Placeholder 4">
            <a:extLst>
              <a:ext uri="{FF2B5EF4-FFF2-40B4-BE49-F238E27FC236}">
                <a16:creationId xmlns:a16="http://schemas.microsoft.com/office/drawing/2014/main" id="{412A15D7-C0A9-0ACC-B9EE-DCD63FDB969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5383349F-7B13-57E2-DB28-FC9E966BC61D}"/>
              </a:ext>
            </a:extLst>
          </p:cNvPr>
          <p:cNvSpPr>
            <a:spLocks noGrp="1"/>
          </p:cNvSpPr>
          <p:nvPr>
            <p:ph type="sldNum" sz="quarter" idx="12"/>
          </p:nvPr>
        </p:nvSpPr>
        <p:spPr/>
        <p:txBody>
          <a:bodyPr/>
          <a:lstStyle>
            <a:lvl1pPr>
              <a:defRPr/>
            </a:lvl1pPr>
          </a:lstStyle>
          <a:p>
            <a:pPr>
              <a:defRPr/>
            </a:pPr>
            <a:fld id="{E4A38724-B852-4828-B363-4985F7CC023B}"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67742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vi-VN"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7" name="Date Placeholder 3">
            <a:extLst>
              <a:ext uri="{FF2B5EF4-FFF2-40B4-BE49-F238E27FC236}">
                <a16:creationId xmlns:a16="http://schemas.microsoft.com/office/drawing/2014/main" id="{918D161F-1D1A-DAE9-854C-3FD1D1789F77}"/>
              </a:ext>
            </a:extLst>
          </p:cNvPr>
          <p:cNvSpPr>
            <a:spLocks noGrp="1"/>
          </p:cNvSpPr>
          <p:nvPr>
            <p:ph type="dt" sz="half" idx="10"/>
          </p:nvPr>
        </p:nvSpPr>
        <p:spPr/>
        <p:txBody>
          <a:bodyPr/>
          <a:lstStyle>
            <a:lvl1pPr>
              <a:defRPr/>
            </a:lvl1pPr>
          </a:lstStyle>
          <a:p>
            <a:pPr>
              <a:defRPr/>
            </a:pPr>
            <a:fld id="{D3896AF2-512C-4DE0-AA02-65288BA2E103}" type="datetimeFigureOut">
              <a:rPr lang="vi-VN"/>
              <a:pPr>
                <a:defRPr/>
              </a:pPr>
              <a:t>28/03/2025</a:t>
            </a:fld>
            <a:endParaRPr lang="vi-VN"/>
          </a:p>
        </p:txBody>
      </p:sp>
      <p:sp>
        <p:nvSpPr>
          <p:cNvPr id="8" name="Footer Placeholder 4">
            <a:extLst>
              <a:ext uri="{FF2B5EF4-FFF2-40B4-BE49-F238E27FC236}">
                <a16:creationId xmlns:a16="http://schemas.microsoft.com/office/drawing/2014/main" id="{00FE8864-5A47-752C-5405-3A384F4FD5C2}"/>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CBA70F14-AFD4-7061-E6AF-53BB2E3B1721}"/>
              </a:ext>
            </a:extLst>
          </p:cNvPr>
          <p:cNvSpPr>
            <a:spLocks noGrp="1"/>
          </p:cNvSpPr>
          <p:nvPr>
            <p:ph type="sldNum" sz="quarter" idx="12"/>
          </p:nvPr>
        </p:nvSpPr>
        <p:spPr/>
        <p:txBody>
          <a:bodyPr/>
          <a:lstStyle>
            <a:lvl1pPr>
              <a:defRPr/>
            </a:lvl1pPr>
          </a:lstStyle>
          <a:p>
            <a:pPr>
              <a:defRPr/>
            </a:pPr>
            <a:fld id="{F7F45233-381C-4D87-B9F7-584E7355D989}"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196696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Date Placeholder 3">
            <a:extLst>
              <a:ext uri="{FF2B5EF4-FFF2-40B4-BE49-F238E27FC236}">
                <a16:creationId xmlns:a16="http://schemas.microsoft.com/office/drawing/2014/main" id="{0BF34A6D-B43F-9AAF-E940-63EE2964119E}"/>
              </a:ext>
            </a:extLst>
          </p:cNvPr>
          <p:cNvSpPr>
            <a:spLocks noGrp="1"/>
          </p:cNvSpPr>
          <p:nvPr>
            <p:ph type="dt" sz="half" idx="10"/>
          </p:nvPr>
        </p:nvSpPr>
        <p:spPr/>
        <p:txBody>
          <a:bodyPr/>
          <a:lstStyle>
            <a:lvl1pPr>
              <a:defRPr/>
            </a:lvl1pPr>
          </a:lstStyle>
          <a:p>
            <a:pPr>
              <a:defRPr/>
            </a:pPr>
            <a:fld id="{39078BAD-616D-4738-857C-61BFAA4AD362}" type="datetimeFigureOut">
              <a:rPr lang="vi-VN"/>
              <a:pPr>
                <a:defRPr/>
              </a:pPr>
              <a:t>28/03/2025</a:t>
            </a:fld>
            <a:endParaRPr lang="vi-VN"/>
          </a:p>
        </p:txBody>
      </p:sp>
      <p:sp>
        <p:nvSpPr>
          <p:cNvPr id="4" name="Footer Placeholder 4">
            <a:extLst>
              <a:ext uri="{FF2B5EF4-FFF2-40B4-BE49-F238E27FC236}">
                <a16:creationId xmlns:a16="http://schemas.microsoft.com/office/drawing/2014/main" id="{FD73B94B-3687-71CC-FCF6-C9A6195DEA43}"/>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1F850F5D-A335-1DE0-AED7-8025C1D9DA44}"/>
              </a:ext>
            </a:extLst>
          </p:cNvPr>
          <p:cNvSpPr>
            <a:spLocks noGrp="1"/>
          </p:cNvSpPr>
          <p:nvPr>
            <p:ph type="sldNum" sz="quarter" idx="12"/>
          </p:nvPr>
        </p:nvSpPr>
        <p:spPr/>
        <p:txBody>
          <a:bodyPr/>
          <a:lstStyle>
            <a:lvl1pPr>
              <a:defRPr/>
            </a:lvl1pPr>
          </a:lstStyle>
          <a:p>
            <a:pPr>
              <a:defRPr/>
            </a:pPr>
            <a:fld id="{AAF73BEC-DEB6-40B6-87B6-5B957F733B3E}"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81511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31D80E-3B73-6AB5-B197-C1677FD215C9}"/>
              </a:ext>
            </a:extLst>
          </p:cNvPr>
          <p:cNvSpPr>
            <a:spLocks noGrp="1"/>
          </p:cNvSpPr>
          <p:nvPr>
            <p:ph type="dt" sz="half" idx="10"/>
          </p:nvPr>
        </p:nvSpPr>
        <p:spPr/>
        <p:txBody>
          <a:bodyPr/>
          <a:lstStyle>
            <a:lvl1pPr>
              <a:defRPr/>
            </a:lvl1pPr>
          </a:lstStyle>
          <a:p>
            <a:pPr>
              <a:defRPr/>
            </a:pPr>
            <a:fld id="{040F223C-3E0E-4FB2-9464-1FFB6D1217FB}" type="datetimeFigureOut">
              <a:rPr lang="vi-VN"/>
              <a:pPr>
                <a:defRPr/>
              </a:pPr>
              <a:t>28/03/2025</a:t>
            </a:fld>
            <a:endParaRPr lang="vi-VN"/>
          </a:p>
        </p:txBody>
      </p:sp>
      <p:sp>
        <p:nvSpPr>
          <p:cNvPr id="3" name="Footer Placeholder 4">
            <a:extLst>
              <a:ext uri="{FF2B5EF4-FFF2-40B4-BE49-F238E27FC236}">
                <a16:creationId xmlns:a16="http://schemas.microsoft.com/office/drawing/2014/main" id="{D45C120D-DEBE-2517-3FC5-1E6F078F1E68}"/>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174D574B-28DE-62B4-09B7-5AFDC315CD6B}"/>
              </a:ext>
            </a:extLst>
          </p:cNvPr>
          <p:cNvSpPr>
            <a:spLocks noGrp="1"/>
          </p:cNvSpPr>
          <p:nvPr>
            <p:ph type="sldNum" sz="quarter" idx="12"/>
          </p:nvPr>
        </p:nvSpPr>
        <p:spPr/>
        <p:txBody>
          <a:bodyPr/>
          <a:lstStyle>
            <a:lvl1pPr>
              <a:defRPr/>
            </a:lvl1pPr>
          </a:lstStyle>
          <a:p>
            <a:pPr>
              <a:defRPr/>
            </a:pPr>
            <a:fld id="{ACE69FCE-B8B9-464C-816E-56E626681624}"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79605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4A25-F8DA-4352-937C-64EB3F09B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82F1A8-95F2-45C4-929D-0A788866D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7878A-38B8-4FC4-B04A-2566BDA72B19}"/>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5" name="Footer Placeholder 4">
            <a:extLst>
              <a:ext uri="{FF2B5EF4-FFF2-40B4-BE49-F238E27FC236}">
                <a16:creationId xmlns:a16="http://schemas.microsoft.com/office/drawing/2014/main" id="{155C411F-4AD5-4CA0-BB92-729D46B4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ED411-AEAC-43CD-BE5D-5404EB8C1609}"/>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4046611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endParaRPr lang="vi-VN"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124500E2-EC40-A667-B474-5816F2323D50}"/>
              </a:ext>
            </a:extLst>
          </p:cNvPr>
          <p:cNvSpPr>
            <a:spLocks noGrp="1"/>
          </p:cNvSpPr>
          <p:nvPr>
            <p:ph type="dt" sz="half" idx="10"/>
          </p:nvPr>
        </p:nvSpPr>
        <p:spPr/>
        <p:txBody>
          <a:bodyPr/>
          <a:lstStyle>
            <a:lvl1pPr>
              <a:defRPr/>
            </a:lvl1pPr>
          </a:lstStyle>
          <a:p>
            <a:pPr>
              <a:defRPr/>
            </a:pPr>
            <a:fld id="{E76B40BE-96A1-4C9E-BCF6-8A09545B1A19}" type="datetimeFigureOut">
              <a:rPr lang="vi-VN"/>
              <a:pPr>
                <a:defRPr/>
              </a:pPr>
              <a:t>28/03/2025</a:t>
            </a:fld>
            <a:endParaRPr lang="vi-VN"/>
          </a:p>
        </p:txBody>
      </p:sp>
      <p:sp>
        <p:nvSpPr>
          <p:cNvPr id="6" name="Footer Placeholder 4">
            <a:extLst>
              <a:ext uri="{FF2B5EF4-FFF2-40B4-BE49-F238E27FC236}">
                <a16:creationId xmlns:a16="http://schemas.microsoft.com/office/drawing/2014/main" id="{CF25946E-57AA-9AD2-DC03-F2762217630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EAE8FC5D-7879-5BB1-BCF5-59396B37A5D0}"/>
              </a:ext>
            </a:extLst>
          </p:cNvPr>
          <p:cNvSpPr>
            <a:spLocks noGrp="1"/>
          </p:cNvSpPr>
          <p:nvPr>
            <p:ph type="sldNum" sz="quarter" idx="12"/>
          </p:nvPr>
        </p:nvSpPr>
        <p:spPr/>
        <p:txBody>
          <a:bodyPr/>
          <a:lstStyle>
            <a:lvl1pPr>
              <a:defRPr/>
            </a:lvl1pPr>
          </a:lstStyle>
          <a:p>
            <a:pPr>
              <a:defRPr/>
            </a:pPr>
            <a:fld id="{64FA1A1D-0F86-4183-A4AB-6BE239936574}"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013555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endParaRPr lang="vi-VN" noProof="1"/>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A4D64975-E59E-603D-14DE-3998AD5FC683}"/>
              </a:ext>
            </a:extLst>
          </p:cNvPr>
          <p:cNvSpPr>
            <a:spLocks noGrp="1"/>
          </p:cNvSpPr>
          <p:nvPr>
            <p:ph type="dt" sz="half" idx="10"/>
          </p:nvPr>
        </p:nvSpPr>
        <p:spPr/>
        <p:txBody>
          <a:bodyPr/>
          <a:lstStyle>
            <a:lvl1pPr>
              <a:defRPr/>
            </a:lvl1pPr>
          </a:lstStyle>
          <a:p>
            <a:pPr>
              <a:defRPr/>
            </a:pPr>
            <a:fld id="{1FB66964-BDD7-4F0B-8DB9-D8A1D5787B89}" type="datetimeFigureOut">
              <a:rPr lang="vi-VN"/>
              <a:pPr>
                <a:defRPr/>
              </a:pPr>
              <a:t>28/03/2025</a:t>
            </a:fld>
            <a:endParaRPr lang="vi-VN"/>
          </a:p>
        </p:txBody>
      </p:sp>
      <p:sp>
        <p:nvSpPr>
          <p:cNvPr id="6" name="Footer Placeholder 4">
            <a:extLst>
              <a:ext uri="{FF2B5EF4-FFF2-40B4-BE49-F238E27FC236}">
                <a16:creationId xmlns:a16="http://schemas.microsoft.com/office/drawing/2014/main" id="{9E226740-D5E9-B147-900D-A41BA0D69DBE}"/>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1AEE0F50-6A8D-3AFC-514B-27AA9C3751E2}"/>
              </a:ext>
            </a:extLst>
          </p:cNvPr>
          <p:cNvSpPr>
            <a:spLocks noGrp="1"/>
          </p:cNvSpPr>
          <p:nvPr>
            <p:ph type="sldNum" sz="quarter" idx="12"/>
          </p:nvPr>
        </p:nvSpPr>
        <p:spPr/>
        <p:txBody>
          <a:bodyPr/>
          <a:lstStyle>
            <a:lvl1pPr>
              <a:defRPr/>
            </a:lvl1pPr>
          </a:lstStyle>
          <a:p>
            <a:pPr>
              <a:defRPr/>
            </a:pPr>
            <a:fld id="{361A57E1-66D4-4A3D-B040-634F312F274E}"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648935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id="{90E6854A-B236-B5F6-D690-CF5948B55059}"/>
              </a:ext>
            </a:extLst>
          </p:cNvPr>
          <p:cNvSpPr>
            <a:spLocks noGrp="1"/>
          </p:cNvSpPr>
          <p:nvPr>
            <p:ph type="dt" sz="half" idx="10"/>
          </p:nvPr>
        </p:nvSpPr>
        <p:spPr/>
        <p:txBody>
          <a:bodyPr/>
          <a:lstStyle>
            <a:lvl1pPr>
              <a:defRPr/>
            </a:lvl1pPr>
          </a:lstStyle>
          <a:p>
            <a:pPr>
              <a:defRPr/>
            </a:pPr>
            <a:fld id="{92ED15DE-F544-415B-881F-9715E624E59A}" type="datetimeFigureOut">
              <a:rPr lang="vi-VN"/>
              <a:pPr>
                <a:defRPr/>
              </a:pPr>
              <a:t>28/03/2025</a:t>
            </a:fld>
            <a:endParaRPr lang="vi-VN"/>
          </a:p>
        </p:txBody>
      </p:sp>
      <p:sp>
        <p:nvSpPr>
          <p:cNvPr id="5" name="Footer Placeholder 4">
            <a:extLst>
              <a:ext uri="{FF2B5EF4-FFF2-40B4-BE49-F238E27FC236}">
                <a16:creationId xmlns:a16="http://schemas.microsoft.com/office/drawing/2014/main" id="{238E786A-0228-90AD-6F5F-E993A08131C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1A37B21-A86B-48B9-35EA-198BC6EAF97C}"/>
              </a:ext>
            </a:extLst>
          </p:cNvPr>
          <p:cNvSpPr>
            <a:spLocks noGrp="1"/>
          </p:cNvSpPr>
          <p:nvPr>
            <p:ph type="sldNum" sz="quarter" idx="12"/>
          </p:nvPr>
        </p:nvSpPr>
        <p:spPr/>
        <p:txBody>
          <a:bodyPr/>
          <a:lstStyle>
            <a:lvl1pPr>
              <a:defRPr/>
            </a:lvl1pPr>
          </a:lstStyle>
          <a:p>
            <a:pPr>
              <a:defRPr/>
            </a:pPr>
            <a:fld id="{B7104F24-29C5-4FAB-8BF8-B7C968EA57EF}"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240566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endParaRPr lang="vi-VN"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id="{2C4C1586-91D5-BA38-56E6-F3A812A43E62}"/>
              </a:ext>
            </a:extLst>
          </p:cNvPr>
          <p:cNvSpPr>
            <a:spLocks noGrp="1"/>
          </p:cNvSpPr>
          <p:nvPr>
            <p:ph type="dt" sz="half" idx="10"/>
          </p:nvPr>
        </p:nvSpPr>
        <p:spPr/>
        <p:txBody>
          <a:bodyPr/>
          <a:lstStyle>
            <a:lvl1pPr>
              <a:defRPr/>
            </a:lvl1pPr>
          </a:lstStyle>
          <a:p>
            <a:pPr>
              <a:defRPr/>
            </a:pPr>
            <a:fld id="{A6AB4A2F-5720-4FC0-B3CD-5CAAF357BC83}" type="datetimeFigureOut">
              <a:rPr lang="vi-VN"/>
              <a:pPr>
                <a:defRPr/>
              </a:pPr>
              <a:t>28/03/2025</a:t>
            </a:fld>
            <a:endParaRPr lang="vi-VN"/>
          </a:p>
        </p:txBody>
      </p:sp>
      <p:sp>
        <p:nvSpPr>
          <p:cNvPr id="5" name="Footer Placeholder 4">
            <a:extLst>
              <a:ext uri="{FF2B5EF4-FFF2-40B4-BE49-F238E27FC236}">
                <a16:creationId xmlns:a16="http://schemas.microsoft.com/office/drawing/2014/main" id="{20FA434C-1796-B08C-4CA2-13EBBBCD8FC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CCFFDF9-9993-B9A8-C272-3010A79AB6C9}"/>
              </a:ext>
            </a:extLst>
          </p:cNvPr>
          <p:cNvSpPr>
            <a:spLocks noGrp="1"/>
          </p:cNvSpPr>
          <p:nvPr>
            <p:ph type="sldNum" sz="quarter" idx="12"/>
          </p:nvPr>
        </p:nvSpPr>
        <p:spPr/>
        <p:txBody>
          <a:bodyPr/>
          <a:lstStyle>
            <a:lvl1pPr>
              <a:defRPr/>
            </a:lvl1pPr>
          </a:lstStyle>
          <a:p>
            <a:pPr>
              <a:defRPr/>
            </a:pPr>
            <a:fld id="{E27F9013-CB03-4F5E-AAE7-84DABD80C791}"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76113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noProof="1"/>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795E72DF-4ED7-A0D4-7B97-8DB5B2D0FA05}"/>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640EB12-F613-2F92-E06B-74C3A21C5F40}"/>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92ED2AF5-28CD-BA0A-AE30-DD27B52745A7}"/>
              </a:ext>
            </a:extLst>
          </p:cNvPr>
          <p:cNvSpPr>
            <a:spLocks noGrp="1" noChangeArrowheads="1"/>
          </p:cNvSpPr>
          <p:nvPr>
            <p:ph type="sldNum" sz="quarter" idx="12"/>
          </p:nvPr>
        </p:nvSpPr>
        <p:spPr/>
        <p:txBody>
          <a:bodyPr/>
          <a:lstStyle>
            <a:lvl1pPr>
              <a:defRPr/>
            </a:lvl1pPr>
          </a:lstStyle>
          <a:p>
            <a:pPr>
              <a:defRPr/>
            </a:pPr>
            <a:fld id="{8634AC6D-7EE0-40BA-8E09-96DBD7DC8E3E}" type="slidenum">
              <a:rPr lang="en-US" altLang="en-US"/>
              <a:pPr>
                <a:defRPr/>
              </a:pPr>
              <a:t>‹#›</a:t>
            </a:fld>
            <a:endParaRPr lang="en-US" altLang="en-US"/>
          </a:p>
        </p:txBody>
      </p:sp>
    </p:spTree>
    <p:extLst>
      <p:ext uri="{BB962C8B-B14F-4D97-AF65-F5344CB8AC3E}">
        <p14:creationId xmlns:p14="http://schemas.microsoft.com/office/powerpoint/2010/main" val="240508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31D-14F4-4C49-ABFB-671DEA581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7E95C4-417E-4F48-B86B-C52E6548C3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65A4FA-9A65-4EDF-BAD3-22080322AE82}"/>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5" name="Footer Placeholder 4">
            <a:extLst>
              <a:ext uri="{FF2B5EF4-FFF2-40B4-BE49-F238E27FC236}">
                <a16:creationId xmlns:a16="http://schemas.microsoft.com/office/drawing/2014/main" id="{D602C479-08A2-4D66-AC61-687099C65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EED93-A3B5-40B5-B596-55EDF02648CD}"/>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280813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527D-DC5E-47A4-9CB8-8473C862D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B3594-6E4A-43C2-93F4-E9B09840B3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B37067-2CF2-42A3-B332-C0C1A31318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588E48-50F6-4791-80FE-FC99DF5AD75C}"/>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6" name="Footer Placeholder 5">
            <a:extLst>
              <a:ext uri="{FF2B5EF4-FFF2-40B4-BE49-F238E27FC236}">
                <a16:creationId xmlns:a16="http://schemas.microsoft.com/office/drawing/2014/main" id="{CC3BDA0E-E457-4933-BDFD-B79F4E721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5F0FA-91B8-4038-B0BB-A9421382B27A}"/>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285155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070A-7860-44B4-9B94-4506874F5C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255A3-1322-4DF5-8265-E42CC2D71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99122-A8BC-4381-BDF3-239DF657EB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7F408D-0709-4278-A3F3-4700AF5167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1D384-2E05-4F79-9724-F67EB6292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D1DBC6-9ECD-4FD3-91E7-61A4ED17FF44}"/>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8" name="Footer Placeholder 7">
            <a:extLst>
              <a:ext uri="{FF2B5EF4-FFF2-40B4-BE49-F238E27FC236}">
                <a16:creationId xmlns:a16="http://schemas.microsoft.com/office/drawing/2014/main" id="{13D46399-2B70-4C4E-AE64-0824F1F429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9EDB11-7BF6-4E70-9CDB-60E18E08023B}"/>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421674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A188-9E71-4EA8-9EAE-E9430F3009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09B4CF-B359-4C9A-855B-EC802B2395E8}"/>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4" name="Footer Placeholder 3">
            <a:extLst>
              <a:ext uri="{FF2B5EF4-FFF2-40B4-BE49-F238E27FC236}">
                <a16:creationId xmlns:a16="http://schemas.microsoft.com/office/drawing/2014/main" id="{5B47E927-12B4-4C2A-B6F1-A0C1C9E38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2F6B63-10FD-434E-A7CA-9543A0395CF6}"/>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358978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A33F6-7ABF-4164-9DBD-3852FAFB0082}"/>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3" name="Footer Placeholder 2">
            <a:extLst>
              <a:ext uri="{FF2B5EF4-FFF2-40B4-BE49-F238E27FC236}">
                <a16:creationId xmlns:a16="http://schemas.microsoft.com/office/drawing/2014/main" id="{7E129987-44FD-48AA-B012-F78AE6BDF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A01FC5-E041-469F-A86D-C3F0AD1E710B}"/>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152909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4ABA-3664-4F7C-8C4E-DC1C8E264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055094-2F67-41FB-A032-596F0F2D4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6BAFFA-925D-4AEE-A47D-CEF7531C3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4ADE-28C5-4E0A-8C01-CCA7C3B9113A}"/>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6" name="Footer Placeholder 5">
            <a:extLst>
              <a:ext uri="{FF2B5EF4-FFF2-40B4-BE49-F238E27FC236}">
                <a16:creationId xmlns:a16="http://schemas.microsoft.com/office/drawing/2014/main" id="{31B07BDC-1C6B-4047-BA66-C2F25BBCE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8D42D-3866-4B01-9E13-FEAF9EF8B534}"/>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16464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6CE-611F-4CA2-A3B6-C128AFCD5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4658C0-D8BF-4569-B58E-06F00FF96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08217-F665-4B90-8F98-BEBA9DA55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2D9CE5-69DE-4503-A161-FCD889348CE3}"/>
              </a:ext>
            </a:extLst>
          </p:cNvPr>
          <p:cNvSpPr>
            <a:spLocks noGrp="1"/>
          </p:cNvSpPr>
          <p:nvPr>
            <p:ph type="dt" sz="half" idx="10"/>
          </p:nvPr>
        </p:nvSpPr>
        <p:spPr/>
        <p:txBody>
          <a:bodyPr/>
          <a:lstStyle/>
          <a:p>
            <a:fld id="{6A9DDB65-E6FF-4B9D-873F-35244B6390F0}" type="datetimeFigureOut">
              <a:rPr lang="en-US" smtClean="0"/>
              <a:t>3/28/2025</a:t>
            </a:fld>
            <a:endParaRPr lang="en-US"/>
          </a:p>
        </p:txBody>
      </p:sp>
      <p:sp>
        <p:nvSpPr>
          <p:cNvPr id="6" name="Footer Placeholder 5">
            <a:extLst>
              <a:ext uri="{FF2B5EF4-FFF2-40B4-BE49-F238E27FC236}">
                <a16:creationId xmlns:a16="http://schemas.microsoft.com/office/drawing/2014/main" id="{B416BB7E-3ACD-463A-94C1-AA21B1209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2F0ED-DCCA-4865-A85F-09CA0DD362BC}"/>
              </a:ext>
            </a:extLst>
          </p:cNvPr>
          <p:cNvSpPr>
            <a:spLocks noGrp="1"/>
          </p:cNvSpPr>
          <p:nvPr>
            <p:ph type="sldNum" sz="quarter" idx="12"/>
          </p:nvPr>
        </p:nvSpPr>
        <p:spPr/>
        <p:txBody>
          <a:bodyPr/>
          <a:lstStyle/>
          <a:p>
            <a:fld id="{8BE8FD37-69F9-415C-88D8-7617FFDA61AC}" type="slidenum">
              <a:rPr lang="en-US" smtClean="0"/>
              <a:t>‹#›</a:t>
            </a:fld>
            <a:endParaRPr lang="en-US"/>
          </a:p>
        </p:txBody>
      </p:sp>
    </p:spTree>
    <p:extLst>
      <p:ext uri="{BB962C8B-B14F-4D97-AF65-F5344CB8AC3E}">
        <p14:creationId xmlns:p14="http://schemas.microsoft.com/office/powerpoint/2010/main" val="395346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345F9-EBAC-4B9C-80D9-1458A19CD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B25D88-6D84-42E0-BD62-A8452E43F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E9057-926D-4923-B832-226DA1C2F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DDB65-E6FF-4B9D-873F-35244B6390F0}" type="datetimeFigureOut">
              <a:rPr lang="en-US" smtClean="0"/>
              <a:t>3/28/2025</a:t>
            </a:fld>
            <a:endParaRPr lang="en-US"/>
          </a:p>
        </p:txBody>
      </p:sp>
      <p:sp>
        <p:nvSpPr>
          <p:cNvPr id="5" name="Footer Placeholder 4">
            <a:extLst>
              <a:ext uri="{FF2B5EF4-FFF2-40B4-BE49-F238E27FC236}">
                <a16:creationId xmlns:a16="http://schemas.microsoft.com/office/drawing/2014/main" id="{0CA80845-608E-4808-BBD0-CD7604851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3AD757-684F-494C-B54D-387EE730FE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8FD37-69F9-415C-88D8-7617FFDA61AC}" type="slidenum">
              <a:rPr lang="en-US" smtClean="0"/>
              <a:t>‹#›</a:t>
            </a:fld>
            <a:endParaRPr lang="en-US"/>
          </a:p>
        </p:txBody>
      </p:sp>
    </p:spTree>
    <p:extLst>
      <p:ext uri="{BB962C8B-B14F-4D97-AF65-F5344CB8AC3E}">
        <p14:creationId xmlns:p14="http://schemas.microsoft.com/office/powerpoint/2010/main" val="269104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61C793-E85E-F169-727E-0CB63A4E04A7}"/>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916F0A68-E549-5D6E-5E3F-4C33A56474FA}"/>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0B9B4BFB-D34B-5F8F-338B-F6D112F7DD3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8AA643D-6622-409B-8787-55E729FAC988}" type="datetimeFigureOut">
              <a:rPr lang="vi-VN"/>
              <a:pPr>
                <a:defRPr/>
              </a:pPr>
              <a:t>28/03/2025</a:t>
            </a:fld>
            <a:endParaRPr lang="vi-VN"/>
          </a:p>
        </p:txBody>
      </p:sp>
      <p:sp>
        <p:nvSpPr>
          <p:cNvPr id="5" name="Footer Placeholder 4">
            <a:extLst>
              <a:ext uri="{FF2B5EF4-FFF2-40B4-BE49-F238E27FC236}">
                <a16:creationId xmlns:a16="http://schemas.microsoft.com/office/drawing/2014/main" id="{4FF5A38A-96E1-F108-BC7F-907128B41EE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761DE9CD-9125-7355-493C-A5AFC65953A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08BC6B13-751E-4CCD-A8A3-D21BC1BABDD9}"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9705505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6.wmf"/><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4.jpeg"/><Relationship Id="rId9" Type="http://schemas.openxmlformats.org/officeDocument/2006/relationships/image" Target="../media/image9.wmf"/></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47.png"/><Relationship Id="rId2" Type="http://schemas.openxmlformats.org/officeDocument/2006/relationships/notesSlide" Target="../notesSlides/notesSlide10.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3.png"/><Relationship Id="rId1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image" Target="../media/image2.png"/><Relationship Id="rId9" Type="http://schemas.openxmlformats.org/officeDocument/2006/relationships/image" Target="../media/image15.emf"/><Relationship Id="rId14" Type="http://schemas.openxmlformats.org/officeDocument/2006/relationships/image" Target="../media/image20.gif"/></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4.png"/><Relationship Id="rId5" Type="http://schemas.openxmlformats.org/officeDocument/2006/relationships/image" Target="../media/image50.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9.png"/><Relationship Id="rId7"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50.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59.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7.emf"/><Relationship Id="rId17" Type="http://schemas.microsoft.com/office/2007/relationships/hdphoto" Target="../media/hdphoto1.wdp"/><Relationship Id="rId2" Type="http://schemas.openxmlformats.org/officeDocument/2006/relationships/notesSlide" Target="../notesSlides/notesSlide11.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6.emf"/><Relationship Id="rId5" Type="http://schemas.openxmlformats.org/officeDocument/2006/relationships/image" Target="../media/image2.png"/><Relationship Id="rId15" Type="http://schemas.openxmlformats.org/officeDocument/2006/relationships/image" Target="../media/image20.gif"/><Relationship Id="rId10" Type="http://schemas.openxmlformats.org/officeDocument/2006/relationships/image" Target="../media/image15.emf"/><Relationship Id="rId4" Type="http://schemas.openxmlformats.org/officeDocument/2006/relationships/image" Target="../media/image58.png"/><Relationship Id="rId9" Type="http://schemas.openxmlformats.org/officeDocument/2006/relationships/image" Target="../media/image14.emf"/><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80.png"/><Relationship Id="rId2" Type="http://schemas.openxmlformats.org/officeDocument/2006/relationships/notesSlide" Target="../notesSlides/notesSlide12.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3.png"/><Relationship Id="rId1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image" Target="../media/image2.png"/><Relationship Id="rId9" Type="http://schemas.openxmlformats.org/officeDocument/2006/relationships/image" Target="../media/image15.emf"/><Relationship Id="rId14" Type="http://schemas.openxmlformats.org/officeDocument/2006/relationships/image" Target="../media/image20.gif"/></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tags" Target="../tags/tag10.xml"/><Relationship Id="rId21" Type="http://schemas.microsoft.com/office/2007/relationships/hdphoto" Target="../media/hdphoto5.wdp"/><Relationship Id="rId7" Type="http://schemas.openxmlformats.org/officeDocument/2006/relationships/image" Target="../media/image3.png"/><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tags" Target="../tags/tag9.xml"/><Relationship Id="rId16" Type="http://schemas.openxmlformats.org/officeDocument/2006/relationships/image" Target="../media/image37.emf"/><Relationship Id="rId20" Type="http://schemas.openxmlformats.org/officeDocument/2006/relationships/image" Target="../media/image43.png"/><Relationship Id="rId1" Type="http://schemas.openxmlformats.org/officeDocument/2006/relationships/tags" Target="../tags/tag8.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notesSlide" Target="../notesSlides/notesSlide13.xml"/><Relationship Id="rId15" Type="http://schemas.openxmlformats.org/officeDocument/2006/relationships/image" Target="../media/image36.emf"/><Relationship Id="rId10" Type="http://schemas.openxmlformats.org/officeDocument/2006/relationships/image" Target="../media/image30.png"/><Relationship Id="rId19" Type="http://schemas.openxmlformats.org/officeDocument/2006/relationships/image" Target="../media/image40.emf"/><Relationship Id="rId4" Type="http://schemas.openxmlformats.org/officeDocument/2006/relationships/slideLayout" Target="../slideLayouts/slideLayout12.xml"/><Relationship Id="rId9" Type="http://schemas.openxmlformats.org/officeDocument/2006/relationships/image" Target="../media/image2.png"/><Relationship Id="rId14" Type="http://schemas.openxmlformats.org/officeDocument/2006/relationships/image" Target="../media/image35.emf"/></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tags" Target="../tags/tag13.xml"/><Relationship Id="rId21" Type="http://schemas.microsoft.com/office/2007/relationships/hdphoto" Target="../media/hdphoto5.wdp"/><Relationship Id="rId7" Type="http://schemas.openxmlformats.org/officeDocument/2006/relationships/image" Target="../media/image3.png"/><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tags" Target="../tags/tag12.xml"/><Relationship Id="rId16" Type="http://schemas.openxmlformats.org/officeDocument/2006/relationships/image" Target="../media/image37.emf"/><Relationship Id="rId20" Type="http://schemas.openxmlformats.org/officeDocument/2006/relationships/image" Target="../media/image43.png"/><Relationship Id="rId1" Type="http://schemas.openxmlformats.org/officeDocument/2006/relationships/tags" Target="../tags/tag11.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notesSlide" Target="../notesSlides/notesSlide14.xml"/><Relationship Id="rId15" Type="http://schemas.openxmlformats.org/officeDocument/2006/relationships/image" Target="../media/image36.emf"/><Relationship Id="rId10" Type="http://schemas.openxmlformats.org/officeDocument/2006/relationships/image" Target="../media/image30.png"/><Relationship Id="rId19" Type="http://schemas.openxmlformats.org/officeDocument/2006/relationships/image" Target="../media/image40.emf"/><Relationship Id="rId4" Type="http://schemas.openxmlformats.org/officeDocument/2006/relationships/slideLayout" Target="../slideLayouts/slideLayout12.xml"/><Relationship Id="rId9" Type="http://schemas.openxmlformats.org/officeDocument/2006/relationships/image" Target="../media/image2.png"/><Relationship Id="rId14" Type="http://schemas.openxmlformats.org/officeDocument/2006/relationships/image" Target="../media/image35.emf"/></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2.png"/><Relationship Id="rId2" Type="http://schemas.openxmlformats.org/officeDocument/2006/relationships/notesSlide" Target="../notesSlides/notesSlide2.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3.png"/><Relationship Id="rId1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image" Target="../media/image2.png"/><Relationship Id="rId9" Type="http://schemas.openxmlformats.org/officeDocument/2006/relationships/image" Target="../media/image15.emf"/><Relationship Id="rId14" Type="http://schemas.openxmlformats.org/officeDocument/2006/relationships/image" Target="../media/image20.gif"/></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tags" Target="../tags/tag16.xml"/><Relationship Id="rId21" Type="http://schemas.microsoft.com/office/2007/relationships/hdphoto" Target="../media/hdphoto8.wdp"/><Relationship Id="rId7" Type="http://schemas.openxmlformats.org/officeDocument/2006/relationships/image" Target="../media/image3.png"/><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tags" Target="../tags/tag15.xml"/><Relationship Id="rId16" Type="http://schemas.openxmlformats.org/officeDocument/2006/relationships/image" Target="../media/image37.emf"/><Relationship Id="rId20" Type="http://schemas.openxmlformats.org/officeDocument/2006/relationships/image" Target="../media/image81.png"/><Relationship Id="rId1" Type="http://schemas.openxmlformats.org/officeDocument/2006/relationships/tags" Target="../tags/tag14.xml"/><Relationship Id="rId6" Type="http://schemas.openxmlformats.org/officeDocument/2006/relationships/image" Target="../media/image31.png"/><Relationship Id="rId11" Type="http://schemas.openxmlformats.org/officeDocument/2006/relationships/image" Target="../media/image32.png"/><Relationship Id="rId5" Type="http://schemas.openxmlformats.org/officeDocument/2006/relationships/notesSlide" Target="../notesSlides/notesSlide15.xml"/><Relationship Id="rId15" Type="http://schemas.openxmlformats.org/officeDocument/2006/relationships/image" Target="../media/image36.emf"/><Relationship Id="rId10" Type="http://schemas.openxmlformats.org/officeDocument/2006/relationships/image" Target="../media/image30.png"/><Relationship Id="rId19" Type="http://schemas.openxmlformats.org/officeDocument/2006/relationships/image" Target="../media/image40.emf"/><Relationship Id="rId4" Type="http://schemas.openxmlformats.org/officeDocument/2006/relationships/slideLayout" Target="../slideLayouts/slideLayout12.xml"/><Relationship Id="rId9" Type="http://schemas.openxmlformats.org/officeDocument/2006/relationships/image" Target="../media/image2.png"/><Relationship Id="rId14" Type="http://schemas.openxmlformats.org/officeDocument/2006/relationships/image" Target="../media/image35.emf"/></Relationships>
</file>

<file path=ppt/slides/_rels/slide21.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82.png"/><Relationship Id="rId2" Type="http://schemas.openxmlformats.org/officeDocument/2006/relationships/notesSlide" Target="../notesSlides/notesSlide16.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3.png"/><Relationship Id="rId1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image" Target="../media/image2.png"/><Relationship Id="rId9" Type="http://schemas.openxmlformats.org/officeDocument/2006/relationships/image" Target="../media/image15.emf"/><Relationship Id="rId14" Type="http://schemas.openxmlformats.org/officeDocument/2006/relationships/image" Target="../media/image20.gif"/></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png"/><Relationship Id="rId2" Type="http://schemas.openxmlformats.org/officeDocument/2006/relationships/notesSlide" Target="../notesSlides/notesSlide3.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3.png"/><Relationship Id="rId1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image" Target="../media/image2.png"/><Relationship Id="rId9" Type="http://schemas.openxmlformats.org/officeDocument/2006/relationships/image" Target="../media/image15.emf"/><Relationship Id="rId14" Type="http://schemas.openxmlformats.org/officeDocument/2006/relationships/image" Target="../media/image20.gif"/></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18" Type="http://schemas.openxmlformats.org/officeDocument/2006/relationships/image" Target="../media/image14.emf"/><Relationship Id="rId3" Type="http://schemas.openxmlformats.org/officeDocument/2006/relationships/audio" Target="../media/audio1.wav"/><Relationship Id="rId21" Type="http://schemas.openxmlformats.org/officeDocument/2006/relationships/image" Target="../media/image17.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4.xml"/><Relationship Id="rId16" Type="http://schemas.microsoft.com/office/2007/relationships/hdphoto" Target="../media/hdphoto4.wdp"/><Relationship Id="rId20" Type="http://schemas.openxmlformats.org/officeDocument/2006/relationships/image" Target="../media/image16.emf"/><Relationship Id="rId1" Type="http://schemas.openxmlformats.org/officeDocument/2006/relationships/slideLayout" Target="../slideLayouts/slideLayout12.xml"/><Relationship Id="rId6" Type="http://schemas.openxmlformats.org/officeDocument/2006/relationships/image" Target="../media/image25.png"/><Relationship Id="rId11" Type="http://schemas.microsoft.com/office/2007/relationships/hdphoto" Target="../media/hdphoto2.wdp"/><Relationship Id="rId5" Type="http://schemas.openxmlformats.org/officeDocument/2006/relationships/image" Target="../media/image20.gif"/><Relationship Id="rId15" Type="http://schemas.openxmlformats.org/officeDocument/2006/relationships/image" Target="../media/image29.png"/><Relationship Id="rId23" Type="http://schemas.openxmlformats.org/officeDocument/2006/relationships/slide" Target="slide8.xml"/><Relationship Id="rId10" Type="http://schemas.openxmlformats.org/officeDocument/2006/relationships/image" Target="../media/image27.png"/><Relationship Id="rId19" Type="http://schemas.openxmlformats.org/officeDocument/2006/relationships/image" Target="../media/image15.emf"/><Relationship Id="rId4" Type="http://schemas.openxmlformats.org/officeDocument/2006/relationships/image" Target="../media/image24.jpeg"/><Relationship Id="rId9" Type="http://schemas.openxmlformats.org/officeDocument/2006/relationships/slide" Target="slide5.xml"/><Relationship Id="rId14" Type="http://schemas.microsoft.com/office/2007/relationships/hdphoto" Target="../media/hdphoto3.wdp"/><Relationship Id="rId22"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9.png"/><Relationship Id="rId3" Type="http://schemas.openxmlformats.org/officeDocument/2006/relationships/image" Target="../media/image24.jpeg"/><Relationship Id="rId7" Type="http://schemas.microsoft.com/office/2007/relationships/hdphoto" Target="../media/hdphoto2.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380.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png"/><Relationship Id="rId5" Type="http://schemas.openxmlformats.org/officeDocument/2006/relationships/image" Target="../media/image26.png"/><Relationship Id="rId15" Type="http://schemas.openxmlformats.org/officeDocument/2006/relationships/image" Target="../media/image370.png"/><Relationship Id="rId10" Type="http://schemas.openxmlformats.org/officeDocument/2006/relationships/image" Target="../media/image2.png"/><Relationship Id="rId4" Type="http://schemas.openxmlformats.org/officeDocument/2006/relationships/image" Target="../media/image25.png"/><Relationship Id="rId9" Type="http://schemas.microsoft.com/office/2007/relationships/hdphoto" Target="../media/hdphoto3.wdp"/><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9.png"/><Relationship Id="rId3" Type="http://schemas.openxmlformats.org/officeDocument/2006/relationships/image" Target="../media/image24.jpeg"/><Relationship Id="rId7" Type="http://schemas.microsoft.com/office/2007/relationships/hdphoto" Target="../media/hdphoto2.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png"/><Relationship Id="rId5" Type="http://schemas.openxmlformats.org/officeDocument/2006/relationships/image" Target="../media/image26.png"/><Relationship Id="rId15" Type="http://schemas.openxmlformats.org/officeDocument/2006/relationships/image" Target="../media/image390.png"/><Relationship Id="rId10" Type="http://schemas.openxmlformats.org/officeDocument/2006/relationships/image" Target="../media/image2.png"/><Relationship Id="rId4" Type="http://schemas.openxmlformats.org/officeDocument/2006/relationships/image" Target="../media/image25.png"/><Relationship Id="rId9" Type="http://schemas.microsoft.com/office/2007/relationships/hdphoto" Target="../media/hdphoto3.wdp"/><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9.png"/><Relationship Id="rId3" Type="http://schemas.openxmlformats.org/officeDocument/2006/relationships/image" Target="../media/image24.jpeg"/><Relationship Id="rId7" Type="http://schemas.microsoft.com/office/2007/relationships/hdphoto" Target="../media/hdphoto2.wdp"/><Relationship Id="rId12" Type="http://schemas.openxmlformats.org/officeDocument/2006/relationships/slide" Target="slide4.xml"/><Relationship Id="rId2" Type="http://schemas.openxmlformats.org/officeDocument/2006/relationships/notesSlide" Target="../notesSlides/notesSlide7.xml"/><Relationship Id="rId16"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png"/><Relationship Id="rId5" Type="http://schemas.openxmlformats.org/officeDocument/2006/relationships/image" Target="../media/image26.png"/><Relationship Id="rId15" Type="http://schemas.openxmlformats.org/officeDocument/2006/relationships/image" Target="../media/image41.png"/><Relationship Id="rId10" Type="http://schemas.openxmlformats.org/officeDocument/2006/relationships/image" Target="../media/image2.png"/><Relationship Id="rId4" Type="http://schemas.openxmlformats.org/officeDocument/2006/relationships/image" Target="../media/image25.png"/><Relationship Id="rId9" Type="http://schemas.microsoft.com/office/2007/relationships/hdphoto" Target="../media/hdphoto3.wdp"/><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tags" Target="../tags/tag4.xml"/><Relationship Id="rId21" Type="http://schemas.microsoft.com/office/2007/relationships/hdphoto" Target="../media/hdphoto5.wdp"/><Relationship Id="rId7" Type="http://schemas.openxmlformats.org/officeDocument/2006/relationships/image" Target="../media/image31.png"/><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tags" Target="../tags/tag3.xml"/><Relationship Id="rId16" Type="http://schemas.openxmlformats.org/officeDocument/2006/relationships/image" Target="../media/image37.emf"/><Relationship Id="rId20" Type="http://schemas.openxmlformats.org/officeDocument/2006/relationships/image" Target="../media/image43.png"/><Relationship Id="rId1" Type="http://schemas.openxmlformats.org/officeDocument/2006/relationships/tags" Target="../tags/tag2.xml"/><Relationship Id="rId6" Type="http://schemas.openxmlformats.org/officeDocument/2006/relationships/image" Target="../media/image30.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36.emf"/><Relationship Id="rId23" Type="http://schemas.openxmlformats.org/officeDocument/2006/relationships/image" Target="../media/image45.png"/><Relationship Id="rId10" Type="http://schemas.openxmlformats.org/officeDocument/2006/relationships/image" Target="../media/image12.png"/><Relationship Id="rId19" Type="http://schemas.openxmlformats.org/officeDocument/2006/relationships/image" Target="../media/image40.emf"/><Relationship Id="rId4" Type="http://schemas.openxmlformats.org/officeDocument/2006/relationships/slideLayout" Target="../slideLayouts/slideLayout12.xml"/><Relationship Id="rId9" Type="http://schemas.openxmlformats.org/officeDocument/2006/relationships/image" Target="../media/image32.png"/><Relationship Id="rId14" Type="http://schemas.openxmlformats.org/officeDocument/2006/relationships/image" Target="../media/image35.emf"/><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4.emf"/><Relationship Id="rId18" Type="http://schemas.openxmlformats.org/officeDocument/2006/relationships/image" Target="../media/image39.emf"/><Relationship Id="rId3" Type="http://schemas.openxmlformats.org/officeDocument/2006/relationships/tags" Target="../tags/tag7.xml"/><Relationship Id="rId21" Type="http://schemas.microsoft.com/office/2007/relationships/hdphoto" Target="../media/hdphoto5.wdp"/><Relationship Id="rId7" Type="http://schemas.openxmlformats.org/officeDocument/2006/relationships/image" Target="../media/image30.png"/><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tags" Target="../tags/tag6.xml"/><Relationship Id="rId16" Type="http://schemas.openxmlformats.org/officeDocument/2006/relationships/image" Target="../media/image37.emf"/><Relationship Id="rId20" Type="http://schemas.openxmlformats.org/officeDocument/2006/relationships/image" Target="../media/image43.png"/><Relationship Id="rId1" Type="http://schemas.openxmlformats.org/officeDocument/2006/relationships/tags" Target="../tags/tag5.xml"/><Relationship Id="rId6" Type="http://schemas.openxmlformats.org/officeDocument/2006/relationships/image" Target="../media/image31.png"/><Relationship Id="rId11" Type="http://schemas.openxmlformats.org/officeDocument/2006/relationships/image" Target="../media/image2.png"/><Relationship Id="rId5" Type="http://schemas.openxmlformats.org/officeDocument/2006/relationships/notesSlide" Target="../notesSlides/notesSlide9.xml"/><Relationship Id="rId15" Type="http://schemas.openxmlformats.org/officeDocument/2006/relationships/image" Target="../media/image36.emf"/><Relationship Id="rId10" Type="http://schemas.openxmlformats.org/officeDocument/2006/relationships/image" Target="../media/image12.png"/><Relationship Id="rId19" Type="http://schemas.openxmlformats.org/officeDocument/2006/relationships/image" Target="../media/image40.emf"/><Relationship Id="rId4" Type="http://schemas.openxmlformats.org/officeDocument/2006/relationships/slideLayout" Target="../slideLayouts/slideLayout12.xml"/><Relationship Id="rId9" Type="http://schemas.openxmlformats.org/officeDocument/2006/relationships/image" Target="../media/image32.png"/><Relationship Id="rId14" Type="http://schemas.openxmlformats.org/officeDocument/2006/relationships/image" Target="../media/image35.emf"/><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6816701227344806">
            <a:extLst>
              <a:ext uri="{FF2B5EF4-FFF2-40B4-BE49-F238E27FC236}">
                <a16:creationId xmlns:a16="http://schemas.microsoft.com/office/drawing/2014/main" id="{1842883C-847C-DF50-B565-D40708187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3">
            <a:extLst>
              <a:ext uri="{FF2B5EF4-FFF2-40B4-BE49-F238E27FC236}">
                <a16:creationId xmlns:a16="http://schemas.microsoft.com/office/drawing/2014/main" id="{00A50F72-9DE1-7FE5-5E97-E2C89D24622A}"/>
              </a:ext>
            </a:extLst>
          </p:cNvPr>
          <p:cNvSpPr>
            <a:spLocks noChangeArrowheads="1" noChangeShapeType="1" noTextEdit="1"/>
          </p:cNvSpPr>
          <p:nvPr/>
        </p:nvSpPr>
        <p:spPr bwMode="auto">
          <a:xfrm>
            <a:off x="2667001" y="152401"/>
            <a:ext cx="6867525" cy="523875"/>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 BÁT TRANG </a:t>
            </a:r>
            <a:endPar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8436" name="WordArt 4">
            <a:extLst>
              <a:ext uri="{FF2B5EF4-FFF2-40B4-BE49-F238E27FC236}">
                <a16:creationId xmlns:a16="http://schemas.microsoft.com/office/drawing/2014/main" id="{F0E892D4-3084-AA7C-8971-38F5946411AB}"/>
              </a:ext>
            </a:extLst>
          </p:cNvPr>
          <p:cNvSpPr>
            <a:spLocks noChangeArrowheads="1" noChangeShapeType="1" noTextEdit="1"/>
          </p:cNvSpPr>
          <p:nvPr/>
        </p:nvSpPr>
        <p:spPr bwMode="auto">
          <a:xfrm>
            <a:off x="5086351" y="1857375"/>
            <a:ext cx="3979863" cy="992188"/>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8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MÔN TOÁN.</a:t>
            </a:r>
          </a:p>
        </p:txBody>
      </p:sp>
      <p:grpSp>
        <p:nvGrpSpPr>
          <p:cNvPr id="18437" name="Group 18">
            <a:extLst>
              <a:ext uri="{FF2B5EF4-FFF2-40B4-BE49-F238E27FC236}">
                <a16:creationId xmlns:a16="http://schemas.microsoft.com/office/drawing/2014/main" id="{5F6FFA1E-7F99-97C4-6601-F4B20AC43009}"/>
              </a:ext>
            </a:extLst>
          </p:cNvPr>
          <p:cNvGrpSpPr>
            <a:grpSpLocks/>
          </p:cNvGrpSpPr>
          <p:nvPr/>
        </p:nvGrpSpPr>
        <p:grpSpPr bwMode="auto">
          <a:xfrm>
            <a:off x="2362200" y="1143000"/>
            <a:ext cx="2438400" cy="1752600"/>
            <a:chOff x="5225" y="9335"/>
            <a:chExt cx="2520" cy="1750"/>
          </a:xfrm>
        </p:grpSpPr>
        <p:sp>
          <p:nvSpPr>
            <p:cNvPr id="22" name="AutoShape 27" descr="2">
              <a:extLst>
                <a:ext uri="{FF2B5EF4-FFF2-40B4-BE49-F238E27FC236}">
                  <a16:creationId xmlns:a16="http://schemas.microsoft.com/office/drawing/2014/main" id="{897E84D3-E2B2-2285-4045-2A02DBDC7ECD}"/>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5"/>
              <a:srcRect/>
              <a:stretch>
                <a:fillRect/>
              </a:stretch>
            </a:blipFill>
            <a:ln>
              <a:noFill/>
            </a:ln>
            <a:effectLst>
              <a:outerShdw dist="107763" dir="2700000" algn="ctr" rotWithShape="0">
                <a:srgbClr val="C0C0C0"/>
              </a:outerShdw>
            </a:effectLst>
          </p:spPr>
          <p:txBody>
            <a:bodyPr lIns="91435" tIns="45718" rIns="91435" bIns="45718"/>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8443" name="Picture 26" descr="cosmoS">
              <a:extLst>
                <a:ext uri="{FF2B5EF4-FFF2-40B4-BE49-F238E27FC236}">
                  <a16:creationId xmlns:a16="http://schemas.microsoft.com/office/drawing/2014/main" id="{594B7847-4BC0-0930-FD9C-32DDFC5D55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5" descr="BOOK2">
              <a:extLst>
                <a:ext uri="{FF2B5EF4-FFF2-40B4-BE49-F238E27FC236}">
                  <a16:creationId xmlns:a16="http://schemas.microsoft.com/office/drawing/2014/main" id="{88513AE3-432D-1C81-F3A8-A4AF9DB964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4" descr="BOOK1">
              <a:extLst>
                <a:ext uri="{FF2B5EF4-FFF2-40B4-BE49-F238E27FC236}">
                  <a16:creationId xmlns:a16="http://schemas.microsoft.com/office/drawing/2014/main" id="{B4D06DF0-0B1B-E0CF-8E18-39357D2E75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3" descr="QUILLPEN">
              <a:extLst>
                <a:ext uri="{FF2B5EF4-FFF2-40B4-BE49-F238E27FC236}">
                  <a16:creationId xmlns:a16="http://schemas.microsoft.com/office/drawing/2014/main" id="{8EBC9163-84CC-B5C2-9963-575768A2DA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22">
              <a:extLst>
                <a:ext uri="{FF2B5EF4-FFF2-40B4-BE49-F238E27FC236}">
                  <a16:creationId xmlns:a16="http://schemas.microsoft.com/office/drawing/2014/main" id="{8696466B-D4EE-7866-F14F-432161AD39FF}"/>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800" b="1" i="0" u="none" strike="noStrike" kern="1200" cap="none" spc="0" normalizeH="0" baseline="0" noProof="0">
                  <a:ln>
                    <a:noFill/>
                  </a:ln>
                  <a:solidFill>
                    <a:prstClr val="black"/>
                  </a:solidFill>
                  <a:effectLst/>
                  <a:uLnTx/>
                  <a:uFillTx/>
                  <a:latin typeface="VnBangkok"/>
                  <a:ea typeface="+mn-ea"/>
                  <a:cs typeface="+mn-cs"/>
                </a:rPr>
                <a:t> </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18448" name="Text Box 21">
              <a:extLst>
                <a:ext uri="{FF2B5EF4-FFF2-40B4-BE49-F238E27FC236}">
                  <a16:creationId xmlns:a16="http://schemas.microsoft.com/office/drawing/2014/main" id="{931E3322-8034-2E4A-A35D-4AFA396B92D7}"/>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49" name="WordArt 20">
              <a:extLst>
                <a:ext uri="{FF2B5EF4-FFF2-40B4-BE49-F238E27FC236}">
                  <a16:creationId xmlns:a16="http://schemas.microsoft.com/office/drawing/2014/main" id="{68E42D0F-4F23-824B-3AD2-DF07B784535A}"/>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18450" name="Text Box 19">
              <a:extLst>
                <a:ext uri="{FF2B5EF4-FFF2-40B4-BE49-F238E27FC236}">
                  <a16:creationId xmlns:a16="http://schemas.microsoft.com/office/drawing/2014/main" id="{CE62CACE-AF1E-C0FD-D90F-98843623FE6B}"/>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pic>
        <p:nvPicPr>
          <p:cNvPr id="18438" name="Picture 6" descr="Gio hoa">
            <a:extLst>
              <a:ext uri="{FF2B5EF4-FFF2-40B4-BE49-F238E27FC236}">
                <a16:creationId xmlns:a16="http://schemas.microsoft.com/office/drawing/2014/main" id="{A85237F5-8DD1-14A6-A14E-895D05663D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4741864"/>
            <a:ext cx="2133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WordArt 3">
            <a:extLst>
              <a:ext uri="{FF2B5EF4-FFF2-40B4-BE49-F238E27FC236}">
                <a16:creationId xmlns:a16="http://schemas.microsoft.com/office/drawing/2014/main" id="{C9B20C4C-FB05-3451-C6C4-155C87E24C52}"/>
              </a:ext>
            </a:extLst>
          </p:cNvPr>
          <p:cNvSpPr>
            <a:spLocks noChangeArrowheads="1" noChangeShapeType="1" noTextEdit="1"/>
          </p:cNvSpPr>
          <p:nvPr/>
        </p:nvSpPr>
        <p:spPr bwMode="auto">
          <a:xfrm>
            <a:off x="1919288" y="3625851"/>
            <a:ext cx="8208962" cy="1268413"/>
          </a:xfrm>
          <a:prstGeom prst="rect">
            <a:avLst/>
          </a:prstGeom>
        </p:spPr>
        <p:txBody>
          <a:bodyPr wrap="none" fromWordArt="1">
            <a:prstTxWarp prst="textPlain">
              <a:avLst>
                <a:gd name="adj" fmla="val 5012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Bài</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58</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So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sánh</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phân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số</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Tiết</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GV: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Nguyễn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Thị</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Trang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p:txBody>
      </p:sp>
      <p:sp>
        <p:nvSpPr>
          <p:cNvPr id="18440" name="TextBox 1">
            <a:extLst>
              <a:ext uri="{FF2B5EF4-FFF2-40B4-BE49-F238E27FC236}">
                <a16:creationId xmlns:a16="http://schemas.microsoft.com/office/drawing/2014/main" id="{1928E957-CEBA-C5F0-FA38-BC45DB065EE2}"/>
              </a:ext>
            </a:extLst>
          </p:cNvPr>
          <p:cNvSpPr txBox="1">
            <a:spLocks noChangeArrowheads="1"/>
          </p:cNvSpPr>
          <p:nvPr/>
        </p:nvSpPr>
        <p:spPr bwMode="auto">
          <a:xfrm>
            <a:off x="4313239" y="5602289"/>
            <a:ext cx="5037137"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Năm</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a:t>
            </a: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học</a:t>
            </a:r>
            <a:r>
              <a:rPr kumimoji="0" lang="en-US" altLang="en-US" sz="4000" b="1" i="0" u="none" strike="noStrike" kern="1200" cap="none" spc="0" normalizeH="0" baseline="0" noProof="0">
                <a:ln>
                  <a:noFill/>
                </a:ln>
                <a:solidFill>
                  <a:prstClr val="black"/>
                </a:solidFill>
                <a:effectLst/>
                <a:uLnTx/>
                <a:uFillTx/>
                <a:latin typeface="VNI-Times" pitchFamily="2" charset="0"/>
                <a:ea typeface="+mn-ea"/>
                <a:cs typeface="+mn-cs"/>
              </a:rPr>
              <a:t>: 2024-2025</a:t>
            </a:r>
            <a:endPar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sp>
        <p:nvSpPr>
          <p:cNvPr id="18441" name="TextBox 1">
            <a:extLst>
              <a:ext uri="{FF2B5EF4-FFF2-40B4-BE49-F238E27FC236}">
                <a16:creationId xmlns:a16="http://schemas.microsoft.com/office/drawing/2014/main" id="{9603FB8E-89F8-54C4-C556-39C0DAC02725}"/>
              </a:ext>
            </a:extLst>
          </p:cNvPr>
          <p:cNvSpPr txBox="1">
            <a:spLocks noChangeArrowheads="1"/>
          </p:cNvSpPr>
          <p:nvPr/>
        </p:nvSpPr>
        <p:spPr bwMode="auto">
          <a:xfrm>
            <a:off x="6891338" y="4799014"/>
            <a:ext cx="2036762"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4000" b="1" i="0" u="none" strike="noStrike" kern="1200" cap="none" spc="0" normalizeH="0" baseline="0" noProof="0" dirty="0">
                <a:ln>
                  <a:noFill/>
                </a:ln>
                <a:solidFill>
                  <a:prstClr val="black"/>
                </a:solidFill>
                <a:effectLst/>
                <a:uLnTx/>
                <a:uFillTx/>
                <a:latin typeface="VNI-Times" pitchFamily="2" charset="0"/>
                <a:ea typeface="+mn-ea"/>
                <a:cs typeface="+mn-cs"/>
              </a:rPr>
              <a:t>Lớp </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4A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7"/>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hq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738EE651-FD5A-4179-83C1-EDCEACF5CBB9}:33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488</Words>
  <Application>Microsoft Office PowerPoint</Application>
  <PresentationFormat>Widescreen</PresentationFormat>
  <Paragraphs>106</Paragraphs>
  <Slides>21</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#9Slide07 Stormtrooper</vt:lpstr>
      <vt:lpstr>Arial</vt:lpstr>
      <vt:lpstr>Calibri</vt:lpstr>
      <vt:lpstr>Calibri Light</vt:lpstr>
      <vt:lpstr>Cambria</vt:lpstr>
      <vt:lpstr>Cambria Math</vt:lpstr>
      <vt:lpstr>等线</vt:lpstr>
      <vt:lpstr>Times New Roman</vt:lpstr>
      <vt:lpstr>UTM Bell</vt:lpstr>
      <vt:lpstr>VnBangkok</vt:lpstr>
      <vt:lpstr>VNbritannic</vt:lpstr>
      <vt:lpstr>VNI-Times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Administrator</cp:lastModifiedBy>
  <cp:revision>2</cp:revision>
  <dcterms:created xsi:type="dcterms:W3CDTF">2025-03-27T14:41:15Z</dcterms:created>
  <dcterms:modified xsi:type="dcterms:W3CDTF">2025-03-28T02:06:06Z</dcterms:modified>
</cp:coreProperties>
</file>