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2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0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0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5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6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2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8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2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8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2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3AAAB-0260-4AB9-ACD6-0A40F59D528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DF241-62F0-4E95-812E-E755C9559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3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khoctham.us%20-%20Em%20yeu%20truong%20em%20-%20Nhac%20Beat.mp3" TargetMode="External"/><Relationship Id="rId1" Type="http://schemas.microsoft.com/office/2007/relationships/media" Target="file:///E:\khoctham.us%20-%20Em%20yeu%20truong%20em%20-%20Nhac%20Beat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7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217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49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21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405142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0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/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3267648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94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/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79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/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58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971800" y="5715001"/>
            <a:ext cx="678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4457700" y="1786598"/>
            <a:ext cx="327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2886869" y="4259263"/>
            <a:ext cx="731520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GIÁO VIÊN THỰC HIỆN : 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PHAN A NH</a:t>
            </a:r>
            <a:r>
              <a:rPr kumimoji="0" lang="en-US" alt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DŨNG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          </a:t>
            </a:r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8991600" y="5791200"/>
            <a:ext cx="990600" cy="8382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auto">
          <a:xfrm>
            <a:off x="2286000" y="5791200"/>
            <a:ext cx="990600" cy="83820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Line 16"/>
          <p:cNvSpPr>
            <a:spLocks noChangeShapeType="1"/>
          </p:cNvSpPr>
          <p:nvPr/>
        </p:nvSpPr>
        <p:spPr bwMode="auto">
          <a:xfrm>
            <a:off x="1905000" y="838200"/>
            <a:ext cx="0" cy="57912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  <a:contourClr>
              <a:srgbClr val="008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2" name="Line 17"/>
          <p:cNvSpPr>
            <a:spLocks noChangeShapeType="1"/>
          </p:cNvSpPr>
          <p:nvPr/>
        </p:nvSpPr>
        <p:spPr bwMode="auto">
          <a:xfrm>
            <a:off x="2057400" y="2743200"/>
            <a:ext cx="0" cy="35814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Line 18"/>
          <p:cNvSpPr>
            <a:spLocks noChangeShapeType="1"/>
          </p:cNvSpPr>
          <p:nvPr/>
        </p:nvSpPr>
        <p:spPr bwMode="auto">
          <a:xfrm flipH="1">
            <a:off x="1828800" y="5943600"/>
            <a:ext cx="38100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4" name="Line 19"/>
          <p:cNvSpPr>
            <a:spLocks noChangeShapeType="1"/>
          </p:cNvSpPr>
          <p:nvPr/>
        </p:nvSpPr>
        <p:spPr bwMode="auto">
          <a:xfrm>
            <a:off x="1752600" y="5867400"/>
            <a:ext cx="332898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5" name="Line 20"/>
          <p:cNvSpPr>
            <a:spLocks noChangeShapeType="1"/>
          </p:cNvSpPr>
          <p:nvPr/>
        </p:nvSpPr>
        <p:spPr bwMode="auto">
          <a:xfrm>
            <a:off x="2057400" y="6781800"/>
            <a:ext cx="8077200" cy="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6" name="Line 21"/>
          <p:cNvSpPr>
            <a:spLocks noChangeShapeType="1"/>
          </p:cNvSpPr>
          <p:nvPr/>
        </p:nvSpPr>
        <p:spPr bwMode="auto">
          <a:xfrm>
            <a:off x="10439400" y="228600"/>
            <a:ext cx="0" cy="57912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  <a:contourClr>
              <a:srgbClr val="FFCC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7" name="Line 22"/>
          <p:cNvSpPr>
            <a:spLocks noChangeShapeType="1"/>
          </p:cNvSpPr>
          <p:nvPr/>
        </p:nvSpPr>
        <p:spPr bwMode="auto">
          <a:xfrm>
            <a:off x="2209800" y="304800"/>
            <a:ext cx="8077200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  <a:contourClr>
              <a:srgbClr val="CC33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8" name="Picture 23" descr="HinhDongLoGo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65726"/>
            <a:ext cx="226853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4" descr="HinhDongLoGo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-171450"/>
            <a:ext cx="22685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5" name="khoctham.us - Em yeu truong em - Nhac Beat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 Box 4"/>
          <p:cNvSpPr txBox="1">
            <a:spLocks noChangeArrowheads="1"/>
          </p:cNvSpPr>
          <p:nvPr/>
        </p:nvSpPr>
        <p:spPr bwMode="auto">
          <a:xfrm>
            <a:off x="4610101" y="4575908"/>
            <a:ext cx="31432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Lớp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4C 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92" name="TextBox 1"/>
          <p:cNvSpPr txBox="1">
            <a:spLocks noChangeArrowheads="1"/>
          </p:cNvSpPr>
          <p:nvPr/>
        </p:nvSpPr>
        <p:spPr bwMode="auto">
          <a:xfrm>
            <a:off x="2286001" y="2359024"/>
            <a:ext cx="76961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SỐ LIỆU THỐNG KÊ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26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1" fill="hold"/>
                                        <p:tgtEl>
                                          <p:spTgt spid="43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43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36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5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/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-1" fmla="*/ 0 w 7463244"/>
              <a:gd name="connsiteY0-2" fmla="*/ 453263 h 4545367"/>
              <a:gd name="connsiteX1-3" fmla="*/ 401516 w 7463244"/>
              <a:gd name="connsiteY1-4" fmla="*/ 0 h 4545367"/>
              <a:gd name="connsiteX2-5" fmla="*/ 7061727 w 7463244"/>
              <a:gd name="connsiteY2-6" fmla="*/ 0 h 4545367"/>
              <a:gd name="connsiteX3-7" fmla="*/ 7463244 w 7463244"/>
              <a:gd name="connsiteY3-8" fmla="*/ 453263 h 4545367"/>
              <a:gd name="connsiteX4-9" fmla="*/ 7463244 w 7463244"/>
              <a:gd name="connsiteY4-10" fmla="*/ 4092103 h 4545367"/>
              <a:gd name="connsiteX5-11" fmla="*/ 7061727 w 7463244"/>
              <a:gd name="connsiteY5-12" fmla="*/ 4545367 h 4545367"/>
              <a:gd name="connsiteX6-13" fmla="*/ 401516 w 7463244"/>
              <a:gd name="connsiteY6-14" fmla="*/ 4545367 h 4545367"/>
              <a:gd name="connsiteX7-15" fmla="*/ 0 w 7463244"/>
              <a:gd name="connsiteY7-16" fmla="*/ 4092103 h 4545367"/>
              <a:gd name="connsiteX8-17" fmla="*/ 0 w 7463244"/>
              <a:gd name="connsiteY8-18" fmla="*/ 453263 h 4545367"/>
              <a:gd name="connsiteX0-19" fmla="*/ 0 w 7463244"/>
              <a:gd name="connsiteY0-20" fmla="*/ 453263 h 4545367"/>
              <a:gd name="connsiteX1-21" fmla="*/ 401516 w 7463244"/>
              <a:gd name="connsiteY1-22" fmla="*/ 0 h 4545367"/>
              <a:gd name="connsiteX2-23" fmla="*/ 7061727 w 7463244"/>
              <a:gd name="connsiteY2-24" fmla="*/ 0 h 4545367"/>
              <a:gd name="connsiteX3-25" fmla="*/ 7463244 w 7463244"/>
              <a:gd name="connsiteY3-26" fmla="*/ 453263 h 4545367"/>
              <a:gd name="connsiteX4-27" fmla="*/ 7463244 w 7463244"/>
              <a:gd name="connsiteY4-28" fmla="*/ 4092103 h 4545367"/>
              <a:gd name="connsiteX5-29" fmla="*/ 7061727 w 7463244"/>
              <a:gd name="connsiteY5-30" fmla="*/ 4545367 h 4545367"/>
              <a:gd name="connsiteX6-31" fmla="*/ 401516 w 7463244"/>
              <a:gd name="connsiteY6-32" fmla="*/ 4545367 h 4545367"/>
              <a:gd name="connsiteX7-33" fmla="*/ 0 w 7463244"/>
              <a:gd name="connsiteY7-34" fmla="*/ 4092103 h 4545367"/>
              <a:gd name="connsiteX8-35" fmla="*/ 0 w 7463244"/>
              <a:gd name="connsiteY8-36" fmla="*/ 453263 h 45453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447360"/>
            <a:ext cx="1828959" cy="1353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62" y="2169306"/>
            <a:ext cx="662692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90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0153" y="247165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về dãy số liệu thống kê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cách sắp xếp dãy số liệu thống kê theo các tiêu chí cho trước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90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35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5" y="1857375"/>
            <a:ext cx="734083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2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00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47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850</Words>
  <Application>Microsoft Office PowerPoint</Application>
  <PresentationFormat>Widescreen</PresentationFormat>
  <Paragraphs>63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2025-03-03T01:45:56Z</dcterms:created>
  <dcterms:modified xsi:type="dcterms:W3CDTF">2025-03-03T01:46:11Z</dcterms:modified>
</cp:coreProperties>
</file>