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2" r:id="rId5"/>
    <p:sldId id="265" r:id="rId6"/>
    <p:sldId id="266" r:id="rId7"/>
    <p:sldId id="274" r:id="rId8"/>
    <p:sldId id="277" r:id="rId9"/>
    <p:sldId id="278" r:id="rId10"/>
    <p:sldId id="279" r:id="rId11"/>
    <p:sldId id="280" r:id="rId12"/>
    <p:sldId id="281" r:id="rId13"/>
    <p:sldId id="282" r:id="rId14"/>
    <p:sldId id="284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30C27-EFAE-45E2-9CCF-A0DFBFFFCE8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43270-5709-4FFD-B920-1C6A2A5C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D9C228AA-2BB4-4A08-90FB-8D720690FE2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279A26A-B656-4C32-A524-A5F3626212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F85EFA2B-A2C6-40D7-8BB1-36789148F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C4C7-2B4C-42F2-A52A-D4DC491CDE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67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C4AA610-EC89-422B-8705-B2D46282556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24321533-0FA9-46F0-BCFE-72B778CA55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A2EC0A99-9B0B-48C5-A90B-752C5105F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087C8-5539-49B7-9B5A-E3DAFE878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165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A39424-0236-47FA-9818-9F30572DEF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40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C4AA610-EC89-422B-8705-B2D46282556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24321533-0FA9-46F0-BCFE-72B778CA55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A2EC0A99-9B0B-48C5-A90B-752C5105F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087C8-5539-49B7-9B5A-E3DAFE878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965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191-E499-4932-8DD8-B7BC73DB2A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A284-ABA9-46FB-B2CB-FE642D73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31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191-E499-4932-8DD8-B7BC73DB2A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A284-ABA9-46FB-B2CB-FE642D73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16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191-E499-4932-8DD8-B7BC73DB2A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A284-ABA9-46FB-B2CB-FE642D73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47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79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191-E499-4932-8DD8-B7BC73DB2A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A284-ABA9-46FB-B2CB-FE642D73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89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191-E499-4932-8DD8-B7BC73DB2A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A284-ABA9-46FB-B2CB-FE642D73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84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191-E499-4932-8DD8-B7BC73DB2A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A284-ABA9-46FB-B2CB-FE642D73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3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191-E499-4932-8DD8-B7BC73DB2A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A284-ABA9-46FB-B2CB-FE642D73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0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191-E499-4932-8DD8-B7BC73DB2A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A284-ABA9-46FB-B2CB-FE642D73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7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191-E499-4932-8DD8-B7BC73DB2A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A284-ABA9-46FB-B2CB-FE642D73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191-E499-4932-8DD8-B7BC73DB2A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A284-ABA9-46FB-B2CB-FE642D73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8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191-E499-4932-8DD8-B7BC73DB2A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A284-ABA9-46FB-B2CB-FE642D73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5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6D191-E499-4932-8DD8-B7BC73DB2AB9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7A284-ABA9-46FB-B2CB-FE642D73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4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audio" Target="../media/audio3.wav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1.jpe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25.svg"/><Relationship Id="rId12" Type="http://schemas.openxmlformats.org/officeDocument/2006/relationships/image" Target="../media/image16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7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6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042B89-FC9E-4274-82A0-001F8ABE6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57289" y="682799"/>
            <a:ext cx="4785104" cy="65622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47DC56C-DDBA-4289-A81C-6305F81D2F86}"/>
              </a:ext>
            </a:extLst>
          </p:cNvPr>
          <p:cNvGrpSpPr/>
          <p:nvPr/>
        </p:nvGrpSpPr>
        <p:grpSpPr>
          <a:xfrm>
            <a:off x="3928681" y="903767"/>
            <a:ext cx="4657061" cy="1297172"/>
            <a:chOff x="4136065" y="1244009"/>
            <a:chExt cx="4657061" cy="129717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17616B9B-C68D-4C62-8A12-BE9F2DEA696E}"/>
                </a:ext>
              </a:extLst>
            </p:cNvPr>
            <p:cNvSpPr/>
            <p:nvPr/>
          </p:nvSpPr>
          <p:spPr>
            <a:xfrm>
              <a:off x="4136065" y="1244009"/>
              <a:ext cx="4657061" cy="1297172"/>
            </a:xfrm>
            <a:prstGeom prst="wedgeRoundRectCallout">
              <a:avLst>
                <a:gd name="adj1" fmla="val 74799"/>
                <a:gd name="adj2" fmla="val 55274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913506-8965-4673-ABB4-BB499C673F92}"/>
                </a:ext>
              </a:extLst>
            </p:cNvPr>
            <p:cNvSpPr txBox="1"/>
            <p:nvPr/>
          </p:nvSpPr>
          <p:spPr>
            <a:xfrm>
              <a:off x="4299369" y="1407605"/>
              <a:ext cx="43304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solidFill>
                    <a:schemeClr val="accent2">
                      <a:lumMod val="75000"/>
                    </a:schemeClr>
                  </a:solidFill>
                </a:rPr>
                <a:t>Ý nghĩa khổ 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BCFE76-6C4D-46BF-A9CE-FA919F493E95}"/>
              </a:ext>
            </a:extLst>
          </p:cNvPr>
          <p:cNvGrpSpPr/>
          <p:nvPr/>
        </p:nvGrpSpPr>
        <p:grpSpPr>
          <a:xfrm>
            <a:off x="642610" y="2096473"/>
            <a:ext cx="8065455" cy="3796763"/>
            <a:chOff x="46149" y="-164278"/>
            <a:chExt cx="8065455" cy="379676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602B28F-69BF-4B46-9589-4099B2E3DBFF}"/>
                </a:ext>
              </a:extLst>
            </p:cNvPr>
            <p:cNvGrpSpPr/>
            <p:nvPr/>
          </p:nvGrpSpPr>
          <p:grpSpPr>
            <a:xfrm>
              <a:off x="46149" y="-164278"/>
              <a:ext cx="8065455" cy="3796763"/>
              <a:chOff x="-519877" y="-233623"/>
              <a:chExt cx="8065455" cy="379676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34B9FDB-EF9F-4D29-87F5-3FF16322E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192" y="597806"/>
                <a:ext cx="7400386" cy="2965334"/>
              </a:xfrm>
              <a:prstGeom prst="rect">
                <a:avLst/>
              </a:prstGeom>
            </p:spPr>
          </p:pic>
          <p:pic>
            <p:nvPicPr>
              <p:cNvPr id="24" name="Picture 4" descr="Cute PNGs for Free Download">
                <a:extLst>
                  <a:ext uri="{FF2B5EF4-FFF2-40B4-BE49-F238E27FC236}">
                    <a16:creationId xmlns:a16="http://schemas.microsoft.com/office/drawing/2014/main" id="{E4D7FA00-4C1C-4AC6-BAA2-BCA0949A2F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87922">
                <a:off x="-519877" y="-233623"/>
                <a:ext cx="1901658" cy="19016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036C64-1B65-45F1-B211-D0A71D390F8A}"/>
                </a:ext>
              </a:extLst>
            </p:cNvPr>
            <p:cNvSpPr txBox="1"/>
            <p:nvPr/>
          </p:nvSpPr>
          <p:spPr>
            <a:xfrm>
              <a:off x="1373830" y="901066"/>
              <a:ext cx="661992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9A0780"/>
                  </a:solidFill>
                </a:rPr>
                <a:t>Niềm vui của nhà thơ và khung cảnh quanh nhà sàn của Bác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815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F7872E-943A-42ED-9136-7CF83BED9A67}"/>
              </a:ext>
            </a:extLst>
          </p:cNvPr>
          <p:cNvSpPr txBox="1"/>
          <p:nvPr/>
        </p:nvSpPr>
        <p:spPr>
          <a:xfrm>
            <a:off x="1631885" y="1307025"/>
            <a:ext cx="9994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Calibri"/>
                <a:ea typeface="SVN-AZ Cupcakes" panose="02000000000000000000" pitchFamily="50" charset="0"/>
              </a:rPr>
              <a:t>3. </a:t>
            </a:r>
            <a:r>
              <a:rPr lang="vi-VN" sz="3200">
                <a:solidFill>
                  <a:srgbClr val="1B518B"/>
                </a:solidFill>
                <a:latin typeface="Calibri"/>
                <a:ea typeface="SVN-AZ Cupcakes" panose="02000000000000000000" pitchFamily="50" charset="0"/>
              </a:rPr>
              <a:t>Khổ thơ thứ hai cho chúng ta biết những gì về nơi Bác Hồ ở và làm việc? Qua đó, em hiểu thêm điều gì về Bác?</a:t>
            </a:r>
            <a:endPara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Calibri"/>
              <a:ea typeface="SVN-AZ Cupcakes" panose="020000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AB4E6-AFF2-4ED8-AEDC-3B6DF4B0A6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t="4476" r="21482" b="4440"/>
          <a:stretch/>
        </p:blipFill>
        <p:spPr>
          <a:xfrm>
            <a:off x="659498" y="1181370"/>
            <a:ext cx="972387" cy="1328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8AE37B-ADED-4877-A441-8BB100471361}"/>
              </a:ext>
            </a:extLst>
          </p:cNvPr>
          <p:cNvSpPr txBox="1"/>
          <p:nvPr/>
        </p:nvSpPr>
        <p:spPr>
          <a:xfrm rot="10800000" flipV="1">
            <a:off x="3824150" y="589030"/>
            <a:ext cx="7802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tìm hiểu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A5D374-6FFF-4FEA-8E40-DB0B5CD3DEFD}"/>
              </a:ext>
            </a:extLst>
          </p:cNvPr>
          <p:cNvGrpSpPr/>
          <p:nvPr/>
        </p:nvGrpSpPr>
        <p:grpSpPr>
          <a:xfrm>
            <a:off x="659498" y="2590417"/>
            <a:ext cx="12215386" cy="4442684"/>
            <a:chOff x="4607327" y="1496013"/>
            <a:chExt cx="12215386" cy="40674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DDC8D5C-9F56-4ED5-A6C1-6933D2D4A4D9}"/>
                </a:ext>
              </a:extLst>
            </p:cNvPr>
            <p:cNvGrpSpPr/>
            <p:nvPr/>
          </p:nvGrpSpPr>
          <p:grpSpPr>
            <a:xfrm>
              <a:off x="4607327" y="1496013"/>
              <a:ext cx="12215386" cy="4067467"/>
              <a:chOff x="-1315894" y="3514482"/>
              <a:chExt cx="12215386" cy="406746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4933681-4220-421E-9E55-01E70E02A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15894" y="3514482"/>
                <a:ext cx="10435809" cy="343989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2BB2890-1BEC-4A03-B217-62326EF24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4253" y1="54406" x2="56322" y2="674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6653243" y="4397262"/>
                <a:ext cx="4246249" cy="3184687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540FBB-1F28-4ED0-9B28-5D2A0944A8AD}"/>
                </a:ext>
              </a:extLst>
            </p:cNvPr>
            <p:cNvSpPr txBox="1"/>
            <p:nvPr/>
          </p:nvSpPr>
          <p:spPr>
            <a:xfrm>
              <a:off x="5153768" y="1809238"/>
              <a:ext cx="8937521" cy="3296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Khổ thơ thứ hai cho chúng ta biết nơi ở và làm việc của Bác Hồ rất đơn sơ gần gũi với thiên nhiên.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80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3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Qua đó, em hiểu Bác Hồ là người sống rất giản dị và giàu tình thương</a:t>
              </a:r>
              <a:endPara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55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042B89-FC9E-4274-82A0-001F8ABE6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5781" y="475375"/>
            <a:ext cx="4936114" cy="67693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47DC56C-DDBA-4289-A81C-6305F81D2F86}"/>
              </a:ext>
            </a:extLst>
          </p:cNvPr>
          <p:cNvGrpSpPr/>
          <p:nvPr/>
        </p:nvGrpSpPr>
        <p:grpSpPr>
          <a:xfrm>
            <a:off x="3928681" y="903767"/>
            <a:ext cx="4657061" cy="1297172"/>
            <a:chOff x="4136065" y="1244009"/>
            <a:chExt cx="4657061" cy="129717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17616B9B-C68D-4C62-8A12-BE9F2DEA696E}"/>
                </a:ext>
              </a:extLst>
            </p:cNvPr>
            <p:cNvSpPr/>
            <p:nvPr/>
          </p:nvSpPr>
          <p:spPr>
            <a:xfrm>
              <a:off x="4136065" y="1244009"/>
              <a:ext cx="4657061" cy="1297172"/>
            </a:xfrm>
            <a:prstGeom prst="wedgeRoundRectCallout">
              <a:avLst>
                <a:gd name="adj1" fmla="val -75886"/>
                <a:gd name="adj2" fmla="val 51995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913506-8965-4673-ABB4-BB499C673F92}"/>
                </a:ext>
              </a:extLst>
            </p:cNvPr>
            <p:cNvSpPr txBox="1"/>
            <p:nvPr/>
          </p:nvSpPr>
          <p:spPr>
            <a:xfrm>
              <a:off x="4299369" y="1407605"/>
              <a:ext cx="433045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Ý nghĩa khổ 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BCFE76-6C4D-46BF-A9CE-FA919F493E95}"/>
              </a:ext>
            </a:extLst>
          </p:cNvPr>
          <p:cNvGrpSpPr/>
          <p:nvPr/>
        </p:nvGrpSpPr>
        <p:grpSpPr>
          <a:xfrm>
            <a:off x="2773811" y="2246622"/>
            <a:ext cx="8805045" cy="3875678"/>
            <a:chOff x="-406362" y="-243193"/>
            <a:chExt cx="8805045" cy="387567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602B28F-69BF-4B46-9589-4099B2E3DBFF}"/>
                </a:ext>
              </a:extLst>
            </p:cNvPr>
            <p:cNvGrpSpPr/>
            <p:nvPr/>
          </p:nvGrpSpPr>
          <p:grpSpPr>
            <a:xfrm>
              <a:off x="-406362" y="-243193"/>
              <a:ext cx="8805045" cy="3875678"/>
              <a:chOff x="-972388" y="-312538"/>
              <a:chExt cx="8805045" cy="387567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34B9FDB-EF9F-4D29-87F5-3FF16322E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26821" y="480653"/>
                <a:ext cx="8059478" cy="3082487"/>
              </a:xfrm>
              <a:prstGeom prst="rect">
                <a:avLst/>
              </a:prstGeom>
            </p:spPr>
          </p:pic>
          <p:pic>
            <p:nvPicPr>
              <p:cNvPr id="24" name="Picture 4" descr="Cute PNGs for Free Download">
                <a:extLst>
                  <a:ext uri="{FF2B5EF4-FFF2-40B4-BE49-F238E27FC236}">
                    <a16:creationId xmlns:a16="http://schemas.microsoft.com/office/drawing/2014/main" id="{E4D7FA00-4C1C-4AC6-BAA2-BCA0949A2F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72388" y="-312538"/>
                <a:ext cx="1901658" cy="19016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036C64-1B65-45F1-B211-D0A71D390F8A}"/>
                </a:ext>
              </a:extLst>
            </p:cNvPr>
            <p:cNvSpPr txBox="1"/>
            <p:nvPr/>
          </p:nvSpPr>
          <p:spPr>
            <a:xfrm>
              <a:off x="932446" y="814358"/>
              <a:ext cx="7321420" cy="2655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9A07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Nơi ở và làm việc của Bác Hồ rất đơn sơ nhưng gần gũi và ấm áp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84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37180" y="411032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F7872E-943A-42ED-9136-7CF83BED9A67}"/>
              </a:ext>
            </a:extLst>
          </p:cNvPr>
          <p:cNvSpPr txBox="1"/>
          <p:nvPr/>
        </p:nvSpPr>
        <p:spPr>
          <a:xfrm>
            <a:off x="1518657" y="1584981"/>
            <a:ext cx="100891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>
                <a:solidFill>
                  <a:srgbClr val="1B518B"/>
                </a:solidFill>
                <a:latin typeface="Calibri"/>
                <a:ea typeface="SVN-AZ Cupcakes" panose="02000000000000000000" pitchFamily="50" charset="0"/>
              </a:rPr>
              <a:t>4.Hai dòng thơ cuối bài khẳng định điều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AB4E6-AFF2-4ED8-AEDC-3B6DF4B0A6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t="4476" r="21482" b="4440"/>
          <a:stretch/>
        </p:blipFill>
        <p:spPr>
          <a:xfrm>
            <a:off x="700115" y="1389134"/>
            <a:ext cx="972387" cy="1328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8AE37B-ADED-4877-A441-8BB100471361}"/>
              </a:ext>
            </a:extLst>
          </p:cNvPr>
          <p:cNvSpPr txBox="1"/>
          <p:nvPr/>
        </p:nvSpPr>
        <p:spPr>
          <a:xfrm rot="10800000" flipV="1">
            <a:off x="3689244" y="697684"/>
            <a:ext cx="7802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tìm hiểu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A5D374-6FFF-4FEA-8E40-DB0B5CD3DEFD}"/>
              </a:ext>
            </a:extLst>
          </p:cNvPr>
          <p:cNvGrpSpPr/>
          <p:nvPr/>
        </p:nvGrpSpPr>
        <p:grpSpPr>
          <a:xfrm>
            <a:off x="-504808" y="2670306"/>
            <a:ext cx="11947041" cy="4014320"/>
            <a:chOff x="2954951" y="1628706"/>
            <a:chExt cx="11947041" cy="40143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DDC8D5C-9F56-4ED5-A6C1-6933D2D4A4D9}"/>
                </a:ext>
              </a:extLst>
            </p:cNvPr>
            <p:cNvGrpSpPr/>
            <p:nvPr/>
          </p:nvGrpSpPr>
          <p:grpSpPr>
            <a:xfrm>
              <a:off x="2954951" y="1628706"/>
              <a:ext cx="11947041" cy="4014320"/>
              <a:chOff x="-2968270" y="3647175"/>
              <a:chExt cx="11947041" cy="401432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4933681-4220-421E-9E55-01E70E02A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15894" y="3647175"/>
                <a:ext cx="10294665" cy="321064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2BB2890-1BEC-4A03-B217-62326EF24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4253" y1="54406" x2="56322" y2="674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2968270" y="4745806"/>
                <a:ext cx="3887585" cy="291568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540FBB-1F28-4ED0-9B28-5D2A0944A8AD}"/>
                </a:ext>
              </a:extLst>
            </p:cNvPr>
            <p:cNvSpPr txBox="1"/>
            <p:nvPr/>
          </p:nvSpPr>
          <p:spPr>
            <a:xfrm>
              <a:off x="5335060" y="2147955"/>
              <a:ext cx="908686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en-US" sz="440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dòng thơ cuối bài khẳng định Bác Hồ là vị lãnh tụ vĩ đại đối với nhân dân Việt Nam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61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3FEAF68-6D60-4388-806D-85962D708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F5E69930-536D-4291-AC60-2239B9985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30">
            <a:extLst>
              <a:ext uri="{FF2B5EF4-FFF2-40B4-BE49-F238E27FC236}">
                <a16:creationId xmlns:a16="http://schemas.microsoft.com/office/drawing/2014/main" id="{145C8922-6C5F-4289-83D6-4BF733451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4EECEA4B-613F-42C4-9BBE-E28EDA36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1"/>
          <a:stretch/>
        </p:blipFill>
        <p:spPr>
          <a:xfrm>
            <a:off x="3345386" y="-478465"/>
            <a:ext cx="5023824" cy="2739568"/>
          </a:xfrm>
          <a:prstGeom prst="rect">
            <a:avLst/>
          </a:prstGeom>
        </p:spPr>
      </p:pic>
      <p:pic>
        <p:nvPicPr>
          <p:cNvPr id="6148" name="Picture 4" descr="900+ Notion ý tưởng | hình ảnh, váy áo quince, inspired outfits">
            <a:extLst>
              <a:ext uri="{FF2B5EF4-FFF2-40B4-BE49-F238E27FC236}">
                <a16:creationId xmlns:a16="http://schemas.microsoft.com/office/drawing/2014/main" id="{09B2C3EB-2AE5-4DDC-8D2A-F5765743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17" y="5007024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900+ Notion ý tưởng | hình ảnh, váy áo quince, inspired outfits">
            <a:extLst>
              <a:ext uri="{FF2B5EF4-FFF2-40B4-BE49-F238E27FC236}">
                <a16:creationId xmlns:a16="http://schemas.microsoft.com/office/drawing/2014/main" id="{D1A1E2B0-28A6-42C6-862F-BBF03F18F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563" y="5007024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64BA85-1112-4970-81AC-FD9B398DC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097" y="801203"/>
            <a:ext cx="3622730" cy="979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F34AF2-D885-41E7-ABD7-A080305888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50" t="14271" r="4322" b="13684"/>
          <a:stretch/>
        </p:blipFill>
        <p:spPr>
          <a:xfrm>
            <a:off x="282892" y="1574585"/>
            <a:ext cx="11610666" cy="5227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3847C4-22D2-4F97-9186-A8CD9830A4F9}"/>
              </a:ext>
            </a:extLst>
          </p:cNvPr>
          <p:cNvSpPr/>
          <p:nvPr/>
        </p:nvSpPr>
        <p:spPr>
          <a:xfrm>
            <a:off x="1440654" y="2701345"/>
            <a:ext cx="95905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Niềm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vui của nhà thơ được lên thăm Bác Hồ ở chiến khu Việt Bắc. Chứng kiến những hành động, cử chỉ ân cần và cuộc sống giản dị của Bác, nhà thơ càng yêu thương, kính trọng Bác nhiều hơn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9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3F7C25-0220-4FA2-89A0-975729A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A080B544-35EB-434B-9D12-AA982D7E3C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9" b="35633"/>
          <a:stretch/>
        </p:blipFill>
        <p:spPr>
          <a:xfrm>
            <a:off x="7207997" y="3657600"/>
            <a:ext cx="4984003" cy="3200400"/>
          </a:xfrm>
          <a:prstGeom prst="rect">
            <a:avLst/>
          </a:prstGeom>
        </p:spPr>
      </p:pic>
      <p:pic>
        <p:nvPicPr>
          <p:cNvPr id="24" name="Picture 23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885A8448-9C2C-4371-AB85-0178CD2C14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9" b="35633"/>
          <a:stretch/>
        </p:blipFill>
        <p:spPr>
          <a:xfrm flipH="1">
            <a:off x="-2826" y="3654569"/>
            <a:ext cx="4984003" cy="32004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1D1E450-F8E2-4F63-9FC5-6DC5E6C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5C65158B-9D12-4233-AB8E-DDEAD42B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439CA5-2B51-4E29-B155-11C1A3C5569C}"/>
              </a:ext>
            </a:extLst>
          </p:cNvPr>
          <p:cNvSpPr txBox="1"/>
          <p:nvPr/>
        </p:nvSpPr>
        <p:spPr>
          <a:xfrm>
            <a:off x="3272047" y="712212"/>
            <a:ext cx="5656953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>
                <a:solidFill>
                  <a:srgbClr val="FF018E"/>
                </a:solidFill>
                <a:effectLst>
                  <a:glow rad="127000">
                    <a:srgbClr val="FFFF00">
                      <a:alpha val="75000"/>
                    </a:srgbClr>
                  </a:glow>
                </a:effectLst>
                <a:latin typeface="LNTH-Wash Your Hand" pitchFamily="2" charset="0"/>
              </a:rPr>
              <a:t>Ý Nghĩa Bài Thơ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18E"/>
              </a:solidFill>
              <a:effectLst>
                <a:glow rad="127000">
                  <a:srgbClr val="FFFF00">
                    <a:alpha val="75000"/>
                  </a:srgbClr>
                </a:glow>
              </a:effectLst>
              <a:uLnTx/>
              <a:uFillTx/>
              <a:latin typeface="LNTH-Wash Your Hand" pitchFamily="2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BCB63C8-397D-4F95-8A1D-075E5B8D46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22">
            <a:off x="2091741" y="192775"/>
            <a:ext cx="8149191" cy="77450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5D1BBF-8B9D-495A-A6E9-51C6781EC380}"/>
              </a:ext>
            </a:extLst>
          </p:cNvPr>
          <p:cNvSpPr txBox="1"/>
          <p:nvPr/>
        </p:nvSpPr>
        <p:spPr>
          <a:xfrm>
            <a:off x="3461037" y="2624225"/>
            <a:ext cx="5410597" cy="346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Niềm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vui và niềm xúc động, tình yêu thương và lòng kính trọng của nhà thơ đối với Bác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E2419AF-E5CB-497C-A221-A67ECA6BA9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34" y="2369117"/>
            <a:ext cx="3341597" cy="4109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4EF1B39-89A0-43E6-8DE2-B0BB162BBD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99" y="2441709"/>
            <a:ext cx="3197134" cy="4413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955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9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9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1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BD8390-5234-49BE-B236-082BD79D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1564F0-7157-442F-A641-FBB9CD3DF845}"/>
              </a:ext>
            </a:extLst>
          </p:cNvPr>
          <p:cNvGrpSpPr>
            <a:grpSpLocks/>
          </p:cNvGrpSpPr>
          <p:nvPr/>
        </p:nvGrpSpPr>
        <p:grpSpPr bwMode="auto">
          <a:xfrm>
            <a:off x="637225" y="89596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E6529BD-1726-44B8-831B-E04A39F01844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112568"/>
              <a:chOff x="684940" y="764704"/>
              <a:chExt cx="10776274" cy="5112568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E8C5F97A-6D41-42CA-8D65-5A413BF6936F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47C9082F-10C6-4D7F-A846-41BA13C5A07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C0671F2A-D19E-4F5A-980B-95AF406E927F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51B9A5B-80E8-479A-89D6-7E74EED48030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7B04CE5-DCC6-4D5B-AB43-F7B6BB12AA0E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E8D64DF3-5DD7-4528-A37F-5B49031E7276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DFC79B6-5DBF-44C2-BF5A-4A9D9DFE559C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11CB5F-A9F5-43A2-8EFC-F6FA22C5F770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B74B2B3-D4C8-413B-A2ED-447C5A0665BD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E98D6CA-BDD7-4BCD-8A7D-DD3ABD7BC71A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29225CBE-6DB0-4E04-8658-9E3A83F4E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F83C005-BE86-499D-B434-182D2AFC3ADA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A62D9F7B-801F-4D5D-B935-8F2EA06F4CE7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0C63C888-8A40-49F5-8980-3C398F1BC79B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C69AEA57-9ECD-45ED-9A72-846CEE93AF44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561FF66-9C55-4B6D-AA58-5162AEB4B787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E1B300-E5D4-4356-9C6F-08F61C116139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87437E11-1EB8-48F4-88B8-D37E7F08BC46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F269EA2C-A13D-4571-87F8-E98F45C32C16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F5F067D-48A1-4F77-8F93-AFE3394E56D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81B772BE-BD1D-456C-9E21-78041D5F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5" y="843009"/>
            <a:ext cx="2308225" cy="2308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FE0A0693-B024-4A31-A03A-301C247E1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73" y="3874994"/>
            <a:ext cx="3890484" cy="33832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744A5F-4532-457A-881E-D9E71A03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1D4B8AD6-4133-4AC4-B9B0-990E2807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88" y="9848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F3F25AA-146D-4131-8960-B2CD8660262C}"/>
              </a:ext>
            </a:extLst>
          </p:cNvPr>
          <p:cNvGrpSpPr/>
          <p:nvPr/>
        </p:nvGrpSpPr>
        <p:grpSpPr>
          <a:xfrm>
            <a:off x="2687767" y="822143"/>
            <a:ext cx="8244692" cy="709058"/>
            <a:chOff x="3197599" y="1133014"/>
            <a:chExt cx="6910746" cy="709058"/>
          </a:xfrm>
        </p:grpSpPr>
        <p:sp>
          <p:nvSpPr>
            <p:cNvPr id="32" name="文本框 9">
              <a:extLst>
                <a:ext uri="{FF2B5EF4-FFF2-40B4-BE49-F238E27FC236}">
                  <a16:creationId xmlns:a16="http://schemas.microsoft.com/office/drawing/2014/main" id="{9EE1A8F7-67C1-4C7F-A6C4-0F48619539F4}"/>
                </a:ext>
              </a:extLst>
            </p:cNvPr>
            <p:cNvSpPr txBox="1"/>
            <p:nvPr/>
          </p:nvSpPr>
          <p:spPr>
            <a:xfrm>
              <a:off x="3197599" y="1133014"/>
              <a:ext cx="6910746" cy="640080"/>
            </a:xfrm>
            <a:prstGeom prst="roundRect">
              <a:avLst>
                <a:gd name="adj" fmla="val 41216"/>
              </a:avLst>
            </a:prstGeom>
            <a:solidFill>
              <a:srgbClr val="FFBF86"/>
            </a:solidFill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1pPr>
              <a:lvl2pPr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2pPr>
              <a:lvl3pPr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3pPr>
              <a:lvl4pPr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4pPr>
              <a:lvl5pPr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5pPr>
              <a:lvl6pPr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6pPr>
              <a:lvl7pPr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7pPr>
              <a:lvl8pPr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8pPr>
              <a:lvl9pPr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</a:defRPr>
              </a:lvl9pPr>
            </a:lstStyle>
            <a:p>
              <a:pPr marL="0" marR="0" lvl="0" indent="0" algn="di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等线" panose="02010600030101010101" pitchFamily="2" charset="-122"/>
                <a:sym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C33B65-7F7D-4640-B835-2DC2CADC344D}"/>
                </a:ext>
              </a:extLst>
            </p:cNvPr>
            <p:cNvSpPr txBox="1"/>
            <p:nvPr/>
          </p:nvSpPr>
          <p:spPr>
            <a:xfrm>
              <a:off x="3464749" y="1134186"/>
              <a:ext cx="62632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96F7E"/>
                  </a:solidFill>
                  <a:effectLst/>
                  <a:uLnTx/>
                  <a:uFillTx/>
                  <a:latin typeface="SVN-Standly" pitchFamily="50" charset="0"/>
                </a:rPr>
                <a:t>Thứ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96F7E"/>
                  </a:solidFill>
                  <a:effectLst/>
                  <a:uLnTx/>
                  <a:uFillTx/>
                  <a:latin typeface="SVN-Standly" pitchFamily="50" charset="0"/>
                </a:rPr>
                <a:t>…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96F7E"/>
                  </a:solidFill>
                  <a:effectLst/>
                  <a:uLnTx/>
                  <a:uFillTx/>
                  <a:latin typeface="SVN-Standly" pitchFamily="50" charset="0"/>
                </a:rPr>
                <a:t>ngày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96F7E"/>
                  </a:solidFill>
                  <a:effectLst/>
                  <a:uLnTx/>
                  <a:uFillTx/>
                  <a:latin typeface="SVN-Standly" pitchFamily="50" charset="0"/>
                </a:rPr>
                <a:t>…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96F7E"/>
                  </a:solidFill>
                  <a:effectLst/>
                  <a:uLnTx/>
                  <a:uFillTx/>
                  <a:latin typeface="SVN-Standly" pitchFamily="50" charset="0"/>
                </a:rPr>
                <a:t>tháng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96F7E"/>
                  </a:solidFill>
                  <a:effectLst/>
                  <a:uLnTx/>
                  <a:uFillTx/>
                  <a:latin typeface="SVN-Standly" pitchFamily="50" charset="0"/>
                </a:rPr>
                <a:t>…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96F7E"/>
                  </a:solidFill>
                  <a:effectLst/>
                  <a:uLnTx/>
                  <a:uFillTx/>
                  <a:latin typeface="SVN-Standly" pitchFamily="50" charset="0"/>
                </a:rPr>
                <a:t>năm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96F7E"/>
                  </a:solidFill>
                  <a:effectLst/>
                  <a:uLnTx/>
                  <a:uFillTx/>
                  <a:latin typeface="SVN-Standly" pitchFamily="50" charset="0"/>
                </a:rPr>
                <a:t>…</a:t>
              </a:r>
            </a:p>
          </p:txBody>
        </p:sp>
      </p:grpSp>
      <p:pic>
        <p:nvPicPr>
          <p:cNvPr id="60" name="Picture 5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DFA41F9-D265-402C-95B9-9EA0B460E2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8"/>
          <a:stretch/>
        </p:blipFill>
        <p:spPr>
          <a:xfrm flipH="1">
            <a:off x="0" y="3801616"/>
            <a:ext cx="3991437" cy="3200400"/>
          </a:xfrm>
          <a:prstGeom prst="rect">
            <a:avLst/>
          </a:prstGeom>
          <a:effectLst>
            <a:glow rad="88900">
              <a:srgbClr val="FFFF66"/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D0F26F2-113E-4696-92ED-075C57CCCD6B}"/>
              </a:ext>
            </a:extLst>
          </p:cNvPr>
          <p:cNvSpPr txBox="1"/>
          <p:nvPr/>
        </p:nvSpPr>
        <p:spPr>
          <a:xfrm>
            <a:off x="5300596" y="7527876"/>
            <a:ext cx="2506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LNTH-Wash Your Hand" pitchFamily="2" charset="0"/>
                <a:ea typeface="LNTH-Kids  Chinese Font 1" panose="02010600030101010101" pitchFamily="2" charset="-128"/>
              </a:rPr>
              <a:t>TIẾNG VIỆT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9E01BE-603C-4C61-8CA9-75E02AB2FD97}"/>
              </a:ext>
            </a:extLst>
          </p:cNvPr>
          <p:cNvSpPr txBox="1"/>
          <p:nvPr/>
        </p:nvSpPr>
        <p:spPr>
          <a:xfrm>
            <a:off x="5334833" y="9158835"/>
            <a:ext cx="3234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tandly" pitchFamily="50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tandly" pitchFamily="50" charset="0"/>
              </a:rPr>
              <a:t> 2 –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tandly" pitchFamily="50" charset="0"/>
              </a:rPr>
              <a:t>Tiết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6F7E"/>
                </a:solidFill>
                <a:effectLst/>
                <a:uLnTx/>
                <a:uFillTx/>
                <a:latin typeface="SVN-Standly" pitchFamily="50" charset="0"/>
              </a:rPr>
              <a:t> 1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96F7E"/>
              </a:solidFill>
              <a:effectLst/>
              <a:uLnTx/>
              <a:uFillTx/>
              <a:latin typeface="SVN-Standly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1114C2-62CD-4728-972E-E53C8CD5094B}"/>
              </a:ext>
            </a:extLst>
          </p:cNvPr>
          <p:cNvSpPr txBox="1"/>
          <p:nvPr/>
        </p:nvSpPr>
        <p:spPr>
          <a:xfrm>
            <a:off x="3846732" y="8355172"/>
            <a:ext cx="639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SVN-Sticky Toffee Pudding" pitchFamily="50" charset="0"/>
                <a:ea typeface="White Xmas PERSONAL USE" pitchFamily="50" charset="0"/>
                <a:cs typeface="Baloo" panose="03080902040302020200" pitchFamily="66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SVN-Sticky Toffee Pudding" pitchFamily="50" charset="0"/>
                <a:ea typeface="White Xmas PERSONAL USE" pitchFamily="50" charset="0"/>
                <a:cs typeface="Baloo" panose="030809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SVN-Sticky Toffee Pudding" pitchFamily="50" charset="0"/>
                <a:ea typeface="White Xmas PERSONAL USE" pitchFamily="50" charset="0"/>
                <a:cs typeface="Baloo" panose="03080902040302020200" pitchFamily="66" charset="0"/>
              </a:rPr>
              <a:t>điểm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SVN-Sticky Toffee Pudding" pitchFamily="50" charset="0"/>
                <a:ea typeface="White Xmas PERSONAL USE" pitchFamily="50" charset="0"/>
                <a:cs typeface="Baloo" panose="03080902040302020200" pitchFamily="66" charset="0"/>
              </a:rPr>
              <a:t>: Những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SVN-Sticky Toffee Pudding" pitchFamily="50" charset="0"/>
                <a:ea typeface="White Xmas PERSONAL USE" pitchFamily="50" charset="0"/>
                <a:cs typeface="Baloo" panose="03080902040302020200" pitchFamily="66" charset="0"/>
              </a:rPr>
              <a:t> búp măng non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18E"/>
              </a:solidFill>
              <a:effectLst/>
              <a:uLnTx/>
              <a:uFillTx/>
              <a:latin typeface="SVN-Sticky Toffee Pudding" pitchFamily="50" charset="0"/>
              <a:ea typeface="White Xmas PERSONAL USE" pitchFamily="50" charset="0"/>
              <a:cs typeface="Baloo" panose="03080902040302020200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CA0A3A-829A-405F-A446-471634E0B795}"/>
              </a:ext>
            </a:extLst>
          </p:cNvPr>
          <p:cNvSpPr txBox="1"/>
          <p:nvPr/>
        </p:nvSpPr>
        <p:spPr>
          <a:xfrm>
            <a:off x="4310410" y="9671777"/>
            <a:ext cx="55554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spc="-150">
                <a:solidFill>
                  <a:srgbClr val="0C8458"/>
                </a:solidFill>
                <a:latin typeface="LNTH-Wash Your Hand" pitchFamily="2" charset="0"/>
                <a:ea typeface="LNTH-Kids  Chinese Font 1" panose="02010600030101010101" pitchFamily="2" charset="-128"/>
              </a:rPr>
              <a:t>Triển lãm thiếu nhi với 5 điều Bác Hồ dạy</a:t>
            </a:r>
            <a:endParaRPr lang="en-US" sz="5400" b="1" spc="-150" dirty="0">
              <a:solidFill>
                <a:srgbClr val="0C8458"/>
              </a:solidFill>
              <a:latin typeface="LNTH-Wash Your Hand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0A3AE2BB-43CC-44CA-A23B-A9C63EC68148}"/>
              </a:ext>
            </a:extLst>
          </p:cNvPr>
          <p:cNvSpPr txBox="1">
            <a:spLocks/>
          </p:cNvSpPr>
          <p:nvPr/>
        </p:nvSpPr>
        <p:spPr>
          <a:xfrm>
            <a:off x="1264024" y="2177673"/>
            <a:ext cx="10353938" cy="140652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66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9EC618-26EF-4C4E-B85B-1EF52E99B4E0}"/>
              </a:ext>
            </a:extLst>
          </p:cNvPr>
          <p:cNvSpPr/>
          <p:nvPr/>
        </p:nvSpPr>
        <p:spPr>
          <a:xfrm>
            <a:off x="4409534" y="1406602"/>
            <a:ext cx="50946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000" kern="0" dirty="0" err="1">
                <a:ln w="0"/>
                <a:solidFill>
                  <a:srgbClr val="621B21">
                    <a:lumMod val="60000"/>
                    <a:lumOff val="4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SVN-Shintia Script" panose="02000804000000020003" pitchFamily="2" charset="0"/>
                <a:cs typeface="Arial"/>
                <a:sym typeface="Arial"/>
              </a:rPr>
              <a:t>Tiếng</a:t>
            </a:r>
            <a:r>
              <a:rPr lang="en-US" sz="6000" kern="0" dirty="0">
                <a:ln w="0"/>
                <a:solidFill>
                  <a:srgbClr val="621B21">
                    <a:lumMod val="60000"/>
                    <a:lumOff val="4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SVN-Shintia Script" panose="02000804000000020003" pitchFamily="2" charset="0"/>
                <a:cs typeface="Arial"/>
                <a:sym typeface="Arial"/>
              </a:rPr>
              <a:t> </a:t>
            </a:r>
            <a:r>
              <a:rPr lang="en-US" sz="6000" kern="0" dirty="0" err="1">
                <a:ln w="0"/>
                <a:solidFill>
                  <a:srgbClr val="621B21">
                    <a:lumMod val="60000"/>
                    <a:lumOff val="4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SVN-Shintia Script" panose="02000804000000020003" pitchFamily="2" charset="0"/>
                <a:cs typeface="Arial"/>
                <a:sym typeface="Arial"/>
              </a:rPr>
              <a:t>Việt</a:t>
            </a:r>
            <a:endParaRPr lang="en-US" sz="6000" kern="0" dirty="0">
              <a:ln w="0"/>
              <a:solidFill>
                <a:srgbClr val="621B21">
                  <a:lumMod val="60000"/>
                  <a:lumOff val="40000"/>
                </a:srgbClr>
              </a:solidFill>
              <a:effectLst>
                <a:reflection blurRad="6350" stA="53000" endA="300" endPos="35500" dir="5400000" sy="-90000" algn="bl" rotWithShape="0"/>
              </a:effectLst>
              <a:latin typeface="SVN-Shintia Script" panose="02000804000000020003" pitchFamily="2" charset="0"/>
              <a:cs typeface="Arial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56E46C4-1C21-4A5A-90BC-DC772250A0A3}"/>
              </a:ext>
            </a:extLst>
          </p:cNvPr>
          <p:cNvSpPr/>
          <p:nvPr/>
        </p:nvSpPr>
        <p:spPr>
          <a:xfrm>
            <a:off x="4063441" y="312101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3 – TIẾT 1,2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EBC8AC3-C30F-4716-9661-A1B54BDF1CDC}"/>
              </a:ext>
            </a:extLst>
          </p:cNvPr>
          <p:cNvSpPr/>
          <p:nvPr/>
        </p:nvSpPr>
        <p:spPr>
          <a:xfrm>
            <a:off x="4434776" y="4680399"/>
            <a:ext cx="34046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200" kern="0" dirty="0">
              <a:ln w="0"/>
              <a:solidFill>
                <a:srgbClr val="621B21">
                  <a:lumMod val="60000"/>
                  <a:lumOff val="40000"/>
                </a:srgbClr>
              </a:solidFill>
              <a:effectLst>
                <a:reflection blurRad="6350" stA="53000" endA="300" endPos="35500" dir="5400000" sy="-90000" algn="bl" rotWithShape="0"/>
              </a:effectLst>
              <a:latin typeface="SVN-Shintia Script" panose="02000804000000020003" pitchFamily="2" charset="0"/>
              <a:cs typeface="Arial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38A45EA-29F2-4996-A8CD-85270AB3EE66}"/>
              </a:ext>
            </a:extLst>
          </p:cNvPr>
          <p:cNvSpPr/>
          <p:nvPr/>
        </p:nvSpPr>
        <p:spPr>
          <a:xfrm>
            <a:off x="3063655" y="3999974"/>
            <a:ext cx="6660333" cy="113122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8C0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1B3580D-F0F6-43F1-8862-5CFF885007B8}"/>
              </a:ext>
            </a:extLst>
          </p:cNvPr>
          <p:cNvSpPr/>
          <p:nvPr/>
        </p:nvSpPr>
        <p:spPr>
          <a:xfrm>
            <a:off x="2989448" y="4128530"/>
            <a:ext cx="68087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ker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7727B">
                    <a:lumMod val="50000"/>
                  </a:srgbClr>
                </a:solidFill>
                <a:effectLst>
                  <a:outerShdw dist="38100" dir="2700000" algn="bl" rotWithShape="0">
                    <a:srgbClr val="9DCA55"/>
                  </a:outerShdw>
                </a:effectLst>
                <a:latin typeface="UTM Duepuntozero" panose="02040603050506020204" pitchFamily="18" charset="0"/>
                <a:cs typeface="Arial"/>
                <a:sym typeface="Arial"/>
              </a:rPr>
              <a:t>SÁNG THÁNG NĂM</a:t>
            </a:r>
            <a:endParaRPr lang="en-US" sz="6600" kern="0" dirty="0">
              <a:solidFill>
                <a:srgbClr val="000000"/>
              </a:solidFill>
              <a:latin typeface="UTM Duepuntozer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3F7C25-0220-4FA2-89A0-975729A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1D1E450-F8E2-4F63-9FC5-6DC5E6C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5C65158B-9D12-4233-AB8E-DDEAD42B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AFC4BA8-948E-4A48-8327-90008C3C44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63" y="600008"/>
            <a:ext cx="8503920" cy="5669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A6C28F54-4104-4B83-9139-E87DD3FA64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899" b="12027"/>
          <a:stretch/>
        </p:blipFill>
        <p:spPr>
          <a:xfrm>
            <a:off x="7497883" y="2451874"/>
            <a:ext cx="4682245" cy="44243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04272-4C9C-4266-B4CF-D576E4E1E8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/>
          <a:stretch/>
        </p:blipFill>
        <p:spPr>
          <a:xfrm>
            <a:off x="0" y="1424834"/>
            <a:ext cx="3637318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E4AEAB-9433-460A-9926-B282B416FA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63" y="3147166"/>
            <a:ext cx="1535634" cy="2286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6B2CF9-C9E3-43F3-99C9-567F21325ED6}"/>
              </a:ext>
            </a:extLst>
          </p:cNvPr>
          <p:cNvSpPr txBox="1"/>
          <p:nvPr/>
        </p:nvSpPr>
        <p:spPr>
          <a:xfrm>
            <a:off x="12600512" y="5670383"/>
            <a:ext cx="4963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FF2543"/>
                </a:solidFill>
                <a:effectLst>
                  <a:glow rad="127000">
                    <a:srgbClr val="FFFF00">
                      <a:alpha val="75000"/>
                    </a:srgbClr>
                  </a:glow>
                </a:effectLst>
                <a:latin typeface="LNTH-Wash Your Hand" pitchFamily="2" charset="0"/>
              </a:rPr>
              <a:t>KHỞI ĐỘNG</a:t>
            </a:r>
            <a:endParaRPr lang="en-US" sz="8000" dirty="0">
              <a:solidFill>
                <a:srgbClr val="FF2543"/>
              </a:solidFill>
              <a:effectLst>
                <a:glow rad="127000">
                  <a:srgbClr val="FFFF00">
                    <a:alpha val="75000"/>
                  </a:srgbClr>
                </a:glow>
              </a:effectLst>
              <a:latin typeface="LNTH-Wash Your Hand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38A2C2-4CB8-406A-9F72-8825943BAE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23020" y="1731130"/>
            <a:ext cx="7330409" cy="314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866FAA95-5A96-4D72-9B89-C21BDFED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337FBBE-B98A-421A-BAB8-47593814F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86725" y="1807266"/>
            <a:ext cx="3119591" cy="407644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4132244-CAD8-4EAF-BD46-95F176442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10477" y="177788"/>
            <a:ext cx="1133475" cy="11049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714226F-C48F-4569-8B82-0430D1C631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2476831"/>
            <a:ext cx="4184548" cy="427358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E802B0-410B-4646-81C3-8823D18D84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25203" y="-580838"/>
            <a:ext cx="1437852" cy="14378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C22DDD-C1ED-4CDD-AFA6-8BF3B361F203}"/>
              </a:ext>
            </a:extLst>
          </p:cNvPr>
          <p:cNvGrpSpPr/>
          <p:nvPr/>
        </p:nvGrpSpPr>
        <p:grpSpPr>
          <a:xfrm>
            <a:off x="2500141" y="-447177"/>
            <a:ext cx="6786584" cy="1754326"/>
            <a:chOff x="3588005" y="0"/>
            <a:chExt cx="5866667" cy="1760478"/>
          </a:xfrm>
        </p:grpSpPr>
        <p:sp>
          <p:nvSpPr>
            <p:cNvPr id="7" name="Freeform 43">
              <a:extLst>
                <a:ext uri="{FF2B5EF4-FFF2-40B4-BE49-F238E27FC236}">
                  <a16:creationId xmlns:a16="http://schemas.microsoft.com/office/drawing/2014/main" id="{1EC3F2F8-9B26-460B-9715-F19396ED89B4}"/>
                </a:ext>
              </a:extLst>
            </p:cNvPr>
            <p:cNvSpPr/>
            <p:nvPr/>
          </p:nvSpPr>
          <p:spPr>
            <a:xfrm>
              <a:off x="3588005" y="726558"/>
              <a:ext cx="5866667" cy="1033920"/>
            </a:xfrm>
            <a:custGeom>
              <a:avLst/>
              <a:gdLst>
                <a:gd name="connsiteX0" fmla="*/ 5624525 w 5866667"/>
                <a:gd name="connsiteY0" fmla="*/ 107583 h 1033920"/>
                <a:gd name="connsiteX1" fmla="*/ 5501785 w 5866667"/>
                <a:gd name="connsiteY1" fmla="*/ 230323 h 1033920"/>
                <a:gd name="connsiteX2" fmla="*/ 5624525 w 5866667"/>
                <a:gd name="connsiteY2" fmla="*/ 353063 h 1033920"/>
                <a:gd name="connsiteX3" fmla="*/ 5747265 w 5866667"/>
                <a:gd name="connsiteY3" fmla="*/ 230323 h 1033920"/>
                <a:gd name="connsiteX4" fmla="*/ 5624525 w 5866667"/>
                <a:gd name="connsiteY4" fmla="*/ 107583 h 1033920"/>
                <a:gd name="connsiteX5" fmla="*/ 254666 w 5866667"/>
                <a:gd name="connsiteY5" fmla="*/ 107583 h 1033920"/>
                <a:gd name="connsiteX6" fmla="*/ 131926 w 5866667"/>
                <a:gd name="connsiteY6" fmla="*/ 230323 h 1033920"/>
                <a:gd name="connsiteX7" fmla="*/ 254666 w 5866667"/>
                <a:gd name="connsiteY7" fmla="*/ 353063 h 1033920"/>
                <a:gd name="connsiteX8" fmla="*/ 377406 w 5866667"/>
                <a:gd name="connsiteY8" fmla="*/ 230323 h 1033920"/>
                <a:gd name="connsiteX9" fmla="*/ 254666 w 5866667"/>
                <a:gd name="connsiteY9" fmla="*/ 107583 h 1033920"/>
                <a:gd name="connsiteX10" fmla="*/ 172323 w 5866667"/>
                <a:gd name="connsiteY10" fmla="*/ 0 h 1033920"/>
                <a:gd name="connsiteX11" fmla="*/ 5694344 w 5866667"/>
                <a:gd name="connsiteY11" fmla="*/ 0 h 1033920"/>
                <a:gd name="connsiteX12" fmla="*/ 5866667 w 5866667"/>
                <a:gd name="connsiteY12" fmla="*/ 172323 h 1033920"/>
                <a:gd name="connsiteX13" fmla="*/ 5866667 w 5866667"/>
                <a:gd name="connsiteY13" fmla="*/ 861597 h 1033920"/>
                <a:gd name="connsiteX14" fmla="*/ 5694344 w 5866667"/>
                <a:gd name="connsiteY14" fmla="*/ 1033920 h 1033920"/>
                <a:gd name="connsiteX15" fmla="*/ 172323 w 5866667"/>
                <a:gd name="connsiteY15" fmla="*/ 1033920 h 1033920"/>
                <a:gd name="connsiteX16" fmla="*/ 0 w 5866667"/>
                <a:gd name="connsiteY16" fmla="*/ 861597 h 1033920"/>
                <a:gd name="connsiteX17" fmla="*/ 0 w 5866667"/>
                <a:gd name="connsiteY17" fmla="*/ 172323 h 1033920"/>
                <a:gd name="connsiteX18" fmla="*/ 172323 w 5866667"/>
                <a:gd name="connsiteY18" fmla="*/ 0 h 103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66667" h="1033920">
                  <a:moveTo>
                    <a:pt x="5624525" y="107583"/>
                  </a:moveTo>
                  <a:cubicBezTo>
                    <a:pt x="5556738" y="107583"/>
                    <a:pt x="5501785" y="162536"/>
                    <a:pt x="5501785" y="230323"/>
                  </a:cubicBezTo>
                  <a:cubicBezTo>
                    <a:pt x="5501785" y="298110"/>
                    <a:pt x="5556738" y="353063"/>
                    <a:pt x="5624525" y="353063"/>
                  </a:cubicBezTo>
                  <a:cubicBezTo>
                    <a:pt x="5692312" y="353063"/>
                    <a:pt x="5747265" y="298110"/>
                    <a:pt x="5747265" y="230323"/>
                  </a:cubicBezTo>
                  <a:cubicBezTo>
                    <a:pt x="5747265" y="162536"/>
                    <a:pt x="5692312" y="107583"/>
                    <a:pt x="5624525" y="107583"/>
                  </a:cubicBezTo>
                  <a:close/>
                  <a:moveTo>
                    <a:pt x="254666" y="107583"/>
                  </a:moveTo>
                  <a:cubicBezTo>
                    <a:pt x="186879" y="107583"/>
                    <a:pt x="131926" y="162536"/>
                    <a:pt x="131926" y="230323"/>
                  </a:cubicBezTo>
                  <a:cubicBezTo>
                    <a:pt x="131926" y="298110"/>
                    <a:pt x="186879" y="353063"/>
                    <a:pt x="254666" y="353063"/>
                  </a:cubicBezTo>
                  <a:cubicBezTo>
                    <a:pt x="322453" y="353063"/>
                    <a:pt x="377406" y="298110"/>
                    <a:pt x="377406" y="230323"/>
                  </a:cubicBezTo>
                  <a:cubicBezTo>
                    <a:pt x="377406" y="162536"/>
                    <a:pt x="322453" y="107583"/>
                    <a:pt x="254666" y="107583"/>
                  </a:cubicBezTo>
                  <a:close/>
                  <a:moveTo>
                    <a:pt x="172323" y="0"/>
                  </a:moveTo>
                  <a:lnTo>
                    <a:pt x="5694344" y="0"/>
                  </a:lnTo>
                  <a:cubicBezTo>
                    <a:pt x="5789515" y="0"/>
                    <a:pt x="5866667" y="77152"/>
                    <a:pt x="5866667" y="172323"/>
                  </a:cubicBezTo>
                  <a:lnTo>
                    <a:pt x="5866667" y="861597"/>
                  </a:lnTo>
                  <a:cubicBezTo>
                    <a:pt x="5866667" y="956768"/>
                    <a:pt x="5789515" y="1033920"/>
                    <a:pt x="5694344" y="1033920"/>
                  </a:cubicBezTo>
                  <a:lnTo>
                    <a:pt x="172323" y="1033920"/>
                  </a:lnTo>
                  <a:cubicBezTo>
                    <a:pt x="77152" y="1033920"/>
                    <a:pt x="0" y="956768"/>
                    <a:pt x="0" y="861597"/>
                  </a:cubicBezTo>
                  <a:lnTo>
                    <a:pt x="0" y="172323"/>
                  </a:lnTo>
                  <a:cubicBezTo>
                    <a:pt x="0" y="77152"/>
                    <a:pt x="77152" y="0"/>
                    <a:pt x="17232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  <a:effectLst>
              <a:outerShdw blurRad="127000" dist="63500" dir="2700000" algn="tl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AA7A94D-20DA-4A99-92AD-E4F4E234AD26}"/>
                </a:ext>
              </a:extLst>
            </p:cNvPr>
            <p:cNvCxnSpPr/>
            <p:nvPr/>
          </p:nvCxnSpPr>
          <p:spPr>
            <a:xfrm flipV="1">
              <a:off x="9233415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C1AD0D4-551F-4835-9615-265035395818}"/>
                </a:ext>
              </a:extLst>
            </p:cNvPr>
            <p:cNvCxnSpPr/>
            <p:nvPr/>
          </p:nvCxnSpPr>
          <p:spPr>
            <a:xfrm flipV="1">
              <a:off x="3854802" y="0"/>
              <a:ext cx="0" cy="966522"/>
            </a:xfrm>
            <a:prstGeom prst="line">
              <a:avLst/>
            </a:prstGeom>
            <a:ln w="127000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2">
            <a:extLst>
              <a:ext uri="{FF2B5EF4-FFF2-40B4-BE49-F238E27FC236}">
                <a16:creationId xmlns:a16="http://schemas.microsoft.com/office/drawing/2014/main" id="{FB10428C-5A7B-484F-87FF-FDC27E70930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0F16E7B8-AC34-4C1B-AF9A-06509A76620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C7DBC156-7EF4-43AE-A014-F8AD17652C3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sp>
        <p:nvSpPr>
          <p:cNvPr id="13" name="TextBox 28">
            <a:extLst>
              <a:ext uri="{FF2B5EF4-FFF2-40B4-BE49-F238E27FC236}">
                <a16:creationId xmlns:a16="http://schemas.microsoft.com/office/drawing/2014/main" id="{D68E439A-E324-4F35-8F99-17B8383E9312}"/>
              </a:ext>
            </a:extLst>
          </p:cNvPr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DC8009BE-275C-405F-84AD-1E530B4EF6C5}"/>
              </a:ext>
            </a:extLst>
          </p:cNvPr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B6FB7D1A-6E29-4E14-8E7D-88C91E7D4CA1}"/>
              </a:ext>
            </a:extLst>
          </p:cNvPr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C5FE8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7282C59-5EE4-46AB-9285-7E199D5E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6E4CE26-B194-4CBE-A328-C2618FD0C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D67A36B-1B1D-4992-9897-90AB88BFE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FBE199-A247-4824-843E-A947CE708038}"/>
              </a:ext>
            </a:extLst>
          </p:cNvPr>
          <p:cNvSpPr txBox="1"/>
          <p:nvPr/>
        </p:nvSpPr>
        <p:spPr>
          <a:xfrm>
            <a:off x="2694846" y="-1555400"/>
            <a:ext cx="6335927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Đọc mẫu</a:t>
            </a:r>
            <a:endParaRPr kumimoji="0" lang="en-US" sz="66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5F8452-D276-4441-9C05-15F6577A33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00141" y="136747"/>
            <a:ext cx="6334293" cy="12132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95B67E-4D14-4D57-9E5A-B10E3872584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4"/>
          <a:stretch/>
        </p:blipFill>
        <p:spPr>
          <a:xfrm flipH="1">
            <a:off x="4559316" y="1531946"/>
            <a:ext cx="2737509" cy="29260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37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1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50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1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50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8453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Rounded Rectangle 43">
            <a:extLst>
              <a:ext uri="{FF2B5EF4-FFF2-40B4-BE49-F238E27FC236}">
                <a16:creationId xmlns:a16="http://schemas.microsoft.com/office/drawing/2014/main" id="{91DE877E-BB4C-4991-93E2-2D28D0367410}"/>
              </a:ext>
            </a:extLst>
          </p:cNvPr>
          <p:cNvSpPr/>
          <p:nvPr/>
        </p:nvSpPr>
        <p:spPr>
          <a:xfrm>
            <a:off x="2831986" y="665471"/>
            <a:ext cx="6153890" cy="812135"/>
          </a:xfrm>
          <a:prstGeom prst="roundRect">
            <a:avLst/>
          </a:prstGeom>
          <a:solidFill>
            <a:srgbClr val="FF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 ĐỌC TỪ KHÓ</a:t>
            </a: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31" y="0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55" y="-25972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9218">
            <a:extLst>
              <a:ext uri="{FF2B5EF4-FFF2-40B4-BE49-F238E27FC236}">
                <a16:creationId xmlns:a16="http://schemas.microsoft.com/office/drawing/2014/main" id="{326C7544-DF5E-4EE2-90C4-C1203E2585EB}"/>
              </a:ext>
            </a:extLst>
          </p:cNvPr>
          <p:cNvGrpSpPr/>
          <p:nvPr/>
        </p:nvGrpSpPr>
        <p:grpSpPr>
          <a:xfrm>
            <a:off x="704395" y="1609774"/>
            <a:ext cx="5204536" cy="2135562"/>
            <a:chOff x="888448" y="1521810"/>
            <a:chExt cx="5204536" cy="21355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D0F0E68-A91B-4DF4-8A2F-9A8F6B5DD20A}"/>
                </a:ext>
              </a:extLst>
            </p:cNvPr>
            <p:cNvGrpSpPr/>
            <p:nvPr/>
          </p:nvGrpSpPr>
          <p:grpSpPr>
            <a:xfrm>
              <a:off x="888448" y="1521810"/>
              <a:ext cx="5118948" cy="2135562"/>
              <a:chOff x="322422" y="1452465"/>
              <a:chExt cx="5118948" cy="213556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1AF65C1-43AF-4F82-B78E-9FFB7F62F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48" y="2271759"/>
                <a:ext cx="4552922" cy="1316268"/>
              </a:xfrm>
              <a:prstGeom prst="rect">
                <a:avLst/>
              </a:prstGeom>
            </p:spPr>
          </p:pic>
          <p:pic>
            <p:nvPicPr>
              <p:cNvPr id="2052" name="Picture 4" descr="Cute PNGs for Free Download">
                <a:extLst>
                  <a:ext uri="{FF2B5EF4-FFF2-40B4-BE49-F238E27FC236}">
                    <a16:creationId xmlns:a16="http://schemas.microsoft.com/office/drawing/2014/main" id="{129150AB-ED18-4730-9DA6-980A4B8915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422" y="1452465"/>
                <a:ext cx="1662796" cy="1662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218" name="TextBox 9217">
              <a:extLst>
                <a:ext uri="{FF2B5EF4-FFF2-40B4-BE49-F238E27FC236}">
                  <a16:creationId xmlns:a16="http://schemas.microsoft.com/office/drawing/2014/main" id="{137DB55E-8358-40BC-A052-1F2D104F4B53}"/>
                </a:ext>
              </a:extLst>
            </p:cNvPr>
            <p:cNvSpPr txBox="1"/>
            <p:nvPr/>
          </p:nvSpPr>
          <p:spPr>
            <a:xfrm>
              <a:off x="2399398" y="2537573"/>
              <a:ext cx="36935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B001B9"/>
                  </a:solidFill>
                </a:rPr>
                <a:t>Xanh mướt</a:t>
              </a:r>
            </a:p>
          </p:txBody>
        </p:sp>
      </p:grpSp>
      <p:grpSp>
        <p:nvGrpSpPr>
          <p:cNvPr id="9221" name="Group 9220">
            <a:extLst>
              <a:ext uri="{FF2B5EF4-FFF2-40B4-BE49-F238E27FC236}">
                <a16:creationId xmlns:a16="http://schemas.microsoft.com/office/drawing/2014/main" id="{8841B42F-2378-459E-8805-2F2400702DCA}"/>
              </a:ext>
            </a:extLst>
          </p:cNvPr>
          <p:cNvGrpSpPr/>
          <p:nvPr/>
        </p:nvGrpSpPr>
        <p:grpSpPr>
          <a:xfrm>
            <a:off x="5908931" y="1552614"/>
            <a:ext cx="5341345" cy="2145845"/>
            <a:chOff x="5886636" y="1521810"/>
            <a:chExt cx="5341345" cy="2145845"/>
          </a:xfrm>
        </p:grpSpPr>
        <p:grpSp>
          <p:nvGrpSpPr>
            <p:cNvPr id="9217" name="Group 9216">
              <a:extLst>
                <a:ext uri="{FF2B5EF4-FFF2-40B4-BE49-F238E27FC236}">
                  <a16:creationId xmlns:a16="http://schemas.microsoft.com/office/drawing/2014/main" id="{D2954778-1AC9-437D-8095-C91C870A073D}"/>
                </a:ext>
              </a:extLst>
            </p:cNvPr>
            <p:cNvGrpSpPr/>
            <p:nvPr/>
          </p:nvGrpSpPr>
          <p:grpSpPr>
            <a:xfrm>
              <a:off x="5886636" y="1521810"/>
              <a:ext cx="5341345" cy="2145845"/>
              <a:chOff x="-36585" y="3540279"/>
              <a:chExt cx="5341345" cy="21458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016218A-128F-4E80-A922-F7D320B44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48" y="4339105"/>
                <a:ext cx="4416312" cy="1347019"/>
              </a:xfrm>
              <a:prstGeom prst="rect">
                <a:avLst/>
              </a:prstGeom>
            </p:spPr>
          </p:pic>
          <p:pic>
            <p:nvPicPr>
              <p:cNvPr id="9216" name="Picture 9215">
                <a:extLst>
                  <a:ext uri="{FF2B5EF4-FFF2-40B4-BE49-F238E27FC236}">
                    <a16:creationId xmlns:a16="http://schemas.microsoft.com/office/drawing/2014/main" id="{12ABD1D9-D09D-4E7C-8CF1-CCB47D93E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44253" y1="54406" x2="56322" y2="674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36585" y="3540279"/>
                <a:ext cx="2368989" cy="1776742"/>
              </a:xfrm>
              <a:prstGeom prst="rect">
                <a:avLst/>
              </a:prstGeom>
            </p:spPr>
          </p:pic>
        </p:grpSp>
        <p:sp>
          <p:nvSpPr>
            <p:cNvPr id="9220" name="TextBox 9219">
              <a:extLst>
                <a:ext uri="{FF2B5EF4-FFF2-40B4-BE49-F238E27FC236}">
                  <a16:creationId xmlns:a16="http://schemas.microsoft.com/office/drawing/2014/main" id="{4E3CB564-03AC-4411-8A1C-029FE9D8D5BE}"/>
                </a:ext>
              </a:extLst>
            </p:cNvPr>
            <p:cNvSpPr txBox="1"/>
            <p:nvPr/>
          </p:nvSpPr>
          <p:spPr>
            <a:xfrm>
              <a:off x="7731127" y="2505669"/>
              <a:ext cx="32748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2060"/>
                  </a:solidFill>
                </a:rPr>
                <a:t>Lồng lộng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38B34D5-5552-4CBB-B83E-A73B17EEFDA1}"/>
              </a:ext>
            </a:extLst>
          </p:cNvPr>
          <p:cNvGrpSpPr/>
          <p:nvPr/>
        </p:nvGrpSpPr>
        <p:grpSpPr>
          <a:xfrm>
            <a:off x="322422" y="3745336"/>
            <a:ext cx="5500921" cy="2145845"/>
            <a:chOff x="5886636" y="1521810"/>
            <a:chExt cx="5500921" cy="214584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4577AC1-533C-4C58-BA74-685BAB346C03}"/>
                </a:ext>
              </a:extLst>
            </p:cNvPr>
            <p:cNvGrpSpPr/>
            <p:nvPr/>
          </p:nvGrpSpPr>
          <p:grpSpPr>
            <a:xfrm>
              <a:off x="5886636" y="1521810"/>
              <a:ext cx="5500921" cy="2145845"/>
              <a:chOff x="-36585" y="3540279"/>
              <a:chExt cx="5500921" cy="2145845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60B1436-F7F9-4FD8-A858-547C89AAF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48" y="4369582"/>
                <a:ext cx="4575888" cy="1316542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6225EB6-D0D7-4A7F-8F55-A75097570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44253" y1="54406" x2="56322" y2="674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36585" y="3540279"/>
                <a:ext cx="2368989" cy="1776742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1410D1B-6394-4D31-8D1A-7E9896F5E8D3}"/>
                </a:ext>
              </a:extLst>
            </p:cNvPr>
            <p:cNvSpPr txBox="1"/>
            <p:nvPr/>
          </p:nvSpPr>
          <p:spPr>
            <a:xfrm>
              <a:off x="7533709" y="2531454"/>
              <a:ext cx="37420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2060"/>
                  </a:solidFill>
                </a:rPr>
                <a:t>Mênh mông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EA62610-73A3-4FDF-A11C-E68108903583}"/>
              </a:ext>
            </a:extLst>
          </p:cNvPr>
          <p:cNvGrpSpPr/>
          <p:nvPr/>
        </p:nvGrpSpPr>
        <p:grpSpPr>
          <a:xfrm>
            <a:off x="6368659" y="3786653"/>
            <a:ext cx="5118948" cy="2135562"/>
            <a:chOff x="888448" y="1521810"/>
            <a:chExt cx="5118948" cy="213556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0437E95-2424-46C3-8E88-20A2E5011A36}"/>
                </a:ext>
              </a:extLst>
            </p:cNvPr>
            <p:cNvGrpSpPr/>
            <p:nvPr/>
          </p:nvGrpSpPr>
          <p:grpSpPr>
            <a:xfrm>
              <a:off x="888448" y="1521810"/>
              <a:ext cx="5118948" cy="2135562"/>
              <a:chOff x="322422" y="1452465"/>
              <a:chExt cx="5118948" cy="2135562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1000B41C-5160-4967-8875-BDA3BE36A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48" y="2271759"/>
                <a:ext cx="4552922" cy="1316268"/>
              </a:xfrm>
              <a:prstGeom prst="rect">
                <a:avLst/>
              </a:prstGeom>
            </p:spPr>
          </p:pic>
          <p:pic>
            <p:nvPicPr>
              <p:cNvPr id="55" name="Picture 4" descr="Cute PNGs for Free Download">
                <a:extLst>
                  <a:ext uri="{FF2B5EF4-FFF2-40B4-BE49-F238E27FC236}">
                    <a16:creationId xmlns:a16="http://schemas.microsoft.com/office/drawing/2014/main" id="{F6FB70ED-A82D-4BB0-B50A-8FE0E48468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422" y="1452465"/>
                <a:ext cx="1662796" cy="1662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75D223-2683-409F-B5FB-96751B1438FF}"/>
                </a:ext>
              </a:extLst>
            </p:cNvPr>
            <p:cNvSpPr txBox="1"/>
            <p:nvPr/>
          </p:nvSpPr>
          <p:spPr>
            <a:xfrm>
              <a:off x="2313810" y="2537573"/>
              <a:ext cx="36935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B001B9"/>
                  </a:solidFill>
                </a:rPr>
                <a:t>Ruộng đồng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1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Rounded Rectangle 43">
            <a:extLst>
              <a:ext uri="{FF2B5EF4-FFF2-40B4-BE49-F238E27FC236}">
                <a16:creationId xmlns:a16="http://schemas.microsoft.com/office/drawing/2014/main" id="{91DE877E-BB4C-4991-93E2-2D28D0367410}"/>
              </a:ext>
            </a:extLst>
          </p:cNvPr>
          <p:cNvSpPr/>
          <p:nvPr/>
        </p:nvSpPr>
        <p:spPr>
          <a:xfrm>
            <a:off x="2440379" y="880527"/>
            <a:ext cx="7305212" cy="777497"/>
          </a:xfrm>
          <a:prstGeom prst="roundRect">
            <a:avLst/>
          </a:prstGeom>
          <a:solidFill>
            <a:srgbClr val="FF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LUYỆN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</a:t>
            </a:r>
            <a:r>
              <a:rPr lang="en-US" sz="4000" b="1">
                <a:solidFill>
                  <a:prstClr val="white"/>
                </a:solidFill>
                <a:latin typeface="Calibri"/>
              </a:rPr>
              <a:t>MỘT SỐ DÒNG THƠ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千图PPT彼岸天：ID 8661124库_组合 4">
            <a:extLst>
              <a:ext uri="{FF2B5EF4-FFF2-40B4-BE49-F238E27FC236}">
                <a16:creationId xmlns:a16="http://schemas.microsoft.com/office/drawing/2014/main" id="{0CB1B920-76CA-465C-BDBC-3C3032AA940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5170485"/>
            <a:ext cx="1705085" cy="1687515"/>
            <a:chOff x="599351" y="2215578"/>
            <a:chExt cx="3266532" cy="3265048"/>
          </a:xfrm>
        </p:grpSpPr>
        <p:sp>
          <p:nvSpPr>
            <p:cNvPr id="32" name="Freeform: Shape 5">
              <a:extLst>
                <a:ext uri="{FF2B5EF4-FFF2-40B4-BE49-F238E27FC236}">
                  <a16:creationId xmlns:a16="http://schemas.microsoft.com/office/drawing/2014/main" id="{714E8418-A094-4B9F-A002-2689229B4218}"/>
                </a:ext>
              </a:extLst>
            </p:cNvPr>
            <p:cNvSpPr/>
            <p:nvPr/>
          </p:nvSpPr>
          <p:spPr bwMode="auto">
            <a:xfrm>
              <a:off x="599351" y="2215579"/>
              <a:ext cx="1948951" cy="1948951"/>
            </a:xfrm>
            <a:custGeom>
              <a:avLst/>
              <a:gdLst>
                <a:gd name="T0" fmla="*/ 1315 w 1315"/>
                <a:gd name="T1" fmla="*/ 657 h 1315"/>
                <a:gd name="T2" fmla="*/ 1204 w 1315"/>
                <a:gd name="T3" fmla="*/ 768 h 1315"/>
                <a:gd name="T4" fmla="*/ 1101 w 1315"/>
                <a:gd name="T5" fmla="*/ 665 h 1315"/>
                <a:gd name="T6" fmla="*/ 1111 w 1315"/>
                <a:gd name="T7" fmla="*/ 657 h 1315"/>
                <a:gd name="T8" fmla="*/ 1101 w 1315"/>
                <a:gd name="T9" fmla="*/ 650 h 1315"/>
                <a:gd name="T10" fmla="*/ 1000 w 1315"/>
                <a:gd name="T11" fmla="*/ 547 h 1315"/>
                <a:gd name="T12" fmla="*/ 658 w 1315"/>
                <a:gd name="T13" fmla="*/ 205 h 1315"/>
                <a:gd name="T14" fmla="*/ 205 w 1315"/>
                <a:gd name="T15" fmla="*/ 657 h 1315"/>
                <a:gd name="T16" fmla="*/ 547 w 1315"/>
                <a:gd name="T17" fmla="*/ 999 h 1315"/>
                <a:gd name="T18" fmla="*/ 446 w 1315"/>
                <a:gd name="T19" fmla="*/ 1103 h 1315"/>
                <a:gd name="T20" fmla="*/ 0 w 1315"/>
                <a:gd name="T21" fmla="*/ 657 h 1315"/>
                <a:gd name="T22" fmla="*/ 658 w 1315"/>
                <a:gd name="T23" fmla="*/ 0 h 1315"/>
                <a:gd name="T24" fmla="*/ 1101 w 1315"/>
                <a:gd name="T25" fmla="*/ 445 h 1315"/>
                <a:gd name="T26" fmla="*/ 1204 w 1315"/>
                <a:gd name="T27" fmla="*/ 547 h 1315"/>
                <a:gd name="T28" fmla="*/ 1315 w 1315"/>
                <a:gd name="T29" fmla="*/ 657 h 1315"/>
                <a:gd name="T30" fmla="*/ 769 w 1315"/>
                <a:gd name="T31" fmla="*/ 999 h 1315"/>
                <a:gd name="T32" fmla="*/ 665 w 1315"/>
                <a:gd name="T33" fmla="*/ 1103 h 1315"/>
                <a:gd name="T34" fmla="*/ 658 w 1315"/>
                <a:gd name="T35" fmla="*/ 1110 h 1315"/>
                <a:gd name="T36" fmla="*/ 650 w 1315"/>
                <a:gd name="T37" fmla="*/ 1103 h 1315"/>
                <a:gd name="T38" fmla="*/ 547 w 1315"/>
                <a:gd name="T39" fmla="*/ 1204 h 1315"/>
                <a:gd name="T40" fmla="*/ 658 w 1315"/>
                <a:gd name="T41" fmla="*/ 1315 h 1315"/>
                <a:gd name="T42" fmla="*/ 769 w 1315"/>
                <a:gd name="T43" fmla="*/ 1204 h 1315"/>
                <a:gd name="T44" fmla="*/ 870 w 1315"/>
                <a:gd name="T45" fmla="*/ 1103 h 1315"/>
                <a:gd name="T46" fmla="*/ 1101 w 1315"/>
                <a:gd name="T47" fmla="*/ 869 h 1315"/>
                <a:gd name="T48" fmla="*/ 1000 w 1315"/>
                <a:gd name="T49" fmla="*/ 768 h 1315"/>
                <a:gd name="T50" fmla="*/ 769 w 1315"/>
                <a:gd name="T51" fmla="*/ 999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5">
                  <a:moveTo>
                    <a:pt x="1315" y="657"/>
                  </a:moveTo>
                  <a:lnTo>
                    <a:pt x="1204" y="768"/>
                  </a:lnTo>
                  <a:lnTo>
                    <a:pt x="1101" y="665"/>
                  </a:lnTo>
                  <a:lnTo>
                    <a:pt x="1111" y="657"/>
                  </a:lnTo>
                  <a:lnTo>
                    <a:pt x="1101" y="650"/>
                  </a:lnTo>
                  <a:lnTo>
                    <a:pt x="1000" y="547"/>
                  </a:lnTo>
                  <a:lnTo>
                    <a:pt x="658" y="205"/>
                  </a:lnTo>
                  <a:lnTo>
                    <a:pt x="205" y="657"/>
                  </a:lnTo>
                  <a:lnTo>
                    <a:pt x="547" y="999"/>
                  </a:lnTo>
                  <a:lnTo>
                    <a:pt x="446" y="1103"/>
                  </a:lnTo>
                  <a:lnTo>
                    <a:pt x="0" y="657"/>
                  </a:lnTo>
                  <a:lnTo>
                    <a:pt x="658" y="0"/>
                  </a:lnTo>
                  <a:lnTo>
                    <a:pt x="1101" y="445"/>
                  </a:lnTo>
                  <a:lnTo>
                    <a:pt x="1204" y="547"/>
                  </a:lnTo>
                  <a:lnTo>
                    <a:pt x="1315" y="657"/>
                  </a:lnTo>
                  <a:close/>
                  <a:moveTo>
                    <a:pt x="769" y="999"/>
                  </a:moveTo>
                  <a:lnTo>
                    <a:pt x="665" y="1103"/>
                  </a:lnTo>
                  <a:lnTo>
                    <a:pt x="658" y="1110"/>
                  </a:lnTo>
                  <a:lnTo>
                    <a:pt x="650" y="1103"/>
                  </a:lnTo>
                  <a:lnTo>
                    <a:pt x="547" y="1204"/>
                  </a:lnTo>
                  <a:lnTo>
                    <a:pt x="658" y="1315"/>
                  </a:lnTo>
                  <a:lnTo>
                    <a:pt x="769" y="1204"/>
                  </a:lnTo>
                  <a:lnTo>
                    <a:pt x="870" y="1103"/>
                  </a:lnTo>
                  <a:lnTo>
                    <a:pt x="1101" y="869"/>
                  </a:lnTo>
                  <a:lnTo>
                    <a:pt x="1000" y="768"/>
                  </a:lnTo>
                  <a:lnTo>
                    <a:pt x="769" y="9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: Shape 6">
              <a:extLst>
                <a:ext uri="{FF2B5EF4-FFF2-40B4-BE49-F238E27FC236}">
                  <a16:creationId xmlns:a16="http://schemas.microsoft.com/office/drawing/2014/main" id="{F56BF5EE-FAF0-47FA-91F7-04918F89F76C}"/>
                </a:ext>
              </a:extLst>
            </p:cNvPr>
            <p:cNvSpPr/>
            <p:nvPr/>
          </p:nvSpPr>
          <p:spPr bwMode="auto">
            <a:xfrm>
              <a:off x="1916931" y="2215578"/>
              <a:ext cx="1948951" cy="1948950"/>
            </a:xfrm>
            <a:custGeom>
              <a:avLst/>
              <a:gdLst>
                <a:gd name="T0" fmla="*/ 546 w 1315"/>
                <a:gd name="T1" fmla="*/ 999 h 1315"/>
                <a:gd name="T2" fmla="*/ 445 w 1315"/>
                <a:gd name="T3" fmla="*/ 1103 h 1315"/>
                <a:gd name="T4" fmla="*/ 212 w 1315"/>
                <a:gd name="T5" fmla="*/ 869 h 1315"/>
                <a:gd name="T6" fmla="*/ 111 w 1315"/>
                <a:gd name="T7" fmla="*/ 768 h 1315"/>
                <a:gd name="T8" fmla="*/ 0 w 1315"/>
                <a:gd name="T9" fmla="*/ 657 h 1315"/>
                <a:gd name="T10" fmla="*/ 111 w 1315"/>
                <a:gd name="T11" fmla="*/ 547 h 1315"/>
                <a:gd name="T12" fmla="*/ 212 w 1315"/>
                <a:gd name="T13" fmla="*/ 650 h 1315"/>
                <a:gd name="T14" fmla="*/ 204 w 1315"/>
                <a:gd name="T15" fmla="*/ 657 h 1315"/>
                <a:gd name="T16" fmla="*/ 212 w 1315"/>
                <a:gd name="T17" fmla="*/ 665 h 1315"/>
                <a:gd name="T18" fmla="*/ 315 w 1315"/>
                <a:gd name="T19" fmla="*/ 768 h 1315"/>
                <a:gd name="T20" fmla="*/ 546 w 1315"/>
                <a:gd name="T21" fmla="*/ 999 h 1315"/>
                <a:gd name="T22" fmla="*/ 657 w 1315"/>
                <a:gd name="T23" fmla="*/ 0 h 1315"/>
                <a:gd name="T24" fmla="*/ 212 w 1315"/>
                <a:gd name="T25" fmla="*/ 445 h 1315"/>
                <a:gd name="T26" fmla="*/ 315 w 1315"/>
                <a:gd name="T27" fmla="*/ 547 h 1315"/>
                <a:gd name="T28" fmla="*/ 657 w 1315"/>
                <a:gd name="T29" fmla="*/ 205 h 1315"/>
                <a:gd name="T30" fmla="*/ 1110 w 1315"/>
                <a:gd name="T31" fmla="*/ 657 h 1315"/>
                <a:gd name="T32" fmla="*/ 768 w 1315"/>
                <a:gd name="T33" fmla="*/ 999 h 1315"/>
                <a:gd name="T34" fmla="*/ 665 w 1315"/>
                <a:gd name="T35" fmla="*/ 1103 h 1315"/>
                <a:gd name="T36" fmla="*/ 657 w 1315"/>
                <a:gd name="T37" fmla="*/ 1110 h 1315"/>
                <a:gd name="T38" fmla="*/ 650 w 1315"/>
                <a:gd name="T39" fmla="*/ 1103 h 1315"/>
                <a:gd name="T40" fmla="*/ 546 w 1315"/>
                <a:gd name="T41" fmla="*/ 1204 h 1315"/>
                <a:gd name="T42" fmla="*/ 657 w 1315"/>
                <a:gd name="T43" fmla="*/ 1315 h 1315"/>
                <a:gd name="T44" fmla="*/ 768 w 1315"/>
                <a:gd name="T45" fmla="*/ 1204 h 1315"/>
                <a:gd name="T46" fmla="*/ 869 w 1315"/>
                <a:gd name="T47" fmla="*/ 1103 h 1315"/>
                <a:gd name="T48" fmla="*/ 1315 w 1315"/>
                <a:gd name="T49" fmla="*/ 657 h 1315"/>
                <a:gd name="T50" fmla="*/ 657 w 1315"/>
                <a:gd name="T51" fmla="*/ 0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5">
                  <a:moveTo>
                    <a:pt x="546" y="999"/>
                  </a:moveTo>
                  <a:lnTo>
                    <a:pt x="445" y="1103"/>
                  </a:lnTo>
                  <a:lnTo>
                    <a:pt x="212" y="869"/>
                  </a:lnTo>
                  <a:lnTo>
                    <a:pt x="111" y="768"/>
                  </a:lnTo>
                  <a:lnTo>
                    <a:pt x="0" y="657"/>
                  </a:lnTo>
                  <a:lnTo>
                    <a:pt x="111" y="547"/>
                  </a:lnTo>
                  <a:lnTo>
                    <a:pt x="212" y="650"/>
                  </a:lnTo>
                  <a:lnTo>
                    <a:pt x="204" y="657"/>
                  </a:lnTo>
                  <a:lnTo>
                    <a:pt x="212" y="665"/>
                  </a:lnTo>
                  <a:lnTo>
                    <a:pt x="315" y="768"/>
                  </a:lnTo>
                  <a:lnTo>
                    <a:pt x="546" y="999"/>
                  </a:lnTo>
                  <a:close/>
                  <a:moveTo>
                    <a:pt x="657" y="0"/>
                  </a:moveTo>
                  <a:lnTo>
                    <a:pt x="212" y="445"/>
                  </a:lnTo>
                  <a:lnTo>
                    <a:pt x="315" y="547"/>
                  </a:lnTo>
                  <a:lnTo>
                    <a:pt x="657" y="205"/>
                  </a:lnTo>
                  <a:lnTo>
                    <a:pt x="1110" y="657"/>
                  </a:lnTo>
                  <a:lnTo>
                    <a:pt x="768" y="999"/>
                  </a:lnTo>
                  <a:lnTo>
                    <a:pt x="665" y="1103"/>
                  </a:lnTo>
                  <a:lnTo>
                    <a:pt x="657" y="1110"/>
                  </a:lnTo>
                  <a:lnTo>
                    <a:pt x="650" y="1103"/>
                  </a:lnTo>
                  <a:lnTo>
                    <a:pt x="546" y="1204"/>
                  </a:lnTo>
                  <a:lnTo>
                    <a:pt x="657" y="1315"/>
                  </a:lnTo>
                  <a:lnTo>
                    <a:pt x="768" y="1204"/>
                  </a:lnTo>
                  <a:lnTo>
                    <a:pt x="869" y="1103"/>
                  </a:lnTo>
                  <a:lnTo>
                    <a:pt x="1315" y="657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: Shape 7">
              <a:extLst>
                <a:ext uri="{FF2B5EF4-FFF2-40B4-BE49-F238E27FC236}">
                  <a16:creationId xmlns:a16="http://schemas.microsoft.com/office/drawing/2014/main" id="{DB544D1A-C1EF-4626-9E4F-1C2411A518E7}"/>
                </a:ext>
              </a:extLst>
            </p:cNvPr>
            <p:cNvSpPr/>
            <p:nvPr/>
          </p:nvSpPr>
          <p:spPr bwMode="auto">
            <a:xfrm>
              <a:off x="1916932" y="3533156"/>
              <a:ext cx="1948951" cy="1947468"/>
            </a:xfrm>
            <a:custGeom>
              <a:avLst/>
              <a:gdLst>
                <a:gd name="T0" fmla="*/ 315 w 1315"/>
                <a:gd name="T1" fmla="*/ 546 h 1314"/>
                <a:gd name="T2" fmla="*/ 212 w 1315"/>
                <a:gd name="T3" fmla="*/ 445 h 1314"/>
                <a:gd name="T4" fmla="*/ 445 w 1315"/>
                <a:gd name="T5" fmla="*/ 214 h 1314"/>
                <a:gd name="T6" fmla="*/ 546 w 1315"/>
                <a:gd name="T7" fmla="*/ 110 h 1314"/>
                <a:gd name="T8" fmla="*/ 657 w 1315"/>
                <a:gd name="T9" fmla="*/ 0 h 1314"/>
                <a:gd name="T10" fmla="*/ 768 w 1315"/>
                <a:gd name="T11" fmla="*/ 110 h 1314"/>
                <a:gd name="T12" fmla="*/ 665 w 1315"/>
                <a:gd name="T13" fmla="*/ 214 h 1314"/>
                <a:gd name="T14" fmla="*/ 657 w 1315"/>
                <a:gd name="T15" fmla="*/ 204 h 1314"/>
                <a:gd name="T16" fmla="*/ 650 w 1315"/>
                <a:gd name="T17" fmla="*/ 214 h 1314"/>
                <a:gd name="T18" fmla="*/ 546 w 1315"/>
                <a:gd name="T19" fmla="*/ 315 h 1314"/>
                <a:gd name="T20" fmla="*/ 315 w 1315"/>
                <a:gd name="T21" fmla="*/ 546 h 1314"/>
                <a:gd name="T22" fmla="*/ 869 w 1315"/>
                <a:gd name="T23" fmla="*/ 214 h 1314"/>
                <a:gd name="T24" fmla="*/ 768 w 1315"/>
                <a:gd name="T25" fmla="*/ 315 h 1314"/>
                <a:gd name="T26" fmla="*/ 1110 w 1315"/>
                <a:gd name="T27" fmla="*/ 657 h 1314"/>
                <a:gd name="T28" fmla="*/ 657 w 1315"/>
                <a:gd name="T29" fmla="*/ 1109 h 1314"/>
                <a:gd name="T30" fmla="*/ 315 w 1315"/>
                <a:gd name="T31" fmla="*/ 767 h 1314"/>
                <a:gd name="T32" fmla="*/ 212 w 1315"/>
                <a:gd name="T33" fmla="*/ 664 h 1314"/>
                <a:gd name="T34" fmla="*/ 204 w 1315"/>
                <a:gd name="T35" fmla="*/ 657 h 1314"/>
                <a:gd name="T36" fmla="*/ 212 w 1315"/>
                <a:gd name="T37" fmla="*/ 649 h 1314"/>
                <a:gd name="T38" fmla="*/ 111 w 1315"/>
                <a:gd name="T39" fmla="*/ 546 h 1314"/>
                <a:gd name="T40" fmla="*/ 0 w 1315"/>
                <a:gd name="T41" fmla="*/ 657 h 1314"/>
                <a:gd name="T42" fmla="*/ 111 w 1315"/>
                <a:gd name="T43" fmla="*/ 767 h 1314"/>
                <a:gd name="T44" fmla="*/ 212 w 1315"/>
                <a:gd name="T45" fmla="*/ 869 h 1314"/>
                <a:gd name="T46" fmla="*/ 657 w 1315"/>
                <a:gd name="T47" fmla="*/ 1314 h 1314"/>
                <a:gd name="T48" fmla="*/ 1315 w 1315"/>
                <a:gd name="T49" fmla="*/ 657 h 1314"/>
                <a:gd name="T50" fmla="*/ 869 w 1315"/>
                <a:gd name="T51" fmla="*/ 214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4">
                  <a:moveTo>
                    <a:pt x="315" y="546"/>
                  </a:moveTo>
                  <a:lnTo>
                    <a:pt x="212" y="445"/>
                  </a:lnTo>
                  <a:lnTo>
                    <a:pt x="445" y="214"/>
                  </a:lnTo>
                  <a:lnTo>
                    <a:pt x="546" y="110"/>
                  </a:lnTo>
                  <a:lnTo>
                    <a:pt x="657" y="0"/>
                  </a:lnTo>
                  <a:lnTo>
                    <a:pt x="768" y="110"/>
                  </a:lnTo>
                  <a:lnTo>
                    <a:pt x="665" y="214"/>
                  </a:lnTo>
                  <a:lnTo>
                    <a:pt x="657" y="204"/>
                  </a:lnTo>
                  <a:lnTo>
                    <a:pt x="650" y="214"/>
                  </a:lnTo>
                  <a:lnTo>
                    <a:pt x="546" y="315"/>
                  </a:lnTo>
                  <a:lnTo>
                    <a:pt x="315" y="546"/>
                  </a:lnTo>
                  <a:close/>
                  <a:moveTo>
                    <a:pt x="869" y="214"/>
                  </a:moveTo>
                  <a:lnTo>
                    <a:pt x="768" y="315"/>
                  </a:lnTo>
                  <a:lnTo>
                    <a:pt x="1110" y="657"/>
                  </a:lnTo>
                  <a:lnTo>
                    <a:pt x="657" y="1109"/>
                  </a:lnTo>
                  <a:lnTo>
                    <a:pt x="315" y="767"/>
                  </a:lnTo>
                  <a:lnTo>
                    <a:pt x="212" y="664"/>
                  </a:lnTo>
                  <a:lnTo>
                    <a:pt x="204" y="657"/>
                  </a:lnTo>
                  <a:lnTo>
                    <a:pt x="212" y="649"/>
                  </a:lnTo>
                  <a:lnTo>
                    <a:pt x="111" y="546"/>
                  </a:lnTo>
                  <a:lnTo>
                    <a:pt x="0" y="657"/>
                  </a:lnTo>
                  <a:lnTo>
                    <a:pt x="111" y="767"/>
                  </a:lnTo>
                  <a:lnTo>
                    <a:pt x="212" y="869"/>
                  </a:lnTo>
                  <a:lnTo>
                    <a:pt x="657" y="1314"/>
                  </a:lnTo>
                  <a:lnTo>
                    <a:pt x="1315" y="657"/>
                  </a:lnTo>
                  <a:lnTo>
                    <a:pt x="869" y="2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: Shape 8">
              <a:extLst>
                <a:ext uri="{FF2B5EF4-FFF2-40B4-BE49-F238E27FC236}">
                  <a16:creationId xmlns:a16="http://schemas.microsoft.com/office/drawing/2014/main" id="{42DC396D-26FB-4C3D-8515-A7B0D69257C2}"/>
                </a:ext>
              </a:extLst>
            </p:cNvPr>
            <p:cNvSpPr/>
            <p:nvPr/>
          </p:nvSpPr>
          <p:spPr bwMode="auto">
            <a:xfrm>
              <a:off x="599351" y="3533158"/>
              <a:ext cx="1948951" cy="1947468"/>
            </a:xfrm>
            <a:custGeom>
              <a:avLst/>
              <a:gdLst>
                <a:gd name="T0" fmla="*/ 1315 w 1315"/>
                <a:gd name="T1" fmla="*/ 657 h 1314"/>
                <a:gd name="T2" fmla="*/ 1204 w 1315"/>
                <a:gd name="T3" fmla="*/ 767 h 1314"/>
                <a:gd name="T4" fmla="*/ 1101 w 1315"/>
                <a:gd name="T5" fmla="*/ 664 h 1314"/>
                <a:gd name="T6" fmla="*/ 1111 w 1315"/>
                <a:gd name="T7" fmla="*/ 657 h 1314"/>
                <a:gd name="T8" fmla="*/ 1101 w 1315"/>
                <a:gd name="T9" fmla="*/ 649 h 1314"/>
                <a:gd name="T10" fmla="*/ 1000 w 1315"/>
                <a:gd name="T11" fmla="*/ 546 h 1314"/>
                <a:gd name="T12" fmla="*/ 769 w 1315"/>
                <a:gd name="T13" fmla="*/ 315 h 1314"/>
                <a:gd name="T14" fmla="*/ 870 w 1315"/>
                <a:gd name="T15" fmla="*/ 214 h 1314"/>
                <a:gd name="T16" fmla="*/ 1101 w 1315"/>
                <a:gd name="T17" fmla="*/ 445 h 1314"/>
                <a:gd name="T18" fmla="*/ 1204 w 1315"/>
                <a:gd name="T19" fmla="*/ 546 h 1314"/>
                <a:gd name="T20" fmla="*/ 1315 w 1315"/>
                <a:gd name="T21" fmla="*/ 657 h 1314"/>
                <a:gd name="T22" fmla="*/ 658 w 1315"/>
                <a:gd name="T23" fmla="*/ 1109 h 1314"/>
                <a:gd name="T24" fmla="*/ 205 w 1315"/>
                <a:gd name="T25" fmla="*/ 657 h 1314"/>
                <a:gd name="T26" fmla="*/ 547 w 1315"/>
                <a:gd name="T27" fmla="*/ 315 h 1314"/>
                <a:gd name="T28" fmla="*/ 650 w 1315"/>
                <a:gd name="T29" fmla="*/ 214 h 1314"/>
                <a:gd name="T30" fmla="*/ 658 w 1315"/>
                <a:gd name="T31" fmla="*/ 204 h 1314"/>
                <a:gd name="T32" fmla="*/ 665 w 1315"/>
                <a:gd name="T33" fmla="*/ 214 h 1314"/>
                <a:gd name="T34" fmla="*/ 769 w 1315"/>
                <a:gd name="T35" fmla="*/ 110 h 1314"/>
                <a:gd name="T36" fmla="*/ 658 w 1315"/>
                <a:gd name="T37" fmla="*/ 0 h 1314"/>
                <a:gd name="T38" fmla="*/ 547 w 1315"/>
                <a:gd name="T39" fmla="*/ 110 h 1314"/>
                <a:gd name="T40" fmla="*/ 446 w 1315"/>
                <a:gd name="T41" fmla="*/ 214 h 1314"/>
                <a:gd name="T42" fmla="*/ 0 w 1315"/>
                <a:gd name="T43" fmla="*/ 657 h 1314"/>
                <a:gd name="T44" fmla="*/ 658 w 1315"/>
                <a:gd name="T45" fmla="*/ 1314 h 1314"/>
                <a:gd name="T46" fmla="*/ 1101 w 1315"/>
                <a:gd name="T47" fmla="*/ 869 h 1314"/>
                <a:gd name="T48" fmla="*/ 1000 w 1315"/>
                <a:gd name="T49" fmla="*/ 767 h 1314"/>
                <a:gd name="T50" fmla="*/ 658 w 1315"/>
                <a:gd name="T51" fmla="*/ 1109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4">
                  <a:moveTo>
                    <a:pt x="1315" y="657"/>
                  </a:moveTo>
                  <a:lnTo>
                    <a:pt x="1204" y="767"/>
                  </a:lnTo>
                  <a:lnTo>
                    <a:pt x="1101" y="664"/>
                  </a:lnTo>
                  <a:lnTo>
                    <a:pt x="1111" y="657"/>
                  </a:lnTo>
                  <a:lnTo>
                    <a:pt x="1101" y="649"/>
                  </a:lnTo>
                  <a:lnTo>
                    <a:pt x="1000" y="546"/>
                  </a:lnTo>
                  <a:lnTo>
                    <a:pt x="769" y="315"/>
                  </a:lnTo>
                  <a:lnTo>
                    <a:pt x="870" y="214"/>
                  </a:lnTo>
                  <a:lnTo>
                    <a:pt x="1101" y="445"/>
                  </a:lnTo>
                  <a:lnTo>
                    <a:pt x="1204" y="546"/>
                  </a:lnTo>
                  <a:lnTo>
                    <a:pt x="1315" y="657"/>
                  </a:lnTo>
                  <a:close/>
                  <a:moveTo>
                    <a:pt x="658" y="1109"/>
                  </a:moveTo>
                  <a:lnTo>
                    <a:pt x="205" y="657"/>
                  </a:lnTo>
                  <a:lnTo>
                    <a:pt x="547" y="315"/>
                  </a:lnTo>
                  <a:lnTo>
                    <a:pt x="650" y="214"/>
                  </a:lnTo>
                  <a:lnTo>
                    <a:pt x="658" y="204"/>
                  </a:lnTo>
                  <a:lnTo>
                    <a:pt x="665" y="214"/>
                  </a:lnTo>
                  <a:lnTo>
                    <a:pt x="769" y="110"/>
                  </a:lnTo>
                  <a:lnTo>
                    <a:pt x="658" y="0"/>
                  </a:lnTo>
                  <a:lnTo>
                    <a:pt x="547" y="110"/>
                  </a:lnTo>
                  <a:lnTo>
                    <a:pt x="446" y="214"/>
                  </a:lnTo>
                  <a:lnTo>
                    <a:pt x="0" y="657"/>
                  </a:lnTo>
                  <a:lnTo>
                    <a:pt x="658" y="1314"/>
                  </a:lnTo>
                  <a:lnTo>
                    <a:pt x="1101" y="869"/>
                  </a:lnTo>
                  <a:lnTo>
                    <a:pt x="1000" y="767"/>
                  </a:lnTo>
                  <a:lnTo>
                    <a:pt x="658" y="11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千图PPT彼岸天：ID 8661124库_组合 4">
            <a:extLst>
              <a:ext uri="{FF2B5EF4-FFF2-40B4-BE49-F238E27FC236}">
                <a16:creationId xmlns:a16="http://schemas.microsoft.com/office/drawing/2014/main" id="{87BE7AFB-0C82-46A7-8B8E-912908EB508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378755" y="5352013"/>
            <a:ext cx="1705085" cy="1687515"/>
            <a:chOff x="599351" y="2215578"/>
            <a:chExt cx="3266532" cy="3265048"/>
          </a:xfrm>
        </p:grpSpPr>
        <p:sp>
          <p:nvSpPr>
            <p:cNvPr id="52" name="Freeform: Shape 5">
              <a:extLst>
                <a:ext uri="{FF2B5EF4-FFF2-40B4-BE49-F238E27FC236}">
                  <a16:creationId xmlns:a16="http://schemas.microsoft.com/office/drawing/2014/main" id="{EB87937C-74ED-49DE-BA0E-7EC0CC1C4C8D}"/>
                </a:ext>
              </a:extLst>
            </p:cNvPr>
            <p:cNvSpPr/>
            <p:nvPr/>
          </p:nvSpPr>
          <p:spPr bwMode="auto">
            <a:xfrm>
              <a:off x="599351" y="2215579"/>
              <a:ext cx="1948951" cy="1948951"/>
            </a:xfrm>
            <a:custGeom>
              <a:avLst/>
              <a:gdLst>
                <a:gd name="T0" fmla="*/ 1315 w 1315"/>
                <a:gd name="T1" fmla="*/ 657 h 1315"/>
                <a:gd name="T2" fmla="*/ 1204 w 1315"/>
                <a:gd name="T3" fmla="*/ 768 h 1315"/>
                <a:gd name="T4" fmla="*/ 1101 w 1315"/>
                <a:gd name="T5" fmla="*/ 665 h 1315"/>
                <a:gd name="T6" fmla="*/ 1111 w 1315"/>
                <a:gd name="T7" fmla="*/ 657 h 1315"/>
                <a:gd name="T8" fmla="*/ 1101 w 1315"/>
                <a:gd name="T9" fmla="*/ 650 h 1315"/>
                <a:gd name="T10" fmla="*/ 1000 w 1315"/>
                <a:gd name="T11" fmla="*/ 547 h 1315"/>
                <a:gd name="T12" fmla="*/ 658 w 1315"/>
                <a:gd name="T13" fmla="*/ 205 h 1315"/>
                <a:gd name="T14" fmla="*/ 205 w 1315"/>
                <a:gd name="T15" fmla="*/ 657 h 1315"/>
                <a:gd name="T16" fmla="*/ 547 w 1315"/>
                <a:gd name="T17" fmla="*/ 999 h 1315"/>
                <a:gd name="T18" fmla="*/ 446 w 1315"/>
                <a:gd name="T19" fmla="*/ 1103 h 1315"/>
                <a:gd name="T20" fmla="*/ 0 w 1315"/>
                <a:gd name="T21" fmla="*/ 657 h 1315"/>
                <a:gd name="T22" fmla="*/ 658 w 1315"/>
                <a:gd name="T23" fmla="*/ 0 h 1315"/>
                <a:gd name="T24" fmla="*/ 1101 w 1315"/>
                <a:gd name="T25" fmla="*/ 445 h 1315"/>
                <a:gd name="T26" fmla="*/ 1204 w 1315"/>
                <a:gd name="T27" fmla="*/ 547 h 1315"/>
                <a:gd name="T28" fmla="*/ 1315 w 1315"/>
                <a:gd name="T29" fmla="*/ 657 h 1315"/>
                <a:gd name="T30" fmla="*/ 769 w 1315"/>
                <a:gd name="T31" fmla="*/ 999 h 1315"/>
                <a:gd name="T32" fmla="*/ 665 w 1315"/>
                <a:gd name="T33" fmla="*/ 1103 h 1315"/>
                <a:gd name="T34" fmla="*/ 658 w 1315"/>
                <a:gd name="T35" fmla="*/ 1110 h 1315"/>
                <a:gd name="T36" fmla="*/ 650 w 1315"/>
                <a:gd name="T37" fmla="*/ 1103 h 1315"/>
                <a:gd name="T38" fmla="*/ 547 w 1315"/>
                <a:gd name="T39" fmla="*/ 1204 h 1315"/>
                <a:gd name="T40" fmla="*/ 658 w 1315"/>
                <a:gd name="T41" fmla="*/ 1315 h 1315"/>
                <a:gd name="T42" fmla="*/ 769 w 1315"/>
                <a:gd name="T43" fmla="*/ 1204 h 1315"/>
                <a:gd name="T44" fmla="*/ 870 w 1315"/>
                <a:gd name="T45" fmla="*/ 1103 h 1315"/>
                <a:gd name="T46" fmla="*/ 1101 w 1315"/>
                <a:gd name="T47" fmla="*/ 869 h 1315"/>
                <a:gd name="T48" fmla="*/ 1000 w 1315"/>
                <a:gd name="T49" fmla="*/ 768 h 1315"/>
                <a:gd name="T50" fmla="*/ 769 w 1315"/>
                <a:gd name="T51" fmla="*/ 999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5">
                  <a:moveTo>
                    <a:pt x="1315" y="657"/>
                  </a:moveTo>
                  <a:lnTo>
                    <a:pt x="1204" y="768"/>
                  </a:lnTo>
                  <a:lnTo>
                    <a:pt x="1101" y="665"/>
                  </a:lnTo>
                  <a:lnTo>
                    <a:pt x="1111" y="657"/>
                  </a:lnTo>
                  <a:lnTo>
                    <a:pt x="1101" y="650"/>
                  </a:lnTo>
                  <a:lnTo>
                    <a:pt x="1000" y="547"/>
                  </a:lnTo>
                  <a:lnTo>
                    <a:pt x="658" y="205"/>
                  </a:lnTo>
                  <a:lnTo>
                    <a:pt x="205" y="657"/>
                  </a:lnTo>
                  <a:lnTo>
                    <a:pt x="547" y="999"/>
                  </a:lnTo>
                  <a:lnTo>
                    <a:pt x="446" y="1103"/>
                  </a:lnTo>
                  <a:lnTo>
                    <a:pt x="0" y="657"/>
                  </a:lnTo>
                  <a:lnTo>
                    <a:pt x="658" y="0"/>
                  </a:lnTo>
                  <a:lnTo>
                    <a:pt x="1101" y="445"/>
                  </a:lnTo>
                  <a:lnTo>
                    <a:pt x="1204" y="547"/>
                  </a:lnTo>
                  <a:lnTo>
                    <a:pt x="1315" y="657"/>
                  </a:lnTo>
                  <a:close/>
                  <a:moveTo>
                    <a:pt x="769" y="999"/>
                  </a:moveTo>
                  <a:lnTo>
                    <a:pt x="665" y="1103"/>
                  </a:lnTo>
                  <a:lnTo>
                    <a:pt x="658" y="1110"/>
                  </a:lnTo>
                  <a:lnTo>
                    <a:pt x="650" y="1103"/>
                  </a:lnTo>
                  <a:lnTo>
                    <a:pt x="547" y="1204"/>
                  </a:lnTo>
                  <a:lnTo>
                    <a:pt x="658" y="1315"/>
                  </a:lnTo>
                  <a:lnTo>
                    <a:pt x="769" y="1204"/>
                  </a:lnTo>
                  <a:lnTo>
                    <a:pt x="870" y="1103"/>
                  </a:lnTo>
                  <a:lnTo>
                    <a:pt x="1101" y="869"/>
                  </a:lnTo>
                  <a:lnTo>
                    <a:pt x="1000" y="768"/>
                  </a:lnTo>
                  <a:lnTo>
                    <a:pt x="769" y="9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: Shape 6">
              <a:extLst>
                <a:ext uri="{FF2B5EF4-FFF2-40B4-BE49-F238E27FC236}">
                  <a16:creationId xmlns:a16="http://schemas.microsoft.com/office/drawing/2014/main" id="{51A072BC-AC4E-42E0-9165-8627258D78EF}"/>
                </a:ext>
              </a:extLst>
            </p:cNvPr>
            <p:cNvSpPr/>
            <p:nvPr/>
          </p:nvSpPr>
          <p:spPr bwMode="auto">
            <a:xfrm>
              <a:off x="1916931" y="2215578"/>
              <a:ext cx="1948951" cy="1948950"/>
            </a:xfrm>
            <a:custGeom>
              <a:avLst/>
              <a:gdLst>
                <a:gd name="T0" fmla="*/ 546 w 1315"/>
                <a:gd name="T1" fmla="*/ 999 h 1315"/>
                <a:gd name="T2" fmla="*/ 445 w 1315"/>
                <a:gd name="T3" fmla="*/ 1103 h 1315"/>
                <a:gd name="T4" fmla="*/ 212 w 1315"/>
                <a:gd name="T5" fmla="*/ 869 h 1315"/>
                <a:gd name="T6" fmla="*/ 111 w 1315"/>
                <a:gd name="T7" fmla="*/ 768 h 1315"/>
                <a:gd name="T8" fmla="*/ 0 w 1315"/>
                <a:gd name="T9" fmla="*/ 657 h 1315"/>
                <a:gd name="T10" fmla="*/ 111 w 1315"/>
                <a:gd name="T11" fmla="*/ 547 h 1315"/>
                <a:gd name="T12" fmla="*/ 212 w 1315"/>
                <a:gd name="T13" fmla="*/ 650 h 1315"/>
                <a:gd name="T14" fmla="*/ 204 w 1315"/>
                <a:gd name="T15" fmla="*/ 657 h 1315"/>
                <a:gd name="T16" fmla="*/ 212 w 1315"/>
                <a:gd name="T17" fmla="*/ 665 h 1315"/>
                <a:gd name="T18" fmla="*/ 315 w 1315"/>
                <a:gd name="T19" fmla="*/ 768 h 1315"/>
                <a:gd name="T20" fmla="*/ 546 w 1315"/>
                <a:gd name="T21" fmla="*/ 999 h 1315"/>
                <a:gd name="T22" fmla="*/ 657 w 1315"/>
                <a:gd name="T23" fmla="*/ 0 h 1315"/>
                <a:gd name="T24" fmla="*/ 212 w 1315"/>
                <a:gd name="T25" fmla="*/ 445 h 1315"/>
                <a:gd name="T26" fmla="*/ 315 w 1315"/>
                <a:gd name="T27" fmla="*/ 547 h 1315"/>
                <a:gd name="T28" fmla="*/ 657 w 1315"/>
                <a:gd name="T29" fmla="*/ 205 h 1315"/>
                <a:gd name="T30" fmla="*/ 1110 w 1315"/>
                <a:gd name="T31" fmla="*/ 657 h 1315"/>
                <a:gd name="T32" fmla="*/ 768 w 1315"/>
                <a:gd name="T33" fmla="*/ 999 h 1315"/>
                <a:gd name="T34" fmla="*/ 665 w 1315"/>
                <a:gd name="T35" fmla="*/ 1103 h 1315"/>
                <a:gd name="T36" fmla="*/ 657 w 1315"/>
                <a:gd name="T37" fmla="*/ 1110 h 1315"/>
                <a:gd name="T38" fmla="*/ 650 w 1315"/>
                <a:gd name="T39" fmla="*/ 1103 h 1315"/>
                <a:gd name="T40" fmla="*/ 546 w 1315"/>
                <a:gd name="T41" fmla="*/ 1204 h 1315"/>
                <a:gd name="T42" fmla="*/ 657 w 1315"/>
                <a:gd name="T43" fmla="*/ 1315 h 1315"/>
                <a:gd name="T44" fmla="*/ 768 w 1315"/>
                <a:gd name="T45" fmla="*/ 1204 h 1315"/>
                <a:gd name="T46" fmla="*/ 869 w 1315"/>
                <a:gd name="T47" fmla="*/ 1103 h 1315"/>
                <a:gd name="T48" fmla="*/ 1315 w 1315"/>
                <a:gd name="T49" fmla="*/ 657 h 1315"/>
                <a:gd name="T50" fmla="*/ 657 w 1315"/>
                <a:gd name="T51" fmla="*/ 0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5">
                  <a:moveTo>
                    <a:pt x="546" y="999"/>
                  </a:moveTo>
                  <a:lnTo>
                    <a:pt x="445" y="1103"/>
                  </a:lnTo>
                  <a:lnTo>
                    <a:pt x="212" y="869"/>
                  </a:lnTo>
                  <a:lnTo>
                    <a:pt x="111" y="768"/>
                  </a:lnTo>
                  <a:lnTo>
                    <a:pt x="0" y="657"/>
                  </a:lnTo>
                  <a:lnTo>
                    <a:pt x="111" y="547"/>
                  </a:lnTo>
                  <a:lnTo>
                    <a:pt x="212" y="650"/>
                  </a:lnTo>
                  <a:lnTo>
                    <a:pt x="204" y="657"/>
                  </a:lnTo>
                  <a:lnTo>
                    <a:pt x="212" y="665"/>
                  </a:lnTo>
                  <a:lnTo>
                    <a:pt x="315" y="768"/>
                  </a:lnTo>
                  <a:lnTo>
                    <a:pt x="546" y="999"/>
                  </a:lnTo>
                  <a:close/>
                  <a:moveTo>
                    <a:pt x="657" y="0"/>
                  </a:moveTo>
                  <a:lnTo>
                    <a:pt x="212" y="445"/>
                  </a:lnTo>
                  <a:lnTo>
                    <a:pt x="315" y="547"/>
                  </a:lnTo>
                  <a:lnTo>
                    <a:pt x="657" y="205"/>
                  </a:lnTo>
                  <a:lnTo>
                    <a:pt x="1110" y="657"/>
                  </a:lnTo>
                  <a:lnTo>
                    <a:pt x="768" y="999"/>
                  </a:lnTo>
                  <a:lnTo>
                    <a:pt x="665" y="1103"/>
                  </a:lnTo>
                  <a:lnTo>
                    <a:pt x="657" y="1110"/>
                  </a:lnTo>
                  <a:lnTo>
                    <a:pt x="650" y="1103"/>
                  </a:lnTo>
                  <a:lnTo>
                    <a:pt x="546" y="1204"/>
                  </a:lnTo>
                  <a:lnTo>
                    <a:pt x="657" y="1315"/>
                  </a:lnTo>
                  <a:lnTo>
                    <a:pt x="768" y="1204"/>
                  </a:lnTo>
                  <a:lnTo>
                    <a:pt x="869" y="1103"/>
                  </a:lnTo>
                  <a:lnTo>
                    <a:pt x="1315" y="657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: Shape 7">
              <a:extLst>
                <a:ext uri="{FF2B5EF4-FFF2-40B4-BE49-F238E27FC236}">
                  <a16:creationId xmlns:a16="http://schemas.microsoft.com/office/drawing/2014/main" id="{13629681-C6B1-4846-B778-7BFE4F9A9046}"/>
                </a:ext>
              </a:extLst>
            </p:cNvPr>
            <p:cNvSpPr/>
            <p:nvPr/>
          </p:nvSpPr>
          <p:spPr bwMode="auto">
            <a:xfrm>
              <a:off x="1916932" y="3533156"/>
              <a:ext cx="1948951" cy="1947468"/>
            </a:xfrm>
            <a:custGeom>
              <a:avLst/>
              <a:gdLst>
                <a:gd name="T0" fmla="*/ 315 w 1315"/>
                <a:gd name="T1" fmla="*/ 546 h 1314"/>
                <a:gd name="T2" fmla="*/ 212 w 1315"/>
                <a:gd name="T3" fmla="*/ 445 h 1314"/>
                <a:gd name="T4" fmla="*/ 445 w 1315"/>
                <a:gd name="T5" fmla="*/ 214 h 1314"/>
                <a:gd name="T6" fmla="*/ 546 w 1315"/>
                <a:gd name="T7" fmla="*/ 110 h 1314"/>
                <a:gd name="T8" fmla="*/ 657 w 1315"/>
                <a:gd name="T9" fmla="*/ 0 h 1314"/>
                <a:gd name="T10" fmla="*/ 768 w 1315"/>
                <a:gd name="T11" fmla="*/ 110 h 1314"/>
                <a:gd name="T12" fmla="*/ 665 w 1315"/>
                <a:gd name="T13" fmla="*/ 214 h 1314"/>
                <a:gd name="T14" fmla="*/ 657 w 1315"/>
                <a:gd name="T15" fmla="*/ 204 h 1314"/>
                <a:gd name="T16" fmla="*/ 650 w 1315"/>
                <a:gd name="T17" fmla="*/ 214 h 1314"/>
                <a:gd name="T18" fmla="*/ 546 w 1315"/>
                <a:gd name="T19" fmla="*/ 315 h 1314"/>
                <a:gd name="T20" fmla="*/ 315 w 1315"/>
                <a:gd name="T21" fmla="*/ 546 h 1314"/>
                <a:gd name="T22" fmla="*/ 869 w 1315"/>
                <a:gd name="T23" fmla="*/ 214 h 1314"/>
                <a:gd name="T24" fmla="*/ 768 w 1315"/>
                <a:gd name="T25" fmla="*/ 315 h 1314"/>
                <a:gd name="T26" fmla="*/ 1110 w 1315"/>
                <a:gd name="T27" fmla="*/ 657 h 1314"/>
                <a:gd name="T28" fmla="*/ 657 w 1315"/>
                <a:gd name="T29" fmla="*/ 1109 h 1314"/>
                <a:gd name="T30" fmla="*/ 315 w 1315"/>
                <a:gd name="T31" fmla="*/ 767 h 1314"/>
                <a:gd name="T32" fmla="*/ 212 w 1315"/>
                <a:gd name="T33" fmla="*/ 664 h 1314"/>
                <a:gd name="T34" fmla="*/ 204 w 1315"/>
                <a:gd name="T35" fmla="*/ 657 h 1314"/>
                <a:gd name="T36" fmla="*/ 212 w 1315"/>
                <a:gd name="T37" fmla="*/ 649 h 1314"/>
                <a:gd name="T38" fmla="*/ 111 w 1315"/>
                <a:gd name="T39" fmla="*/ 546 h 1314"/>
                <a:gd name="T40" fmla="*/ 0 w 1315"/>
                <a:gd name="T41" fmla="*/ 657 h 1314"/>
                <a:gd name="T42" fmla="*/ 111 w 1315"/>
                <a:gd name="T43" fmla="*/ 767 h 1314"/>
                <a:gd name="T44" fmla="*/ 212 w 1315"/>
                <a:gd name="T45" fmla="*/ 869 h 1314"/>
                <a:gd name="T46" fmla="*/ 657 w 1315"/>
                <a:gd name="T47" fmla="*/ 1314 h 1314"/>
                <a:gd name="T48" fmla="*/ 1315 w 1315"/>
                <a:gd name="T49" fmla="*/ 657 h 1314"/>
                <a:gd name="T50" fmla="*/ 869 w 1315"/>
                <a:gd name="T51" fmla="*/ 214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4">
                  <a:moveTo>
                    <a:pt x="315" y="546"/>
                  </a:moveTo>
                  <a:lnTo>
                    <a:pt x="212" y="445"/>
                  </a:lnTo>
                  <a:lnTo>
                    <a:pt x="445" y="214"/>
                  </a:lnTo>
                  <a:lnTo>
                    <a:pt x="546" y="110"/>
                  </a:lnTo>
                  <a:lnTo>
                    <a:pt x="657" y="0"/>
                  </a:lnTo>
                  <a:lnTo>
                    <a:pt x="768" y="110"/>
                  </a:lnTo>
                  <a:lnTo>
                    <a:pt x="665" y="214"/>
                  </a:lnTo>
                  <a:lnTo>
                    <a:pt x="657" y="204"/>
                  </a:lnTo>
                  <a:lnTo>
                    <a:pt x="650" y="214"/>
                  </a:lnTo>
                  <a:lnTo>
                    <a:pt x="546" y="315"/>
                  </a:lnTo>
                  <a:lnTo>
                    <a:pt x="315" y="546"/>
                  </a:lnTo>
                  <a:close/>
                  <a:moveTo>
                    <a:pt x="869" y="214"/>
                  </a:moveTo>
                  <a:lnTo>
                    <a:pt x="768" y="315"/>
                  </a:lnTo>
                  <a:lnTo>
                    <a:pt x="1110" y="657"/>
                  </a:lnTo>
                  <a:lnTo>
                    <a:pt x="657" y="1109"/>
                  </a:lnTo>
                  <a:lnTo>
                    <a:pt x="315" y="767"/>
                  </a:lnTo>
                  <a:lnTo>
                    <a:pt x="212" y="664"/>
                  </a:lnTo>
                  <a:lnTo>
                    <a:pt x="204" y="657"/>
                  </a:lnTo>
                  <a:lnTo>
                    <a:pt x="212" y="649"/>
                  </a:lnTo>
                  <a:lnTo>
                    <a:pt x="111" y="546"/>
                  </a:lnTo>
                  <a:lnTo>
                    <a:pt x="0" y="657"/>
                  </a:lnTo>
                  <a:lnTo>
                    <a:pt x="111" y="767"/>
                  </a:lnTo>
                  <a:lnTo>
                    <a:pt x="212" y="869"/>
                  </a:lnTo>
                  <a:lnTo>
                    <a:pt x="657" y="1314"/>
                  </a:lnTo>
                  <a:lnTo>
                    <a:pt x="1315" y="657"/>
                  </a:lnTo>
                  <a:lnTo>
                    <a:pt x="869" y="2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: Shape 8">
              <a:extLst>
                <a:ext uri="{FF2B5EF4-FFF2-40B4-BE49-F238E27FC236}">
                  <a16:creationId xmlns:a16="http://schemas.microsoft.com/office/drawing/2014/main" id="{454FE5CE-2B74-40C4-9758-4FCE76B94003}"/>
                </a:ext>
              </a:extLst>
            </p:cNvPr>
            <p:cNvSpPr/>
            <p:nvPr/>
          </p:nvSpPr>
          <p:spPr bwMode="auto">
            <a:xfrm>
              <a:off x="599351" y="3533158"/>
              <a:ext cx="1948951" cy="1947468"/>
            </a:xfrm>
            <a:custGeom>
              <a:avLst/>
              <a:gdLst>
                <a:gd name="T0" fmla="*/ 1315 w 1315"/>
                <a:gd name="T1" fmla="*/ 657 h 1314"/>
                <a:gd name="T2" fmla="*/ 1204 w 1315"/>
                <a:gd name="T3" fmla="*/ 767 h 1314"/>
                <a:gd name="T4" fmla="*/ 1101 w 1315"/>
                <a:gd name="T5" fmla="*/ 664 h 1314"/>
                <a:gd name="T6" fmla="*/ 1111 w 1315"/>
                <a:gd name="T7" fmla="*/ 657 h 1314"/>
                <a:gd name="T8" fmla="*/ 1101 w 1315"/>
                <a:gd name="T9" fmla="*/ 649 h 1314"/>
                <a:gd name="T10" fmla="*/ 1000 w 1315"/>
                <a:gd name="T11" fmla="*/ 546 h 1314"/>
                <a:gd name="T12" fmla="*/ 769 w 1315"/>
                <a:gd name="T13" fmla="*/ 315 h 1314"/>
                <a:gd name="T14" fmla="*/ 870 w 1315"/>
                <a:gd name="T15" fmla="*/ 214 h 1314"/>
                <a:gd name="T16" fmla="*/ 1101 w 1315"/>
                <a:gd name="T17" fmla="*/ 445 h 1314"/>
                <a:gd name="T18" fmla="*/ 1204 w 1315"/>
                <a:gd name="T19" fmla="*/ 546 h 1314"/>
                <a:gd name="T20" fmla="*/ 1315 w 1315"/>
                <a:gd name="T21" fmla="*/ 657 h 1314"/>
                <a:gd name="T22" fmla="*/ 658 w 1315"/>
                <a:gd name="T23" fmla="*/ 1109 h 1314"/>
                <a:gd name="T24" fmla="*/ 205 w 1315"/>
                <a:gd name="T25" fmla="*/ 657 h 1314"/>
                <a:gd name="T26" fmla="*/ 547 w 1315"/>
                <a:gd name="T27" fmla="*/ 315 h 1314"/>
                <a:gd name="T28" fmla="*/ 650 w 1315"/>
                <a:gd name="T29" fmla="*/ 214 h 1314"/>
                <a:gd name="T30" fmla="*/ 658 w 1315"/>
                <a:gd name="T31" fmla="*/ 204 h 1314"/>
                <a:gd name="T32" fmla="*/ 665 w 1315"/>
                <a:gd name="T33" fmla="*/ 214 h 1314"/>
                <a:gd name="T34" fmla="*/ 769 w 1315"/>
                <a:gd name="T35" fmla="*/ 110 h 1314"/>
                <a:gd name="T36" fmla="*/ 658 w 1315"/>
                <a:gd name="T37" fmla="*/ 0 h 1314"/>
                <a:gd name="T38" fmla="*/ 547 w 1315"/>
                <a:gd name="T39" fmla="*/ 110 h 1314"/>
                <a:gd name="T40" fmla="*/ 446 w 1315"/>
                <a:gd name="T41" fmla="*/ 214 h 1314"/>
                <a:gd name="T42" fmla="*/ 0 w 1315"/>
                <a:gd name="T43" fmla="*/ 657 h 1314"/>
                <a:gd name="T44" fmla="*/ 658 w 1315"/>
                <a:gd name="T45" fmla="*/ 1314 h 1314"/>
                <a:gd name="T46" fmla="*/ 1101 w 1315"/>
                <a:gd name="T47" fmla="*/ 869 h 1314"/>
                <a:gd name="T48" fmla="*/ 1000 w 1315"/>
                <a:gd name="T49" fmla="*/ 767 h 1314"/>
                <a:gd name="T50" fmla="*/ 658 w 1315"/>
                <a:gd name="T51" fmla="*/ 1109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4">
                  <a:moveTo>
                    <a:pt x="1315" y="657"/>
                  </a:moveTo>
                  <a:lnTo>
                    <a:pt x="1204" y="767"/>
                  </a:lnTo>
                  <a:lnTo>
                    <a:pt x="1101" y="664"/>
                  </a:lnTo>
                  <a:lnTo>
                    <a:pt x="1111" y="657"/>
                  </a:lnTo>
                  <a:lnTo>
                    <a:pt x="1101" y="649"/>
                  </a:lnTo>
                  <a:lnTo>
                    <a:pt x="1000" y="546"/>
                  </a:lnTo>
                  <a:lnTo>
                    <a:pt x="769" y="315"/>
                  </a:lnTo>
                  <a:lnTo>
                    <a:pt x="870" y="214"/>
                  </a:lnTo>
                  <a:lnTo>
                    <a:pt x="1101" y="445"/>
                  </a:lnTo>
                  <a:lnTo>
                    <a:pt x="1204" y="546"/>
                  </a:lnTo>
                  <a:lnTo>
                    <a:pt x="1315" y="657"/>
                  </a:lnTo>
                  <a:close/>
                  <a:moveTo>
                    <a:pt x="658" y="1109"/>
                  </a:moveTo>
                  <a:lnTo>
                    <a:pt x="205" y="657"/>
                  </a:lnTo>
                  <a:lnTo>
                    <a:pt x="547" y="315"/>
                  </a:lnTo>
                  <a:lnTo>
                    <a:pt x="650" y="214"/>
                  </a:lnTo>
                  <a:lnTo>
                    <a:pt x="658" y="204"/>
                  </a:lnTo>
                  <a:lnTo>
                    <a:pt x="665" y="214"/>
                  </a:lnTo>
                  <a:lnTo>
                    <a:pt x="769" y="110"/>
                  </a:lnTo>
                  <a:lnTo>
                    <a:pt x="658" y="0"/>
                  </a:lnTo>
                  <a:lnTo>
                    <a:pt x="547" y="110"/>
                  </a:lnTo>
                  <a:lnTo>
                    <a:pt x="446" y="214"/>
                  </a:lnTo>
                  <a:lnTo>
                    <a:pt x="0" y="657"/>
                  </a:lnTo>
                  <a:lnTo>
                    <a:pt x="658" y="1314"/>
                  </a:lnTo>
                  <a:lnTo>
                    <a:pt x="1101" y="869"/>
                  </a:lnTo>
                  <a:lnTo>
                    <a:pt x="1000" y="767"/>
                  </a:lnTo>
                  <a:lnTo>
                    <a:pt x="658" y="11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3707676-75E2-451F-AC8E-769A1EEB044D}"/>
              </a:ext>
            </a:extLst>
          </p:cNvPr>
          <p:cNvGrpSpPr/>
          <p:nvPr/>
        </p:nvGrpSpPr>
        <p:grpSpPr>
          <a:xfrm>
            <a:off x="687759" y="2028616"/>
            <a:ext cx="10708321" cy="2800767"/>
            <a:chOff x="687759" y="2028616"/>
            <a:chExt cx="10708321" cy="280076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2F20B4B-F75B-4C00-96FD-8AAF4A0E674C}"/>
                </a:ext>
              </a:extLst>
            </p:cNvPr>
            <p:cNvSpPr txBox="1"/>
            <p:nvPr/>
          </p:nvSpPr>
          <p:spPr>
            <a:xfrm>
              <a:off x="687759" y="2028616"/>
              <a:ext cx="1070832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/>
                <a:t>Vui sao một sáng tháng Năm</a:t>
              </a:r>
            </a:p>
            <a:p>
              <a:pPr algn="ctr"/>
              <a:r>
                <a:rPr lang="vi-VN" sz="4400"/>
                <a:t> Đường về Việt Bắc lên thăm Bác Hồ </a:t>
              </a:r>
            </a:p>
            <a:p>
              <a:pPr algn="ctr"/>
              <a:r>
                <a:rPr lang="vi-VN" sz="4400"/>
                <a:t>Suối dài xanh mướt nương ngô </a:t>
              </a:r>
            </a:p>
            <a:p>
              <a:pPr algn="ctr"/>
              <a:r>
                <a:rPr lang="vi-VN" sz="4400"/>
                <a:t>Bốn phương lồng lộng thủ đô gió ngàn... 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CAED9E8-BA76-44C8-885B-1DA57F7414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7214" y="2136248"/>
              <a:ext cx="127588" cy="6260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1957A99-3092-45E9-A5F7-D05BB969B9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7288" y="2136248"/>
              <a:ext cx="127588" cy="6260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EEF26EF-0D5F-4A24-AC47-87E624AF55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9930" y="2777541"/>
              <a:ext cx="127588" cy="6260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C637364-174F-43DF-9039-84D477646A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4527" y="2762250"/>
              <a:ext cx="127588" cy="6260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5B3A55-4CB9-439C-A601-DA2341B4D0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8672" y="3485501"/>
              <a:ext cx="127588" cy="6260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8142D6F-380B-4BB7-8501-0841E37AC6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0489" y="3485501"/>
              <a:ext cx="127588" cy="6260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98ABB8E-5A12-4D90-B215-DA5B0D13C6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6173" y="4111503"/>
              <a:ext cx="127588" cy="6260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AA43123-F906-4019-B927-1F8B7A43A7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82253" y="4131851"/>
              <a:ext cx="127588" cy="6260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F4DA3D6-FA48-4C8C-B8F5-56F460CC60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64152" y="4131851"/>
              <a:ext cx="127588" cy="6260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57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千图PPT彼岸天：ID 8661124库_组合 1">
            <a:extLst>
              <a:ext uri="{FF2B5EF4-FFF2-40B4-BE49-F238E27FC236}">
                <a16:creationId xmlns:a16="http://schemas.microsoft.com/office/drawing/2014/main" id="{CD462208-A366-43EE-9C1C-E179538131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130946" y="1410768"/>
            <a:ext cx="1478114" cy="4866149"/>
            <a:chOff x="5377689" y="1222082"/>
            <a:chExt cx="1478114" cy="4866149"/>
          </a:xfrm>
        </p:grpSpPr>
        <p:sp>
          <p:nvSpPr>
            <p:cNvPr id="32" name="Rectangle 98">
              <a:extLst>
                <a:ext uri="{FF2B5EF4-FFF2-40B4-BE49-F238E27FC236}">
                  <a16:creationId xmlns:a16="http://schemas.microsoft.com/office/drawing/2014/main" id="{F0E1A5C4-40BB-469E-87C1-1AFC4E14CDCA}"/>
                </a:ext>
              </a:extLst>
            </p:cNvPr>
            <p:cNvSpPr/>
            <p:nvPr/>
          </p:nvSpPr>
          <p:spPr bwMode="auto">
            <a:xfrm>
              <a:off x="5774205" y="2164587"/>
              <a:ext cx="1081598" cy="778501"/>
            </a:xfrm>
            <a:prstGeom prst="rect">
              <a:avLst/>
            </a:prstGeom>
            <a:solidFill>
              <a:schemeClr val="accent5"/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Rectangle 99">
              <a:extLst>
                <a:ext uri="{FF2B5EF4-FFF2-40B4-BE49-F238E27FC236}">
                  <a16:creationId xmlns:a16="http://schemas.microsoft.com/office/drawing/2014/main" id="{CFA71D73-726C-471E-8B59-18F29BDB74AC}"/>
                </a:ext>
              </a:extLst>
            </p:cNvPr>
            <p:cNvSpPr/>
            <p:nvPr/>
          </p:nvSpPr>
          <p:spPr bwMode="auto">
            <a:xfrm>
              <a:off x="6316041" y="2164587"/>
              <a:ext cx="539761" cy="778501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1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Freeform: Shape 101">
              <a:extLst>
                <a:ext uri="{FF2B5EF4-FFF2-40B4-BE49-F238E27FC236}">
                  <a16:creationId xmlns:a16="http://schemas.microsoft.com/office/drawing/2014/main" id="{09C56B73-FA86-44CD-B9F2-E3434E241D67}"/>
                </a:ext>
              </a:extLst>
            </p:cNvPr>
            <p:cNvSpPr/>
            <p:nvPr/>
          </p:nvSpPr>
          <p:spPr bwMode="auto">
            <a:xfrm>
              <a:off x="5576985" y="1222082"/>
              <a:ext cx="1079520" cy="683005"/>
            </a:xfrm>
            <a:custGeom>
              <a:avLst/>
              <a:gdLst>
                <a:gd name="T0" fmla="*/ 218 w 218"/>
                <a:gd name="T1" fmla="*/ 139 h 139"/>
                <a:gd name="T2" fmla="*/ 0 w 218"/>
                <a:gd name="T3" fmla="*/ 139 h 139"/>
                <a:gd name="T4" fmla="*/ 0 w 218"/>
                <a:gd name="T5" fmla="*/ 109 h 139"/>
                <a:gd name="T6" fmla="*/ 109 w 218"/>
                <a:gd name="T7" fmla="*/ 0 h 139"/>
                <a:gd name="T8" fmla="*/ 109 w 218"/>
                <a:gd name="T9" fmla="*/ 0 h 139"/>
                <a:gd name="T10" fmla="*/ 218 w 218"/>
                <a:gd name="T11" fmla="*/ 109 h 139"/>
                <a:gd name="T12" fmla="*/ 218 w 218"/>
                <a:gd name="T1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139">
                  <a:moveTo>
                    <a:pt x="218" y="139"/>
                  </a:moveTo>
                  <a:cubicBezTo>
                    <a:pt x="0" y="139"/>
                    <a:pt x="0" y="139"/>
                    <a:pt x="0" y="13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9" y="0"/>
                    <a:pt x="218" y="49"/>
                    <a:pt x="218" y="109"/>
                  </a:cubicBezTo>
                  <a:lnTo>
                    <a:pt x="218" y="13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102">
              <a:extLst>
                <a:ext uri="{FF2B5EF4-FFF2-40B4-BE49-F238E27FC236}">
                  <a16:creationId xmlns:a16="http://schemas.microsoft.com/office/drawing/2014/main" id="{8CD30641-8FB6-4D41-AF2E-01CD605BEB76}"/>
                </a:ext>
              </a:extLst>
            </p:cNvPr>
            <p:cNvSpPr/>
            <p:nvPr/>
          </p:nvSpPr>
          <p:spPr bwMode="auto">
            <a:xfrm>
              <a:off x="5576985" y="1851112"/>
              <a:ext cx="1079520" cy="244968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Freeform: Shape 103">
              <a:extLst>
                <a:ext uri="{FF2B5EF4-FFF2-40B4-BE49-F238E27FC236}">
                  <a16:creationId xmlns:a16="http://schemas.microsoft.com/office/drawing/2014/main" id="{E54DA68F-53B1-4842-89FC-DC106C07C5BE}"/>
                </a:ext>
              </a:extLst>
            </p:cNvPr>
            <p:cNvSpPr/>
            <p:nvPr/>
          </p:nvSpPr>
          <p:spPr bwMode="auto">
            <a:xfrm>
              <a:off x="6116744" y="1222082"/>
              <a:ext cx="539761" cy="869845"/>
            </a:xfrm>
            <a:custGeom>
              <a:avLst/>
              <a:gdLst>
                <a:gd name="T0" fmla="*/ 0 w 109"/>
                <a:gd name="T1" fmla="*/ 0 h 177"/>
                <a:gd name="T2" fmla="*/ 0 w 109"/>
                <a:gd name="T3" fmla="*/ 177 h 177"/>
                <a:gd name="T4" fmla="*/ 109 w 109"/>
                <a:gd name="T5" fmla="*/ 177 h 177"/>
                <a:gd name="T6" fmla="*/ 109 w 109"/>
                <a:gd name="T7" fmla="*/ 139 h 177"/>
                <a:gd name="T8" fmla="*/ 109 w 109"/>
                <a:gd name="T9" fmla="*/ 128 h 177"/>
                <a:gd name="T10" fmla="*/ 109 w 109"/>
                <a:gd name="T11" fmla="*/ 109 h 177"/>
                <a:gd name="T12" fmla="*/ 0 w 109"/>
                <a:gd name="T1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77">
                  <a:moveTo>
                    <a:pt x="0" y="0"/>
                  </a:moveTo>
                  <a:cubicBezTo>
                    <a:pt x="0" y="177"/>
                    <a:pt x="0" y="177"/>
                    <a:pt x="0" y="177"/>
                  </a:cubicBezTo>
                  <a:cubicBezTo>
                    <a:pt x="109" y="177"/>
                    <a:pt x="109" y="177"/>
                    <a:pt x="109" y="177"/>
                  </a:cubicBezTo>
                  <a:cubicBezTo>
                    <a:pt x="109" y="139"/>
                    <a:pt x="109" y="139"/>
                    <a:pt x="109" y="139"/>
                  </a:cubicBezTo>
                  <a:cubicBezTo>
                    <a:pt x="109" y="128"/>
                    <a:pt x="109" y="128"/>
                    <a:pt x="109" y="128"/>
                  </a:cubicBezTo>
                  <a:cubicBezTo>
                    <a:pt x="109" y="109"/>
                    <a:pt x="109" y="109"/>
                    <a:pt x="109" y="109"/>
                  </a:cubicBezTo>
                  <a:cubicBezTo>
                    <a:pt x="109" y="49"/>
                    <a:pt x="60" y="0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1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 105">
              <a:extLst>
                <a:ext uri="{FF2B5EF4-FFF2-40B4-BE49-F238E27FC236}">
                  <a16:creationId xmlns:a16="http://schemas.microsoft.com/office/drawing/2014/main" id="{76B3733B-4223-4C7D-830F-6FE82C613CCE}"/>
                </a:ext>
              </a:extLst>
            </p:cNvPr>
            <p:cNvSpPr/>
            <p:nvPr/>
          </p:nvSpPr>
          <p:spPr bwMode="auto">
            <a:xfrm>
              <a:off x="5377689" y="3011596"/>
              <a:ext cx="1081598" cy="77642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 106">
              <a:extLst>
                <a:ext uri="{FF2B5EF4-FFF2-40B4-BE49-F238E27FC236}">
                  <a16:creationId xmlns:a16="http://schemas.microsoft.com/office/drawing/2014/main" id="{5C37AF67-4120-44A4-A24A-4D5C1A04C927}"/>
                </a:ext>
              </a:extLst>
            </p:cNvPr>
            <p:cNvSpPr/>
            <p:nvPr/>
          </p:nvSpPr>
          <p:spPr bwMode="auto">
            <a:xfrm>
              <a:off x="5919526" y="3011596"/>
              <a:ext cx="539761" cy="77642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1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 108">
              <a:extLst>
                <a:ext uri="{FF2B5EF4-FFF2-40B4-BE49-F238E27FC236}">
                  <a16:creationId xmlns:a16="http://schemas.microsoft.com/office/drawing/2014/main" id="{FB5341F1-59AE-4C04-9A0A-85AA36FDF9CD}"/>
                </a:ext>
              </a:extLst>
            </p:cNvPr>
            <p:cNvSpPr/>
            <p:nvPr/>
          </p:nvSpPr>
          <p:spPr bwMode="auto">
            <a:xfrm>
              <a:off x="5576985" y="3856529"/>
              <a:ext cx="1079520" cy="7764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ectangle 109">
              <a:extLst>
                <a:ext uri="{FF2B5EF4-FFF2-40B4-BE49-F238E27FC236}">
                  <a16:creationId xmlns:a16="http://schemas.microsoft.com/office/drawing/2014/main" id="{929BB38A-981C-43AF-A714-16348AA66F04}"/>
                </a:ext>
              </a:extLst>
            </p:cNvPr>
            <p:cNvSpPr/>
            <p:nvPr/>
          </p:nvSpPr>
          <p:spPr bwMode="auto">
            <a:xfrm>
              <a:off x="6116744" y="3856529"/>
              <a:ext cx="539761" cy="77642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1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Rectangle 111">
              <a:extLst>
                <a:ext uri="{FF2B5EF4-FFF2-40B4-BE49-F238E27FC236}">
                  <a16:creationId xmlns:a16="http://schemas.microsoft.com/office/drawing/2014/main" id="{3CCED704-8B90-4262-92EA-FA0A5FB9C15B}"/>
                </a:ext>
              </a:extLst>
            </p:cNvPr>
            <p:cNvSpPr/>
            <p:nvPr/>
          </p:nvSpPr>
          <p:spPr bwMode="auto">
            <a:xfrm>
              <a:off x="5576985" y="4703538"/>
              <a:ext cx="1079520" cy="7764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Rectangle 112">
              <a:extLst>
                <a:ext uri="{FF2B5EF4-FFF2-40B4-BE49-F238E27FC236}">
                  <a16:creationId xmlns:a16="http://schemas.microsoft.com/office/drawing/2014/main" id="{2582DD85-E6BC-4DB5-9EBA-1D0A6F0EF001}"/>
                </a:ext>
              </a:extLst>
            </p:cNvPr>
            <p:cNvSpPr/>
            <p:nvPr/>
          </p:nvSpPr>
          <p:spPr bwMode="auto">
            <a:xfrm>
              <a:off x="6116744" y="4703538"/>
              <a:ext cx="539761" cy="776424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1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Freeform: Shape 114">
              <a:extLst>
                <a:ext uri="{FF2B5EF4-FFF2-40B4-BE49-F238E27FC236}">
                  <a16:creationId xmlns:a16="http://schemas.microsoft.com/office/drawing/2014/main" id="{F1A91F16-FD8C-43BC-9004-55FC300E3747}"/>
                </a:ext>
              </a:extLst>
            </p:cNvPr>
            <p:cNvSpPr/>
            <p:nvPr/>
          </p:nvSpPr>
          <p:spPr bwMode="auto">
            <a:xfrm>
              <a:off x="5576985" y="5546394"/>
              <a:ext cx="1079520" cy="541837"/>
            </a:xfrm>
            <a:custGeom>
              <a:avLst/>
              <a:gdLst>
                <a:gd name="T0" fmla="*/ 260 w 520"/>
                <a:gd name="T1" fmla="*/ 261 h 261"/>
                <a:gd name="T2" fmla="*/ 0 w 520"/>
                <a:gd name="T3" fmla="*/ 0 h 261"/>
                <a:gd name="T4" fmla="*/ 520 w 520"/>
                <a:gd name="T5" fmla="*/ 0 h 261"/>
                <a:gd name="T6" fmla="*/ 260 w 520"/>
                <a:gd name="T7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0" h="261">
                  <a:moveTo>
                    <a:pt x="260" y="261"/>
                  </a:moveTo>
                  <a:lnTo>
                    <a:pt x="0" y="0"/>
                  </a:lnTo>
                  <a:lnTo>
                    <a:pt x="520" y="0"/>
                  </a:lnTo>
                  <a:lnTo>
                    <a:pt x="260" y="2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Freeform: Shape 115">
              <a:extLst>
                <a:ext uri="{FF2B5EF4-FFF2-40B4-BE49-F238E27FC236}">
                  <a16:creationId xmlns:a16="http://schemas.microsoft.com/office/drawing/2014/main" id="{2B91A269-D205-4A5D-8BBD-655859BCE031}"/>
                </a:ext>
              </a:extLst>
            </p:cNvPr>
            <p:cNvSpPr/>
            <p:nvPr/>
          </p:nvSpPr>
          <p:spPr bwMode="auto">
            <a:xfrm>
              <a:off x="5958969" y="5926302"/>
              <a:ext cx="315552" cy="161928"/>
            </a:xfrm>
            <a:custGeom>
              <a:avLst/>
              <a:gdLst>
                <a:gd name="T0" fmla="*/ 76 w 152"/>
                <a:gd name="T1" fmla="*/ 78 h 78"/>
                <a:gd name="T2" fmla="*/ 152 w 152"/>
                <a:gd name="T3" fmla="*/ 0 h 78"/>
                <a:gd name="T4" fmla="*/ 0 w 152"/>
                <a:gd name="T5" fmla="*/ 0 h 78"/>
                <a:gd name="T6" fmla="*/ 0 w 152"/>
                <a:gd name="T7" fmla="*/ 0 h 78"/>
                <a:gd name="T8" fmla="*/ 76 w 152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78">
                  <a:moveTo>
                    <a:pt x="76" y="78"/>
                  </a:moveTo>
                  <a:lnTo>
                    <a:pt x="15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76" y="7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Freeform: Shape 116">
              <a:extLst>
                <a:ext uri="{FF2B5EF4-FFF2-40B4-BE49-F238E27FC236}">
                  <a16:creationId xmlns:a16="http://schemas.microsoft.com/office/drawing/2014/main" id="{CD3959C6-4D46-46CD-828C-D053CF4D8653}"/>
                </a:ext>
              </a:extLst>
            </p:cNvPr>
            <p:cNvSpPr/>
            <p:nvPr/>
          </p:nvSpPr>
          <p:spPr bwMode="auto">
            <a:xfrm>
              <a:off x="6116744" y="5546394"/>
              <a:ext cx="539761" cy="541837"/>
            </a:xfrm>
            <a:custGeom>
              <a:avLst/>
              <a:gdLst>
                <a:gd name="T0" fmla="*/ 0 w 260"/>
                <a:gd name="T1" fmla="*/ 261 h 261"/>
                <a:gd name="T2" fmla="*/ 260 w 260"/>
                <a:gd name="T3" fmla="*/ 0 h 261"/>
                <a:gd name="T4" fmla="*/ 0 w 260"/>
                <a:gd name="T5" fmla="*/ 0 h 261"/>
                <a:gd name="T6" fmla="*/ 0 w 260"/>
                <a:gd name="T7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261">
                  <a:moveTo>
                    <a:pt x="0" y="261"/>
                  </a:moveTo>
                  <a:lnTo>
                    <a:pt x="260" y="0"/>
                  </a:ln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10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1" name="千图PPT彼岸天：ID 8661124库_组合 35">
            <a:extLst>
              <a:ext uri="{FF2B5EF4-FFF2-40B4-BE49-F238E27FC236}">
                <a16:creationId xmlns:a16="http://schemas.microsoft.com/office/drawing/2014/main" id="{757E364C-C442-488A-98E2-8714BC2AE4A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601486" y="4416179"/>
            <a:ext cx="4542229" cy="1906969"/>
            <a:chOff x="6848229" y="4227493"/>
            <a:chExt cx="4542229" cy="1906969"/>
          </a:xfrm>
        </p:grpSpPr>
        <p:cxnSp>
          <p:nvCxnSpPr>
            <p:cNvPr id="62" name="Connector: Elbow 120">
              <a:extLst>
                <a:ext uri="{FF2B5EF4-FFF2-40B4-BE49-F238E27FC236}">
                  <a16:creationId xmlns:a16="http://schemas.microsoft.com/office/drawing/2014/main" id="{50D9BA59-FC9E-49A3-A6BB-D97B7D171EB6}"/>
                </a:ext>
              </a:extLst>
            </p:cNvPr>
            <p:cNvCxnSpPr/>
            <p:nvPr/>
          </p:nvCxnSpPr>
          <p:spPr>
            <a:xfrm>
              <a:off x="6848229" y="4227493"/>
              <a:ext cx="962785" cy="618720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43">
              <a:extLst>
                <a:ext uri="{FF2B5EF4-FFF2-40B4-BE49-F238E27FC236}">
                  <a16:creationId xmlns:a16="http://schemas.microsoft.com/office/drawing/2014/main" id="{ABC31EA7-D505-4611-B1B8-2B51E5717345}"/>
                </a:ext>
              </a:extLst>
            </p:cNvPr>
            <p:cNvGrpSpPr/>
            <p:nvPr/>
          </p:nvGrpSpPr>
          <p:grpSpPr>
            <a:xfrm>
              <a:off x="7912592" y="4362728"/>
              <a:ext cx="3477866" cy="1771734"/>
              <a:chOff x="7950523" y="1685915"/>
              <a:chExt cx="3375049" cy="1771734"/>
            </a:xfrm>
          </p:grpSpPr>
          <p:sp>
            <p:nvSpPr>
              <p:cNvPr id="64" name="TextBox 44">
                <a:extLst>
                  <a:ext uri="{FF2B5EF4-FFF2-40B4-BE49-F238E27FC236}">
                    <a16:creationId xmlns:a16="http://schemas.microsoft.com/office/drawing/2014/main" id="{94E1EBAD-A1E5-44CA-BCA9-ABF0EFA27909}"/>
                  </a:ext>
                </a:extLst>
              </p:cNvPr>
              <p:cNvSpPr txBox="1"/>
              <p:nvPr/>
            </p:nvSpPr>
            <p:spPr>
              <a:xfrm>
                <a:off x="8097282" y="1685915"/>
                <a:ext cx="3228290" cy="295071"/>
              </a:xfrm>
              <a:prstGeom prst="rect">
                <a:avLst/>
              </a:prstGeom>
              <a:noFill/>
            </p:spPr>
            <p:txBody>
              <a:bodyPr vert="horz" wrap="none" lIns="0" tIns="0" rIns="0" bIns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Khách văn</a:t>
                </a: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45">
                <a:extLst>
                  <a:ext uri="{FF2B5EF4-FFF2-40B4-BE49-F238E27FC236}">
                    <a16:creationId xmlns:a16="http://schemas.microsoft.com/office/drawing/2014/main" id="{B20C1DC2-7EB5-4090-A4CD-91764BB0A44A}"/>
                  </a:ext>
                </a:extLst>
              </p:cNvPr>
              <p:cNvSpPr txBox="1"/>
              <p:nvPr/>
            </p:nvSpPr>
            <p:spPr>
              <a:xfrm>
                <a:off x="7950523" y="2204728"/>
                <a:ext cx="3228290" cy="125292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khách là nhà thơ nhà văn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6" name="Rounded Rectangle 37">
            <a:extLst>
              <a:ext uri="{FF2B5EF4-FFF2-40B4-BE49-F238E27FC236}">
                <a16:creationId xmlns:a16="http://schemas.microsoft.com/office/drawing/2014/main" id="{3964645E-4CA1-44EA-B91B-30D678541221}"/>
              </a:ext>
            </a:extLst>
          </p:cNvPr>
          <p:cNvSpPr/>
          <p:nvPr/>
        </p:nvSpPr>
        <p:spPr>
          <a:xfrm>
            <a:off x="2852156" y="731193"/>
            <a:ext cx="5859809" cy="737189"/>
          </a:xfrm>
          <a:prstGeom prst="roundRect">
            <a:avLst/>
          </a:prstGeom>
          <a:solidFill>
            <a:srgbClr val="FF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 NGHĨA TỪ KHÓ</a:t>
            </a: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4859DF1-D8E9-43EA-89CC-E50DE406305D}"/>
              </a:ext>
            </a:extLst>
          </p:cNvPr>
          <p:cNvGrpSpPr/>
          <p:nvPr/>
        </p:nvGrpSpPr>
        <p:grpSpPr>
          <a:xfrm>
            <a:off x="6831061" y="1455983"/>
            <a:ext cx="4387406" cy="1527014"/>
            <a:chOff x="6866398" y="1418207"/>
            <a:chExt cx="4387406" cy="1527014"/>
          </a:xfrm>
        </p:grpSpPr>
        <p:grpSp>
          <p:nvGrpSpPr>
            <p:cNvPr id="46" name="千图PPT彼岸天：ID 8661124库_组合 34">
              <a:extLst>
                <a:ext uri="{FF2B5EF4-FFF2-40B4-BE49-F238E27FC236}">
                  <a16:creationId xmlns:a16="http://schemas.microsoft.com/office/drawing/2014/main" id="{7ADCC0D9-0369-41F3-83FF-2A5635DD49EE}"/>
                </a:ext>
              </a:extLst>
            </p:cNvPr>
            <p:cNvGrpSpPr/>
            <p:nvPr>
              <p:custDataLst>
                <p:tags r:id="rId3"/>
              </p:custDataLst>
            </p:nvPr>
          </p:nvGrpSpPr>
          <p:grpSpPr>
            <a:xfrm>
              <a:off x="6866398" y="1994617"/>
              <a:ext cx="4387406" cy="950604"/>
              <a:chOff x="7113141" y="1805931"/>
              <a:chExt cx="4387406" cy="950604"/>
            </a:xfrm>
          </p:grpSpPr>
          <p:cxnSp>
            <p:nvCxnSpPr>
              <p:cNvPr id="47" name="Connector: Elbow 119">
                <a:extLst>
                  <a:ext uri="{FF2B5EF4-FFF2-40B4-BE49-F238E27FC236}">
                    <a16:creationId xmlns:a16="http://schemas.microsoft.com/office/drawing/2014/main" id="{4924F3A4-911D-4E9F-92C0-618FD8A12F71}"/>
                  </a:ext>
                </a:extLst>
              </p:cNvPr>
              <p:cNvCxnSpPr/>
              <p:nvPr/>
            </p:nvCxnSpPr>
            <p:spPr>
              <a:xfrm flipV="1">
                <a:off x="7113141" y="2036368"/>
                <a:ext cx="734731" cy="514181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headEnd type="oval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6">
                <a:extLst>
                  <a:ext uri="{FF2B5EF4-FFF2-40B4-BE49-F238E27FC236}">
                    <a16:creationId xmlns:a16="http://schemas.microsoft.com/office/drawing/2014/main" id="{3C707FDD-D312-49E6-A392-C4F8CFD43476}"/>
                  </a:ext>
                </a:extLst>
              </p:cNvPr>
              <p:cNvGrpSpPr/>
              <p:nvPr/>
            </p:nvGrpSpPr>
            <p:grpSpPr>
              <a:xfrm>
                <a:off x="7684968" y="1805931"/>
                <a:ext cx="3815579" cy="950604"/>
                <a:chOff x="7729629" y="1805933"/>
                <a:chExt cx="3702778" cy="950604"/>
              </a:xfrm>
            </p:grpSpPr>
            <p:sp>
              <p:nvSpPr>
                <p:cNvPr id="49" name="TextBox 122">
                  <a:extLst>
                    <a:ext uri="{FF2B5EF4-FFF2-40B4-BE49-F238E27FC236}">
                      <a16:creationId xmlns:a16="http://schemas.microsoft.com/office/drawing/2014/main" id="{C7962173-6AF4-4978-9FD2-669FE6493CC6}"/>
                    </a:ext>
                  </a:extLst>
                </p:cNvPr>
                <p:cNvSpPr txBox="1"/>
                <p:nvPr/>
              </p:nvSpPr>
              <p:spPr>
                <a:xfrm>
                  <a:off x="8204117" y="1805933"/>
                  <a:ext cx="3228290" cy="295071"/>
                </a:xfrm>
                <a:prstGeom prst="rect">
                  <a:avLst/>
                </a:prstGeom>
                <a:noFill/>
              </p:spPr>
              <p:txBody>
                <a:bodyPr vert="horz" wrap="none" lIns="0" tIns="0" rIns="0" bIns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4472C4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等线" panose="02010600030101010101" pitchFamily="2" charset="-122"/>
                      <a:cs typeface="Arial" panose="020B0604020202020204" pitchFamily="34" charset="0"/>
                    </a:rPr>
                    <a:t>Bồ</a:t>
                  </a:r>
                  <a:endParaRPr kumimoji="0" lang="zh-CN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TextBox 123">
                  <a:extLst>
                    <a:ext uri="{FF2B5EF4-FFF2-40B4-BE49-F238E27FC236}">
                      <a16:creationId xmlns:a16="http://schemas.microsoft.com/office/drawing/2014/main" id="{AE368F5D-413E-4322-9450-943DF8225BCD}"/>
                    </a:ext>
                  </a:extLst>
                </p:cNvPr>
                <p:cNvSpPr txBox="1"/>
                <p:nvPr/>
              </p:nvSpPr>
              <p:spPr>
                <a:xfrm>
                  <a:off x="7729629" y="2429987"/>
                  <a:ext cx="2530027" cy="3265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đồ đựng đan bằng tre, nứa.</a:t>
                  </a: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42265A-37D7-40C1-A31B-39253D555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10174" y="1418207"/>
              <a:ext cx="1545421" cy="115906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85AA95-5958-4167-B6BE-46F025177FF5}"/>
              </a:ext>
            </a:extLst>
          </p:cNvPr>
          <p:cNvGrpSpPr/>
          <p:nvPr/>
        </p:nvGrpSpPr>
        <p:grpSpPr>
          <a:xfrm>
            <a:off x="1004135" y="2162282"/>
            <a:ext cx="3988306" cy="3964525"/>
            <a:chOff x="1058879" y="2163123"/>
            <a:chExt cx="3988306" cy="3964525"/>
          </a:xfrm>
        </p:grpSpPr>
        <p:cxnSp>
          <p:nvCxnSpPr>
            <p:cNvPr id="52" name="Connector: Elbow 117">
              <a:extLst>
                <a:ext uri="{FF2B5EF4-FFF2-40B4-BE49-F238E27FC236}">
                  <a16:creationId xmlns:a16="http://schemas.microsoft.com/office/drawing/2014/main" id="{18AE2BC8-F311-450E-85B3-B4824BCEAE1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676226" y="2438474"/>
              <a:ext cx="1370959" cy="134560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128">
              <a:extLst>
                <a:ext uri="{FF2B5EF4-FFF2-40B4-BE49-F238E27FC236}">
                  <a16:creationId xmlns:a16="http://schemas.microsoft.com/office/drawing/2014/main" id="{DFE64CA1-9014-4FF3-A1CD-3C8A7F10AAB5}"/>
                </a:ext>
              </a:extLst>
            </p:cNvPr>
            <p:cNvSpPr txBox="1"/>
            <p:nvPr/>
          </p:nvSpPr>
          <p:spPr>
            <a:xfrm>
              <a:off x="1441254" y="2163123"/>
              <a:ext cx="2039294" cy="560959"/>
            </a:xfrm>
            <a:prstGeom prst="rect">
              <a:avLst/>
            </a:prstGeom>
            <a:noFill/>
          </p:spPr>
          <p:txBody>
            <a:bodyPr vert="horz" wrap="none"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>
                  <a:solidFill>
                    <a:srgbClr val="70AD47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Thủ đô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>
                  <a:solidFill>
                    <a:srgbClr val="70AD47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 gió ngàn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D4B089-8930-4721-8D97-D7309288AA9B}"/>
                </a:ext>
              </a:extLst>
            </p:cNvPr>
            <p:cNvSpPr txBox="1"/>
            <p:nvPr/>
          </p:nvSpPr>
          <p:spPr>
            <a:xfrm>
              <a:off x="1058879" y="3080660"/>
              <a:ext cx="314013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/>
                <a:t>chỉ rừng núi Việt Bắc – nơi Bác Hồ và chính phủ làm việc trong kháng chiến chống Pháp.</a:t>
              </a:r>
              <a:endParaRPr lang="en-US" sz="3200"/>
            </a:p>
          </p:txBody>
        </p:sp>
      </p:grpSp>
    </p:spTree>
    <p:extLst>
      <p:ext uri="{BB962C8B-B14F-4D97-AF65-F5344CB8AC3E}">
        <p14:creationId xmlns:p14="http://schemas.microsoft.com/office/powerpoint/2010/main" val="25985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F7872E-943A-42ED-9136-7CF83BED9A67}"/>
              </a:ext>
            </a:extLst>
          </p:cNvPr>
          <p:cNvSpPr txBox="1"/>
          <p:nvPr/>
        </p:nvSpPr>
        <p:spPr>
          <a:xfrm>
            <a:off x="1537596" y="1207940"/>
            <a:ext cx="100891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Calibri"/>
                <a:ea typeface="SVN-AZ Cupcakes" panose="02000000000000000000" pitchFamily="50" charset="0"/>
              </a:rPr>
              <a:t>1. </a:t>
            </a:r>
            <a:r>
              <a:rPr lang="vi-VN" sz="3600">
                <a:solidFill>
                  <a:srgbClr val="1B518B"/>
                </a:solidFill>
                <a:latin typeface="Calibri"/>
                <a:ea typeface="SVN-AZ Cupcakes" panose="02000000000000000000" pitchFamily="50" charset="0"/>
              </a:rPr>
              <a:t>Tìm câu thơ thể hiện cảm xúc của tác giả khi lên thăm Bác Hồ.</a:t>
            </a:r>
            <a:endParaRPr kumimoji="0" lang="en-US" sz="3600" b="0" i="0" u="none" strike="noStrike" kern="1200" cap="none" spc="0" normalizeH="0" baseline="0" noProof="0" dirty="0" err="1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Calibri"/>
              <a:ea typeface="SVN-AZ Cupcakes" panose="020000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AB4E6-AFF2-4ED8-AEDC-3B6DF4B0A6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t="4476" r="21482" b="4440"/>
          <a:stretch/>
        </p:blipFill>
        <p:spPr>
          <a:xfrm>
            <a:off x="565209" y="1029470"/>
            <a:ext cx="972387" cy="1328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8AE37B-ADED-4877-A441-8BB100471361}"/>
              </a:ext>
            </a:extLst>
          </p:cNvPr>
          <p:cNvSpPr txBox="1"/>
          <p:nvPr/>
        </p:nvSpPr>
        <p:spPr>
          <a:xfrm rot="10800000" flipV="1">
            <a:off x="3729861" y="559322"/>
            <a:ext cx="7802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tìm hiểu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FF018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A5D374-6FFF-4FEA-8E40-DB0B5CD3DEFD}"/>
              </a:ext>
            </a:extLst>
          </p:cNvPr>
          <p:cNvGrpSpPr/>
          <p:nvPr/>
        </p:nvGrpSpPr>
        <p:grpSpPr>
          <a:xfrm>
            <a:off x="716840" y="2647407"/>
            <a:ext cx="12182539" cy="4068239"/>
            <a:chOff x="4607327" y="1422293"/>
            <a:chExt cx="12182539" cy="406823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DDC8D5C-9F56-4ED5-A6C1-6933D2D4A4D9}"/>
                </a:ext>
              </a:extLst>
            </p:cNvPr>
            <p:cNvGrpSpPr/>
            <p:nvPr/>
          </p:nvGrpSpPr>
          <p:grpSpPr>
            <a:xfrm>
              <a:off x="4607327" y="1422293"/>
              <a:ext cx="12182539" cy="4068239"/>
              <a:chOff x="-1315894" y="3440762"/>
              <a:chExt cx="12182539" cy="406823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4933681-4220-421E-9E55-01E70E02A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15894" y="3440762"/>
                <a:ext cx="10294665" cy="3417061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2BB2890-1BEC-4A03-B217-62326EF24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4253" y1="54406" x2="56322" y2="674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6620396" y="4324314"/>
                <a:ext cx="4246249" cy="3184687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540FBB-1F28-4ED0-9B28-5D2A0944A8AD}"/>
                </a:ext>
              </a:extLst>
            </p:cNvPr>
            <p:cNvSpPr txBox="1"/>
            <p:nvPr/>
          </p:nvSpPr>
          <p:spPr>
            <a:xfrm>
              <a:off x="5070982" y="1781960"/>
              <a:ext cx="9080487" cy="3186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Câu thơ thể hiện cảm xúc của tác giả khi lên thăm Bác Hồ:</a:t>
              </a:r>
            </a:p>
            <a:p>
              <a:pPr algn="ctr"/>
              <a:r>
                <a:rPr lang="vi-VN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 sao một sáng tháng Năm</a:t>
              </a:r>
            </a:p>
            <a:p>
              <a:pPr algn="ctr"/>
              <a:r>
                <a:rPr lang="vi-VN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Đường về Việt Bắc lên thăm Bác Hồ </a:t>
              </a:r>
              <a:endPara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4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37180" y="411032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F7872E-943A-42ED-9136-7CF83BED9A67}"/>
              </a:ext>
            </a:extLst>
          </p:cNvPr>
          <p:cNvSpPr txBox="1"/>
          <p:nvPr/>
        </p:nvSpPr>
        <p:spPr>
          <a:xfrm>
            <a:off x="1523161" y="1241461"/>
            <a:ext cx="100891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Calibri"/>
                <a:ea typeface="SVN-AZ Cupcakes" panose="02000000000000000000" pitchFamily="50" charset="0"/>
              </a:rPr>
              <a:t>2. </a:t>
            </a:r>
            <a:r>
              <a:rPr lang="vi-VN" sz="4000">
                <a:solidFill>
                  <a:srgbClr val="1B518B"/>
                </a:solidFill>
                <a:latin typeface="Calibri"/>
                <a:ea typeface="SVN-AZ Cupcakes" panose="02000000000000000000" pitchFamily="50" charset="0"/>
              </a:rPr>
              <a:t>Con đường về Việt Bắc hiện lên qua những hình ảnh nào?.</a:t>
            </a:r>
            <a:endParaRPr kumimoji="0" lang="en-US" sz="4000" b="0" i="0" u="none" strike="noStrike" kern="1200" cap="none" spc="0" normalizeH="0" baseline="0" noProof="0" dirty="0" err="1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Calibri"/>
              <a:ea typeface="SVN-AZ Cupcakes" panose="020000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AB4E6-AFF2-4ED8-AEDC-3B6DF4B0A6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t="4476" r="21482" b="4440"/>
          <a:stretch/>
        </p:blipFill>
        <p:spPr>
          <a:xfrm>
            <a:off x="573527" y="1117182"/>
            <a:ext cx="972387" cy="1328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8AE37B-ADED-4877-A441-8BB100471361}"/>
              </a:ext>
            </a:extLst>
          </p:cNvPr>
          <p:cNvSpPr txBox="1"/>
          <p:nvPr/>
        </p:nvSpPr>
        <p:spPr>
          <a:xfrm rot="10800000" flipV="1">
            <a:off x="3729861" y="559322"/>
            <a:ext cx="7802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Cùng tìm hiểu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A5D374-6FFF-4FEA-8E40-DB0B5CD3DEFD}"/>
              </a:ext>
            </a:extLst>
          </p:cNvPr>
          <p:cNvGrpSpPr/>
          <p:nvPr/>
        </p:nvGrpSpPr>
        <p:grpSpPr>
          <a:xfrm>
            <a:off x="-504808" y="2670306"/>
            <a:ext cx="12117164" cy="4014320"/>
            <a:chOff x="2954951" y="1628706"/>
            <a:chExt cx="12117164" cy="40143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DDC8D5C-9F56-4ED5-A6C1-6933D2D4A4D9}"/>
                </a:ext>
              </a:extLst>
            </p:cNvPr>
            <p:cNvGrpSpPr/>
            <p:nvPr/>
          </p:nvGrpSpPr>
          <p:grpSpPr>
            <a:xfrm>
              <a:off x="2954951" y="1628706"/>
              <a:ext cx="11947041" cy="4014320"/>
              <a:chOff x="-2968270" y="3647175"/>
              <a:chExt cx="11947041" cy="401432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4933681-4220-421E-9E55-01E70E02A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15894" y="3647175"/>
                <a:ext cx="10294665" cy="321064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2BB2890-1BEC-4A03-B217-62326EF24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44253" y1="54406" x2="56322" y2="674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2968270" y="4745806"/>
                <a:ext cx="3887585" cy="291568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540FBB-1F28-4ED0-9B28-5D2A0944A8AD}"/>
                </a:ext>
              </a:extLst>
            </p:cNvPr>
            <p:cNvSpPr txBox="1"/>
            <p:nvPr/>
          </p:nvSpPr>
          <p:spPr>
            <a:xfrm>
              <a:off x="5441387" y="2139198"/>
              <a:ext cx="963072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 đường về Việt Bắc hiện lên qua những hình ảnh: </a:t>
              </a:r>
              <a:r>
                <a:rPr kumimoji="0" lang="en-US" sz="4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suối dài, nương ngô xanh mướt, bốn phương lồng lộng gió</a:t>
              </a:r>
              <a:r>
                <a:rPr kumimoji="0" lang="vi-VN" sz="4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0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472</Words>
  <Application>Microsoft Office PowerPoint</Application>
  <PresentationFormat>Widescreen</PresentationFormat>
  <Paragraphs>58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#9Slide07 SVNZiclets</vt:lpstr>
      <vt:lpstr>Arial</vt:lpstr>
      <vt:lpstr>Baloo</vt:lpstr>
      <vt:lpstr>Calibri</vt:lpstr>
      <vt:lpstr>Calibri Light</vt:lpstr>
      <vt:lpstr>Coiny</vt:lpstr>
      <vt:lpstr>等线</vt:lpstr>
      <vt:lpstr>inpin heiti</vt:lpstr>
      <vt:lpstr>LNTH-Kids  Chinese Font 1</vt:lpstr>
      <vt:lpstr>LNTH-Wash Your Hand</vt:lpstr>
      <vt:lpstr>SVN-AZ Cupcakes</vt:lpstr>
      <vt:lpstr>SVN-Shintia Script</vt:lpstr>
      <vt:lpstr>SVN-Standly</vt:lpstr>
      <vt:lpstr>SVN-Sticky Toffee Pudding</vt:lpstr>
      <vt:lpstr>Times New Roman</vt:lpstr>
      <vt:lpstr>UTM Duepuntozero</vt:lpstr>
      <vt:lpstr>White Xmas PERSONAL USE</vt:lpstr>
      <vt:lpstr>字魂95号-手刻宋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</cp:revision>
  <dcterms:created xsi:type="dcterms:W3CDTF">2025-03-03T01:25:17Z</dcterms:created>
  <dcterms:modified xsi:type="dcterms:W3CDTF">2025-03-03T01:27:26Z</dcterms:modified>
</cp:coreProperties>
</file>