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39" r:id="rId3"/>
    <p:sldId id="258" r:id="rId4"/>
    <p:sldId id="304" r:id="rId5"/>
    <p:sldId id="287" r:id="rId6"/>
    <p:sldId id="288" r:id="rId7"/>
    <p:sldId id="289" r:id="rId8"/>
    <p:sldId id="290" r:id="rId9"/>
    <p:sldId id="292" r:id="rId10"/>
    <p:sldId id="305" r:id="rId11"/>
    <p:sldId id="264" r:id="rId12"/>
    <p:sldId id="299" r:id="rId13"/>
    <p:sldId id="300" r:id="rId14"/>
    <p:sldId id="306" r:id="rId15"/>
    <p:sldId id="307" r:id="rId16"/>
    <p:sldId id="298" r:id="rId17"/>
    <p:sldId id="320" r:id="rId18"/>
    <p:sldId id="2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5" d="100"/>
          <a:sy n="45" d="100"/>
        </p:scale>
        <p:origin x="-120" y="-6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0CACE6-B98E-4D5B-9F7F-4E916AD9DC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DE60F21-76F8-4F2F-9047-717A64ABBF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D59BE36-F67C-48B9-9CED-22C502B01C70}"/>
              </a:ext>
            </a:extLst>
          </p:cNvPr>
          <p:cNvSpPr>
            <a:spLocks noGrp="1"/>
          </p:cNvSpPr>
          <p:nvPr>
            <p:ph type="dt" sz="half" idx="10"/>
          </p:nvPr>
        </p:nvSpPr>
        <p:spPr/>
        <p:txBody>
          <a:bodyPr/>
          <a:lstStyle/>
          <a:p>
            <a:fld id="{20CED475-3B82-4A3C-9090-193E3C5851B3}" type="datetimeFigureOut">
              <a:rPr lang="en-US" smtClean="0"/>
              <a:t>3/3/2025</a:t>
            </a:fld>
            <a:endParaRPr lang="en-US"/>
          </a:p>
        </p:txBody>
      </p:sp>
      <p:sp>
        <p:nvSpPr>
          <p:cNvPr id="5" name="Footer Placeholder 4">
            <a:extLst>
              <a:ext uri="{FF2B5EF4-FFF2-40B4-BE49-F238E27FC236}">
                <a16:creationId xmlns:a16="http://schemas.microsoft.com/office/drawing/2014/main" xmlns="" id="{14CB70DD-89AF-48B9-86C4-55ABD8A05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416BC1-D0F2-4386-9E36-92496A3ADB3F}"/>
              </a:ext>
            </a:extLst>
          </p:cNvPr>
          <p:cNvSpPr>
            <a:spLocks noGrp="1"/>
          </p:cNvSpPr>
          <p:nvPr>
            <p:ph type="sldNum" sz="quarter" idx="12"/>
          </p:nvPr>
        </p:nvSpPr>
        <p:spPr/>
        <p:txBody>
          <a:bodyPr/>
          <a:lstStyle/>
          <a:p>
            <a:fld id="{5B706965-0888-4856-BBA9-3CB023E14145}" type="slidenum">
              <a:rPr lang="en-US" smtClean="0"/>
              <a:t>‹#›</a:t>
            </a:fld>
            <a:endParaRPr lang="en-US"/>
          </a:p>
        </p:txBody>
      </p:sp>
    </p:spTree>
    <p:extLst>
      <p:ext uri="{BB962C8B-B14F-4D97-AF65-F5344CB8AC3E}">
        <p14:creationId xmlns:p14="http://schemas.microsoft.com/office/powerpoint/2010/main" val="309720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ADA01F-B9E4-4B77-BE03-74E9BDC73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9749315-A683-4880-AC6B-5579BB0CD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CE6911-4C27-4815-9C3C-01CB05E6E9D1}"/>
              </a:ext>
            </a:extLst>
          </p:cNvPr>
          <p:cNvSpPr>
            <a:spLocks noGrp="1"/>
          </p:cNvSpPr>
          <p:nvPr>
            <p:ph type="dt" sz="half" idx="10"/>
          </p:nvPr>
        </p:nvSpPr>
        <p:spPr/>
        <p:txBody>
          <a:bodyPr/>
          <a:lstStyle/>
          <a:p>
            <a:fld id="{20CED475-3B82-4A3C-9090-193E3C5851B3}" type="datetimeFigureOut">
              <a:rPr lang="en-US" smtClean="0"/>
              <a:t>3/3/2025</a:t>
            </a:fld>
            <a:endParaRPr lang="en-US"/>
          </a:p>
        </p:txBody>
      </p:sp>
      <p:sp>
        <p:nvSpPr>
          <p:cNvPr id="5" name="Footer Placeholder 4">
            <a:extLst>
              <a:ext uri="{FF2B5EF4-FFF2-40B4-BE49-F238E27FC236}">
                <a16:creationId xmlns:a16="http://schemas.microsoft.com/office/drawing/2014/main" xmlns="" id="{2170F59F-C896-4C1A-992F-F30958BE1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1FEEB7F-5904-4DF7-926C-0AEEB9076B8B}"/>
              </a:ext>
            </a:extLst>
          </p:cNvPr>
          <p:cNvSpPr>
            <a:spLocks noGrp="1"/>
          </p:cNvSpPr>
          <p:nvPr>
            <p:ph type="sldNum" sz="quarter" idx="12"/>
          </p:nvPr>
        </p:nvSpPr>
        <p:spPr/>
        <p:txBody>
          <a:bodyPr/>
          <a:lstStyle/>
          <a:p>
            <a:fld id="{5B706965-0888-4856-BBA9-3CB023E14145}" type="slidenum">
              <a:rPr lang="en-US" smtClean="0"/>
              <a:t>‹#›</a:t>
            </a:fld>
            <a:endParaRPr lang="en-US"/>
          </a:p>
        </p:txBody>
      </p:sp>
    </p:spTree>
    <p:extLst>
      <p:ext uri="{BB962C8B-B14F-4D97-AF65-F5344CB8AC3E}">
        <p14:creationId xmlns:p14="http://schemas.microsoft.com/office/powerpoint/2010/main" val="290191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EF5490-CD4F-45CF-917F-E47BF4937D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497C8DB-AF30-429C-827D-E622529134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18D8EF-9026-40A3-92F4-428A3DEE6D7B}"/>
              </a:ext>
            </a:extLst>
          </p:cNvPr>
          <p:cNvSpPr>
            <a:spLocks noGrp="1"/>
          </p:cNvSpPr>
          <p:nvPr>
            <p:ph type="dt" sz="half" idx="10"/>
          </p:nvPr>
        </p:nvSpPr>
        <p:spPr/>
        <p:txBody>
          <a:bodyPr/>
          <a:lstStyle/>
          <a:p>
            <a:fld id="{20CED475-3B82-4A3C-9090-193E3C5851B3}" type="datetimeFigureOut">
              <a:rPr lang="en-US" smtClean="0"/>
              <a:t>3/3/2025</a:t>
            </a:fld>
            <a:endParaRPr lang="en-US"/>
          </a:p>
        </p:txBody>
      </p:sp>
      <p:sp>
        <p:nvSpPr>
          <p:cNvPr id="5" name="Footer Placeholder 4">
            <a:extLst>
              <a:ext uri="{FF2B5EF4-FFF2-40B4-BE49-F238E27FC236}">
                <a16:creationId xmlns:a16="http://schemas.microsoft.com/office/drawing/2014/main" xmlns="" id="{AED81D13-EF7D-44C1-8218-884F91715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941E48-C10C-4E36-ADA5-9137D1E828D9}"/>
              </a:ext>
            </a:extLst>
          </p:cNvPr>
          <p:cNvSpPr>
            <a:spLocks noGrp="1"/>
          </p:cNvSpPr>
          <p:nvPr>
            <p:ph type="sldNum" sz="quarter" idx="12"/>
          </p:nvPr>
        </p:nvSpPr>
        <p:spPr/>
        <p:txBody>
          <a:bodyPr/>
          <a:lstStyle/>
          <a:p>
            <a:fld id="{5B706965-0888-4856-BBA9-3CB023E14145}" type="slidenum">
              <a:rPr lang="en-US" smtClean="0"/>
              <a:t>‹#›</a:t>
            </a:fld>
            <a:endParaRPr lang="en-US"/>
          </a:p>
        </p:txBody>
      </p:sp>
    </p:spTree>
    <p:extLst>
      <p:ext uri="{BB962C8B-B14F-4D97-AF65-F5344CB8AC3E}">
        <p14:creationId xmlns:p14="http://schemas.microsoft.com/office/powerpoint/2010/main" val="2915400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noProof="1"/>
              <a:t>Click to edit Master title style</a:t>
            </a:r>
            <a:endParaRPr lang="vi-VN" noProof="1"/>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endParaRPr lang="vi-VN" noProof="1"/>
          </a:p>
        </p:txBody>
      </p:sp>
      <p:sp>
        <p:nvSpPr>
          <p:cNvPr id="4" name="Date Placeholder 3">
            <a:extLst>
              <a:ext uri="{FF2B5EF4-FFF2-40B4-BE49-F238E27FC236}">
                <a16:creationId xmlns:a16="http://schemas.microsoft.com/office/drawing/2014/main" xmlns="" id="{5994FD08-1F87-18E8-2292-AE09034534F6}"/>
              </a:ext>
            </a:extLst>
          </p:cNvPr>
          <p:cNvSpPr>
            <a:spLocks noGrp="1"/>
          </p:cNvSpPr>
          <p:nvPr>
            <p:ph type="dt" sz="half" idx="10"/>
          </p:nvPr>
        </p:nvSpPr>
        <p:spPr/>
        <p:txBody>
          <a:bodyPr/>
          <a:lstStyle>
            <a:lvl1pPr>
              <a:defRPr/>
            </a:lvl1pPr>
          </a:lstStyle>
          <a:p>
            <a:pPr>
              <a:defRPr/>
            </a:pPr>
            <a:fld id="{B44B7BA6-FE7B-4540-AE9B-96D2D72E3FA3}" type="datetimeFigureOut">
              <a:rPr lang="vi-VN"/>
              <a:pPr>
                <a:defRPr/>
              </a:pPr>
              <a:t>03/03/2025</a:t>
            </a:fld>
            <a:endParaRPr lang="vi-VN"/>
          </a:p>
        </p:txBody>
      </p:sp>
      <p:sp>
        <p:nvSpPr>
          <p:cNvPr id="5" name="Footer Placeholder 4">
            <a:extLst>
              <a:ext uri="{FF2B5EF4-FFF2-40B4-BE49-F238E27FC236}">
                <a16:creationId xmlns:a16="http://schemas.microsoft.com/office/drawing/2014/main" xmlns="" id="{BFC89A4F-512E-6093-B522-BC4C7D0FAF0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AB49A48A-9BFD-4407-73F1-1C8FABCFA546}"/>
              </a:ext>
            </a:extLst>
          </p:cNvPr>
          <p:cNvSpPr>
            <a:spLocks noGrp="1"/>
          </p:cNvSpPr>
          <p:nvPr>
            <p:ph type="sldNum" sz="quarter" idx="12"/>
          </p:nvPr>
        </p:nvSpPr>
        <p:spPr/>
        <p:txBody>
          <a:bodyPr/>
          <a:lstStyle>
            <a:lvl1pPr>
              <a:defRPr/>
            </a:lvl1pPr>
          </a:lstStyle>
          <a:p>
            <a:pPr>
              <a:defRPr/>
            </a:pPr>
            <a:fld id="{6F1C9F8E-E629-45EF-B706-581D4EBCEFE6}"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1665497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Date Placeholder 3">
            <a:extLst>
              <a:ext uri="{FF2B5EF4-FFF2-40B4-BE49-F238E27FC236}">
                <a16:creationId xmlns:a16="http://schemas.microsoft.com/office/drawing/2014/main" xmlns="" id="{B0D9B06D-DA45-66FD-3EBA-F1C25DF62423}"/>
              </a:ext>
            </a:extLst>
          </p:cNvPr>
          <p:cNvSpPr>
            <a:spLocks noGrp="1"/>
          </p:cNvSpPr>
          <p:nvPr>
            <p:ph type="dt" sz="half" idx="10"/>
          </p:nvPr>
        </p:nvSpPr>
        <p:spPr/>
        <p:txBody>
          <a:bodyPr/>
          <a:lstStyle>
            <a:lvl1pPr>
              <a:defRPr/>
            </a:lvl1pPr>
          </a:lstStyle>
          <a:p>
            <a:pPr>
              <a:defRPr/>
            </a:pPr>
            <a:fld id="{753FEAB8-04F3-4AAA-BE17-9243D1893D45}" type="datetimeFigureOut">
              <a:rPr lang="vi-VN"/>
              <a:pPr>
                <a:defRPr/>
              </a:pPr>
              <a:t>03/03/2025</a:t>
            </a:fld>
            <a:endParaRPr lang="vi-VN"/>
          </a:p>
        </p:txBody>
      </p:sp>
      <p:sp>
        <p:nvSpPr>
          <p:cNvPr id="5" name="Footer Placeholder 4">
            <a:extLst>
              <a:ext uri="{FF2B5EF4-FFF2-40B4-BE49-F238E27FC236}">
                <a16:creationId xmlns:a16="http://schemas.microsoft.com/office/drawing/2014/main" xmlns="" id="{9E3B0C48-11B8-AE18-2CBE-BE9B9E15D53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C12BFD7B-15DD-DDE1-96C4-5DE1BCAC08A8}"/>
              </a:ext>
            </a:extLst>
          </p:cNvPr>
          <p:cNvSpPr>
            <a:spLocks noGrp="1"/>
          </p:cNvSpPr>
          <p:nvPr>
            <p:ph type="sldNum" sz="quarter" idx="12"/>
          </p:nvPr>
        </p:nvSpPr>
        <p:spPr/>
        <p:txBody>
          <a:bodyPr/>
          <a:lstStyle>
            <a:lvl1pPr>
              <a:defRPr/>
            </a:lvl1pPr>
          </a:lstStyle>
          <a:p>
            <a:pPr>
              <a:defRPr/>
            </a:pPr>
            <a:fld id="{9CE59077-CA2B-4E52-B142-FCF89796EA2C}"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1549810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noProof="1"/>
              <a:t>Click to edit Master title style</a:t>
            </a:r>
            <a:endParaRPr lang="vi-VN" noProof="1"/>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xmlns="" id="{DDEE8EBE-0C71-056C-9766-1F5CA719A5BC}"/>
              </a:ext>
            </a:extLst>
          </p:cNvPr>
          <p:cNvSpPr>
            <a:spLocks noGrp="1"/>
          </p:cNvSpPr>
          <p:nvPr>
            <p:ph type="dt" sz="half" idx="10"/>
          </p:nvPr>
        </p:nvSpPr>
        <p:spPr/>
        <p:txBody>
          <a:bodyPr/>
          <a:lstStyle>
            <a:lvl1pPr>
              <a:defRPr/>
            </a:lvl1pPr>
          </a:lstStyle>
          <a:p>
            <a:pPr>
              <a:defRPr/>
            </a:pPr>
            <a:fld id="{2A718804-45BD-49F1-97A3-A8BC640016C8}" type="datetimeFigureOut">
              <a:rPr lang="vi-VN"/>
              <a:pPr>
                <a:defRPr/>
              </a:pPr>
              <a:t>03/03/2025</a:t>
            </a:fld>
            <a:endParaRPr lang="vi-VN"/>
          </a:p>
        </p:txBody>
      </p:sp>
      <p:sp>
        <p:nvSpPr>
          <p:cNvPr id="5" name="Footer Placeholder 4">
            <a:extLst>
              <a:ext uri="{FF2B5EF4-FFF2-40B4-BE49-F238E27FC236}">
                <a16:creationId xmlns:a16="http://schemas.microsoft.com/office/drawing/2014/main" xmlns="" id="{73BDBF03-C244-DE78-A8B4-300DD9021BA4}"/>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71E6BA59-6873-7D6F-4EE5-EB0E2D2088E3}"/>
              </a:ext>
            </a:extLst>
          </p:cNvPr>
          <p:cNvSpPr>
            <a:spLocks noGrp="1"/>
          </p:cNvSpPr>
          <p:nvPr>
            <p:ph type="sldNum" sz="quarter" idx="12"/>
          </p:nvPr>
        </p:nvSpPr>
        <p:spPr/>
        <p:txBody>
          <a:bodyPr/>
          <a:lstStyle>
            <a:lvl1pPr>
              <a:defRPr/>
            </a:lvl1pPr>
          </a:lstStyle>
          <a:p>
            <a:pPr>
              <a:defRPr/>
            </a:pPr>
            <a:fld id="{FEEF40A9-F50C-4E83-AA16-18D95E53B1D5}"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1690615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Date Placeholder 3">
            <a:extLst>
              <a:ext uri="{FF2B5EF4-FFF2-40B4-BE49-F238E27FC236}">
                <a16:creationId xmlns:a16="http://schemas.microsoft.com/office/drawing/2014/main" xmlns="" id="{AC5E0C53-10A7-CFB5-528C-FFF2D31EA485}"/>
              </a:ext>
            </a:extLst>
          </p:cNvPr>
          <p:cNvSpPr>
            <a:spLocks noGrp="1"/>
          </p:cNvSpPr>
          <p:nvPr>
            <p:ph type="dt" sz="half" idx="10"/>
          </p:nvPr>
        </p:nvSpPr>
        <p:spPr/>
        <p:txBody>
          <a:bodyPr/>
          <a:lstStyle>
            <a:lvl1pPr>
              <a:defRPr/>
            </a:lvl1pPr>
          </a:lstStyle>
          <a:p>
            <a:pPr>
              <a:defRPr/>
            </a:pPr>
            <a:fld id="{E7EF47DE-7B82-4BD9-A0B3-CEE093705DEE}" type="datetimeFigureOut">
              <a:rPr lang="vi-VN"/>
              <a:pPr>
                <a:defRPr/>
              </a:pPr>
              <a:t>03/03/2025</a:t>
            </a:fld>
            <a:endParaRPr lang="vi-VN"/>
          </a:p>
        </p:txBody>
      </p:sp>
      <p:sp>
        <p:nvSpPr>
          <p:cNvPr id="6" name="Footer Placeholder 4">
            <a:extLst>
              <a:ext uri="{FF2B5EF4-FFF2-40B4-BE49-F238E27FC236}">
                <a16:creationId xmlns:a16="http://schemas.microsoft.com/office/drawing/2014/main" xmlns="" id="{412A15D7-C0A9-0ACC-B9EE-DCD63FDB969D}"/>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xmlns="" id="{5383349F-7B13-57E2-DB28-FC9E966BC61D}"/>
              </a:ext>
            </a:extLst>
          </p:cNvPr>
          <p:cNvSpPr>
            <a:spLocks noGrp="1"/>
          </p:cNvSpPr>
          <p:nvPr>
            <p:ph type="sldNum" sz="quarter" idx="12"/>
          </p:nvPr>
        </p:nvSpPr>
        <p:spPr/>
        <p:txBody>
          <a:bodyPr/>
          <a:lstStyle>
            <a:lvl1pPr>
              <a:defRPr/>
            </a:lvl1pPr>
          </a:lstStyle>
          <a:p>
            <a:pPr>
              <a:defRPr/>
            </a:pPr>
            <a:fld id="{E4A38724-B852-4828-B363-4985F7CC023B}"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1987271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endParaRPr lang="vi-VN" noProof="1"/>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7" name="Date Placeholder 3">
            <a:extLst>
              <a:ext uri="{FF2B5EF4-FFF2-40B4-BE49-F238E27FC236}">
                <a16:creationId xmlns:a16="http://schemas.microsoft.com/office/drawing/2014/main" xmlns="" id="{918D161F-1D1A-DAE9-854C-3FD1D1789F77}"/>
              </a:ext>
            </a:extLst>
          </p:cNvPr>
          <p:cNvSpPr>
            <a:spLocks noGrp="1"/>
          </p:cNvSpPr>
          <p:nvPr>
            <p:ph type="dt" sz="half" idx="10"/>
          </p:nvPr>
        </p:nvSpPr>
        <p:spPr/>
        <p:txBody>
          <a:bodyPr/>
          <a:lstStyle>
            <a:lvl1pPr>
              <a:defRPr/>
            </a:lvl1pPr>
          </a:lstStyle>
          <a:p>
            <a:pPr>
              <a:defRPr/>
            </a:pPr>
            <a:fld id="{D3896AF2-512C-4DE0-AA02-65288BA2E103}" type="datetimeFigureOut">
              <a:rPr lang="vi-VN"/>
              <a:pPr>
                <a:defRPr/>
              </a:pPr>
              <a:t>03/03/2025</a:t>
            </a:fld>
            <a:endParaRPr lang="vi-VN"/>
          </a:p>
        </p:txBody>
      </p:sp>
      <p:sp>
        <p:nvSpPr>
          <p:cNvPr id="8" name="Footer Placeholder 4">
            <a:extLst>
              <a:ext uri="{FF2B5EF4-FFF2-40B4-BE49-F238E27FC236}">
                <a16:creationId xmlns:a16="http://schemas.microsoft.com/office/drawing/2014/main" xmlns="" id="{00FE8864-5A47-752C-5405-3A384F4FD5C2}"/>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xmlns="" id="{CBA70F14-AFD4-7061-E6AF-53BB2E3B1721}"/>
              </a:ext>
            </a:extLst>
          </p:cNvPr>
          <p:cNvSpPr>
            <a:spLocks noGrp="1"/>
          </p:cNvSpPr>
          <p:nvPr>
            <p:ph type="sldNum" sz="quarter" idx="12"/>
          </p:nvPr>
        </p:nvSpPr>
        <p:spPr/>
        <p:txBody>
          <a:bodyPr/>
          <a:lstStyle>
            <a:lvl1pPr>
              <a:defRPr/>
            </a:lvl1pPr>
          </a:lstStyle>
          <a:p>
            <a:pPr>
              <a:defRPr/>
            </a:pPr>
            <a:fld id="{F7F45233-381C-4D87-B9F7-584E7355D989}"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307972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Date Placeholder 3">
            <a:extLst>
              <a:ext uri="{FF2B5EF4-FFF2-40B4-BE49-F238E27FC236}">
                <a16:creationId xmlns:a16="http://schemas.microsoft.com/office/drawing/2014/main" xmlns="" id="{0BF34A6D-B43F-9AAF-E940-63EE2964119E}"/>
              </a:ext>
            </a:extLst>
          </p:cNvPr>
          <p:cNvSpPr>
            <a:spLocks noGrp="1"/>
          </p:cNvSpPr>
          <p:nvPr>
            <p:ph type="dt" sz="half" idx="10"/>
          </p:nvPr>
        </p:nvSpPr>
        <p:spPr/>
        <p:txBody>
          <a:bodyPr/>
          <a:lstStyle>
            <a:lvl1pPr>
              <a:defRPr/>
            </a:lvl1pPr>
          </a:lstStyle>
          <a:p>
            <a:pPr>
              <a:defRPr/>
            </a:pPr>
            <a:fld id="{39078BAD-616D-4738-857C-61BFAA4AD362}" type="datetimeFigureOut">
              <a:rPr lang="vi-VN"/>
              <a:pPr>
                <a:defRPr/>
              </a:pPr>
              <a:t>03/03/2025</a:t>
            </a:fld>
            <a:endParaRPr lang="vi-VN"/>
          </a:p>
        </p:txBody>
      </p:sp>
      <p:sp>
        <p:nvSpPr>
          <p:cNvPr id="4" name="Footer Placeholder 4">
            <a:extLst>
              <a:ext uri="{FF2B5EF4-FFF2-40B4-BE49-F238E27FC236}">
                <a16:creationId xmlns:a16="http://schemas.microsoft.com/office/drawing/2014/main" xmlns="" id="{FD73B94B-3687-71CC-FCF6-C9A6195DEA43}"/>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xmlns="" id="{1F850F5D-A335-1DE0-AED7-8025C1D9DA44}"/>
              </a:ext>
            </a:extLst>
          </p:cNvPr>
          <p:cNvSpPr>
            <a:spLocks noGrp="1"/>
          </p:cNvSpPr>
          <p:nvPr>
            <p:ph type="sldNum" sz="quarter" idx="12"/>
          </p:nvPr>
        </p:nvSpPr>
        <p:spPr/>
        <p:txBody>
          <a:bodyPr/>
          <a:lstStyle>
            <a:lvl1pPr>
              <a:defRPr/>
            </a:lvl1pPr>
          </a:lstStyle>
          <a:p>
            <a:pPr>
              <a:defRPr/>
            </a:pPr>
            <a:fld id="{AAF73BEC-DEB6-40B6-87B6-5B957F733B3E}"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933784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B31D80E-3B73-6AB5-B197-C1677FD215C9}"/>
              </a:ext>
            </a:extLst>
          </p:cNvPr>
          <p:cNvSpPr>
            <a:spLocks noGrp="1"/>
          </p:cNvSpPr>
          <p:nvPr>
            <p:ph type="dt" sz="half" idx="10"/>
          </p:nvPr>
        </p:nvSpPr>
        <p:spPr/>
        <p:txBody>
          <a:bodyPr/>
          <a:lstStyle>
            <a:lvl1pPr>
              <a:defRPr/>
            </a:lvl1pPr>
          </a:lstStyle>
          <a:p>
            <a:pPr>
              <a:defRPr/>
            </a:pPr>
            <a:fld id="{040F223C-3E0E-4FB2-9464-1FFB6D1217FB}" type="datetimeFigureOut">
              <a:rPr lang="vi-VN"/>
              <a:pPr>
                <a:defRPr/>
              </a:pPr>
              <a:t>03/03/2025</a:t>
            </a:fld>
            <a:endParaRPr lang="vi-VN"/>
          </a:p>
        </p:txBody>
      </p:sp>
      <p:sp>
        <p:nvSpPr>
          <p:cNvPr id="3" name="Footer Placeholder 4">
            <a:extLst>
              <a:ext uri="{FF2B5EF4-FFF2-40B4-BE49-F238E27FC236}">
                <a16:creationId xmlns:a16="http://schemas.microsoft.com/office/drawing/2014/main" xmlns="" id="{D45C120D-DEBE-2517-3FC5-1E6F078F1E68}"/>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xmlns="" id="{174D574B-28DE-62B4-09B7-5AFDC315CD6B}"/>
              </a:ext>
            </a:extLst>
          </p:cNvPr>
          <p:cNvSpPr>
            <a:spLocks noGrp="1"/>
          </p:cNvSpPr>
          <p:nvPr>
            <p:ph type="sldNum" sz="quarter" idx="12"/>
          </p:nvPr>
        </p:nvSpPr>
        <p:spPr/>
        <p:txBody>
          <a:bodyPr/>
          <a:lstStyle>
            <a:lvl1pPr>
              <a:defRPr/>
            </a:lvl1pPr>
          </a:lstStyle>
          <a:p>
            <a:pPr>
              <a:defRPr/>
            </a:pPr>
            <a:fld id="{ACE69FCE-B8B9-464C-816E-56E626681624}"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1688393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noProof="1"/>
              <a:t>Click to edit Master title style</a:t>
            </a:r>
            <a:endParaRPr lang="vi-VN" noProof="1"/>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xmlns="" id="{124500E2-EC40-A667-B474-5816F2323D50}"/>
              </a:ext>
            </a:extLst>
          </p:cNvPr>
          <p:cNvSpPr>
            <a:spLocks noGrp="1"/>
          </p:cNvSpPr>
          <p:nvPr>
            <p:ph type="dt" sz="half" idx="10"/>
          </p:nvPr>
        </p:nvSpPr>
        <p:spPr/>
        <p:txBody>
          <a:bodyPr/>
          <a:lstStyle>
            <a:lvl1pPr>
              <a:defRPr/>
            </a:lvl1pPr>
          </a:lstStyle>
          <a:p>
            <a:pPr>
              <a:defRPr/>
            </a:pPr>
            <a:fld id="{E76B40BE-96A1-4C9E-BCF6-8A09545B1A19}" type="datetimeFigureOut">
              <a:rPr lang="vi-VN"/>
              <a:pPr>
                <a:defRPr/>
              </a:pPr>
              <a:t>03/03/2025</a:t>
            </a:fld>
            <a:endParaRPr lang="vi-VN"/>
          </a:p>
        </p:txBody>
      </p:sp>
      <p:sp>
        <p:nvSpPr>
          <p:cNvPr id="6" name="Footer Placeholder 4">
            <a:extLst>
              <a:ext uri="{FF2B5EF4-FFF2-40B4-BE49-F238E27FC236}">
                <a16:creationId xmlns:a16="http://schemas.microsoft.com/office/drawing/2014/main" xmlns="" id="{CF25946E-57AA-9AD2-DC03-F27622176304}"/>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xmlns="" id="{EAE8FC5D-7879-5BB1-BCF5-59396B37A5D0}"/>
              </a:ext>
            </a:extLst>
          </p:cNvPr>
          <p:cNvSpPr>
            <a:spLocks noGrp="1"/>
          </p:cNvSpPr>
          <p:nvPr>
            <p:ph type="sldNum" sz="quarter" idx="12"/>
          </p:nvPr>
        </p:nvSpPr>
        <p:spPr/>
        <p:txBody>
          <a:bodyPr/>
          <a:lstStyle>
            <a:lvl1pPr>
              <a:defRPr/>
            </a:lvl1pPr>
          </a:lstStyle>
          <a:p>
            <a:pPr>
              <a:defRPr/>
            </a:pPr>
            <a:fld id="{64FA1A1D-0F86-4183-A4AB-6BE239936574}"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220525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C7ECC-264B-4646-8083-2C415D944C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DCD4C4-FFD6-4E11-B69B-19331E9FEC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D2A5AF-FD15-4291-947F-DC099A9F6AAA}"/>
              </a:ext>
            </a:extLst>
          </p:cNvPr>
          <p:cNvSpPr>
            <a:spLocks noGrp="1"/>
          </p:cNvSpPr>
          <p:nvPr>
            <p:ph type="dt" sz="half" idx="10"/>
          </p:nvPr>
        </p:nvSpPr>
        <p:spPr/>
        <p:txBody>
          <a:bodyPr/>
          <a:lstStyle/>
          <a:p>
            <a:fld id="{20CED475-3B82-4A3C-9090-193E3C5851B3}" type="datetimeFigureOut">
              <a:rPr lang="en-US" smtClean="0"/>
              <a:t>3/3/2025</a:t>
            </a:fld>
            <a:endParaRPr lang="en-US"/>
          </a:p>
        </p:txBody>
      </p:sp>
      <p:sp>
        <p:nvSpPr>
          <p:cNvPr id="5" name="Footer Placeholder 4">
            <a:extLst>
              <a:ext uri="{FF2B5EF4-FFF2-40B4-BE49-F238E27FC236}">
                <a16:creationId xmlns:a16="http://schemas.microsoft.com/office/drawing/2014/main" xmlns="" id="{70733BEF-4A27-4025-9783-24093373A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ECE45B-B8E3-433B-9782-F3C48B84E053}"/>
              </a:ext>
            </a:extLst>
          </p:cNvPr>
          <p:cNvSpPr>
            <a:spLocks noGrp="1"/>
          </p:cNvSpPr>
          <p:nvPr>
            <p:ph type="sldNum" sz="quarter" idx="12"/>
          </p:nvPr>
        </p:nvSpPr>
        <p:spPr/>
        <p:txBody>
          <a:bodyPr/>
          <a:lstStyle/>
          <a:p>
            <a:fld id="{5B706965-0888-4856-BBA9-3CB023E14145}" type="slidenum">
              <a:rPr lang="en-US" smtClean="0"/>
              <a:t>‹#›</a:t>
            </a:fld>
            <a:endParaRPr lang="en-US"/>
          </a:p>
        </p:txBody>
      </p:sp>
    </p:spTree>
    <p:extLst>
      <p:ext uri="{BB962C8B-B14F-4D97-AF65-F5344CB8AC3E}">
        <p14:creationId xmlns:p14="http://schemas.microsoft.com/office/powerpoint/2010/main" val="1910035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endParaRPr lang="vi-VN" noProof="1"/>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xmlns="" id="{A4D64975-E59E-603D-14DE-3998AD5FC683}"/>
              </a:ext>
            </a:extLst>
          </p:cNvPr>
          <p:cNvSpPr>
            <a:spLocks noGrp="1"/>
          </p:cNvSpPr>
          <p:nvPr>
            <p:ph type="dt" sz="half" idx="10"/>
          </p:nvPr>
        </p:nvSpPr>
        <p:spPr/>
        <p:txBody>
          <a:bodyPr/>
          <a:lstStyle>
            <a:lvl1pPr>
              <a:defRPr/>
            </a:lvl1pPr>
          </a:lstStyle>
          <a:p>
            <a:pPr>
              <a:defRPr/>
            </a:pPr>
            <a:fld id="{1FB66964-BDD7-4F0B-8DB9-D8A1D5787B89}" type="datetimeFigureOut">
              <a:rPr lang="vi-VN"/>
              <a:pPr>
                <a:defRPr/>
              </a:pPr>
              <a:t>03/03/2025</a:t>
            </a:fld>
            <a:endParaRPr lang="vi-VN"/>
          </a:p>
        </p:txBody>
      </p:sp>
      <p:sp>
        <p:nvSpPr>
          <p:cNvPr id="6" name="Footer Placeholder 4">
            <a:extLst>
              <a:ext uri="{FF2B5EF4-FFF2-40B4-BE49-F238E27FC236}">
                <a16:creationId xmlns:a16="http://schemas.microsoft.com/office/drawing/2014/main" xmlns="" id="{9E226740-D5E9-B147-900D-A41BA0D69DBE}"/>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xmlns="" id="{1AEE0F50-6A8D-3AFC-514B-27AA9C3751E2}"/>
              </a:ext>
            </a:extLst>
          </p:cNvPr>
          <p:cNvSpPr>
            <a:spLocks noGrp="1"/>
          </p:cNvSpPr>
          <p:nvPr>
            <p:ph type="sldNum" sz="quarter" idx="12"/>
          </p:nvPr>
        </p:nvSpPr>
        <p:spPr/>
        <p:txBody>
          <a:bodyPr/>
          <a:lstStyle>
            <a:lvl1pPr>
              <a:defRPr/>
            </a:lvl1pPr>
          </a:lstStyle>
          <a:p>
            <a:pPr>
              <a:defRPr/>
            </a:pPr>
            <a:fld id="{361A57E1-66D4-4A3D-B040-634F312F274E}"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1702323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Date Placeholder 3">
            <a:extLst>
              <a:ext uri="{FF2B5EF4-FFF2-40B4-BE49-F238E27FC236}">
                <a16:creationId xmlns:a16="http://schemas.microsoft.com/office/drawing/2014/main" xmlns="" id="{90E6854A-B236-B5F6-D690-CF5948B55059}"/>
              </a:ext>
            </a:extLst>
          </p:cNvPr>
          <p:cNvSpPr>
            <a:spLocks noGrp="1"/>
          </p:cNvSpPr>
          <p:nvPr>
            <p:ph type="dt" sz="half" idx="10"/>
          </p:nvPr>
        </p:nvSpPr>
        <p:spPr/>
        <p:txBody>
          <a:bodyPr/>
          <a:lstStyle>
            <a:lvl1pPr>
              <a:defRPr/>
            </a:lvl1pPr>
          </a:lstStyle>
          <a:p>
            <a:pPr>
              <a:defRPr/>
            </a:pPr>
            <a:fld id="{92ED15DE-F544-415B-881F-9715E624E59A}" type="datetimeFigureOut">
              <a:rPr lang="vi-VN"/>
              <a:pPr>
                <a:defRPr/>
              </a:pPr>
              <a:t>03/03/2025</a:t>
            </a:fld>
            <a:endParaRPr lang="vi-VN"/>
          </a:p>
        </p:txBody>
      </p:sp>
      <p:sp>
        <p:nvSpPr>
          <p:cNvPr id="5" name="Footer Placeholder 4">
            <a:extLst>
              <a:ext uri="{FF2B5EF4-FFF2-40B4-BE49-F238E27FC236}">
                <a16:creationId xmlns:a16="http://schemas.microsoft.com/office/drawing/2014/main" xmlns="" id="{238E786A-0228-90AD-6F5F-E993A08131CC}"/>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21A37B21-A86B-48B9-35EA-198BC6EAF97C}"/>
              </a:ext>
            </a:extLst>
          </p:cNvPr>
          <p:cNvSpPr>
            <a:spLocks noGrp="1"/>
          </p:cNvSpPr>
          <p:nvPr>
            <p:ph type="sldNum" sz="quarter" idx="12"/>
          </p:nvPr>
        </p:nvSpPr>
        <p:spPr/>
        <p:txBody>
          <a:bodyPr/>
          <a:lstStyle>
            <a:lvl1pPr>
              <a:defRPr/>
            </a:lvl1pPr>
          </a:lstStyle>
          <a:p>
            <a:pPr>
              <a:defRPr/>
            </a:pPr>
            <a:fld id="{B7104F24-29C5-4FAB-8BF8-B7C968EA57EF}"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110998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endParaRPr lang="vi-VN" noProof="1"/>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Date Placeholder 3">
            <a:extLst>
              <a:ext uri="{FF2B5EF4-FFF2-40B4-BE49-F238E27FC236}">
                <a16:creationId xmlns:a16="http://schemas.microsoft.com/office/drawing/2014/main" xmlns="" id="{2C4C1586-91D5-BA38-56E6-F3A812A43E62}"/>
              </a:ext>
            </a:extLst>
          </p:cNvPr>
          <p:cNvSpPr>
            <a:spLocks noGrp="1"/>
          </p:cNvSpPr>
          <p:nvPr>
            <p:ph type="dt" sz="half" idx="10"/>
          </p:nvPr>
        </p:nvSpPr>
        <p:spPr/>
        <p:txBody>
          <a:bodyPr/>
          <a:lstStyle>
            <a:lvl1pPr>
              <a:defRPr/>
            </a:lvl1pPr>
          </a:lstStyle>
          <a:p>
            <a:pPr>
              <a:defRPr/>
            </a:pPr>
            <a:fld id="{A6AB4A2F-5720-4FC0-B3CD-5CAAF357BC83}" type="datetimeFigureOut">
              <a:rPr lang="vi-VN"/>
              <a:pPr>
                <a:defRPr/>
              </a:pPr>
              <a:t>03/03/2025</a:t>
            </a:fld>
            <a:endParaRPr lang="vi-VN"/>
          </a:p>
        </p:txBody>
      </p:sp>
      <p:sp>
        <p:nvSpPr>
          <p:cNvPr id="5" name="Footer Placeholder 4">
            <a:extLst>
              <a:ext uri="{FF2B5EF4-FFF2-40B4-BE49-F238E27FC236}">
                <a16:creationId xmlns:a16="http://schemas.microsoft.com/office/drawing/2014/main" xmlns="" id="{20FA434C-1796-B08C-4CA2-13EBBBCD8FC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xmlns="" id="{6CCFFDF9-9993-B9A8-C272-3010A79AB6C9}"/>
              </a:ext>
            </a:extLst>
          </p:cNvPr>
          <p:cNvSpPr>
            <a:spLocks noGrp="1"/>
          </p:cNvSpPr>
          <p:nvPr>
            <p:ph type="sldNum" sz="quarter" idx="12"/>
          </p:nvPr>
        </p:nvSpPr>
        <p:spPr/>
        <p:txBody>
          <a:bodyPr/>
          <a:lstStyle>
            <a:lvl1pPr>
              <a:defRPr/>
            </a:lvl1pPr>
          </a:lstStyle>
          <a:p>
            <a:pPr>
              <a:defRPr/>
            </a:pPr>
            <a:fld id="{E27F9013-CB03-4F5E-AAE7-84DABD80C791}"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538160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noProof="1"/>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xmlns="" id="{795E72DF-4ED7-A0D4-7B97-8DB5B2D0FA05}"/>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8640EB12-F613-2F92-E06B-74C3A21C5F40}"/>
              </a:ext>
            </a:extLst>
          </p:cNvPr>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xmlns="" id="{92ED2AF5-28CD-BA0A-AE30-DD27B52745A7}"/>
              </a:ext>
            </a:extLst>
          </p:cNvPr>
          <p:cNvSpPr>
            <a:spLocks noGrp="1" noChangeArrowheads="1"/>
          </p:cNvSpPr>
          <p:nvPr>
            <p:ph type="sldNum" sz="quarter" idx="12"/>
          </p:nvPr>
        </p:nvSpPr>
        <p:spPr/>
        <p:txBody>
          <a:bodyPr/>
          <a:lstStyle>
            <a:lvl1pPr>
              <a:defRPr/>
            </a:lvl1pPr>
          </a:lstStyle>
          <a:p>
            <a:pPr>
              <a:defRPr/>
            </a:pPr>
            <a:fld id="{8634AC6D-7EE0-40BA-8E09-96DBD7DC8E3E}" type="slidenum">
              <a:rPr lang="en-US" altLang="en-US"/>
              <a:pPr>
                <a:defRPr/>
              </a:pPr>
              <a:t>‹#›</a:t>
            </a:fld>
            <a:endParaRPr lang="en-US" altLang="en-US"/>
          </a:p>
        </p:txBody>
      </p:sp>
    </p:spTree>
    <p:extLst>
      <p:ext uri="{BB962C8B-B14F-4D97-AF65-F5344CB8AC3E}">
        <p14:creationId xmlns:p14="http://schemas.microsoft.com/office/powerpoint/2010/main" val="323551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ED7C9-0678-4866-9270-1AE3C3FFE3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A253B25-6C83-4116-B9B8-FE2A59698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7DD166A-DD34-413A-99D2-B1FFDA2AC091}"/>
              </a:ext>
            </a:extLst>
          </p:cNvPr>
          <p:cNvSpPr>
            <a:spLocks noGrp="1"/>
          </p:cNvSpPr>
          <p:nvPr>
            <p:ph type="dt" sz="half" idx="10"/>
          </p:nvPr>
        </p:nvSpPr>
        <p:spPr/>
        <p:txBody>
          <a:bodyPr/>
          <a:lstStyle/>
          <a:p>
            <a:fld id="{20CED475-3B82-4A3C-9090-193E3C5851B3}" type="datetimeFigureOut">
              <a:rPr lang="en-US" smtClean="0"/>
              <a:t>3/3/2025</a:t>
            </a:fld>
            <a:endParaRPr lang="en-US"/>
          </a:p>
        </p:txBody>
      </p:sp>
      <p:sp>
        <p:nvSpPr>
          <p:cNvPr id="5" name="Footer Placeholder 4">
            <a:extLst>
              <a:ext uri="{FF2B5EF4-FFF2-40B4-BE49-F238E27FC236}">
                <a16:creationId xmlns:a16="http://schemas.microsoft.com/office/drawing/2014/main" xmlns="" id="{C07797E9-B8CC-44F6-B8F3-3AA4F82BC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A17330-A9BF-4196-B87B-F0205AD7676F}"/>
              </a:ext>
            </a:extLst>
          </p:cNvPr>
          <p:cNvSpPr>
            <a:spLocks noGrp="1"/>
          </p:cNvSpPr>
          <p:nvPr>
            <p:ph type="sldNum" sz="quarter" idx="12"/>
          </p:nvPr>
        </p:nvSpPr>
        <p:spPr/>
        <p:txBody>
          <a:bodyPr/>
          <a:lstStyle/>
          <a:p>
            <a:fld id="{5B706965-0888-4856-BBA9-3CB023E14145}" type="slidenum">
              <a:rPr lang="en-US" smtClean="0"/>
              <a:t>‹#›</a:t>
            </a:fld>
            <a:endParaRPr lang="en-US"/>
          </a:p>
        </p:txBody>
      </p:sp>
    </p:spTree>
    <p:extLst>
      <p:ext uri="{BB962C8B-B14F-4D97-AF65-F5344CB8AC3E}">
        <p14:creationId xmlns:p14="http://schemas.microsoft.com/office/powerpoint/2010/main" val="290699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CB946C-2BD2-4D4D-8753-777D5D2FD0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742E15D-167D-4E8C-9867-61B4097CFD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2A72C90-6537-4DF8-86B9-6E1EE80318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EEBD401-191C-42F2-A219-1258CAA7CDE9}"/>
              </a:ext>
            </a:extLst>
          </p:cNvPr>
          <p:cNvSpPr>
            <a:spLocks noGrp="1"/>
          </p:cNvSpPr>
          <p:nvPr>
            <p:ph type="dt" sz="half" idx="10"/>
          </p:nvPr>
        </p:nvSpPr>
        <p:spPr/>
        <p:txBody>
          <a:bodyPr/>
          <a:lstStyle/>
          <a:p>
            <a:fld id="{20CED475-3B82-4A3C-9090-193E3C5851B3}" type="datetimeFigureOut">
              <a:rPr lang="en-US" smtClean="0"/>
              <a:t>3/3/2025</a:t>
            </a:fld>
            <a:endParaRPr lang="en-US"/>
          </a:p>
        </p:txBody>
      </p:sp>
      <p:sp>
        <p:nvSpPr>
          <p:cNvPr id="6" name="Footer Placeholder 5">
            <a:extLst>
              <a:ext uri="{FF2B5EF4-FFF2-40B4-BE49-F238E27FC236}">
                <a16:creationId xmlns:a16="http://schemas.microsoft.com/office/drawing/2014/main" xmlns="" id="{89791D34-A737-4DA4-AF4A-ECAD60899D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FE8F1A2-EB25-4203-BDE3-74FBF5D2FFF8}"/>
              </a:ext>
            </a:extLst>
          </p:cNvPr>
          <p:cNvSpPr>
            <a:spLocks noGrp="1"/>
          </p:cNvSpPr>
          <p:nvPr>
            <p:ph type="sldNum" sz="quarter" idx="12"/>
          </p:nvPr>
        </p:nvSpPr>
        <p:spPr/>
        <p:txBody>
          <a:bodyPr/>
          <a:lstStyle/>
          <a:p>
            <a:fld id="{5B706965-0888-4856-BBA9-3CB023E14145}" type="slidenum">
              <a:rPr lang="en-US" smtClean="0"/>
              <a:t>‹#›</a:t>
            </a:fld>
            <a:endParaRPr lang="en-US"/>
          </a:p>
        </p:txBody>
      </p:sp>
    </p:spTree>
    <p:extLst>
      <p:ext uri="{BB962C8B-B14F-4D97-AF65-F5344CB8AC3E}">
        <p14:creationId xmlns:p14="http://schemas.microsoft.com/office/powerpoint/2010/main" val="347848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73948-B4AF-41AE-A789-B74807DF09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B42CB0A-BB92-49F6-B1AD-08E27818C3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5344D47-5300-441A-955A-25FC7F700E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371AC46-75CD-4765-9C1C-13AC9A4B9A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88DBC46-1698-4261-B65D-9726664B67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A2CDDF-D1A5-4071-90EF-492CEBDCB5AC}"/>
              </a:ext>
            </a:extLst>
          </p:cNvPr>
          <p:cNvSpPr>
            <a:spLocks noGrp="1"/>
          </p:cNvSpPr>
          <p:nvPr>
            <p:ph type="dt" sz="half" idx="10"/>
          </p:nvPr>
        </p:nvSpPr>
        <p:spPr/>
        <p:txBody>
          <a:bodyPr/>
          <a:lstStyle/>
          <a:p>
            <a:fld id="{20CED475-3B82-4A3C-9090-193E3C5851B3}" type="datetimeFigureOut">
              <a:rPr lang="en-US" smtClean="0"/>
              <a:t>3/3/2025</a:t>
            </a:fld>
            <a:endParaRPr lang="en-US"/>
          </a:p>
        </p:txBody>
      </p:sp>
      <p:sp>
        <p:nvSpPr>
          <p:cNvPr id="8" name="Footer Placeholder 7">
            <a:extLst>
              <a:ext uri="{FF2B5EF4-FFF2-40B4-BE49-F238E27FC236}">
                <a16:creationId xmlns:a16="http://schemas.microsoft.com/office/drawing/2014/main" xmlns="" id="{E14F29AE-1D6B-4933-8392-46F2491DFB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2E4CAE-A815-443A-A700-E145D46B46DF}"/>
              </a:ext>
            </a:extLst>
          </p:cNvPr>
          <p:cNvSpPr>
            <a:spLocks noGrp="1"/>
          </p:cNvSpPr>
          <p:nvPr>
            <p:ph type="sldNum" sz="quarter" idx="12"/>
          </p:nvPr>
        </p:nvSpPr>
        <p:spPr/>
        <p:txBody>
          <a:bodyPr/>
          <a:lstStyle/>
          <a:p>
            <a:fld id="{5B706965-0888-4856-BBA9-3CB023E14145}" type="slidenum">
              <a:rPr lang="en-US" smtClean="0"/>
              <a:t>‹#›</a:t>
            </a:fld>
            <a:endParaRPr lang="en-US"/>
          </a:p>
        </p:txBody>
      </p:sp>
    </p:spTree>
    <p:extLst>
      <p:ext uri="{BB962C8B-B14F-4D97-AF65-F5344CB8AC3E}">
        <p14:creationId xmlns:p14="http://schemas.microsoft.com/office/powerpoint/2010/main" val="205617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AA5C8B-57A4-4722-862A-6F1FEFF055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8BF8DDF-E984-402C-BA3A-A6C0643E9D5A}"/>
              </a:ext>
            </a:extLst>
          </p:cNvPr>
          <p:cNvSpPr>
            <a:spLocks noGrp="1"/>
          </p:cNvSpPr>
          <p:nvPr>
            <p:ph type="dt" sz="half" idx="10"/>
          </p:nvPr>
        </p:nvSpPr>
        <p:spPr/>
        <p:txBody>
          <a:bodyPr/>
          <a:lstStyle/>
          <a:p>
            <a:fld id="{20CED475-3B82-4A3C-9090-193E3C5851B3}" type="datetimeFigureOut">
              <a:rPr lang="en-US" smtClean="0"/>
              <a:t>3/3/2025</a:t>
            </a:fld>
            <a:endParaRPr lang="en-US"/>
          </a:p>
        </p:txBody>
      </p:sp>
      <p:sp>
        <p:nvSpPr>
          <p:cNvPr id="4" name="Footer Placeholder 3">
            <a:extLst>
              <a:ext uri="{FF2B5EF4-FFF2-40B4-BE49-F238E27FC236}">
                <a16:creationId xmlns:a16="http://schemas.microsoft.com/office/drawing/2014/main" xmlns="" id="{E622D29E-9FD8-4701-B8E7-19C3412F30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69271FB-D22F-4682-915A-0845B00378C9}"/>
              </a:ext>
            </a:extLst>
          </p:cNvPr>
          <p:cNvSpPr>
            <a:spLocks noGrp="1"/>
          </p:cNvSpPr>
          <p:nvPr>
            <p:ph type="sldNum" sz="quarter" idx="12"/>
          </p:nvPr>
        </p:nvSpPr>
        <p:spPr/>
        <p:txBody>
          <a:bodyPr/>
          <a:lstStyle/>
          <a:p>
            <a:fld id="{5B706965-0888-4856-BBA9-3CB023E14145}" type="slidenum">
              <a:rPr lang="en-US" smtClean="0"/>
              <a:t>‹#›</a:t>
            </a:fld>
            <a:endParaRPr lang="en-US"/>
          </a:p>
        </p:txBody>
      </p:sp>
    </p:spTree>
    <p:extLst>
      <p:ext uri="{BB962C8B-B14F-4D97-AF65-F5344CB8AC3E}">
        <p14:creationId xmlns:p14="http://schemas.microsoft.com/office/powerpoint/2010/main" val="206228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9514E11-15DD-472E-9E32-A42AAD7E130E}"/>
              </a:ext>
            </a:extLst>
          </p:cNvPr>
          <p:cNvSpPr>
            <a:spLocks noGrp="1"/>
          </p:cNvSpPr>
          <p:nvPr>
            <p:ph type="dt" sz="half" idx="10"/>
          </p:nvPr>
        </p:nvSpPr>
        <p:spPr/>
        <p:txBody>
          <a:bodyPr/>
          <a:lstStyle/>
          <a:p>
            <a:fld id="{20CED475-3B82-4A3C-9090-193E3C5851B3}" type="datetimeFigureOut">
              <a:rPr lang="en-US" smtClean="0"/>
              <a:t>3/3/2025</a:t>
            </a:fld>
            <a:endParaRPr lang="en-US"/>
          </a:p>
        </p:txBody>
      </p:sp>
      <p:sp>
        <p:nvSpPr>
          <p:cNvPr id="3" name="Footer Placeholder 2">
            <a:extLst>
              <a:ext uri="{FF2B5EF4-FFF2-40B4-BE49-F238E27FC236}">
                <a16:creationId xmlns:a16="http://schemas.microsoft.com/office/drawing/2014/main" xmlns="" id="{D9761BAC-544B-4BE1-BA2D-C0B94AA7B0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50613AB-A06A-4657-B89B-9B6ED1A965B6}"/>
              </a:ext>
            </a:extLst>
          </p:cNvPr>
          <p:cNvSpPr>
            <a:spLocks noGrp="1"/>
          </p:cNvSpPr>
          <p:nvPr>
            <p:ph type="sldNum" sz="quarter" idx="12"/>
          </p:nvPr>
        </p:nvSpPr>
        <p:spPr/>
        <p:txBody>
          <a:bodyPr/>
          <a:lstStyle/>
          <a:p>
            <a:fld id="{5B706965-0888-4856-BBA9-3CB023E14145}" type="slidenum">
              <a:rPr lang="en-US" smtClean="0"/>
              <a:t>‹#›</a:t>
            </a:fld>
            <a:endParaRPr lang="en-US"/>
          </a:p>
        </p:txBody>
      </p:sp>
    </p:spTree>
    <p:extLst>
      <p:ext uri="{BB962C8B-B14F-4D97-AF65-F5344CB8AC3E}">
        <p14:creationId xmlns:p14="http://schemas.microsoft.com/office/powerpoint/2010/main" val="30636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298E4-D8CA-4567-8402-F6B69A386A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23637AB-257A-4745-846C-2201A71CA0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5020D97-6A0E-4D82-A3AA-CBB9543CC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0D22F4A-24FF-4C3F-9747-D425CB0198BE}"/>
              </a:ext>
            </a:extLst>
          </p:cNvPr>
          <p:cNvSpPr>
            <a:spLocks noGrp="1"/>
          </p:cNvSpPr>
          <p:nvPr>
            <p:ph type="dt" sz="half" idx="10"/>
          </p:nvPr>
        </p:nvSpPr>
        <p:spPr/>
        <p:txBody>
          <a:bodyPr/>
          <a:lstStyle/>
          <a:p>
            <a:fld id="{20CED475-3B82-4A3C-9090-193E3C5851B3}" type="datetimeFigureOut">
              <a:rPr lang="en-US" smtClean="0"/>
              <a:t>3/3/2025</a:t>
            </a:fld>
            <a:endParaRPr lang="en-US"/>
          </a:p>
        </p:txBody>
      </p:sp>
      <p:sp>
        <p:nvSpPr>
          <p:cNvPr id="6" name="Footer Placeholder 5">
            <a:extLst>
              <a:ext uri="{FF2B5EF4-FFF2-40B4-BE49-F238E27FC236}">
                <a16:creationId xmlns:a16="http://schemas.microsoft.com/office/drawing/2014/main" xmlns="" id="{99017D9A-D15B-4C77-A86E-1792E17F2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0D5CDC-6450-4C84-988C-FCE04AE8A3E3}"/>
              </a:ext>
            </a:extLst>
          </p:cNvPr>
          <p:cNvSpPr>
            <a:spLocks noGrp="1"/>
          </p:cNvSpPr>
          <p:nvPr>
            <p:ph type="sldNum" sz="quarter" idx="12"/>
          </p:nvPr>
        </p:nvSpPr>
        <p:spPr/>
        <p:txBody>
          <a:bodyPr/>
          <a:lstStyle/>
          <a:p>
            <a:fld id="{5B706965-0888-4856-BBA9-3CB023E14145}" type="slidenum">
              <a:rPr lang="en-US" smtClean="0"/>
              <a:t>‹#›</a:t>
            </a:fld>
            <a:endParaRPr lang="en-US"/>
          </a:p>
        </p:txBody>
      </p:sp>
    </p:spTree>
    <p:extLst>
      <p:ext uri="{BB962C8B-B14F-4D97-AF65-F5344CB8AC3E}">
        <p14:creationId xmlns:p14="http://schemas.microsoft.com/office/powerpoint/2010/main" val="30882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62D2D4-2360-48CF-A36F-ABE01DAD3E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9185249-6322-4FAA-92D7-AFA139533A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39B7F49-A7FC-41B9-9E90-B95C2292B4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0A0E5E-860B-4991-B781-C25759DD7559}"/>
              </a:ext>
            </a:extLst>
          </p:cNvPr>
          <p:cNvSpPr>
            <a:spLocks noGrp="1"/>
          </p:cNvSpPr>
          <p:nvPr>
            <p:ph type="dt" sz="half" idx="10"/>
          </p:nvPr>
        </p:nvSpPr>
        <p:spPr/>
        <p:txBody>
          <a:bodyPr/>
          <a:lstStyle/>
          <a:p>
            <a:fld id="{20CED475-3B82-4A3C-9090-193E3C5851B3}" type="datetimeFigureOut">
              <a:rPr lang="en-US" smtClean="0"/>
              <a:t>3/3/2025</a:t>
            </a:fld>
            <a:endParaRPr lang="en-US"/>
          </a:p>
        </p:txBody>
      </p:sp>
      <p:sp>
        <p:nvSpPr>
          <p:cNvPr id="6" name="Footer Placeholder 5">
            <a:extLst>
              <a:ext uri="{FF2B5EF4-FFF2-40B4-BE49-F238E27FC236}">
                <a16:creationId xmlns:a16="http://schemas.microsoft.com/office/drawing/2014/main" xmlns="" id="{55A055AE-E1FC-46D4-BFC7-1F6005DF14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D82F6D3-055B-482F-AE22-A8B4646D1234}"/>
              </a:ext>
            </a:extLst>
          </p:cNvPr>
          <p:cNvSpPr>
            <a:spLocks noGrp="1"/>
          </p:cNvSpPr>
          <p:nvPr>
            <p:ph type="sldNum" sz="quarter" idx="12"/>
          </p:nvPr>
        </p:nvSpPr>
        <p:spPr/>
        <p:txBody>
          <a:bodyPr/>
          <a:lstStyle/>
          <a:p>
            <a:fld id="{5B706965-0888-4856-BBA9-3CB023E14145}" type="slidenum">
              <a:rPr lang="en-US" smtClean="0"/>
              <a:t>‹#›</a:t>
            </a:fld>
            <a:endParaRPr lang="en-US"/>
          </a:p>
        </p:txBody>
      </p:sp>
    </p:spTree>
    <p:extLst>
      <p:ext uri="{BB962C8B-B14F-4D97-AF65-F5344CB8AC3E}">
        <p14:creationId xmlns:p14="http://schemas.microsoft.com/office/powerpoint/2010/main" val="251044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8DB5791-2BE6-444B-8DB2-5E5B7D3A89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5C4B1E0-6986-4CF8-B464-8754460A9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4990717-3C26-4417-9508-C748544084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ED475-3B82-4A3C-9090-193E3C5851B3}" type="datetimeFigureOut">
              <a:rPr lang="en-US" smtClean="0"/>
              <a:t>3/3/2025</a:t>
            </a:fld>
            <a:endParaRPr lang="en-US"/>
          </a:p>
        </p:txBody>
      </p:sp>
      <p:sp>
        <p:nvSpPr>
          <p:cNvPr id="5" name="Footer Placeholder 4">
            <a:extLst>
              <a:ext uri="{FF2B5EF4-FFF2-40B4-BE49-F238E27FC236}">
                <a16:creationId xmlns:a16="http://schemas.microsoft.com/office/drawing/2014/main" xmlns="" id="{C74E2A3C-5D1B-4FA0-BE06-10972CD614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EBCC1BD-4CAA-422F-9DDC-356670D4C3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06965-0888-4856-BBA9-3CB023E14145}" type="slidenum">
              <a:rPr lang="en-US" smtClean="0"/>
              <a:t>‹#›</a:t>
            </a:fld>
            <a:endParaRPr lang="en-US"/>
          </a:p>
        </p:txBody>
      </p:sp>
    </p:spTree>
    <p:extLst>
      <p:ext uri="{BB962C8B-B14F-4D97-AF65-F5344CB8AC3E}">
        <p14:creationId xmlns:p14="http://schemas.microsoft.com/office/powerpoint/2010/main" val="2281882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4561C793-E85E-F169-727E-0CB63A4E04A7}"/>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a:extLst>
              <a:ext uri="{FF2B5EF4-FFF2-40B4-BE49-F238E27FC236}">
                <a16:creationId xmlns:a16="http://schemas.microsoft.com/office/drawing/2014/main" xmlns="" id="{916F0A68-E549-5D6E-5E3F-4C33A56474FA}"/>
              </a:ext>
            </a:extLst>
          </p:cNvPr>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xmlns="" id="{0B9B4BFB-D34B-5F8F-338B-F6D112F7DD3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8AA643D-6622-409B-8787-55E729FAC988}" type="datetimeFigureOut">
              <a:rPr lang="vi-VN"/>
              <a:pPr>
                <a:defRPr/>
              </a:pPr>
              <a:t>03/03/2025</a:t>
            </a:fld>
            <a:endParaRPr lang="vi-VN"/>
          </a:p>
        </p:txBody>
      </p:sp>
      <p:sp>
        <p:nvSpPr>
          <p:cNvPr id="5" name="Footer Placeholder 4">
            <a:extLst>
              <a:ext uri="{FF2B5EF4-FFF2-40B4-BE49-F238E27FC236}">
                <a16:creationId xmlns:a16="http://schemas.microsoft.com/office/drawing/2014/main" xmlns="" id="{4FF5A38A-96E1-F108-BC7F-907128B41EE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a:extLst>
              <a:ext uri="{FF2B5EF4-FFF2-40B4-BE49-F238E27FC236}">
                <a16:creationId xmlns:a16="http://schemas.microsoft.com/office/drawing/2014/main" xmlns="" id="{761DE9CD-9125-7355-493C-A5AFC65953A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pPr>
              <a:defRPr/>
            </a:pPr>
            <a:fld id="{08BC6B13-751E-4CCD-A8A3-D21BC1BABDD9}" type="slidenum">
              <a:rPr lang="vi-VN" altLang="en-US"/>
              <a:pPr>
                <a:defRPr/>
              </a:pPr>
              <a:t>‹#›</a:t>
            </a:fld>
            <a:endParaRPr lang="vi-VN" altLang="en-US">
              <a:latin typeface="Calibri" panose="020F0502020204030204" pitchFamily="34" charset="0"/>
            </a:endParaRPr>
          </a:p>
        </p:txBody>
      </p:sp>
    </p:spTree>
    <p:extLst>
      <p:ext uri="{BB962C8B-B14F-4D97-AF65-F5344CB8AC3E}">
        <p14:creationId xmlns:p14="http://schemas.microsoft.com/office/powerpoint/2010/main" val="326114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defRPr>
      </a:lvl5pPr>
      <a:lvl6pPr marL="457200" algn="ctr" rtl="0" fontAlgn="base">
        <a:spcBef>
          <a:spcPct val="0"/>
        </a:spcBef>
        <a:spcAft>
          <a:spcPct val="0"/>
        </a:spcAft>
        <a:defRPr sz="4400">
          <a:solidFill>
            <a:schemeClr val="tx1"/>
          </a:solidFill>
          <a:latin typeface="Times New Roman" panose="02020603050405020304" pitchFamily="18" charset="0"/>
        </a:defRPr>
      </a:lvl6pPr>
      <a:lvl7pPr marL="914400" algn="ctr" rtl="0" fontAlgn="base">
        <a:spcBef>
          <a:spcPct val="0"/>
        </a:spcBef>
        <a:spcAft>
          <a:spcPct val="0"/>
        </a:spcAft>
        <a:defRPr sz="4400">
          <a:solidFill>
            <a:schemeClr val="tx1"/>
          </a:solidFill>
          <a:latin typeface="Times New Roman" panose="02020603050405020304" pitchFamily="18" charset="0"/>
        </a:defRPr>
      </a:lvl7pPr>
      <a:lvl8pPr marL="1371600" algn="ctr" rtl="0" fontAlgn="base">
        <a:spcBef>
          <a:spcPct val="0"/>
        </a:spcBef>
        <a:spcAft>
          <a:spcPct val="0"/>
        </a:spcAft>
        <a:defRPr sz="4400">
          <a:solidFill>
            <a:schemeClr val="tx1"/>
          </a:solidFill>
          <a:latin typeface="Times New Roman" panose="02020603050405020304" pitchFamily="18" charset="0"/>
        </a:defRPr>
      </a:lvl8pPr>
      <a:lvl9pPr marL="1828800" algn="ctr" rtl="0" fontAlgn="base">
        <a:spcBef>
          <a:spcPct val="0"/>
        </a:spcBef>
        <a:spcAft>
          <a:spcPct val="0"/>
        </a:spcAft>
        <a:defRPr sz="4400">
          <a:solidFill>
            <a:schemeClr val="tx1"/>
          </a:solidFill>
          <a:latin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7.gif"/><Relationship Id="rId5" Type="http://schemas.microsoft.com/office/2007/relationships/hdphoto" Target="../media/hdphoto1.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audio" Target="../media/audio1.wav"/><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6816701227344806">
            <a:extLst>
              <a:ext uri="{FF2B5EF4-FFF2-40B4-BE49-F238E27FC236}">
                <a16:creationId xmlns:a16="http://schemas.microsoft.com/office/drawing/2014/main" xmlns="" id="{1842883C-847C-DF50-B565-D40708187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3">
            <a:extLst>
              <a:ext uri="{FF2B5EF4-FFF2-40B4-BE49-F238E27FC236}">
                <a16:creationId xmlns:a16="http://schemas.microsoft.com/office/drawing/2014/main" xmlns="" id="{00A50F72-9DE1-7FE5-5E97-E2C89D24622A}"/>
              </a:ext>
            </a:extLst>
          </p:cNvPr>
          <p:cNvSpPr>
            <a:spLocks noChangeArrowheads="1" noChangeShapeType="1" noTextEdit="1"/>
          </p:cNvSpPr>
          <p:nvPr/>
        </p:nvSpPr>
        <p:spPr bwMode="auto">
          <a:xfrm>
            <a:off x="2667001" y="152401"/>
            <a:ext cx="6867525" cy="523875"/>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TRƯỜNG TIỂU HỌC BÁT TRANG </a:t>
            </a:r>
            <a:endParaRPr kumimoji="0" lang="en-US"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8436" name="WordArt 4">
            <a:extLst>
              <a:ext uri="{FF2B5EF4-FFF2-40B4-BE49-F238E27FC236}">
                <a16:creationId xmlns:a16="http://schemas.microsoft.com/office/drawing/2014/main" xmlns="" id="{F0E892D4-3084-AA7C-8971-38F5946411AB}"/>
              </a:ext>
            </a:extLst>
          </p:cNvPr>
          <p:cNvSpPr>
            <a:spLocks noChangeArrowheads="1" noChangeShapeType="1" noTextEdit="1"/>
          </p:cNvSpPr>
          <p:nvPr/>
        </p:nvSpPr>
        <p:spPr bwMode="auto">
          <a:xfrm>
            <a:off x="5086351" y="1857375"/>
            <a:ext cx="3979863" cy="992188"/>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8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MÔN TOÁN.</a:t>
            </a:r>
          </a:p>
        </p:txBody>
      </p:sp>
      <p:grpSp>
        <p:nvGrpSpPr>
          <p:cNvPr id="18437" name="Group 18">
            <a:extLst>
              <a:ext uri="{FF2B5EF4-FFF2-40B4-BE49-F238E27FC236}">
                <a16:creationId xmlns:a16="http://schemas.microsoft.com/office/drawing/2014/main" xmlns="" id="{5F6FFA1E-7F99-97C4-6601-F4B20AC43009}"/>
              </a:ext>
            </a:extLst>
          </p:cNvPr>
          <p:cNvGrpSpPr>
            <a:grpSpLocks/>
          </p:cNvGrpSpPr>
          <p:nvPr/>
        </p:nvGrpSpPr>
        <p:grpSpPr bwMode="auto">
          <a:xfrm>
            <a:off x="2362200" y="1143000"/>
            <a:ext cx="2438400" cy="1752600"/>
            <a:chOff x="5225" y="9335"/>
            <a:chExt cx="2520" cy="1750"/>
          </a:xfrm>
        </p:grpSpPr>
        <p:sp>
          <p:nvSpPr>
            <p:cNvPr id="22" name="AutoShape 27" descr="2">
              <a:extLst>
                <a:ext uri="{FF2B5EF4-FFF2-40B4-BE49-F238E27FC236}">
                  <a16:creationId xmlns:a16="http://schemas.microsoft.com/office/drawing/2014/main" xmlns="" id="{897E84D3-E2B2-2285-4045-2A02DBDC7ECD}"/>
                </a:ext>
              </a:extLst>
            </p:cNvPr>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p:spPr>
          <p:txBody>
            <a:bodyPr lIns="91435" tIns="45718" rIns="91435" bIns="45718"/>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18443" name="Picture 26" descr="cosmoS">
              <a:extLst>
                <a:ext uri="{FF2B5EF4-FFF2-40B4-BE49-F238E27FC236}">
                  <a16:creationId xmlns:a16="http://schemas.microsoft.com/office/drawing/2014/main" xmlns="" id="{594B7847-4BC0-0930-FD9C-32DDFC5D55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25" descr="BOOK2">
              <a:extLst>
                <a:ext uri="{FF2B5EF4-FFF2-40B4-BE49-F238E27FC236}">
                  <a16:creationId xmlns:a16="http://schemas.microsoft.com/office/drawing/2014/main" xmlns="" id="{88513AE3-432D-1C81-F3A8-A4AF9DB964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4" descr="BOOK1">
              <a:extLst>
                <a:ext uri="{FF2B5EF4-FFF2-40B4-BE49-F238E27FC236}">
                  <a16:creationId xmlns:a16="http://schemas.microsoft.com/office/drawing/2014/main" xmlns="" id="{B4D06DF0-0B1B-E0CF-8E18-39357D2E75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23" descr="QUILLPEN">
              <a:extLst>
                <a:ext uri="{FF2B5EF4-FFF2-40B4-BE49-F238E27FC236}">
                  <a16:creationId xmlns:a16="http://schemas.microsoft.com/office/drawing/2014/main" xmlns="" id="{8EBC9163-84CC-B5C2-9963-575768A2DA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 Box 22">
              <a:extLst>
                <a:ext uri="{FF2B5EF4-FFF2-40B4-BE49-F238E27FC236}">
                  <a16:creationId xmlns:a16="http://schemas.microsoft.com/office/drawing/2014/main" xmlns="" id="{8696466B-D4EE-7866-F14F-432161AD39FF}"/>
                </a:ext>
              </a:extLst>
            </p:cNvPr>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800" b="1" i="0" u="none" strike="noStrike" kern="1200" cap="none" spc="0" normalizeH="0" baseline="0" noProof="0">
                  <a:ln>
                    <a:noFill/>
                  </a:ln>
                  <a:solidFill>
                    <a:prstClr val="black"/>
                  </a:solidFill>
                  <a:effectLst/>
                  <a:uLnTx/>
                  <a:uFillTx/>
                  <a:latin typeface="VnBangkok"/>
                  <a:ea typeface="+mn-ea"/>
                  <a:cs typeface="+mn-cs"/>
                </a:rPr>
                <a:t> </a:t>
              </a: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sp>
          <p:nvSpPr>
            <p:cNvPr id="18448" name="Text Box 21">
              <a:extLst>
                <a:ext uri="{FF2B5EF4-FFF2-40B4-BE49-F238E27FC236}">
                  <a16:creationId xmlns:a16="http://schemas.microsoft.com/office/drawing/2014/main" xmlns="" id="{931E3322-8034-2E4A-A35D-4AFA396B92D7}"/>
                </a:ext>
              </a:extLst>
            </p:cNvPr>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8449" name="WordArt 20">
              <a:extLst>
                <a:ext uri="{FF2B5EF4-FFF2-40B4-BE49-F238E27FC236}">
                  <a16:creationId xmlns:a16="http://schemas.microsoft.com/office/drawing/2014/main" xmlns="" id="{68E42D0F-4F23-824B-3AD2-DF07B784535A}"/>
                </a:ext>
              </a:extLst>
            </p:cNvPr>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a:ln>
                    <a:noFill/>
                  </a:ln>
                  <a:solidFill>
                    <a:srgbClr val="FFFFFF"/>
                  </a:solidFill>
                  <a:effectLst/>
                  <a:uLnTx/>
                  <a:uFillTx/>
                  <a:latin typeface="VNbritannic"/>
                  <a:ea typeface="+mn-ea"/>
                  <a:cs typeface="+mn-cs"/>
                </a:rPr>
                <a:t>NÀM </a:t>
              </a:r>
            </a:p>
          </p:txBody>
        </p:sp>
        <p:sp>
          <p:nvSpPr>
            <p:cNvPr id="18450" name="Text Box 19">
              <a:extLst>
                <a:ext uri="{FF2B5EF4-FFF2-40B4-BE49-F238E27FC236}">
                  <a16:creationId xmlns:a16="http://schemas.microsoft.com/office/drawing/2014/main" xmlns="" id="{CE62CACE-AF1E-C0FD-D90F-98843623FE6B}"/>
                </a:ext>
              </a:extLst>
            </p:cNvPr>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pic>
        <p:nvPicPr>
          <p:cNvPr id="18438" name="Picture 6" descr="Gio hoa">
            <a:extLst>
              <a:ext uri="{FF2B5EF4-FFF2-40B4-BE49-F238E27FC236}">
                <a16:creationId xmlns:a16="http://schemas.microsoft.com/office/drawing/2014/main" xmlns="" id="{A85237F5-8DD1-14A6-A14E-895D05663D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741864"/>
            <a:ext cx="21336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WordArt 3">
            <a:extLst>
              <a:ext uri="{FF2B5EF4-FFF2-40B4-BE49-F238E27FC236}">
                <a16:creationId xmlns:a16="http://schemas.microsoft.com/office/drawing/2014/main" xmlns="" id="{C9B20C4C-FB05-3451-C6C4-155C87E24C52}"/>
              </a:ext>
            </a:extLst>
          </p:cNvPr>
          <p:cNvSpPr>
            <a:spLocks noChangeArrowheads="1" noChangeShapeType="1" noTextEdit="1"/>
          </p:cNvSpPr>
          <p:nvPr/>
        </p:nvSpPr>
        <p:spPr bwMode="auto">
          <a:xfrm>
            <a:off x="1919288" y="3625851"/>
            <a:ext cx="8208962" cy="1268413"/>
          </a:xfrm>
          <a:prstGeom prst="rect">
            <a:avLst/>
          </a:prstGeom>
        </p:spPr>
        <p:txBody>
          <a:bodyPr wrap="none" fromWordArt="1">
            <a:prstTxWarp prst="textPlain">
              <a:avLst>
                <a:gd name="adj" fmla="val 5012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Bài</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49:Dãy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số</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liệu</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thống</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kê</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Tiết</a:t>
            </a:r>
            <a:r>
              <a:rPr kumimoji="0" lang="en-US" sz="1800" b="1" i="0" u="none" strike="noStrike" kern="10" cap="none" spc="0" normalizeH="0" baseline="0" noProof="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2</a:t>
            </a:r>
            <a:endPar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GV: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Nguyễn</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Thị</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Trang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p>
        </p:txBody>
      </p:sp>
      <p:sp>
        <p:nvSpPr>
          <p:cNvPr id="18440" name="TextBox 1">
            <a:extLst>
              <a:ext uri="{FF2B5EF4-FFF2-40B4-BE49-F238E27FC236}">
                <a16:creationId xmlns:a16="http://schemas.microsoft.com/office/drawing/2014/main" xmlns="" id="{1928E957-CEBA-C5F0-FA38-BC45DB065EE2}"/>
              </a:ext>
            </a:extLst>
          </p:cNvPr>
          <p:cNvSpPr txBox="1">
            <a:spLocks noChangeArrowheads="1"/>
          </p:cNvSpPr>
          <p:nvPr/>
        </p:nvSpPr>
        <p:spPr bwMode="auto">
          <a:xfrm>
            <a:off x="4313239" y="5602289"/>
            <a:ext cx="5037137"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dirty="0" err="1">
                <a:ln>
                  <a:noFill/>
                </a:ln>
                <a:solidFill>
                  <a:prstClr val="black"/>
                </a:solidFill>
                <a:effectLst/>
                <a:uLnTx/>
                <a:uFillTx/>
                <a:latin typeface="VNI-Times" pitchFamily="2" charset="0"/>
                <a:ea typeface="+mn-ea"/>
                <a:cs typeface="+mn-cs"/>
              </a:rPr>
              <a:t>Năm</a:t>
            </a:r>
            <a:r>
              <a:rPr kumimoji="0" lang="en-US" altLang="en-US" sz="4000" b="1" i="0" u="none" strike="noStrike" kern="1200" cap="none" spc="0" normalizeH="0" baseline="0" noProof="0" dirty="0">
                <a:ln>
                  <a:noFill/>
                </a:ln>
                <a:solidFill>
                  <a:prstClr val="black"/>
                </a:solidFill>
                <a:effectLst/>
                <a:uLnTx/>
                <a:uFillTx/>
                <a:latin typeface="VNI-Times" pitchFamily="2" charset="0"/>
                <a:ea typeface="+mn-ea"/>
                <a:cs typeface="+mn-cs"/>
              </a:rPr>
              <a:t> </a:t>
            </a:r>
            <a:r>
              <a:rPr kumimoji="0" lang="en-US" altLang="en-US" sz="4000" b="1" i="0" u="none" strike="noStrike" kern="1200" cap="none" spc="0" normalizeH="0" baseline="0" noProof="0" dirty="0" err="1">
                <a:ln>
                  <a:noFill/>
                </a:ln>
                <a:solidFill>
                  <a:prstClr val="black"/>
                </a:solidFill>
                <a:effectLst/>
                <a:uLnTx/>
                <a:uFillTx/>
                <a:latin typeface="VNI-Times" pitchFamily="2" charset="0"/>
                <a:ea typeface="+mn-ea"/>
                <a:cs typeface="+mn-cs"/>
              </a:rPr>
              <a:t>học</a:t>
            </a:r>
            <a:r>
              <a:rPr kumimoji="0" lang="en-US" altLang="en-US" sz="4000" b="1" i="0" u="none" strike="noStrike" kern="1200" cap="none" spc="0" normalizeH="0" baseline="0" noProof="0" dirty="0">
                <a:ln>
                  <a:noFill/>
                </a:ln>
                <a:solidFill>
                  <a:prstClr val="black"/>
                </a:solidFill>
                <a:effectLst/>
                <a:uLnTx/>
                <a:uFillTx/>
                <a:latin typeface="VNI-Times" pitchFamily="2" charset="0"/>
                <a:ea typeface="+mn-ea"/>
                <a:cs typeface="+mn-cs"/>
              </a:rPr>
              <a:t>: 2024-2025</a:t>
            </a:r>
          </a:p>
        </p:txBody>
      </p:sp>
      <p:sp>
        <p:nvSpPr>
          <p:cNvPr id="18441" name="TextBox 1">
            <a:extLst>
              <a:ext uri="{FF2B5EF4-FFF2-40B4-BE49-F238E27FC236}">
                <a16:creationId xmlns:a16="http://schemas.microsoft.com/office/drawing/2014/main" xmlns="" id="{9603FB8E-89F8-54C4-C556-39C0DAC02725}"/>
              </a:ext>
            </a:extLst>
          </p:cNvPr>
          <p:cNvSpPr txBox="1">
            <a:spLocks noChangeArrowheads="1"/>
          </p:cNvSpPr>
          <p:nvPr/>
        </p:nvSpPr>
        <p:spPr bwMode="auto">
          <a:xfrm>
            <a:off x="6891338" y="4799014"/>
            <a:ext cx="2036762"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vi-VN" altLang="en-US" sz="4000" b="1" i="0" u="none" strike="noStrike" kern="1200" cap="none" spc="0" normalizeH="0" baseline="0" noProof="0" dirty="0">
                <a:ln>
                  <a:noFill/>
                </a:ln>
                <a:solidFill>
                  <a:prstClr val="black"/>
                </a:solidFill>
                <a:effectLst/>
                <a:uLnTx/>
                <a:uFillTx/>
                <a:latin typeface="VNI-Times" pitchFamily="2" charset="0"/>
                <a:ea typeface="+mn-ea"/>
                <a:cs typeface="+mn-cs"/>
              </a:rPr>
              <a:t>Lớp </a:t>
            </a:r>
            <a:r>
              <a:rPr kumimoji="0" lang="en-US" altLang="en-US" sz="4000" b="1" i="0" u="none" strike="noStrike" kern="1200" cap="none" spc="0" normalizeH="0" baseline="0" noProof="0" dirty="0">
                <a:ln>
                  <a:noFill/>
                </a:ln>
                <a:solidFill>
                  <a:prstClr val="black"/>
                </a:solidFill>
                <a:effectLst/>
                <a:uLnTx/>
                <a:uFillTx/>
                <a:latin typeface="VNI-Times" pitchFamily="2" charset="0"/>
                <a:ea typeface="+mn-ea"/>
                <a:cs typeface="+mn-cs"/>
              </a:rPr>
              <a:t>4A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xmlns=""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xmlns="" id="{26DA287F-80C3-BFDD-2792-4403BD97486B}"/>
              </a:ext>
            </a:extLst>
          </p:cNvPr>
          <p:cNvSpPr txBox="1"/>
          <p:nvPr/>
        </p:nvSpPr>
        <p:spPr>
          <a:xfrm>
            <a:off x="1409699" y="332578"/>
            <a:ext cx="9959971" cy="1815882"/>
          </a:xfrm>
          <a:prstGeom prst="rect">
            <a:avLst/>
          </a:prstGeom>
          <a:noFill/>
        </p:spPr>
        <p:txBody>
          <a:bodyPr wrap="square" rtlCol="0">
            <a:spAutoFit/>
          </a:bodyPr>
          <a:lstStyle/>
          <a:p>
            <a:pPr lvl="0" algn="just"/>
            <a:r>
              <a:rPr lang="vi-VN" sz="2800" dirty="0">
                <a:solidFill>
                  <a:prstClr val="black"/>
                </a:solidFill>
                <a:latin typeface="Calibri" panose="020F0502020204030204" pitchFamily="34" charset="0"/>
                <a:cs typeface="Calibri" panose="020F0502020204030204" pitchFamily="34" charset="0"/>
              </a:rPr>
              <a:t>Việt cùng bố trồng 5 chậu dâu tây. Bắt đầu từ Chủ nhật tuần trước, ngày nào Việt cũng hái dâu tây. Vào mỗi buổi tối, Việt đều ghi lại tổng số quả dâu tây hái được trong ngày và nhận được một dãy số liệu như sau: 2, 3, 4, 5, 7, 8, 10, 13.</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xmlns="" id="{25BA7AEC-FA99-42E9-8D9C-10CEB8280897}"/>
              </a:ext>
            </a:extLst>
          </p:cNvPr>
          <p:cNvSpPr/>
          <p:nvPr/>
        </p:nvSpPr>
        <p:spPr>
          <a:xfrm>
            <a:off x="726954" y="453641"/>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3" name="TextBox 2">
            <a:extLst>
              <a:ext uri="{FF2B5EF4-FFF2-40B4-BE49-F238E27FC236}">
                <a16:creationId xmlns:a16="http://schemas.microsoft.com/office/drawing/2014/main" xmlns="" id="{2CBF69DC-F079-D897-4128-DFD6C4BFBECB}"/>
              </a:ext>
            </a:extLst>
          </p:cNvPr>
          <p:cNvSpPr txBox="1"/>
          <p:nvPr/>
        </p:nvSpPr>
        <p:spPr>
          <a:xfrm>
            <a:off x="1123950" y="2286000"/>
            <a:ext cx="10506075" cy="3257174"/>
          </a:xfrm>
          <a:prstGeom prst="rect">
            <a:avLst/>
          </a:prstGeom>
          <a:noFill/>
        </p:spPr>
        <p:txBody>
          <a:bodyPr wrap="square" rtlCol="0">
            <a:spAutoFit/>
          </a:bodyPr>
          <a:lstStyle/>
          <a:p>
            <a:pPr algn="just">
              <a:lnSpc>
                <a:spcPct val="150000"/>
              </a:lnSpc>
            </a:pPr>
            <a:r>
              <a:rPr lang="vi-VN" sz="2800" b="1" dirty="0">
                <a:latin typeface="Calibri" panose="020F0502020204030204" pitchFamily="34" charset="0"/>
                <a:cs typeface="Calibri" panose="020F0502020204030204" pitchFamily="34" charset="0"/>
              </a:rPr>
              <a:t>Dựa vào dãy số liệu đó và trả lời câu hỏi.</a:t>
            </a:r>
          </a:p>
          <a:p>
            <a:pPr algn="just">
              <a:lnSpc>
                <a:spcPct val="150000"/>
              </a:lnSpc>
            </a:pPr>
            <a:r>
              <a:rPr lang="vi-VN" sz="2800" dirty="0">
                <a:latin typeface="Calibri" panose="020F0502020204030204" pitchFamily="34" charset="0"/>
                <a:cs typeface="Calibri" panose="020F0502020204030204" pitchFamily="34" charset="0"/>
              </a:rPr>
              <a:t>a) Việt đã hái dâu tây trong bao nhiêu ngày?</a:t>
            </a:r>
          </a:p>
          <a:p>
            <a:pPr algn="just">
              <a:lnSpc>
                <a:spcPct val="150000"/>
              </a:lnSpc>
            </a:pPr>
            <a:r>
              <a:rPr lang="vi-VN" sz="2800" dirty="0">
                <a:latin typeface="Calibri" panose="020F0502020204030204" pitchFamily="34" charset="0"/>
                <a:cs typeface="Calibri" panose="020F0502020204030204" pitchFamily="34" charset="0"/>
              </a:rPr>
              <a:t>b) Vào ngày nào, Việt hái được ít dâu tây nhất?</a:t>
            </a:r>
          </a:p>
          <a:p>
            <a:pPr algn="just">
              <a:lnSpc>
                <a:spcPct val="150000"/>
              </a:lnSpc>
            </a:pPr>
            <a:r>
              <a:rPr lang="vi-VN" sz="2800" dirty="0">
                <a:latin typeface="Calibri" panose="020F0502020204030204" pitchFamily="34" charset="0"/>
                <a:cs typeface="Calibri" panose="020F0502020204030204" pitchFamily="34" charset="0"/>
              </a:rPr>
              <a:t>c) Số lượng dâu tây mà Việt hái được trong các ngày đó là tăng hay giảm sau mỗi ngày?</a:t>
            </a:r>
            <a:endParaRPr lang="en-US" sz="2800"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xmlns="" id="{8957F580-C85E-6115-54D7-DF31634A1B85}"/>
              </a:ext>
            </a:extLst>
          </p:cNvPr>
          <p:cNvSpPr/>
          <p:nvPr/>
        </p:nvSpPr>
        <p:spPr>
          <a:xfrm>
            <a:off x="7686676" y="2962275"/>
            <a:ext cx="1562099" cy="5810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solidFill>
                  <a:srgbClr val="FF0000"/>
                </a:solidFill>
              </a:rPr>
              <a:t>8 </a:t>
            </a:r>
            <a:r>
              <a:rPr lang="fr-FR" sz="3200" dirty="0" err="1">
                <a:solidFill>
                  <a:srgbClr val="FF0000"/>
                </a:solidFill>
              </a:rPr>
              <a:t>ngày</a:t>
            </a:r>
            <a:endParaRPr lang="en-US" sz="3200" dirty="0">
              <a:solidFill>
                <a:srgbClr val="FF0000"/>
              </a:solidFill>
            </a:endParaRPr>
          </a:p>
        </p:txBody>
      </p:sp>
      <p:sp>
        <p:nvSpPr>
          <p:cNvPr id="8" name="Rectangle: Rounded Corners 7">
            <a:extLst>
              <a:ext uri="{FF2B5EF4-FFF2-40B4-BE49-F238E27FC236}">
                <a16:creationId xmlns:a16="http://schemas.microsoft.com/office/drawing/2014/main" xmlns="" id="{CA6C19A6-A106-8758-8318-9CD5A4C7C81D}"/>
              </a:ext>
            </a:extLst>
          </p:cNvPr>
          <p:cNvSpPr/>
          <p:nvPr/>
        </p:nvSpPr>
        <p:spPr>
          <a:xfrm>
            <a:off x="7991476" y="3733800"/>
            <a:ext cx="2809874" cy="6191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err="1">
                <a:solidFill>
                  <a:srgbClr val="FF0000"/>
                </a:solidFill>
              </a:rPr>
              <a:t>Ngày</a:t>
            </a:r>
            <a:r>
              <a:rPr lang="fr-FR" sz="3200" dirty="0">
                <a:solidFill>
                  <a:srgbClr val="FF0000"/>
                </a:solidFill>
              </a:rPr>
              <a:t> </a:t>
            </a:r>
            <a:r>
              <a:rPr lang="fr-FR" sz="3200" dirty="0" err="1">
                <a:solidFill>
                  <a:srgbClr val="FF0000"/>
                </a:solidFill>
              </a:rPr>
              <a:t>thứ</a:t>
            </a:r>
            <a:r>
              <a:rPr lang="fr-FR" sz="3200" dirty="0">
                <a:solidFill>
                  <a:srgbClr val="FF0000"/>
                </a:solidFill>
              </a:rPr>
              <a:t> </a:t>
            </a:r>
            <a:r>
              <a:rPr lang="fr-FR" sz="3200" dirty="0" err="1">
                <a:solidFill>
                  <a:srgbClr val="FF0000"/>
                </a:solidFill>
              </a:rPr>
              <a:t>nhất</a:t>
            </a:r>
            <a:endParaRPr lang="en-US" sz="3200" dirty="0">
              <a:solidFill>
                <a:srgbClr val="FF0000"/>
              </a:solidFill>
            </a:endParaRPr>
          </a:p>
        </p:txBody>
      </p:sp>
      <p:sp>
        <p:nvSpPr>
          <p:cNvPr id="9" name="Rectangle: Rounded Corners 8">
            <a:extLst>
              <a:ext uri="{FF2B5EF4-FFF2-40B4-BE49-F238E27FC236}">
                <a16:creationId xmlns:a16="http://schemas.microsoft.com/office/drawing/2014/main" xmlns="" id="{51C360F4-49EC-E771-5C27-46DEDDCEAB2A}"/>
              </a:ext>
            </a:extLst>
          </p:cNvPr>
          <p:cNvSpPr/>
          <p:nvPr/>
        </p:nvSpPr>
        <p:spPr>
          <a:xfrm>
            <a:off x="4171950" y="4962525"/>
            <a:ext cx="3638549" cy="6191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err="1">
                <a:solidFill>
                  <a:srgbClr val="FF0000"/>
                </a:solidFill>
              </a:rPr>
              <a:t>Tăng</a:t>
            </a:r>
            <a:r>
              <a:rPr lang="fr-FR" sz="3200" dirty="0">
                <a:solidFill>
                  <a:srgbClr val="FF0000"/>
                </a:solidFill>
              </a:rPr>
              <a:t> </a:t>
            </a:r>
            <a:r>
              <a:rPr lang="fr-FR" sz="3200" dirty="0" err="1">
                <a:solidFill>
                  <a:srgbClr val="FF0000"/>
                </a:solidFill>
              </a:rPr>
              <a:t>sau</a:t>
            </a:r>
            <a:r>
              <a:rPr lang="fr-FR" sz="3200" dirty="0">
                <a:solidFill>
                  <a:srgbClr val="FF0000"/>
                </a:solidFill>
              </a:rPr>
              <a:t> </a:t>
            </a:r>
            <a:r>
              <a:rPr lang="fr-FR" sz="3200" dirty="0" err="1">
                <a:solidFill>
                  <a:srgbClr val="FF0000"/>
                </a:solidFill>
              </a:rPr>
              <a:t>mỗi</a:t>
            </a:r>
            <a:r>
              <a:rPr lang="fr-FR" sz="3200" dirty="0">
                <a:solidFill>
                  <a:srgbClr val="FF0000"/>
                </a:solidFill>
              </a:rPr>
              <a:t> </a:t>
            </a:r>
            <a:r>
              <a:rPr lang="fr-FR" sz="3200" dirty="0" err="1">
                <a:solidFill>
                  <a:srgbClr val="FF0000"/>
                </a:solidFill>
              </a:rPr>
              <a:t>ngày</a:t>
            </a:r>
            <a:endParaRPr lang="en-US" sz="3200" dirty="0">
              <a:solidFill>
                <a:srgbClr val="FF0000"/>
              </a:solidFill>
            </a:endParaRPr>
          </a:p>
        </p:txBody>
      </p:sp>
    </p:spTree>
    <p:extLst>
      <p:ext uri="{BB962C8B-B14F-4D97-AF65-F5344CB8AC3E}">
        <p14:creationId xmlns:p14="http://schemas.microsoft.com/office/powerpoint/2010/main" val="18780933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3" grpId="0"/>
      <p:bldP spid="6"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xmlns="" id="{5EDA13FA-52E6-BE1A-FEDF-A2A8F414FB17}"/>
              </a:ext>
            </a:extLst>
          </p:cNvPr>
          <p:cNvSpPr/>
          <p:nvPr/>
        </p:nvSpPr>
        <p:spPr>
          <a:xfrm>
            <a:off x="304760" y="186289"/>
            <a:ext cx="11556314" cy="6509785"/>
          </a:xfrm>
          <a:custGeom>
            <a:avLst/>
            <a:gdLst>
              <a:gd name="connsiteX0" fmla="*/ 0 w 11556314"/>
              <a:gd name="connsiteY0" fmla="*/ 1084986 h 6509785"/>
              <a:gd name="connsiteX1" fmla="*/ 1084986 w 11556314"/>
              <a:gd name="connsiteY1" fmla="*/ 0 h 6509785"/>
              <a:gd name="connsiteX2" fmla="*/ 10471328 w 11556314"/>
              <a:gd name="connsiteY2" fmla="*/ 0 h 6509785"/>
              <a:gd name="connsiteX3" fmla="*/ 11556314 w 11556314"/>
              <a:gd name="connsiteY3" fmla="*/ 1084986 h 6509785"/>
              <a:gd name="connsiteX4" fmla="*/ 11556314 w 11556314"/>
              <a:gd name="connsiteY4" fmla="*/ 5424799 h 6509785"/>
              <a:gd name="connsiteX5" fmla="*/ 10471328 w 11556314"/>
              <a:gd name="connsiteY5" fmla="*/ 6509785 h 6509785"/>
              <a:gd name="connsiteX6" fmla="*/ 1084986 w 11556314"/>
              <a:gd name="connsiteY6" fmla="*/ 6509785 h 6509785"/>
              <a:gd name="connsiteX7" fmla="*/ 0 w 11556314"/>
              <a:gd name="connsiteY7" fmla="*/ 5424799 h 6509785"/>
              <a:gd name="connsiteX8" fmla="*/ 0 w 11556314"/>
              <a:gd name="connsiteY8" fmla="*/ 1084986 h 6509785"/>
              <a:gd name="connsiteX0" fmla="*/ 0 w 11556314"/>
              <a:gd name="connsiteY0" fmla="*/ 1084986 h 6509785"/>
              <a:gd name="connsiteX1" fmla="*/ 1084986 w 11556314"/>
              <a:gd name="connsiteY1" fmla="*/ 0 h 6509785"/>
              <a:gd name="connsiteX2" fmla="*/ 10471328 w 11556314"/>
              <a:gd name="connsiteY2" fmla="*/ 0 h 6509785"/>
              <a:gd name="connsiteX3" fmla="*/ 11556314 w 11556314"/>
              <a:gd name="connsiteY3" fmla="*/ 1084986 h 6509785"/>
              <a:gd name="connsiteX4" fmla="*/ 11556314 w 11556314"/>
              <a:gd name="connsiteY4" fmla="*/ 5424799 h 6509785"/>
              <a:gd name="connsiteX5" fmla="*/ 10471328 w 11556314"/>
              <a:gd name="connsiteY5" fmla="*/ 6509785 h 6509785"/>
              <a:gd name="connsiteX6" fmla="*/ 1084986 w 11556314"/>
              <a:gd name="connsiteY6" fmla="*/ 6509785 h 6509785"/>
              <a:gd name="connsiteX7" fmla="*/ 0 w 11556314"/>
              <a:gd name="connsiteY7" fmla="*/ 5424799 h 6509785"/>
              <a:gd name="connsiteX8" fmla="*/ 0 w 11556314"/>
              <a:gd name="connsiteY8" fmla="*/ 1084986 h 650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509785" fill="none" extrusionOk="0">
                <a:moveTo>
                  <a:pt x="0" y="1084986"/>
                </a:moveTo>
                <a:cubicBezTo>
                  <a:pt x="-199082" y="498144"/>
                  <a:pt x="472243" y="76780"/>
                  <a:pt x="1084986" y="0"/>
                </a:cubicBezTo>
                <a:cubicBezTo>
                  <a:pt x="2288131" y="370383"/>
                  <a:pt x="6525575" y="-758920"/>
                  <a:pt x="10471328" y="0"/>
                </a:cubicBezTo>
                <a:cubicBezTo>
                  <a:pt x="11109057" y="-50798"/>
                  <a:pt x="11604158" y="499850"/>
                  <a:pt x="11556314" y="1084986"/>
                </a:cubicBezTo>
                <a:cubicBezTo>
                  <a:pt x="11577614" y="2025527"/>
                  <a:pt x="11534105" y="4270568"/>
                  <a:pt x="11556314" y="5424799"/>
                </a:cubicBezTo>
                <a:cubicBezTo>
                  <a:pt x="11502246" y="6002869"/>
                  <a:pt x="10942449" y="6566280"/>
                  <a:pt x="10471328" y="6509785"/>
                </a:cubicBezTo>
                <a:cubicBezTo>
                  <a:pt x="6554721" y="6963495"/>
                  <a:pt x="3846155" y="6376742"/>
                  <a:pt x="1084986" y="6509785"/>
                </a:cubicBezTo>
                <a:cubicBezTo>
                  <a:pt x="457522" y="6726686"/>
                  <a:pt x="-59175" y="6074970"/>
                  <a:pt x="0" y="5424799"/>
                </a:cubicBezTo>
                <a:cubicBezTo>
                  <a:pt x="56433" y="4376098"/>
                  <a:pt x="55467" y="1698956"/>
                  <a:pt x="0" y="1084986"/>
                </a:cubicBezTo>
                <a:close/>
              </a:path>
              <a:path w="11556314" h="6509785" stroke="0" extrusionOk="0">
                <a:moveTo>
                  <a:pt x="0" y="1084986"/>
                </a:moveTo>
                <a:cubicBezTo>
                  <a:pt x="31535" y="527340"/>
                  <a:pt x="577485" y="23988"/>
                  <a:pt x="1084986" y="0"/>
                </a:cubicBezTo>
                <a:cubicBezTo>
                  <a:pt x="2102848" y="-207970"/>
                  <a:pt x="7489441" y="57197"/>
                  <a:pt x="10471328" y="0"/>
                </a:cubicBezTo>
                <a:cubicBezTo>
                  <a:pt x="11071177" y="-1462"/>
                  <a:pt x="11462999" y="602477"/>
                  <a:pt x="11556314" y="1084986"/>
                </a:cubicBezTo>
                <a:cubicBezTo>
                  <a:pt x="11618076" y="2740938"/>
                  <a:pt x="11700922" y="3430932"/>
                  <a:pt x="11556314" y="5424799"/>
                </a:cubicBezTo>
                <a:cubicBezTo>
                  <a:pt x="11643468" y="6221874"/>
                  <a:pt x="11074662" y="6420262"/>
                  <a:pt x="10471328" y="6509785"/>
                </a:cubicBezTo>
                <a:cubicBezTo>
                  <a:pt x="7202018" y="6340754"/>
                  <a:pt x="3923264" y="6591913"/>
                  <a:pt x="1084986" y="6509785"/>
                </a:cubicBezTo>
                <a:cubicBezTo>
                  <a:pt x="377887" y="6437966"/>
                  <a:pt x="-176327" y="5992584"/>
                  <a:pt x="0" y="5424799"/>
                </a:cubicBezTo>
                <a:cubicBezTo>
                  <a:pt x="-155171" y="4252324"/>
                  <a:pt x="-71933" y="1650933"/>
                  <a:pt x="0" y="1084986"/>
                </a:cubicBezTo>
                <a:close/>
              </a:path>
              <a:path w="11556314" h="6509785" fill="none" stroke="0" extrusionOk="0">
                <a:moveTo>
                  <a:pt x="0" y="1084986"/>
                </a:moveTo>
                <a:cubicBezTo>
                  <a:pt x="-7048" y="481150"/>
                  <a:pt x="527013" y="49102"/>
                  <a:pt x="1084986" y="0"/>
                </a:cubicBezTo>
                <a:cubicBezTo>
                  <a:pt x="2754253" y="-474426"/>
                  <a:pt x="6421463" y="-13756"/>
                  <a:pt x="10471328" y="0"/>
                </a:cubicBezTo>
                <a:cubicBezTo>
                  <a:pt x="11060838" y="-89132"/>
                  <a:pt x="11558765" y="542880"/>
                  <a:pt x="11556314" y="1084986"/>
                </a:cubicBezTo>
                <a:cubicBezTo>
                  <a:pt x="11670043" y="1817243"/>
                  <a:pt x="11471398" y="4160686"/>
                  <a:pt x="11556314" y="5424799"/>
                </a:cubicBezTo>
                <a:cubicBezTo>
                  <a:pt x="11531829" y="6042650"/>
                  <a:pt x="10980709" y="6546864"/>
                  <a:pt x="10471328" y="6509785"/>
                </a:cubicBezTo>
                <a:cubicBezTo>
                  <a:pt x="6715961" y="6427650"/>
                  <a:pt x="3868578" y="6358951"/>
                  <a:pt x="1084986" y="6509785"/>
                </a:cubicBezTo>
                <a:cubicBezTo>
                  <a:pt x="443261" y="6502359"/>
                  <a:pt x="-96352" y="6025832"/>
                  <a:pt x="0" y="5424799"/>
                </a:cubicBezTo>
                <a:cubicBezTo>
                  <a:pt x="-12271" y="4258742"/>
                  <a:pt x="19821" y="1749419"/>
                  <a:pt x="0" y="108498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custGeom>
                    <a:avLst/>
                    <a:gdLst>
                      <a:gd name="connsiteX0" fmla="*/ 0 w 11556314"/>
                      <a:gd name="connsiteY0" fmla="*/ 1084986 h 6509785"/>
                      <a:gd name="connsiteX1" fmla="*/ 1084986 w 11556314"/>
                      <a:gd name="connsiteY1" fmla="*/ 0 h 6509785"/>
                      <a:gd name="connsiteX2" fmla="*/ 10471328 w 11556314"/>
                      <a:gd name="connsiteY2" fmla="*/ 0 h 6509785"/>
                      <a:gd name="connsiteX3" fmla="*/ 11556314 w 11556314"/>
                      <a:gd name="connsiteY3" fmla="*/ 1084986 h 6509785"/>
                      <a:gd name="connsiteX4" fmla="*/ 11556314 w 11556314"/>
                      <a:gd name="connsiteY4" fmla="*/ 5424799 h 6509785"/>
                      <a:gd name="connsiteX5" fmla="*/ 10471328 w 11556314"/>
                      <a:gd name="connsiteY5" fmla="*/ 6509785 h 6509785"/>
                      <a:gd name="connsiteX6" fmla="*/ 1084986 w 11556314"/>
                      <a:gd name="connsiteY6" fmla="*/ 6509785 h 6509785"/>
                      <a:gd name="connsiteX7" fmla="*/ 0 w 11556314"/>
                      <a:gd name="connsiteY7" fmla="*/ 5424799 h 6509785"/>
                      <a:gd name="connsiteX8" fmla="*/ 0 w 11556314"/>
                      <a:gd name="connsiteY8" fmla="*/ 1084986 h 650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509785" fill="none" extrusionOk="0">
                        <a:moveTo>
                          <a:pt x="0" y="1084986"/>
                        </a:moveTo>
                        <a:cubicBezTo>
                          <a:pt x="-104002" y="492232"/>
                          <a:pt x="476524" y="52471"/>
                          <a:pt x="1084986" y="0"/>
                        </a:cubicBezTo>
                        <a:cubicBezTo>
                          <a:pt x="2369788" y="77600"/>
                          <a:pt x="6303327" y="-27269"/>
                          <a:pt x="10471328" y="0"/>
                        </a:cubicBezTo>
                        <a:cubicBezTo>
                          <a:pt x="11083456" y="-17026"/>
                          <a:pt x="11568070" y="489226"/>
                          <a:pt x="11556314" y="1084986"/>
                        </a:cubicBezTo>
                        <a:cubicBezTo>
                          <a:pt x="11665314" y="1893590"/>
                          <a:pt x="11478105" y="4239954"/>
                          <a:pt x="11556314" y="5424799"/>
                        </a:cubicBezTo>
                        <a:cubicBezTo>
                          <a:pt x="11515407" y="6008018"/>
                          <a:pt x="11005846" y="6538321"/>
                          <a:pt x="10471328" y="6509785"/>
                        </a:cubicBezTo>
                        <a:cubicBezTo>
                          <a:pt x="6623409" y="6558962"/>
                          <a:pt x="3891559" y="6387083"/>
                          <a:pt x="1084986" y="6509785"/>
                        </a:cubicBezTo>
                        <a:cubicBezTo>
                          <a:pt x="472236" y="6613686"/>
                          <a:pt x="-22050" y="6043005"/>
                          <a:pt x="0" y="5424799"/>
                        </a:cubicBezTo>
                        <a:cubicBezTo>
                          <a:pt x="47022" y="4316917"/>
                          <a:pt x="104569" y="1748040"/>
                          <a:pt x="0" y="1084986"/>
                        </a:cubicBezTo>
                        <a:close/>
                      </a:path>
                      <a:path w="11556314" h="6509785" stroke="0" extrusionOk="0">
                        <a:moveTo>
                          <a:pt x="0" y="1084986"/>
                        </a:moveTo>
                        <a:cubicBezTo>
                          <a:pt x="18064" y="483700"/>
                          <a:pt x="513429" y="-1846"/>
                          <a:pt x="1084986" y="0"/>
                        </a:cubicBezTo>
                        <a:cubicBezTo>
                          <a:pt x="2183828" y="-129276"/>
                          <a:pt x="7787593" y="-77778"/>
                          <a:pt x="10471328" y="0"/>
                        </a:cubicBezTo>
                        <a:cubicBezTo>
                          <a:pt x="11067917" y="-8391"/>
                          <a:pt x="11537149" y="596272"/>
                          <a:pt x="11556314" y="1084986"/>
                        </a:cubicBezTo>
                        <a:cubicBezTo>
                          <a:pt x="11637913" y="2810712"/>
                          <a:pt x="11710614" y="3406918"/>
                          <a:pt x="11556314" y="5424799"/>
                        </a:cubicBezTo>
                        <a:cubicBezTo>
                          <a:pt x="11602785" y="6122023"/>
                          <a:pt x="11047135" y="6517743"/>
                          <a:pt x="10471328" y="6509785"/>
                        </a:cubicBezTo>
                        <a:cubicBezTo>
                          <a:pt x="5835638" y="6554005"/>
                          <a:pt x="3739401" y="6480403"/>
                          <a:pt x="1084986" y="6509785"/>
                        </a:cubicBezTo>
                        <a:cubicBezTo>
                          <a:pt x="458807" y="6406205"/>
                          <a:pt x="-70595" y="6007704"/>
                          <a:pt x="0" y="5424799"/>
                        </a:cubicBezTo>
                        <a:cubicBezTo>
                          <a:pt x="-159954" y="4305871"/>
                          <a:pt x="22140" y="1645118"/>
                          <a:pt x="0" y="1084986"/>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26DA287F-80C3-BFDD-2792-4403BD97486B}"/>
              </a:ext>
            </a:extLst>
          </p:cNvPr>
          <p:cNvSpPr txBox="1"/>
          <p:nvPr/>
        </p:nvSpPr>
        <p:spPr>
          <a:xfrm>
            <a:off x="1524121" y="399254"/>
            <a:ext cx="9877304" cy="1477328"/>
          </a:xfrm>
          <a:prstGeom prst="rect">
            <a:avLst/>
          </a:prstGeom>
          <a:noFill/>
        </p:spPr>
        <p:txBody>
          <a:bodyPr wrap="square" rtlCol="0">
            <a:spAutoFit/>
          </a:bodyPr>
          <a:lstStyle/>
          <a:p>
            <a:pPr lvl="0" algn="just"/>
            <a:r>
              <a:rPr lang="vi-VN" sz="3000" dirty="0">
                <a:solidFill>
                  <a:prstClr val="black"/>
                </a:solidFill>
                <a:latin typeface="Calibri" panose="020F0502020204030204" pitchFamily="34" charset="0"/>
                <a:cs typeface="Calibri" panose="020F0502020204030204" pitchFamily="34" charset="0"/>
              </a:rPr>
              <a:t>Cho dãy số liệu về thời gian tập thể dục mỗi ngày của các thành viên trong gia đình Mai như sau: 20 phút, 40 phút, 10 phút, 50 phút, 30 phút.</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xmlns="" id="{25BA7AEC-FA99-42E9-8D9C-10CEB8280897}"/>
              </a:ext>
            </a:extLst>
          </p:cNvPr>
          <p:cNvSpPr/>
          <p:nvPr/>
        </p:nvSpPr>
        <p:spPr>
          <a:xfrm>
            <a:off x="698379" y="520316"/>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xmlns="" id="{6AE4253F-6164-3AFE-B730-122FDF23D244}"/>
              </a:ext>
            </a:extLst>
          </p:cNvPr>
          <p:cNvSpPr txBox="1"/>
          <p:nvPr/>
        </p:nvSpPr>
        <p:spPr>
          <a:xfrm>
            <a:off x="1038346" y="1961354"/>
            <a:ext cx="9877304" cy="286232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Hỏi:</a:t>
            </a:r>
          </a:p>
          <a:p>
            <a:pPr lvl="0" algn="just"/>
            <a:r>
              <a:rPr lang="vi-VN" sz="3000" dirty="0">
                <a:solidFill>
                  <a:prstClr val="black"/>
                </a:solidFill>
                <a:latin typeface="Calibri" panose="020F0502020204030204" pitchFamily="34" charset="0"/>
                <a:cs typeface="Calibri" panose="020F0502020204030204" pitchFamily="34" charset="0"/>
              </a:rPr>
              <a:t>a) Gia đình Mai có bao nhiêu thành viên?</a:t>
            </a:r>
          </a:p>
          <a:p>
            <a:pPr lvl="0" algn="just"/>
            <a:endParaRPr lang="en-US" sz="3000" dirty="0">
              <a:solidFill>
                <a:prstClr val="black"/>
              </a:solidFill>
              <a:latin typeface="Calibri" panose="020F0502020204030204" pitchFamily="34" charset="0"/>
              <a:cs typeface="Calibri" panose="020F0502020204030204" pitchFamily="34" charset="0"/>
            </a:endParaRPr>
          </a:p>
          <a:p>
            <a:pPr lvl="0" algn="just"/>
            <a:endParaRPr lang="vi-VN" sz="3000" dirty="0">
              <a:solidFill>
                <a:prstClr val="black"/>
              </a:solidFill>
              <a:latin typeface="Calibri" panose="020F0502020204030204" pitchFamily="34" charset="0"/>
              <a:cs typeface="Calibri" panose="020F0502020204030204" pitchFamily="34" charset="0"/>
            </a:endParaRPr>
          </a:p>
          <a:p>
            <a:pPr lvl="0" algn="just"/>
            <a:r>
              <a:rPr lang="vi-VN" sz="3000" dirty="0">
                <a:solidFill>
                  <a:prstClr val="black"/>
                </a:solidFill>
                <a:latin typeface="Calibri" panose="020F0502020204030204" pitchFamily="34" charset="0"/>
                <a:cs typeface="Calibri" panose="020F0502020204030204" pitchFamily="34" charset="0"/>
              </a:rPr>
              <a:t>b) Trung bình mỗi thành viên trong gia đình Mai dành bao nhiêu phút một ngày để tập thể dục?</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xmlns="" id="{8EACC9D5-86BB-B56B-8203-CE146C8E476D}"/>
              </a:ext>
            </a:extLst>
          </p:cNvPr>
          <p:cNvSpPr/>
          <p:nvPr/>
        </p:nvSpPr>
        <p:spPr>
          <a:xfrm>
            <a:off x="1143001" y="3067050"/>
            <a:ext cx="6934199" cy="5810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solidFill>
                  <a:srgbClr val="FF0000"/>
                </a:solidFill>
              </a:rPr>
              <a:t>Gia </a:t>
            </a:r>
            <a:r>
              <a:rPr lang="fr-FR" sz="3200" dirty="0" err="1">
                <a:solidFill>
                  <a:srgbClr val="FF0000"/>
                </a:solidFill>
              </a:rPr>
              <a:t>đình</a:t>
            </a:r>
            <a:r>
              <a:rPr lang="fr-FR" sz="3200" dirty="0">
                <a:solidFill>
                  <a:srgbClr val="FF0000"/>
                </a:solidFill>
              </a:rPr>
              <a:t> Mai </a:t>
            </a:r>
            <a:r>
              <a:rPr lang="fr-FR" sz="3200" dirty="0" err="1">
                <a:solidFill>
                  <a:srgbClr val="FF0000"/>
                </a:solidFill>
              </a:rPr>
              <a:t>có</a:t>
            </a:r>
            <a:r>
              <a:rPr lang="fr-FR" sz="3200" dirty="0">
                <a:solidFill>
                  <a:srgbClr val="FF0000"/>
                </a:solidFill>
              </a:rPr>
              <a:t> </a:t>
            </a:r>
            <a:r>
              <a:rPr lang="fr-FR" sz="3200" dirty="0" err="1">
                <a:solidFill>
                  <a:srgbClr val="FF0000"/>
                </a:solidFill>
              </a:rPr>
              <a:t>tất</a:t>
            </a:r>
            <a:r>
              <a:rPr lang="fr-FR" sz="3200" dirty="0">
                <a:solidFill>
                  <a:srgbClr val="FF0000"/>
                </a:solidFill>
              </a:rPr>
              <a:t> </a:t>
            </a:r>
            <a:r>
              <a:rPr lang="fr-FR" sz="3200" dirty="0" err="1">
                <a:solidFill>
                  <a:srgbClr val="FF0000"/>
                </a:solidFill>
              </a:rPr>
              <a:t>cả</a:t>
            </a:r>
            <a:r>
              <a:rPr lang="fr-FR" sz="3200" dirty="0">
                <a:solidFill>
                  <a:srgbClr val="FF0000"/>
                </a:solidFill>
              </a:rPr>
              <a:t> là 5 </a:t>
            </a:r>
            <a:r>
              <a:rPr lang="fr-FR" sz="3200" dirty="0" err="1">
                <a:solidFill>
                  <a:srgbClr val="FF0000"/>
                </a:solidFill>
              </a:rPr>
              <a:t>thành</a:t>
            </a:r>
            <a:r>
              <a:rPr lang="fr-FR" sz="3200" dirty="0">
                <a:solidFill>
                  <a:srgbClr val="FF0000"/>
                </a:solidFill>
              </a:rPr>
              <a:t> </a:t>
            </a:r>
            <a:r>
              <a:rPr lang="fr-FR" sz="3200" dirty="0" err="1">
                <a:solidFill>
                  <a:srgbClr val="FF0000"/>
                </a:solidFill>
              </a:rPr>
              <a:t>viên</a:t>
            </a:r>
            <a:r>
              <a:rPr lang="fr-FR" sz="3200" dirty="0">
                <a:solidFill>
                  <a:srgbClr val="FF0000"/>
                </a:solidFill>
              </a:rPr>
              <a:t>.</a:t>
            </a:r>
            <a:endParaRPr lang="en-US" sz="3200" dirty="0">
              <a:solidFill>
                <a:srgbClr val="FF0000"/>
              </a:solidFill>
            </a:endParaRPr>
          </a:p>
        </p:txBody>
      </p:sp>
      <p:sp>
        <p:nvSpPr>
          <p:cNvPr id="7" name="Rectangle: Rounded Corners 6">
            <a:extLst>
              <a:ext uri="{FF2B5EF4-FFF2-40B4-BE49-F238E27FC236}">
                <a16:creationId xmlns:a16="http://schemas.microsoft.com/office/drawing/2014/main" xmlns="" id="{B2E5F9D6-8F0C-AAD7-FC93-E6C864E46EAB}"/>
              </a:ext>
            </a:extLst>
          </p:cNvPr>
          <p:cNvSpPr/>
          <p:nvPr/>
        </p:nvSpPr>
        <p:spPr>
          <a:xfrm>
            <a:off x="1152526" y="4943475"/>
            <a:ext cx="9553574" cy="14192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solidFill>
                  <a:srgbClr val="FF0000"/>
                </a:solidFill>
              </a:rPr>
              <a:t>Trung </a:t>
            </a:r>
            <a:r>
              <a:rPr lang="fr-FR" sz="3200" dirty="0" err="1">
                <a:solidFill>
                  <a:srgbClr val="FF0000"/>
                </a:solidFill>
              </a:rPr>
              <a:t>bình</a:t>
            </a:r>
            <a:r>
              <a:rPr lang="fr-FR" sz="3200" dirty="0">
                <a:solidFill>
                  <a:srgbClr val="FF0000"/>
                </a:solidFill>
              </a:rPr>
              <a:t> </a:t>
            </a:r>
            <a:r>
              <a:rPr lang="fr-FR" sz="3200" dirty="0" err="1">
                <a:solidFill>
                  <a:srgbClr val="FF0000"/>
                </a:solidFill>
              </a:rPr>
              <a:t>mỗi</a:t>
            </a:r>
            <a:r>
              <a:rPr lang="fr-FR" sz="3200" dirty="0">
                <a:solidFill>
                  <a:srgbClr val="FF0000"/>
                </a:solidFill>
              </a:rPr>
              <a:t> </a:t>
            </a:r>
            <a:r>
              <a:rPr lang="fr-FR" sz="3200" dirty="0" err="1">
                <a:solidFill>
                  <a:srgbClr val="FF0000"/>
                </a:solidFill>
              </a:rPr>
              <a:t>thành</a:t>
            </a:r>
            <a:r>
              <a:rPr lang="fr-FR" sz="3200" dirty="0">
                <a:solidFill>
                  <a:srgbClr val="FF0000"/>
                </a:solidFill>
              </a:rPr>
              <a:t> </a:t>
            </a:r>
            <a:r>
              <a:rPr lang="fr-FR" sz="3200" dirty="0" err="1">
                <a:solidFill>
                  <a:srgbClr val="FF0000"/>
                </a:solidFill>
              </a:rPr>
              <a:t>viên</a:t>
            </a:r>
            <a:r>
              <a:rPr lang="fr-FR" sz="3200" dirty="0">
                <a:solidFill>
                  <a:srgbClr val="FF0000"/>
                </a:solidFill>
              </a:rPr>
              <a:t> </a:t>
            </a:r>
            <a:r>
              <a:rPr lang="fr-FR" sz="3200" dirty="0" err="1">
                <a:solidFill>
                  <a:srgbClr val="FF0000"/>
                </a:solidFill>
              </a:rPr>
              <a:t>trong</a:t>
            </a:r>
            <a:r>
              <a:rPr lang="fr-FR" sz="3200" dirty="0">
                <a:solidFill>
                  <a:srgbClr val="FF0000"/>
                </a:solidFill>
              </a:rPr>
              <a:t> </a:t>
            </a:r>
            <a:r>
              <a:rPr lang="fr-FR" sz="3200" dirty="0" err="1">
                <a:solidFill>
                  <a:srgbClr val="FF0000"/>
                </a:solidFill>
              </a:rPr>
              <a:t>gia</a:t>
            </a:r>
            <a:r>
              <a:rPr lang="fr-FR" sz="3200" dirty="0">
                <a:solidFill>
                  <a:srgbClr val="FF0000"/>
                </a:solidFill>
              </a:rPr>
              <a:t> </a:t>
            </a:r>
            <a:r>
              <a:rPr lang="fr-FR" sz="3200" dirty="0" err="1">
                <a:solidFill>
                  <a:srgbClr val="FF0000"/>
                </a:solidFill>
              </a:rPr>
              <a:t>đình</a:t>
            </a:r>
            <a:r>
              <a:rPr lang="fr-FR" sz="3200" dirty="0">
                <a:solidFill>
                  <a:srgbClr val="FF0000"/>
                </a:solidFill>
              </a:rPr>
              <a:t> Mai </a:t>
            </a:r>
            <a:r>
              <a:rPr lang="fr-FR" sz="3200" dirty="0" err="1">
                <a:solidFill>
                  <a:srgbClr val="FF0000"/>
                </a:solidFill>
              </a:rPr>
              <a:t>dành</a:t>
            </a:r>
            <a:r>
              <a:rPr lang="fr-FR" sz="3200" dirty="0">
                <a:solidFill>
                  <a:srgbClr val="FF0000"/>
                </a:solidFill>
              </a:rPr>
              <a:t> </a:t>
            </a:r>
            <a:r>
              <a:rPr lang="fr-FR" sz="3200" dirty="0" err="1">
                <a:solidFill>
                  <a:srgbClr val="FF0000"/>
                </a:solidFill>
              </a:rPr>
              <a:t>số</a:t>
            </a:r>
            <a:r>
              <a:rPr lang="fr-FR" sz="3200" dirty="0">
                <a:solidFill>
                  <a:srgbClr val="FF0000"/>
                </a:solidFill>
              </a:rPr>
              <a:t> </a:t>
            </a:r>
            <a:r>
              <a:rPr lang="fr-FR" sz="3200" dirty="0" err="1">
                <a:solidFill>
                  <a:srgbClr val="FF0000"/>
                </a:solidFill>
              </a:rPr>
              <a:t>phút</a:t>
            </a:r>
            <a:r>
              <a:rPr lang="fr-FR" sz="3200" dirty="0">
                <a:solidFill>
                  <a:srgbClr val="FF0000"/>
                </a:solidFill>
              </a:rPr>
              <a:t> </a:t>
            </a:r>
            <a:r>
              <a:rPr lang="fr-FR" sz="3200" dirty="0" err="1">
                <a:solidFill>
                  <a:srgbClr val="FF0000"/>
                </a:solidFill>
              </a:rPr>
              <a:t>một</a:t>
            </a:r>
            <a:r>
              <a:rPr lang="fr-FR" sz="3200" dirty="0">
                <a:solidFill>
                  <a:srgbClr val="FF0000"/>
                </a:solidFill>
              </a:rPr>
              <a:t> </a:t>
            </a:r>
            <a:r>
              <a:rPr lang="fr-FR" sz="3200" dirty="0" err="1">
                <a:solidFill>
                  <a:srgbClr val="FF0000"/>
                </a:solidFill>
              </a:rPr>
              <a:t>ngày</a:t>
            </a:r>
            <a:r>
              <a:rPr lang="fr-FR" sz="3200" dirty="0">
                <a:solidFill>
                  <a:srgbClr val="FF0000"/>
                </a:solidFill>
              </a:rPr>
              <a:t> </a:t>
            </a:r>
            <a:r>
              <a:rPr lang="fr-FR" sz="3200" dirty="0" err="1">
                <a:solidFill>
                  <a:srgbClr val="FF0000"/>
                </a:solidFill>
              </a:rPr>
              <a:t>để</a:t>
            </a:r>
            <a:r>
              <a:rPr lang="fr-FR" sz="3200" dirty="0">
                <a:solidFill>
                  <a:srgbClr val="FF0000"/>
                </a:solidFill>
              </a:rPr>
              <a:t> </a:t>
            </a:r>
            <a:r>
              <a:rPr lang="fr-FR" sz="3200" dirty="0" err="1">
                <a:solidFill>
                  <a:srgbClr val="FF0000"/>
                </a:solidFill>
              </a:rPr>
              <a:t>tập</a:t>
            </a:r>
            <a:r>
              <a:rPr lang="fr-FR" sz="3200" dirty="0">
                <a:solidFill>
                  <a:srgbClr val="FF0000"/>
                </a:solidFill>
              </a:rPr>
              <a:t> </a:t>
            </a:r>
            <a:r>
              <a:rPr lang="fr-FR" sz="3200" dirty="0" err="1">
                <a:solidFill>
                  <a:srgbClr val="FF0000"/>
                </a:solidFill>
              </a:rPr>
              <a:t>thể</a:t>
            </a:r>
            <a:r>
              <a:rPr lang="fr-FR" sz="3200" dirty="0">
                <a:solidFill>
                  <a:srgbClr val="FF0000"/>
                </a:solidFill>
              </a:rPr>
              <a:t> </a:t>
            </a:r>
            <a:r>
              <a:rPr lang="fr-FR" sz="3200" dirty="0" err="1">
                <a:solidFill>
                  <a:srgbClr val="FF0000"/>
                </a:solidFill>
              </a:rPr>
              <a:t>dục</a:t>
            </a:r>
            <a:r>
              <a:rPr lang="fr-FR" sz="3200" dirty="0">
                <a:solidFill>
                  <a:srgbClr val="FF0000"/>
                </a:solidFill>
              </a:rPr>
              <a:t> là:</a:t>
            </a:r>
          </a:p>
          <a:p>
            <a:pPr algn="ctr"/>
            <a:r>
              <a:rPr lang="fr-FR" sz="3200" dirty="0">
                <a:solidFill>
                  <a:srgbClr val="FF0000"/>
                </a:solidFill>
              </a:rPr>
              <a:t>                              (20 + 40 + 10 + 50 + 30) : 5 = 30 (</a:t>
            </a:r>
            <a:r>
              <a:rPr lang="fr-FR" sz="3200" dirty="0" err="1">
                <a:solidFill>
                  <a:srgbClr val="FF0000"/>
                </a:solidFill>
              </a:rPr>
              <a:t>phút</a:t>
            </a:r>
            <a:r>
              <a:rPr lang="fr-FR" sz="3200" dirty="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35522210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3" grpId="0"/>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xmlns=""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6BD9D563-6411-4B90-932B-0567588C2F55}"/>
              </a:ext>
            </a:extLst>
          </p:cNvPr>
          <p:cNvSpPr txBox="1"/>
          <p:nvPr/>
        </p:nvSpPr>
        <p:spPr>
          <a:xfrm>
            <a:off x="1266825" y="354705"/>
            <a:ext cx="10248900" cy="1569660"/>
          </a:xfrm>
          <a:prstGeom prst="rect">
            <a:avLst/>
          </a:prstGeom>
          <a:noFill/>
        </p:spPr>
        <p:txBody>
          <a:bodyPr wrap="square" rtlCol="0">
            <a:spAutoFit/>
          </a:bodyPr>
          <a:lstStyle/>
          <a:p>
            <a:pPr lvl="0" algn="just">
              <a:defRPr/>
            </a:pPr>
            <a:r>
              <a:rPr lang="vi-VN" sz="3200" dirty="0">
                <a:solidFill>
                  <a:srgbClr val="002060"/>
                </a:solidFill>
                <a:latin typeface="Calibri" panose="020F0502020204030204" pitchFamily="34" charset="0"/>
                <a:cs typeface="Calibri" panose="020F0502020204030204" pitchFamily="34" charset="0"/>
              </a:rPr>
              <a:t>a) Hãy thực hiện một cuộc khảo sát về số giờ ngủ trong một ngày của các bạn trong nhóm em và ghi lại kết quả thành dãy số liệu (theo mẫu).</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xmlns="" id="{25BA7AEC-FA99-42E9-8D9C-10CEB8280897}"/>
              </a:ext>
            </a:extLst>
          </p:cNvPr>
          <p:cNvSpPr/>
          <p:nvPr/>
        </p:nvSpPr>
        <p:spPr>
          <a:xfrm>
            <a:off x="574554" y="767966"/>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6" name="Rectangle 5">
            <a:extLst>
              <a:ext uri="{FF2B5EF4-FFF2-40B4-BE49-F238E27FC236}">
                <a16:creationId xmlns:a16="http://schemas.microsoft.com/office/drawing/2014/main" xmlns="" id="{5484E1F4-ECF3-0CCD-64C5-214892E7065B}"/>
              </a:ext>
            </a:extLst>
          </p:cNvPr>
          <p:cNvSpPr/>
          <p:nvPr/>
        </p:nvSpPr>
        <p:spPr>
          <a:xfrm>
            <a:off x="1276351" y="2305050"/>
            <a:ext cx="10191750" cy="1838325"/>
          </a:xfrm>
          <a:prstGeom prst="rect">
            <a:avLst/>
          </a:prstGeom>
          <a:solidFill>
            <a:srgbClr val="EDC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0000"/>
              </a:lnSpc>
              <a:spcBef>
                <a:spcPts val="0"/>
              </a:spcBef>
              <a:spcAft>
                <a:spcPts val="0"/>
              </a:spcAft>
            </a:pPr>
            <a:r>
              <a:rPr lang="en-US" sz="3200" dirty="0" err="1">
                <a:solidFill>
                  <a:srgbClr val="002060"/>
                </a:solidFill>
                <a:effectLst/>
                <a:ea typeface="Calibri" panose="020F0502020204030204" pitchFamily="34" charset="0"/>
              </a:rPr>
              <a:t>Mẫu</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Rô-bốt</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tiến</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hành</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khảo</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sát</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và</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ghi</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lại</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thành</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dãy</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số</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liệu</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như</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sau</a:t>
            </a:r>
            <a:r>
              <a:rPr lang="en-US" sz="3200" dirty="0">
                <a:solidFill>
                  <a:srgbClr val="002060"/>
                </a:solidFill>
                <a:effectLst/>
                <a:ea typeface="Calibri" panose="020F0502020204030204" pitchFamily="34" charset="0"/>
              </a:rPr>
              <a:t>:</a:t>
            </a:r>
          </a:p>
          <a:p>
            <a:pPr marL="0" marR="0">
              <a:lnSpc>
                <a:spcPct val="110000"/>
              </a:lnSpc>
              <a:spcBef>
                <a:spcPts val="0"/>
              </a:spcBef>
              <a:spcAft>
                <a:spcPts val="0"/>
              </a:spcAft>
            </a:pPr>
            <a:r>
              <a:rPr lang="en-US" sz="3200" dirty="0">
                <a:solidFill>
                  <a:srgbClr val="002060"/>
                </a:solidFill>
                <a:effectLst/>
                <a:ea typeface="Calibri" panose="020F0502020204030204" pitchFamily="34" charset="0"/>
              </a:rPr>
              <a:t>10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8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11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10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9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8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7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a:t>
            </a:r>
          </a:p>
        </p:txBody>
      </p:sp>
    </p:spTree>
    <p:extLst>
      <p:ext uri="{BB962C8B-B14F-4D97-AF65-F5344CB8AC3E}">
        <p14:creationId xmlns:p14="http://schemas.microsoft.com/office/powerpoint/2010/main" val="1985744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xmlns=""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6BD9D563-6411-4B90-932B-0567588C2F55}"/>
              </a:ext>
            </a:extLst>
          </p:cNvPr>
          <p:cNvSpPr txBox="1"/>
          <p:nvPr/>
        </p:nvSpPr>
        <p:spPr>
          <a:xfrm>
            <a:off x="1266825" y="592830"/>
            <a:ext cx="10248900" cy="3046988"/>
          </a:xfrm>
          <a:prstGeom prst="rect">
            <a:avLst/>
          </a:prstGeom>
          <a:noFill/>
        </p:spPr>
        <p:txBody>
          <a:bodyPr wrap="square" rtlCol="0">
            <a:spAutoFit/>
          </a:bodyPr>
          <a:lstStyle/>
          <a:p>
            <a:pPr lvl="0" algn="just">
              <a:defRPr/>
            </a:pPr>
            <a:r>
              <a:rPr lang="vi-VN" sz="3200" dirty="0">
                <a:solidFill>
                  <a:srgbClr val="002060"/>
                </a:solidFill>
                <a:latin typeface="Calibri" panose="020F0502020204030204" pitchFamily="34" charset="0"/>
                <a:cs typeface="Calibri" panose="020F0502020204030204" pitchFamily="34" charset="0"/>
              </a:rPr>
              <a:t>b) Dựa vào dãy số liệu vừa thu thập được và trả lời câu hỏi.</a:t>
            </a:r>
          </a:p>
          <a:p>
            <a:pPr marL="457200" lvl="0" indent="-457200" algn="just">
              <a:buFont typeface="Arial" panose="020B0604020202020204" pitchFamily="34" charset="0"/>
              <a:buChar char="•"/>
              <a:defRPr/>
            </a:pPr>
            <a:r>
              <a:rPr lang="vi-VN" sz="3200" dirty="0">
                <a:solidFill>
                  <a:srgbClr val="002060"/>
                </a:solidFill>
                <a:latin typeface="Calibri" panose="020F0502020204030204" pitchFamily="34" charset="0"/>
                <a:cs typeface="Calibri" panose="020F0502020204030204" pitchFamily="34" charset="0"/>
              </a:rPr>
              <a:t>Có bao nhiêu bạn đã tham gia cuộc khảo sát của em?</a:t>
            </a:r>
          </a:p>
          <a:p>
            <a:pPr marL="457200" lvl="0" indent="-457200" algn="just">
              <a:buFont typeface="Arial" panose="020B0604020202020204" pitchFamily="34" charset="0"/>
              <a:buChar char="•"/>
              <a:defRPr/>
            </a:pPr>
            <a:r>
              <a:rPr lang="vi-VN" sz="3200" dirty="0">
                <a:solidFill>
                  <a:srgbClr val="002060"/>
                </a:solidFill>
                <a:latin typeface="Calibri" panose="020F0502020204030204" pitchFamily="34" charset="0"/>
                <a:cs typeface="Calibri" panose="020F0502020204030204" pitchFamily="34" charset="0"/>
              </a:rPr>
              <a:t>Bạn ngủ ít nhất đã ngủ bao nhiêu giờ mỗi ngày?</a:t>
            </a:r>
          </a:p>
          <a:p>
            <a:pPr marL="457200" lvl="0" indent="-457200" algn="just">
              <a:buFont typeface="Arial" panose="020B0604020202020204" pitchFamily="34" charset="0"/>
              <a:buChar char="•"/>
              <a:defRPr/>
            </a:pPr>
            <a:r>
              <a:rPr lang="vi-VN" sz="3200" dirty="0">
                <a:solidFill>
                  <a:srgbClr val="002060"/>
                </a:solidFill>
                <a:latin typeface="Calibri" panose="020F0502020204030204" pitchFamily="34" charset="0"/>
                <a:cs typeface="Calibri" panose="020F0502020204030204" pitchFamily="34" charset="0"/>
              </a:rPr>
              <a:t>Trong giai đoạn từ 6 tuổi đến 12 tuổi, mỗi người cần được ngủ đủ từ 9 giờ đến 12 giờ mỗi ngày.</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Hỏi có bao nhiêu bạn ngủ đủ số giờ theo lứa tuổi?</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Oval 4">
            <a:extLst>
              <a:ext uri="{FF2B5EF4-FFF2-40B4-BE49-F238E27FC236}">
                <a16:creationId xmlns:a16="http://schemas.microsoft.com/office/drawing/2014/main" xmlns="" id="{25BA7AEC-FA99-42E9-8D9C-10CEB8280897}"/>
              </a:ext>
            </a:extLst>
          </p:cNvPr>
          <p:cNvSpPr/>
          <p:nvPr/>
        </p:nvSpPr>
        <p:spPr>
          <a:xfrm>
            <a:off x="574554" y="767966"/>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pic>
        <p:nvPicPr>
          <p:cNvPr id="4" name="Picture 3">
            <a:extLst>
              <a:ext uri="{FF2B5EF4-FFF2-40B4-BE49-F238E27FC236}">
                <a16:creationId xmlns:a16="http://schemas.microsoft.com/office/drawing/2014/main" xmlns="" id="{EF4DF1CD-FEA1-0564-AF5F-2C236297C726}"/>
              </a:ext>
            </a:extLst>
          </p:cNvPr>
          <p:cNvPicPr>
            <a:picLocks noChangeAspect="1"/>
          </p:cNvPicPr>
          <p:nvPr/>
        </p:nvPicPr>
        <p:blipFill>
          <a:blip r:embed="rId3"/>
          <a:stretch>
            <a:fillRect/>
          </a:stretch>
        </p:blipFill>
        <p:spPr>
          <a:xfrm>
            <a:off x="4143375" y="3686175"/>
            <a:ext cx="4724400" cy="2647950"/>
          </a:xfrm>
          <a:prstGeom prst="rect">
            <a:avLst/>
          </a:prstGeom>
        </p:spPr>
      </p:pic>
    </p:spTree>
    <p:extLst>
      <p:ext uri="{BB962C8B-B14F-4D97-AF65-F5344CB8AC3E}">
        <p14:creationId xmlns:p14="http://schemas.microsoft.com/office/powerpoint/2010/main" val="32294609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xmlns=""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9EE82E1C-0BA8-5A26-6BB9-A0F168AA79EB}"/>
              </a:ext>
            </a:extLst>
          </p:cNvPr>
          <p:cNvSpPr txBox="1"/>
          <p:nvPr/>
        </p:nvSpPr>
        <p:spPr>
          <a:xfrm>
            <a:off x="838200" y="428625"/>
            <a:ext cx="10839450" cy="1938992"/>
          </a:xfrm>
          <a:prstGeom prst="rect">
            <a:avLst/>
          </a:prstGeom>
          <a:noFill/>
        </p:spPr>
        <p:txBody>
          <a:bodyPr wrap="square" rtlCol="0">
            <a:spAutoFit/>
          </a:bodyPr>
          <a:lstStyle/>
          <a:p>
            <a:pPr algn="just"/>
            <a:r>
              <a:rPr lang="vi-VN" sz="2400" b="1" dirty="0">
                <a:solidFill>
                  <a:srgbClr val="FF0000"/>
                </a:solidFill>
                <a:latin typeface="Calibri" panose="020F0502020204030204" pitchFamily="34" charset="0"/>
                <a:cs typeface="Calibri" panose="020F0502020204030204" pitchFamily="34" charset="0"/>
              </a:rPr>
              <a:t>Giấc ngủ là một phần thiết yếu trong thói quen của mỗi người và là một phần không thể thiếu của một lối sống lành mạnh. Các nghiên cứu đã chỉ ra rằng những trẻ thường xuyên ngủ đủ giấc sẽ cải thiện được khả năng chú ý, hành vi, học tập, trí nhớ cũng như sức khỏe tinh thần và thể chất tổng thể. Việc ngủ không đủ giấc có thể dẫn đến huyết áp cao, béo phì và thậm chí là trầm cảm. </a:t>
            </a:r>
            <a:endParaRPr lang="en-US" sz="2400" b="1" i="0" dirty="0">
              <a:solidFill>
                <a:srgbClr val="FF0000"/>
              </a:solidFill>
              <a:effectLst/>
              <a:latin typeface="Calibri" panose="020F0502020204030204" pitchFamily="34" charset="0"/>
              <a:cs typeface="Calibri" panose="020F0502020204030204" pitchFamily="34" charset="0"/>
            </a:endParaRPr>
          </a:p>
        </p:txBody>
      </p:sp>
      <p:pic>
        <p:nvPicPr>
          <p:cNvPr id="1028" name="Picture 4" descr="Trẻ 5 tuổi ngủ nhiều có tốt không? Nên ngủ bao nhiêu tiếng mỗi ngày?">
            <a:extLst>
              <a:ext uri="{FF2B5EF4-FFF2-40B4-BE49-F238E27FC236}">
                <a16:creationId xmlns:a16="http://schemas.microsoft.com/office/drawing/2014/main" xmlns="" id="{C99B9277-5E36-FE0D-A3B6-D15205B60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49" y="2351175"/>
            <a:ext cx="7686675" cy="401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4986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xmlns=""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91D612D4-8D4C-0C04-77FC-D42265CF0430}"/>
              </a:ext>
            </a:extLst>
          </p:cNvPr>
          <p:cNvPicPr>
            <a:picLocks noChangeAspect="1"/>
          </p:cNvPicPr>
          <p:nvPr/>
        </p:nvPicPr>
        <p:blipFill>
          <a:blip r:embed="rId3"/>
          <a:stretch>
            <a:fillRect/>
          </a:stretch>
        </p:blipFill>
        <p:spPr>
          <a:xfrm>
            <a:off x="2098919" y="1785552"/>
            <a:ext cx="9022862" cy="4487045"/>
          </a:xfrm>
          <a:prstGeom prst="rect">
            <a:avLst/>
          </a:prstGeom>
        </p:spPr>
      </p:pic>
    </p:spTree>
    <p:extLst>
      <p:ext uri="{BB962C8B-B14F-4D97-AF65-F5344CB8AC3E}">
        <p14:creationId xmlns:p14="http://schemas.microsoft.com/office/powerpoint/2010/main" val="13946437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A9510EB-5C2E-892A-3602-37128BD8B4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xmlns="" id="{A23C9DD4-FA46-4EA9-841C-935928957DE1}"/>
              </a:ext>
            </a:extLst>
          </p:cNvPr>
          <p:cNvSpPr/>
          <p:nvPr/>
        </p:nvSpPr>
        <p:spPr>
          <a:xfrm>
            <a:off x="419100" y="285750"/>
            <a:ext cx="11409106" cy="6286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B27DEF28-E5CB-52E6-BFCE-BE5D63B959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14425" y="1164950"/>
            <a:ext cx="5693050" cy="5693050"/>
          </a:xfrm>
          <a:prstGeom prst="rect">
            <a:avLst/>
          </a:prstGeom>
        </p:spPr>
      </p:pic>
      <p:sp>
        <p:nvSpPr>
          <p:cNvPr id="4" name="Speech Bubble: Rectangle with Corners Rounded 3">
            <a:extLst>
              <a:ext uri="{FF2B5EF4-FFF2-40B4-BE49-F238E27FC236}">
                <a16:creationId xmlns:a16="http://schemas.microsoft.com/office/drawing/2014/main" xmlns="" id="{ECF131C2-42FB-6C50-8047-218012734CF4}"/>
              </a:ext>
            </a:extLst>
          </p:cNvPr>
          <p:cNvSpPr/>
          <p:nvPr/>
        </p:nvSpPr>
        <p:spPr>
          <a:xfrm>
            <a:off x="3339141" y="876300"/>
            <a:ext cx="8165287" cy="170066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E</a:t>
            </a:r>
            <a:r>
              <a:rPr kumimoji="0" lang="vi-VN"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m hãy tìm một số tình huống trong thực tế liên quan đến dãy số liệu thống kê</a:t>
            </a:r>
            <a:r>
              <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2869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1143"/>
          <a:stretch/>
        </p:blipFill>
        <p:spPr>
          <a:xfrm>
            <a:off x="0" y="0"/>
            <a:ext cx="12187646" cy="6858000"/>
          </a:xfrm>
          <a:prstGeom prst="rect">
            <a:avLst/>
          </a:prstGeom>
        </p:spPr>
      </p:pic>
      <p:pic>
        <p:nvPicPr>
          <p:cNvPr id="31" name="Picture 3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564005" y="1485932"/>
            <a:ext cx="5593430" cy="5848870"/>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77025">
            <a:off x="9644501" y="996535"/>
            <a:ext cx="2278967" cy="2655107"/>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22975" flipH="1">
            <a:off x="2873176" y="238134"/>
            <a:ext cx="2449008" cy="2853213"/>
          </a:xfrm>
          <a:prstGeom prst="rect">
            <a:avLst/>
          </a:prstGeom>
        </p:spPr>
      </p:pic>
      <p:grpSp>
        <p:nvGrpSpPr>
          <p:cNvPr id="34" name="Group 13">
            <a:extLst>
              <a:ext uri="{FF2B5EF4-FFF2-40B4-BE49-F238E27FC236}">
                <a16:creationId xmlns:a16="http://schemas.microsoft.com/office/drawing/2014/main" xmlns="" id="{301656F5-16F9-DB65-E562-7F765D6CBCE9}"/>
              </a:ext>
            </a:extLst>
          </p:cNvPr>
          <p:cNvGrpSpPr/>
          <p:nvPr/>
        </p:nvGrpSpPr>
        <p:grpSpPr>
          <a:xfrm>
            <a:off x="2745767" y="577681"/>
            <a:ext cx="8493812" cy="3505173"/>
            <a:chOff x="4133327" y="8204395"/>
            <a:chExt cx="7210038" cy="3505173"/>
          </a:xfrm>
        </p:grpSpPr>
        <p:sp>
          <p:nvSpPr>
            <p:cNvPr id="35" name="TextBox 34">
              <a:extLst>
                <a:ext uri="{FF2B5EF4-FFF2-40B4-BE49-F238E27FC236}">
                  <a16:creationId xmlns:a16="http://schemas.microsoft.com/office/drawing/2014/main" xmlns="" id="{B55AA3F5-C4FB-70ED-8C94-C8E64BCDAE25}"/>
                </a:ext>
              </a:extLst>
            </p:cNvPr>
            <p:cNvSpPr txBox="1"/>
            <p:nvPr/>
          </p:nvSpPr>
          <p:spPr>
            <a:xfrm>
              <a:off x="4149463" y="8204395"/>
              <a:ext cx="7193902" cy="349281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000" b="1" i="0" u="none" strike="noStrike" kern="1200" cap="none" spc="0" normalizeH="0" baseline="0" noProof="0" dirty="0">
                  <a:ln w="3302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TẠM BIỆT VÀ HẸN GẶP LẠI</a:t>
              </a:r>
            </a:p>
          </p:txBody>
        </p:sp>
        <p:sp>
          <p:nvSpPr>
            <p:cNvPr id="36" name="TextBox 35">
              <a:extLst>
                <a:ext uri="{FF2B5EF4-FFF2-40B4-BE49-F238E27FC236}">
                  <a16:creationId xmlns:a16="http://schemas.microsoft.com/office/drawing/2014/main" xmlns="" id="{9B1286A7-6E0B-B245-E4B8-3BB61263C926}"/>
                </a:ext>
              </a:extLst>
            </p:cNvPr>
            <p:cNvSpPr txBox="1"/>
            <p:nvPr/>
          </p:nvSpPr>
          <p:spPr>
            <a:xfrm>
              <a:off x="4133327" y="8216752"/>
              <a:ext cx="7193902" cy="349281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T</a:t>
              </a:r>
              <a:r>
                <a:rPr kumimoji="0" lang="en-US" sz="9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Ạ</a:t>
              </a:r>
              <a:r>
                <a:rPr kumimoji="0" lang="en-US" sz="9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M</a:t>
              </a:r>
              <a:r>
                <a:rPr kumimoji="0" lang="en-US" sz="9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 </a:t>
              </a:r>
              <a:r>
                <a:rPr kumimoji="0" lang="en-US" sz="9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B</a:t>
              </a:r>
              <a:r>
                <a:rPr kumimoji="0" lang="en-US" sz="9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I</a:t>
              </a:r>
              <a:r>
                <a:rPr kumimoji="0" lang="en-US" sz="9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Ệ</a:t>
              </a:r>
              <a:r>
                <a:rPr kumimoji="0" lang="en-US" sz="9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T </a:t>
              </a:r>
              <a:r>
                <a:rPr kumimoji="0" lang="en-US" sz="9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V</a:t>
              </a:r>
              <a:r>
                <a:rPr kumimoji="0" lang="en-US" sz="9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À</a:t>
              </a:r>
              <a:r>
                <a:rPr kumimoji="0" lang="en-US" sz="9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 </a:t>
              </a:r>
              <a:r>
                <a:rPr kumimoji="0" lang="en-US" sz="9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H</a:t>
              </a:r>
              <a:r>
                <a:rPr kumimoji="0" lang="en-US" sz="9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Ẹ</a:t>
              </a:r>
              <a:r>
                <a:rPr kumimoji="0" lang="en-US" sz="9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N </a:t>
              </a:r>
              <a:r>
                <a:rPr kumimoji="0" lang="en-US" sz="9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G</a:t>
              </a:r>
              <a:r>
                <a:rPr kumimoji="0" lang="en-US" sz="9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Ặ</a:t>
              </a:r>
              <a:r>
                <a:rPr kumimoji="0" lang="en-US" sz="9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P</a:t>
              </a:r>
              <a:r>
                <a:rPr kumimoji="0" lang="en-US" sz="9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 </a:t>
              </a:r>
              <a:r>
                <a:rPr kumimoji="0" lang="en-US" sz="9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L</a:t>
              </a:r>
              <a:r>
                <a:rPr kumimoji="0" lang="en-US" sz="9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Ạ</a:t>
              </a:r>
              <a:r>
                <a:rPr kumimoji="0" lang="en-US" sz="9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I </a:t>
              </a:r>
            </a:p>
          </p:txBody>
        </p:sp>
      </p:grpSp>
    </p:spTree>
    <p:extLst>
      <p:ext uri="{BB962C8B-B14F-4D97-AF65-F5344CB8AC3E}">
        <p14:creationId xmlns:p14="http://schemas.microsoft.com/office/powerpoint/2010/main" val="25966536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7" presetClass="entr" presetSubtype="1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1" presetID="26" presetClass="emph" presetSubtype="0" repeatCount="indefinite" fill="hold" nodeType="withEffect">
                                  <p:stCondLst>
                                    <p:cond delay="0"/>
                                  </p:stCondLst>
                                  <p:childTnLst>
                                    <p:animEffect transition="out" filter="fade">
                                      <p:cBhvr>
                                        <p:cTn id="22" dur="500" tmFilter="0, 0; .2, .5; .8, .5; 1, 0"/>
                                        <p:tgtEl>
                                          <p:spTgt spid="34"/>
                                        </p:tgtEl>
                                      </p:cBhvr>
                                    </p:animEffect>
                                    <p:animScale>
                                      <p:cBhvr>
                                        <p:cTn id="23"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4" descr="Ảnh có chứa xanh lục&#10;&#10;Mô tả được tạo tự động">
            <a:extLst>
              <a:ext uri="{FF2B5EF4-FFF2-40B4-BE49-F238E27FC236}">
                <a16:creationId xmlns:a16="http://schemas.microsoft.com/office/drawing/2014/main" xmlns="" id="{31781804-DB6E-483F-834B-9CBE6DF6D6AF}"/>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Rounded Corners 2">
            <a:extLst>
              <a:ext uri="{FF2B5EF4-FFF2-40B4-BE49-F238E27FC236}">
                <a16:creationId xmlns:a16="http://schemas.microsoft.com/office/drawing/2014/main" xmlns="" id="{229C6D28-2D86-8F3B-D70A-9E403E33CDAD}"/>
              </a:ext>
            </a:extLst>
          </p:cNvPr>
          <p:cNvSpPr/>
          <p:nvPr/>
        </p:nvSpPr>
        <p:spPr>
          <a:xfrm>
            <a:off x="3505911" y="740740"/>
            <a:ext cx="8465318" cy="5374310"/>
          </a:xfrm>
          <a:custGeom>
            <a:avLst/>
            <a:gdLst>
              <a:gd name="connsiteX0" fmla="*/ 0 w 8465318"/>
              <a:gd name="connsiteY0" fmla="*/ 895736 h 5374310"/>
              <a:gd name="connsiteX1" fmla="*/ 895736 w 8465318"/>
              <a:gd name="connsiteY1" fmla="*/ 0 h 5374310"/>
              <a:gd name="connsiteX2" fmla="*/ 7569582 w 8465318"/>
              <a:gd name="connsiteY2" fmla="*/ 0 h 5374310"/>
              <a:gd name="connsiteX3" fmla="*/ 8465318 w 8465318"/>
              <a:gd name="connsiteY3" fmla="*/ 895736 h 5374310"/>
              <a:gd name="connsiteX4" fmla="*/ 8465318 w 8465318"/>
              <a:gd name="connsiteY4" fmla="*/ 4478574 h 5374310"/>
              <a:gd name="connsiteX5" fmla="*/ 7569582 w 8465318"/>
              <a:gd name="connsiteY5" fmla="*/ 5374310 h 5374310"/>
              <a:gd name="connsiteX6" fmla="*/ 895736 w 8465318"/>
              <a:gd name="connsiteY6" fmla="*/ 5374310 h 5374310"/>
              <a:gd name="connsiteX7" fmla="*/ 0 w 8465318"/>
              <a:gd name="connsiteY7" fmla="*/ 4478574 h 5374310"/>
              <a:gd name="connsiteX8" fmla="*/ 0 w 8465318"/>
              <a:gd name="connsiteY8" fmla="*/ 895736 h 5374310"/>
              <a:gd name="connsiteX0" fmla="*/ 0 w 8465318"/>
              <a:gd name="connsiteY0" fmla="*/ 895736 h 5374310"/>
              <a:gd name="connsiteX1" fmla="*/ 895736 w 8465318"/>
              <a:gd name="connsiteY1" fmla="*/ 0 h 5374310"/>
              <a:gd name="connsiteX2" fmla="*/ 7569582 w 8465318"/>
              <a:gd name="connsiteY2" fmla="*/ 0 h 5374310"/>
              <a:gd name="connsiteX3" fmla="*/ 8465318 w 8465318"/>
              <a:gd name="connsiteY3" fmla="*/ 895736 h 5374310"/>
              <a:gd name="connsiteX4" fmla="*/ 8465318 w 8465318"/>
              <a:gd name="connsiteY4" fmla="*/ 4478574 h 5374310"/>
              <a:gd name="connsiteX5" fmla="*/ 7569582 w 8465318"/>
              <a:gd name="connsiteY5" fmla="*/ 5374310 h 5374310"/>
              <a:gd name="connsiteX6" fmla="*/ 895736 w 8465318"/>
              <a:gd name="connsiteY6" fmla="*/ 5374310 h 5374310"/>
              <a:gd name="connsiteX7" fmla="*/ 0 w 8465318"/>
              <a:gd name="connsiteY7" fmla="*/ 4478574 h 5374310"/>
              <a:gd name="connsiteX8" fmla="*/ 0 w 8465318"/>
              <a:gd name="connsiteY8" fmla="*/ 895736 h 537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5374310" fill="none" extrusionOk="0">
                <a:moveTo>
                  <a:pt x="0" y="895736"/>
                </a:moveTo>
                <a:cubicBezTo>
                  <a:pt x="-84379" y="387387"/>
                  <a:pt x="541512" y="114884"/>
                  <a:pt x="895736" y="0"/>
                </a:cubicBezTo>
                <a:cubicBezTo>
                  <a:pt x="3159205" y="247423"/>
                  <a:pt x="6662245" y="56922"/>
                  <a:pt x="7569582" y="0"/>
                </a:cubicBezTo>
                <a:cubicBezTo>
                  <a:pt x="8125828" y="94800"/>
                  <a:pt x="8521325" y="469639"/>
                  <a:pt x="8465318" y="895736"/>
                </a:cubicBezTo>
                <a:cubicBezTo>
                  <a:pt x="8434163" y="1431575"/>
                  <a:pt x="8568872" y="3354097"/>
                  <a:pt x="8465318" y="4478574"/>
                </a:cubicBezTo>
                <a:cubicBezTo>
                  <a:pt x="8377278" y="4987732"/>
                  <a:pt x="7956691" y="5300074"/>
                  <a:pt x="7569582" y="5374310"/>
                </a:cubicBezTo>
                <a:cubicBezTo>
                  <a:pt x="4437235" y="5521276"/>
                  <a:pt x="3727112" y="5454301"/>
                  <a:pt x="895736" y="5374310"/>
                </a:cubicBezTo>
                <a:cubicBezTo>
                  <a:pt x="408441" y="5274127"/>
                  <a:pt x="-121239" y="5044067"/>
                  <a:pt x="0" y="4478574"/>
                </a:cubicBezTo>
                <a:cubicBezTo>
                  <a:pt x="42380" y="3086935"/>
                  <a:pt x="21385" y="1314584"/>
                  <a:pt x="0" y="895736"/>
                </a:cubicBezTo>
                <a:close/>
              </a:path>
              <a:path w="8465318" h="5374310" stroke="0" extrusionOk="0">
                <a:moveTo>
                  <a:pt x="0" y="895736"/>
                </a:moveTo>
                <a:cubicBezTo>
                  <a:pt x="-18104" y="489306"/>
                  <a:pt x="464692" y="-39176"/>
                  <a:pt x="895736" y="0"/>
                </a:cubicBezTo>
                <a:cubicBezTo>
                  <a:pt x="1467845" y="289925"/>
                  <a:pt x="3786068" y="-56563"/>
                  <a:pt x="7569582" y="0"/>
                </a:cubicBezTo>
                <a:cubicBezTo>
                  <a:pt x="8047860" y="45930"/>
                  <a:pt x="8397166" y="450123"/>
                  <a:pt x="8465318" y="895736"/>
                </a:cubicBezTo>
                <a:cubicBezTo>
                  <a:pt x="8501786" y="2274581"/>
                  <a:pt x="8548842" y="3767069"/>
                  <a:pt x="8465318" y="4478574"/>
                </a:cubicBezTo>
                <a:cubicBezTo>
                  <a:pt x="8596369" y="5046882"/>
                  <a:pt x="8086853" y="5332935"/>
                  <a:pt x="7569582" y="5374310"/>
                </a:cubicBezTo>
                <a:cubicBezTo>
                  <a:pt x="4747987" y="5701371"/>
                  <a:pt x="2569199" y="5187966"/>
                  <a:pt x="895736" y="5374310"/>
                </a:cubicBezTo>
                <a:cubicBezTo>
                  <a:pt x="489037" y="5341843"/>
                  <a:pt x="-9487" y="4918837"/>
                  <a:pt x="0" y="4478574"/>
                </a:cubicBezTo>
                <a:cubicBezTo>
                  <a:pt x="104855" y="3512620"/>
                  <a:pt x="47030" y="2577648"/>
                  <a:pt x="0" y="895736"/>
                </a:cubicBezTo>
                <a:close/>
              </a:path>
              <a:path w="8465318" h="5374310" fill="none" stroke="0" extrusionOk="0">
                <a:moveTo>
                  <a:pt x="0" y="895736"/>
                </a:moveTo>
                <a:cubicBezTo>
                  <a:pt x="-79978" y="357872"/>
                  <a:pt x="409038" y="87056"/>
                  <a:pt x="895736" y="0"/>
                </a:cubicBezTo>
                <a:cubicBezTo>
                  <a:pt x="3095705" y="134057"/>
                  <a:pt x="6577031" y="46243"/>
                  <a:pt x="7569582" y="0"/>
                </a:cubicBezTo>
                <a:cubicBezTo>
                  <a:pt x="8053427" y="70300"/>
                  <a:pt x="8502175" y="492819"/>
                  <a:pt x="8465318" y="895736"/>
                </a:cubicBezTo>
                <a:cubicBezTo>
                  <a:pt x="8196840" y="1471432"/>
                  <a:pt x="8565858" y="3444242"/>
                  <a:pt x="8465318" y="4478574"/>
                </a:cubicBezTo>
                <a:cubicBezTo>
                  <a:pt x="8497889" y="4985781"/>
                  <a:pt x="7995417" y="5300739"/>
                  <a:pt x="7569582" y="5374310"/>
                </a:cubicBezTo>
                <a:cubicBezTo>
                  <a:pt x="4491319" y="5520033"/>
                  <a:pt x="3735273" y="5567995"/>
                  <a:pt x="895736" y="5374310"/>
                </a:cubicBezTo>
                <a:cubicBezTo>
                  <a:pt x="404579" y="5284788"/>
                  <a:pt x="-83997" y="5030619"/>
                  <a:pt x="0" y="4478574"/>
                </a:cubicBezTo>
                <a:cubicBezTo>
                  <a:pt x="80038" y="3055717"/>
                  <a:pt x="-7113" y="1288032"/>
                  <a:pt x="0" y="895736"/>
                </a:cubicBezTo>
                <a:close/>
              </a:path>
            </a:pathLst>
          </a:custGeom>
          <a:solidFill>
            <a:schemeClr val="bg1">
              <a:alpha val="80000"/>
            </a:schemeClr>
          </a:solidFill>
          <a:ln w="28575">
            <a:solidFill>
              <a:srgbClr val="002060"/>
            </a:solidFill>
            <a:extLst>
              <a:ext uri="{C807C97D-BFC1-408E-A445-0C87EB9F89A2}">
                <ask:lineSketchStyleProps xmlns:ask="http://schemas.microsoft.com/office/drawing/2018/sketchyshapes" xmlns="" sd="1219033472">
                  <a:custGeom>
                    <a:avLst/>
                    <a:gdLst>
                      <a:gd name="connsiteX0" fmla="*/ 0 w 8465318"/>
                      <a:gd name="connsiteY0" fmla="*/ 895736 h 5374310"/>
                      <a:gd name="connsiteX1" fmla="*/ 895736 w 8465318"/>
                      <a:gd name="connsiteY1" fmla="*/ 0 h 5374310"/>
                      <a:gd name="connsiteX2" fmla="*/ 7569582 w 8465318"/>
                      <a:gd name="connsiteY2" fmla="*/ 0 h 5374310"/>
                      <a:gd name="connsiteX3" fmla="*/ 8465318 w 8465318"/>
                      <a:gd name="connsiteY3" fmla="*/ 895736 h 5374310"/>
                      <a:gd name="connsiteX4" fmla="*/ 8465318 w 8465318"/>
                      <a:gd name="connsiteY4" fmla="*/ 4478574 h 5374310"/>
                      <a:gd name="connsiteX5" fmla="*/ 7569582 w 8465318"/>
                      <a:gd name="connsiteY5" fmla="*/ 5374310 h 5374310"/>
                      <a:gd name="connsiteX6" fmla="*/ 895736 w 8465318"/>
                      <a:gd name="connsiteY6" fmla="*/ 5374310 h 5374310"/>
                      <a:gd name="connsiteX7" fmla="*/ 0 w 8465318"/>
                      <a:gd name="connsiteY7" fmla="*/ 4478574 h 5374310"/>
                      <a:gd name="connsiteX8" fmla="*/ 0 w 8465318"/>
                      <a:gd name="connsiteY8" fmla="*/ 895736 h 537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5374310" fill="none" extrusionOk="0">
                        <a:moveTo>
                          <a:pt x="0" y="895736"/>
                        </a:moveTo>
                        <a:cubicBezTo>
                          <a:pt x="-13558" y="398842"/>
                          <a:pt x="476517" y="61730"/>
                          <a:pt x="895736" y="0"/>
                        </a:cubicBezTo>
                        <a:cubicBezTo>
                          <a:pt x="3080964" y="130954"/>
                          <a:pt x="6660956" y="43574"/>
                          <a:pt x="7569582" y="0"/>
                        </a:cubicBezTo>
                        <a:cubicBezTo>
                          <a:pt x="8088002" y="36535"/>
                          <a:pt x="8509082" y="454643"/>
                          <a:pt x="8465318" y="895736"/>
                        </a:cubicBezTo>
                        <a:cubicBezTo>
                          <a:pt x="8314879" y="1536014"/>
                          <a:pt x="8551197" y="3437237"/>
                          <a:pt x="8465318" y="4478574"/>
                        </a:cubicBezTo>
                        <a:cubicBezTo>
                          <a:pt x="8434763" y="4978292"/>
                          <a:pt x="7985936" y="5320252"/>
                          <a:pt x="7569582" y="5374310"/>
                        </a:cubicBezTo>
                        <a:cubicBezTo>
                          <a:pt x="4553185" y="5529507"/>
                          <a:pt x="3767844" y="5537330"/>
                          <a:pt x="895736" y="5374310"/>
                        </a:cubicBezTo>
                        <a:cubicBezTo>
                          <a:pt x="406382" y="5301982"/>
                          <a:pt x="-73699" y="5016308"/>
                          <a:pt x="0" y="4478574"/>
                        </a:cubicBezTo>
                        <a:cubicBezTo>
                          <a:pt x="64656" y="3047105"/>
                          <a:pt x="-17807" y="1285461"/>
                          <a:pt x="0" y="895736"/>
                        </a:cubicBezTo>
                        <a:close/>
                      </a:path>
                      <a:path w="8465318" h="5374310" stroke="0" extrusionOk="0">
                        <a:moveTo>
                          <a:pt x="0" y="895736"/>
                        </a:moveTo>
                        <a:cubicBezTo>
                          <a:pt x="-14027" y="392383"/>
                          <a:pt x="394534" y="2440"/>
                          <a:pt x="895736" y="0"/>
                        </a:cubicBezTo>
                        <a:cubicBezTo>
                          <a:pt x="1566767" y="132882"/>
                          <a:pt x="4318461" y="-84951"/>
                          <a:pt x="7569582" y="0"/>
                        </a:cubicBezTo>
                        <a:cubicBezTo>
                          <a:pt x="8037750" y="25911"/>
                          <a:pt x="8462688" y="415570"/>
                          <a:pt x="8465318" y="895736"/>
                        </a:cubicBezTo>
                        <a:cubicBezTo>
                          <a:pt x="8485505" y="2367685"/>
                          <a:pt x="8617798" y="3770972"/>
                          <a:pt x="8465318" y="4478574"/>
                        </a:cubicBezTo>
                        <a:cubicBezTo>
                          <a:pt x="8518153" y="4979543"/>
                          <a:pt x="8092130" y="5317000"/>
                          <a:pt x="7569582" y="5374310"/>
                        </a:cubicBezTo>
                        <a:cubicBezTo>
                          <a:pt x="4867252" y="5461949"/>
                          <a:pt x="2654865" y="5301631"/>
                          <a:pt x="895736" y="5374310"/>
                        </a:cubicBezTo>
                        <a:cubicBezTo>
                          <a:pt x="394525" y="5312231"/>
                          <a:pt x="-6433" y="4982215"/>
                          <a:pt x="0" y="4478574"/>
                        </a:cubicBezTo>
                        <a:cubicBezTo>
                          <a:pt x="-38581" y="3422256"/>
                          <a:pt x="63341" y="2574069"/>
                          <a:pt x="0" y="89573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Hộp Văn bản 22">
            <a:extLst>
              <a:ext uri="{FF2B5EF4-FFF2-40B4-BE49-F238E27FC236}">
                <a16:creationId xmlns:a16="http://schemas.microsoft.com/office/drawing/2014/main" xmlns="" id="{026AE188-2DA9-8FD5-6A01-A3790A4D94D8}"/>
              </a:ext>
            </a:extLst>
          </p:cNvPr>
          <p:cNvSpPr txBox="1"/>
          <p:nvPr/>
        </p:nvSpPr>
        <p:spPr>
          <a:xfrm>
            <a:off x="3338001" y="797707"/>
            <a:ext cx="8801138" cy="83747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dirty="0">
                <a:ln w="3175">
                  <a:noFill/>
                </a:ln>
                <a:solidFill>
                  <a:prstClr val="black"/>
                </a:solidFill>
                <a:effectLst/>
                <a:uLnTx/>
                <a:uFillTx/>
                <a:ea typeface="微软雅黑" panose="020B0503020204020204" pitchFamily="34" charset="-122"/>
                <a:cs typeface="Times New Roman" panose="02020603050405020304" pitchFamily="18" charset="0"/>
              </a:rPr>
              <a:t>Thứ … ngày … tháng … năm …</a:t>
            </a:r>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564005" y="1485932"/>
            <a:ext cx="5593430" cy="5848870"/>
          </a:xfrm>
          <a:prstGeom prst="rect">
            <a:avLst/>
          </a:prstGeom>
        </p:spPr>
      </p:pic>
      <p:pic>
        <p:nvPicPr>
          <p:cNvPr id="2" name="Picture 1">
            <a:extLst>
              <a:ext uri="{FF2B5EF4-FFF2-40B4-BE49-F238E27FC236}">
                <a16:creationId xmlns:a16="http://schemas.microsoft.com/office/drawing/2014/main" xmlns="" id="{BE5A8AEB-9AFB-4F94-484A-ECC33A833AF8}"/>
              </a:ext>
            </a:extLst>
          </p:cNvPr>
          <p:cNvPicPr>
            <a:picLocks noChangeAspect="1"/>
          </p:cNvPicPr>
          <p:nvPr/>
        </p:nvPicPr>
        <p:blipFill>
          <a:blip r:embed="rId5"/>
          <a:stretch>
            <a:fillRect/>
          </a:stretch>
        </p:blipFill>
        <p:spPr>
          <a:xfrm>
            <a:off x="6200774" y="1683083"/>
            <a:ext cx="3286677" cy="1031214"/>
          </a:xfrm>
          <a:prstGeom prst="rect">
            <a:avLst/>
          </a:prstGeom>
        </p:spPr>
      </p:pic>
      <p:pic>
        <p:nvPicPr>
          <p:cNvPr id="3" name="Picture 2">
            <a:extLst>
              <a:ext uri="{FF2B5EF4-FFF2-40B4-BE49-F238E27FC236}">
                <a16:creationId xmlns:a16="http://schemas.microsoft.com/office/drawing/2014/main" xmlns="" id="{3C5CD9E4-2283-030F-46F2-073097E39A92}"/>
              </a:ext>
            </a:extLst>
          </p:cNvPr>
          <p:cNvPicPr>
            <a:picLocks noChangeAspect="1"/>
          </p:cNvPicPr>
          <p:nvPr/>
        </p:nvPicPr>
        <p:blipFill>
          <a:blip r:embed="rId6"/>
          <a:stretch>
            <a:fillRect/>
          </a:stretch>
        </p:blipFill>
        <p:spPr>
          <a:xfrm>
            <a:off x="3802799" y="2478302"/>
            <a:ext cx="7901101" cy="2377646"/>
          </a:xfrm>
          <a:prstGeom prst="rect">
            <a:avLst/>
          </a:prstGeom>
        </p:spPr>
      </p:pic>
      <p:pic>
        <p:nvPicPr>
          <p:cNvPr id="5" name="Picture 4">
            <a:extLst>
              <a:ext uri="{FF2B5EF4-FFF2-40B4-BE49-F238E27FC236}">
                <a16:creationId xmlns:a16="http://schemas.microsoft.com/office/drawing/2014/main" xmlns="" id="{C2E4EF36-8AD2-4D8D-924D-5CA32A3E7C64}"/>
              </a:ext>
            </a:extLst>
          </p:cNvPr>
          <p:cNvPicPr>
            <a:picLocks noChangeAspect="1"/>
          </p:cNvPicPr>
          <p:nvPr/>
        </p:nvPicPr>
        <p:blipFill>
          <a:blip r:embed="rId7"/>
          <a:stretch>
            <a:fillRect/>
          </a:stretch>
        </p:blipFill>
        <p:spPr>
          <a:xfrm>
            <a:off x="6346559" y="4778462"/>
            <a:ext cx="3194581" cy="920576"/>
          </a:xfrm>
          <a:prstGeom prst="rect">
            <a:avLst/>
          </a:prstGeom>
        </p:spPr>
      </p:pic>
    </p:spTree>
    <p:extLst>
      <p:ext uri="{BB962C8B-B14F-4D97-AF65-F5344CB8AC3E}">
        <p14:creationId xmlns:p14="http://schemas.microsoft.com/office/powerpoint/2010/main" val="17336363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xmlns=""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grpSp>
        <p:nvGrpSpPr>
          <p:cNvPr id="10" name="Nhóm 5">
            <a:extLst>
              <a:ext uri="{FF2B5EF4-FFF2-40B4-BE49-F238E27FC236}">
                <a16:creationId xmlns:a16="http://schemas.microsoft.com/office/drawing/2014/main" xmlns="" id="{83A51D87-DB80-4882-8CB9-0DA9FB55160E}"/>
              </a:ext>
            </a:extLst>
          </p:cNvPr>
          <p:cNvGrpSpPr/>
          <p:nvPr/>
        </p:nvGrpSpPr>
        <p:grpSpPr>
          <a:xfrm rot="986664">
            <a:off x="3582992" y="-22569"/>
            <a:ext cx="6305347" cy="6361729"/>
            <a:chOff x="2784466" y="2773788"/>
            <a:chExt cx="6780438" cy="2999567"/>
          </a:xfrm>
        </p:grpSpPr>
        <p:sp>
          <p:nvSpPr>
            <p:cNvPr id="11" name="TextBox 12">
              <a:extLst>
                <a:ext uri="{FF2B5EF4-FFF2-40B4-BE49-F238E27FC236}">
                  <a16:creationId xmlns:a16="http://schemas.microsoft.com/office/drawing/2014/main" xmlns="" id="{0F65B26C-A7E4-73F6-34CE-4F4B9F09A655}"/>
                </a:ext>
              </a:extLst>
            </p:cNvPr>
            <p:cNvSpPr txBox="1"/>
            <p:nvPr/>
          </p:nvSpPr>
          <p:spPr>
            <a:xfrm rot="20527286">
              <a:off x="2876479" y="2773788"/>
              <a:ext cx="6688425" cy="29458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err="1">
                  <a:ln w="190500">
                    <a:solidFill>
                      <a:prstClr val="white"/>
                    </a:solidFill>
                  </a:ln>
                  <a:solidFill>
                    <a:srgbClr val="E77D20"/>
                  </a:solidFill>
                  <a:effectLst/>
                  <a:uLnTx/>
                  <a:uFillTx/>
                  <a:latin typeface="UTM Edwardian" panose="02040603050506020204" pitchFamily="18" charset="0"/>
                  <a:ea typeface="LNTH-LuoLuoNotangYuanTi 1" pitchFamily="2" charset="-128"/>
                  <a:cs typeface="LNTH-LuoLuoNotangYuanTi 1" pitchFamily="2" charset="-128"/>
                </a:rPr>
                <a:t>Khởi</a:t>
              </a:r>
              <a:r>
                <a:rPr kumimoji="0" lang="en-US" sz="20000" b="0" i="0" u="none" strike="noStrike" kern="1200" cap="none" spc="0" normalizeH="0" baseline="0" noProof="0" dirty="0">
                  <a:ln w="190500">
                    <a:solidFill>
                      <a:prstClr val="white"/>
                    </a:solidFill>
                  </a:ln>
                  <a:solidFill>
                    <a:srgbClr val="E77D20"/>
                  </a:solidFill>
                  <a:effectLst/>
                  <a:uLnTx/>
                  <a:uFillTx/>
                  <a:latin typeface="UTM Edwardian" panose="02040603050506020204" pitchFamily="18" charset="0"/>
                  <a:ea typeface="LNTH-LuoLuoNotangYuanTi 1" pitchFamily="2" charset="-128"/>
                  <a:cs typeface="LNTH-LuoLuoNotangYuanTi 1" pitchFamily="2" charset="-128"/>
                </a:rPr>
                <a:t> </a:t>
              </a:r>
              <a:r>
                <a:rPr kumimoji="0" lang="en-US" sz="20000" b="0" i="0" u="none" strike="noStrike" kern="1200" cap="none" spc="0" normalizeH="0" baseline="0" noProof="0" dirty="0" err="1">
                  <a:ln w="190500">
                    <a:solidFill>
                      <a:prstClr val="white"/>
                    </a:solidFill>
                  </a:ln>
                  <a:solidFill>
                    <a:srgbClr val="E77D20"/>
                  </a:solidFill>
                  <a:effectLst/>
                  <a:uLnTx/>
                  <a:uFillTx/>
                  <a:latin typeface="UTM Edwardian" panose="02040603050506020204" pitchFamily="18" charset="0"/>
                  <a:ea typeface="LNTH-LuoLuoNotangYuanTi 1" pitchFamily="2" charset="-128"/>
                  <a:cs typeface="LNTH-LuoLuoNotangYuanTi 1" pitchFamily="2" charset="-128"/>
                </a:rPr>
                <a:t>động</a:t>
              </a:r>
              <a:endParaRPr kumimoji="0" lang="en-US" sz="20000" b="0" i="0" u="none" strike="noStrike" kern="1200" cap="none" spc="0" normalizeH="0" baseline="0" noProof="0" dirty="0">
                <a:ln w="190500">
                  <a:solidFill>
                    <a:prstClr val="white"/>
                  </a:solidFill>
                </a:ln>
                <a:solidFill>
                  <a:srgbClr val="E77D20"/>
                </a:solidFill>
                <a:effectLst/>
                <a:uLnTx/>
                <a:uFillTx/>
                <a:latin typeface="UTM Edwardian" panose="02040603050506020204" pitchFamily="18" charset="0"/>
                <a:ea typeface="LNTH-LuoLuoNotangYuanTi 1" pitchFamily="2" charset="-128"/>
                <a:cs typeface="LNTH-LuoLuoNotangYuanTi 1" pitchFamily="2" charset="-128"/>
              </a:endParaRPr>
            </a:p>
          </p:txBody>
        </p:sp>
        <p:sp>
          <p:nvSpPr>
            <p:cNvPr id="12" name="TextBox 12">
              <a:extLst>
                <a:ext uri="{FF2B5EF4-FFF2-40B4-BE49-F238E27FC236}">
                  <a16:creationId xmlns:a16="http://schemas.microsoft.com/office/drawing/2014/main" xmlns="" id="{39558897-5318-3EE5-0B83-D9C558818F0E}"/>
                </a:ext>
              </a:extLst>
            </p:cNvPr>
            <p:cNvSpPr txBox="1"/>
            <p:nvPr/>
          </p:nvSpPr>
          <p:spPr>
            <a:xfrm rot="20527286">
              <a:off x="2784466" y="2827476"/>
              <a:ext cx="6688426" cy="29458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0" dirty="0" err="1">
                  <a:ln w="0"/>
                  <a:solidFill>
                    <a:srgbClr val="C00000"/>
                  </a:solidFill>
                  <a:latin typeface="UTM Edwardian" panose="02040603050506020204" pitchFamily="18" charset="0"/>
                  <a:ea typeface="LNTH-LuoLuoNotangYuanTi 1" pitchFamily="2" charset="-128"/>
                  <a:cs typeface="LNTH-LuoLuoNotangYuanTi 1" pitchFamily="2" charset="-128"/>
                </a:rPr>
                <a:t>Khởi</a:t>
              </a:r>
              <a:r>
                <a:rPr lang="en-US" sz="20000" dirty="0">
                  <a:ln w="0"/>
                  <a:solidFill>
                    <a:srgbClr val="C00000"/>
                  </a:solidFill>
                  <a:latin typeface="UTM Edwardian" panose="02040603050506020204" pitchFamily="18" charset="0"/>
                  <a:ea typeface="LNTH-LuoLuoNotangYuanTi 1" pitchFamily="2" charset="-128"/>
                  <a:cs typeface="LNTH-LuoLuoNotangYuanTi 1" pitchFamily="2" charset="-128"/>
                </a:rPr>
                <a:t> </a:t>
              </a:r>
              <a:r>
                <a:rPr lang="en-US" sz="20000" dirty="0" err="1">
                  <a:ln w="0"/>
                  <a:solidFill>
                    <a:srgbClr val="C00000"/>
                  </a:solidFill>
                  <a:latin typeface="UTM Edwardian" panose="02040603050506020204" pitchFamily="18" charset="0"/>
                  <a:ea typeface="LNTH-LuoLuoNotangYuanTi 1" pitchFamily="2" charset="-128"/>
                  <a:cs typeface="LNTH-LuoLuoNotangYuanTi 1" pitchFamily="2" charset="-128"/>
                </a:rPr>
                <a:t>động</a:t>
              </a:r>
              <a:endParaRPr kumimoji="0" lang="en-US" sz="20000" b="0" i="0" u="none" strike="noStrike" kern="1200" cap="none" spc="0" normalizeH="0" baseline="0" noProof="0" dirty="0">
                <a:ln w="0"/>
                <a:solidFill>
                  <a:srgbClr val="C00000"/>
                </a:solidFill>
                <a:effectLst/>
                <a:uLnTx/>
                <a:uFillTx/>
                <a:latin typeface="UTM Edwardian" panose="02040603050506020204" pitchFamily="18" charset="0"/>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42744004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600399" y="444212"/>
            <a:ext cx="6622375" cy="6924805"/>
          </a:xfrm>
          <a:prstGeom prst="rect">
            <a:avLst/>
          </a:prstGeom>
        </p:spPr>
      </p:pic>
      <p:pic>
        <p:nvPicPr>
          <p:cNvPr id="2" name="Picture 1">
            <a:extLst>
              <a:ext uri="{FF2B5EF4-FFF2-40B4-BE49-F238E27FC236}">
                <a16:creationId xmlns:a16="http://schemas.microsoft.com/office/drawing/2014/main" xmlns="" id="{3964E008-6246-D008-51B6-8502FEB8714E}"/>
              </a:ext>
            </a:extLst>
          </p:cNvPr>
          <p:cNvPicPr>
            <a:picLocks noChangeAspect="1"/>
          </p:cNvPicPr>
          <p:nvPr/>
        </p:nvPicPr>
        <p:blipFill>
          <a:blip r:embed="rId5"/>
          <a:stretch>
            <a:fillRect/>
          </a:stretch>
        </p:blipFill>
        <p:spPr>
          <a:xfrm>
            <a:off x="248901" y="228316"/>
            <a:ext cx="11943099" cy="6553768"/>
          </a:xfrm>
          <a:prstGeom prst="rect">
            <a:avLst/>
          </a:prstGeom>
        </p:spPr>
      </p:pic>
    </p:spTree>
    <p:extLst>
      <p:ext uri="{BB962C8B-B14F-4D97-AF65-F5344CB8AC3E}">
        <p14:creationId xmlns:p14="http://schemas.microsoft.com/office/powerpoint/2010/main" val="21385312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grpSp>
        <p:nvGrpSpPr>
          <p:cNvPr id="16" name="Nhóm 2">
            <a:extLst>
              <a:ext uri="{FF2B5EF4-FFF2-40B4-BE49-F238E27FC236}">
                <a16:creationId xmlns:a16="http://schemas.microsoft.com/office/drawing/2014/main" xmlns="" id="{F58F85D0-3FC6-679C-B09F-4574A6D87515}"/>
              </a:ext>
            </a:extLst>
          </p:cNvPr>
          <p:cNvGrpSpPr/>
          <p:nvPr/>
        </p:nvGrpSpPr>
        <p:grpSpPr>
          <a:xfrm flipH="1">
            <a:off x="4715688" y="1105394"/>
            <a:ext cx="7302136" cy="2676031"/>
            <a:chOff x="1330521" y="-2823934"/>
            <a:chExt cx="6812775" cy="3060299"/>
          </a:xfrm>
        </p:grpSpPr>
        <p:sp>
          <p:nvSpPr>
            <p:cNvPr id="17" name="Bong bóng Lời nói: Hình chữ nhật với Góc Tròn 3">
              <a:extLst>
                <a:ext uri="{FF2B5EF4-FFF2-40B4-BE49-F238E27FC236}">
                  <a16:creationId xmlns:a16="http://schemas.microsoft.com/office/drawing/2014/main" xmlns="" id="{9BDBF1D1-E430-3236-B4D6-59EC1E986D00}"/>
                </a:ext>
              </a:extLst>
            </p:cNvPr>
            <p:cNvSpPr/>
            <p:nvPr/>
          </p:nvSpPr>
          <p:spPr>
            <a:xfrm flipH="1">
              <a:off x="1330521" y="-2593470"/>
              <a:ext cx="6812775" cy="2829835"/>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8" name="Text Placeholder 7">
              <a:extLst>
                <a:ext uri="{FF2B5EF4-FFF2-40B4-BE49-F238E27FC236}">
                  <a16:creationId xmlns:a16="http://schemas.microsoft.com/office/drawing/2014/main" xmlns="" id="{E5964B3C-8D91-6BC0-A655-FB65D469D7A8}"/>
                </a:ext>
              </a:extLst>
            </p:cNvPr>
            <p:cNvSpPr txBox="1">
              <a:spLocks/>
            </p:cNvSpPr>
            <p:nvPr/>
          </p:nvSpPr>
          <p:spPr>
            <a:xfrm>
              <a:off x="1491529" y="-2823934"/>
              <a:ext cx="6490756" cy="2988536"/>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Quan</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err="1">
                  <a:ln>
                    <a:noFill/>
                  </a:ln>
                  <a:solidFill>
                    <a:prstClr val="black">
                      <a:lumMod val="75000"/>
                      <a:lumOff val="25000"/>
                    </a:prstClr>
                  </a:solidFill>
                  <a:effectLst/>
                  <a:uLnTx/>
                  <a:uFillTx/>
                  <a:latin typeface="Calibri" panose="020F0502020204030204"/>
                  <a:ea typeface="+mn-ea"/>
                </a:rPr>
                <a:t>sát</a:t>
              </a:r>
              <a:r>
                <a:rPr kumimoji="0" lang="en-US" sz="4500" b="0" i="0" u="none" strike="noStrike" kern="1200" cap="none" spc="0" normalizeH="0" baseline="0" noProof="0">
                  <a:ln>
                    <a:noFill/>
                  </a:ln>
                  <a:solidFill>
                    <a:prstClr val="black">
                      <a:lumMod val="75000"/>
                      <a:lumOff val="25000"/>
                    </a:prstClr>
                  </a:solidFill>
                  <a:effectLst/>
                  <a:uLnTx/>
                  <a:uFillTx/>
                  <a:latin typeface="Calibri" panose="020F0502020204030204"/>
                  <a:ea typeface="+mn-ea"/>
                </a:rPr>
                <a:t> các số liệu và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trả</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lời</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câu</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hỏi</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để</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giúp</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mình</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gieo</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hạt</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trồng</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bắp</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nhé</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4500" b="1" i="0" u="none" strike="noStrike" kern="1200" cap="none" spc="0" normalizeH="0" baseline="0" noProof="0" dirty="0">
                <a:ln>
                  <a:noFill/>
                </a:ln>
                <a:solidFill>
                  <a:srgbClr val="E77D20"/>
                </a:solidFill>
                <a:effectLst/>
                <a:uLnTx/>
                <a:uFillTx/>
                <a:latin typeface="Calibri" panose="020F0502020204030204"/>
                <a:ea typeface="+mn-ea"/>
              </a:endParaRPr>
            </a:p>
          </p:txBody>
        </p:sp>
      </p:grpSp>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600399" y="444212"/>
            <a:ext cx="6622375" cy="6924805"/>
          </a:xfrm>
          <a:prstGeom prst="rect">
            <a:avLst/>
          </a:prstGeom>
        </p:spPr>
      </p:pic>
    </p:spTree>
    <p:extLst>
      <p:ext uri="{BB962C8B-B14F-4D97-AF65-F5344CB8AC3E}">
        <p14:creationId xmlns:p14="http://schemas.microsoft.com/office/powerpoint/2010/main" val="3543172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10" presetClass="entr" presetSubtype="0" fill="hold" nodeType="with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grpSp>
        <p:nvGrpSpPr>
          <p:cNvPr id="13" name="Nhóm 2">
            <a:extLst>
              <a:ext uri="{FF2B5EF4-FFF2-40B4-BE49-F238E27FC236}">
                <a16:creationId xmlns:a16="http://schemas.microsoft.com/office/drawing/2014/main" xmlns="" id="{F58F85D0-3FC6-679C-B09F-4574A6D87515}"/>
              </a:ext>
            </a:extLst>
          </p:cNvPr>
          <p:cNvGrpSpPr/>
          <p:nvPr/>
        </p:nvGrpSpPr>
        <p:grpSpPr>
          <a:xfrm flipH="1">
            <a:off x="857697" y="245615"/>
            <a:ext cx="10293532" cy="2297560"/>
            <a:chOff x="1827443" y="-2284765"/>
            <a:chExt cx="5902498" cy="5097301"/>
          </a:xfrm>
        </p:grpSpPr>
        <p:sp>
          <p:nvSpPr>
            <p:cNvPr id="14" name="Bong bóng Lời nói: Hình chữ nhật với Góc Tròn 3">
              <a:extLst>
                <a:ext uri="{FF2B5EF4-FFF2-40B4-BE49-F238E27FC236}">
                  <a16:creationId xmlns:a16="http://schemas.microsoft.com/office/drawing/2014/main" xmlns="" id="{9BDBF1D1-E430-3236-B4D6-59EC1E986D00}"/>
                </a:ext>
              </a:extLst>
            </p:cNvPr>
            <p:cNvSpPr/>
            <p:nvPr/>
          </p:nvSpPr>
          <p:spPr>
            <a:xfrm flipH="1">
              <a:off x="1827443" y="-2284765"/>
              <a:ext cx="5902498" cy="5097301"/>
            </a:xfrm>
            <a:prstGeom prst="wedgeRoundRectCallout">
              <a:avLst>
                <a:gd name="adj1" fmla="val -49540"/>
                <a:gd name="adj2" fmla="val 21060"/>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9" name="Text Placeholder 7">
              <a:extLst>
                <a:ext uri="{FF2B5EF4-FFF2-40B4-BE49-F238E27FC236}">
                  <a16:creationId xmlns:a16="http://schemas.microsoft.com/office/drawing/2014/main" xmlns="" id="{E5964B3C-8D91-6BC0-A655-FB65D469D7A8}"/>
                </a:ext>
              </a:extLst>
            </p:cNvPr>
            <p:cNvSpPr txBox="1">
              <a:spLocks/>
            </p:cNvSpPr>
            <p:nvPr/>
          </p:nvSpPr>
          <p:spPr>
            <a:xfrm>
              <a:off x="1861025" y="-1795361"/>
              <a:ext cx="5710782" cy="2988535"/>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Trong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bài</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kiểm</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tra</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cuối</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học</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kì</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1</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các bạn Nam, Việt, </a:t>
              </a:r>
              <a:endPar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Rô-bốt và Dũng lần lượt </a:t>
              </a:r>
              <a:r>
                <a:rPr lang="en-US" sz="3200" dirty="0" err="1">
                  <a:solidFill>
                    <a:prstClr val="black">
                      <a:lumMod val="75000"/>
                      <a:lumOff val="25000"/>
                    </a:prstClr>
                  </a:solidFill>
                  <a:latin typeface="Calibri" panose="020F0502020204030204"/>
                </a:rPr>
                <a:t>đạt</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được</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số</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điểm</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là</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9</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7</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10</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lang="en-US" sz="3200" dirty="0">
                  <a:solidFill>
                    <a:prstClr val="black">
                      <a:lumMod val="75000"/>
                      <a:lumOff val="25000"/>
                    </a:prstClr>
                  </a:solidFill>
                  <a:latin typeface="Calibri" panose="020F0502020204030204"/>
                </a:rPr>
                <a:t>8</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rPr>
                <a:t>Bạn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rPr>
                <a:t>nào</a:t>
              </a:r>
              <a:r>
                <a:rPr kumimoji="0" lang="en-US" sz="4000" b="1" i="0" u="none" strike="noStrike" kern="1200" cap="none" spc="0" normalizeH="0" baseline="0" noProof="0" dirty="0">
                  <a:ln>
                    <a:noFill/>
                  </a:ln>
                  <a:solidFill>
                    <a:srgbClr val="FF0000"/>
                  </a:solidFill>
                  <a:effectLst/>
                  <a:uLnTx/>
                  <a:uFillTx/>
                  <a:latin typeface="Calibri" panose="020F0502020204030204"/>
                  <a:ea typeface="+mn-ea"/>
                </a:rPr>
                <a:t> </a:t>
              </a:r>
              <a:r>
                <a:rPr lang="en-US" sz="4000" dirty="0" err="1">
                  <a:solidFill>
                    <a:srgbClr val="FF0000"/>
                  </a:solidFill>
                  <a:latin typeface="Calibri" panose="020F0502020204030204"/>
                </a:rPr>
                <a:t>được</a:t>
              </a:r>
              <a:r>
                <a:rPr lang="en-US" sz="4000" dirty="0">
                  <a:solidFill>
                    <a:srgbClr val="FF0000"/>
                  </a:solidFill>
                  <a:latin typeface="Calibri" panose="020F0502020204030204"/>
                </a:rPr>
                <a:t> </a:t>
              </a:r>
              <a:r>
                <a:rPr lang="en-US" sz="4000" dirty="0" err="1">
                  <a:solidFill>
                    <a:srgbClr val="FF0000"/>
                  </a:solidFill>
                  <a:latin typeface="Calibri" panose="020F0502020204030204"/>
                </a:rPr>
                <a:t>điểm</a:t>
              </a:r>
              <a:r>
                <a:rPr lang="en-US" sz="4000" dirty="0">
                  <a:solidFill>
                    <a:srgbClr val="FF0000"/>
                  </a:solidFill>
                  <a:latin typeface="Calibri" panose="020F0502020204030204"/>
                </a:rPr>
                <a:t> </a:t>
              </a:r>
              <a:r>
                <a:rPr lang="en-US" sz="4000" dirty="0" err="1">
                  <a:solidFill>
                    <a:srgbClr val="FF0000"/>
                  </a:solidFill>
                  <a:latin typeface="Calibri" panose="020F0502020204030204"/>
                </a:rPr>
                <a:t>cao</a:t>
              </a:r>
              <a:r>
                <a:rPr lang="en-US" sz="4000" dirty="0">
                  <a:solidFill>
                    <a:srgbClr val="FF0000"/>
                  </a:solidFill>
                  <a:latin typeface="Calibri" panose="020F0502020204030204"/>
                </a:rPr>
                <a:t> </a:t>
              </a:r>
              <a:r>
                <a:rPr lang="en-US" sz="4000" dirty="0" err="1">
                  <a:solidFill>
                    <a:srgbClr val="FF0000"/>
                  </a:solidFill>
                  <a:latin typeface="Calibri" panose="020F0502020204030204"/>
                </a:rPr>
                <a:t>nhất</a:t>
              </a:r>
              <a:r>
                <a:rPr lang="en-US" sz="4000" dirty="0">
                  <a:solidFill>
                    <a:srgbClr val="FF0000"/>
                  </a:solidFill>
                  <a:latin typeface="Calibri" panose="020F0502020204030204"/>
                </a:rPr>
                <a:t>?</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endParaRPr>
            </a:p>
          </p:txBody>
        </p:sp>
      </p:grpSp>
      <p:sp>
        <p:nvSpPr>
          <p:cNvPr id="20" name="TextBox 19">
            <a:extLst>
              <a:ext uri="{FF2B5EF4-FFF2-40B4-BE49-F238E27FC236}">
                <a16:creationId xmlns:a16="http://schemas.microsoft.com/office/drawing/2014/main" xmlns="" id="{26DA287F-80C3-BFDD-2792-4403BD97486B}"/>
              </a:ext>
            </a:extLst>
          </p:cNvPr>
          <p:cNvSpPr txBox="1"/>
          <p:nvPr/>
        </p:nvSpPr>
        <p:spPr>
          <a:xfrm>
            <a:off x="3401874" y="4150570"/>
            <a:ext cx="5243274" cy="1038582"/>
          </a:xfrm>
          <a:prstGeom prst="round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5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500" b="0" i="0" u="none" strike="noStrike" kern="1200" cap="none" spc="0" normalizeH="0" baseline="0" noProof="0" dirty="0" err="1">
                <a:ln>
                  <a:noFill/>
                </a:ln>
                <a:solidFill>
                  <a:prstClr val="black"/>
                </a:solidFill>
                <a:effectLst/>
                <a:uLnTx/>
                <a:uFillTx/>
                <a:latin typeface="Calibri" panose="020F0502020204030204"/>
                <a:ea typeface="+mn-ea"/>
                <a:cs typeface="+mn-cs"/>
              </a:rPr>
              <a:t>Rô-bốt</a:t>
            </a:r>
            <a:endParaRPr kumimoji="0" lang="en-US" sz="5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4140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sp>
        <p:nvSpPr>
          <p:cNvPr id="20" name="TextBox 19">
            <a:extLst>
              <a:ext uri="{FF2B5EF4-FFF2-40B4-BE49-F238E27FC236}">
                <a16:creationId xmlns:a16="http://schemas.microsoft.com/office/drawing/2014/main" xmlns="" id="{26DA287F-80C3-BFDD-2792-4403BD97486B}"/>
              </a:ext>
            </a:extLst>
          </p:cNvPr>
          <p:cNvSpPr txBox="1"/>
          <p:nvPr/>
        </p:nvSpPr>
        <p:spPr>
          <a:xfrm>
            <a:off x="3225661" y="3375078"/>
            <a:ext cx="5531717" cy="1038582"/>
          </a:xfrm>
          <a:prstGeom prst="round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prstClr val="black"/>
                </a:solidFill>
                <a:effectLst/>
                <a:uLnTx/>
                <a:uFillTx/>
                <a:latin typeface="Calibri" panose="020F0502020204030204"/>
                <a:ea typeface="+mn-ea"/>
                <a:cs typeface="+mn-cs"/>
              </a:rPr>
              <a:t>Việt</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Nhóm 2">
            <a:extLst>
              <a:ext uri="{FF2B5EF4-FFF2-40B4-BE49-F238E27FC236}">
                <a16:creationId xmlns:a16="http://schemas.microsoft.com/office/drawing/2014/main" xmlns="" id="{41781BFF-26B4-4E83-9ABD-9E8A2ED6A0D1}"/>
              </a:ext>
            </a:extLst>
          </p:cNvPr>
          <p:cNvGrpSpPr/>
          <p:nvPr/>
        </p:nvGrpSpPr>
        <p:grpSpPr>
          <a:xfrm flipH="1">
            <a:off x="857697" y="245615"/>
            <a:ext cx="10806468" cy="2078485"/>
            <a:chOff x="1533316" y="-2284765"/>
            <a:chExt cx="6196625" cy="5695462"/>
          </a:xfrm>
        </p:grpSpPr>
        <p:sp>
          <p:nvSpPr>
            <p:cNvPr id="10" name="Bong bóng Lời nói: Hình chữ nhật với Góc Tròn 3">
              <a:extLst>
                <a:ext uri="{FF2B5EF4-FFF2-40B4-BE49-F238E27FC236}">
                  <a16:creationId xmlns:a16="http://schemas.microsoft.com/office/drawing/2014/main" xmlns="" id="{1DE9EE1A-0248-4268-8AAB-38FD504E3E0E}"/>
                </a:ext>
              </a:extLst>
            </p:cNvPr>
            <p:cNvSpPr/>
            <p:nvPr/>
          </p:nvSpPr>
          <p:spPr>
            <a:xfrm flipH="1">
              <a:off x="1827443" y="-2284765"/>
              <a:ext cx="5902498" cy="5695462"/>
            </a:xfrm>
            <a:prstGeom prst="wedgeRoundRectCallout">
              <a:avLst>
                <a:gd name="adj1" fmla="val -49540"/>
                <a:gd name="adj2" fmla="val 21060"/>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1" name="Text Placeholder 7">
              <a:extLst>
                <a:ext uri="{FF2B5EF4-FFF2-40B4-BE49-F238E27FC236}">
                  <a16:creationId xmlns:a16="http://schemas.microsoft.com/office/drawing/2014/main" xmlns="" id="{91D9318D-3C7B-4008-82E9-6C5C9622F9B1}"/>
                </a:ext>
              </a:extLst>
            </p:cNvPr>
            <p:cNvSpPr txBox="1">
              <a:spLocks/>
            </p:cNvSpPr>
            <p:nvPr/>
          </p:nvSpPr>
          <p:spPr>
            <a:xfrm>
              <a:off x="1533316" y="-2284765"/>
              <a:ext cx="6109494" cy="2988535"/>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Trong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bài</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kiểm</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tra</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cuối</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học</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kì</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1</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các bạn Nam, Việt, </a:t>
              </a:r>
              <a:endPar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Rô-bốt và Dũng lần lượt </a:t>
              </a:r>
              <a:r>
                <a:rPr lang="en-US" sz="3200" dirty="0" err="1">
                  <a:solidFill>
                    <a:prstClr val="black">
                      <a:lumMod val="75000"/>
                      <a:lumOff val="25000"/>
                    </a:prstClr>
                  </a:solidFill>
                  <a:latin typeface="Calibri" panose="020F0502020204030204"/>
                </a:rPr>
                <a:t>đạt</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được</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số</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điểm</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là</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9</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7</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10</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lang="en-US" sz="3200" dirty="0">
                  <a:solidFill>
                    <a:prstClr val="black">
                      <a:lumMod val="75000"/>
                      <a:lumOff val="25000"/>
                    </a:prstClr>
                  </a:solidFill>
                  <a:latin typeface="Calibri" panose="020F0502020204030204"/>
                </a:rPr>
                <a:t>8</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rPr>
                <a:t>Bạn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rPr>
                <a:t>nào</a:t>
              </a:r>
              <a:r>
                <a:rPr kumimoji="0" lang="en-US" sz="4000" b="1" i="0" u="none" strike="noStrike" kern="1200" cap="none" spc="0" normalizeH="0" baseline="0" noProof="0" dirty="0">
                  <a:ln>
                    <a:noFill/>
                  </a:ln>
                  <a:solidFill>
                    <a:srgbClr val="FF0000"/>
                  </a:solidFill>
                  <a:effectLst/>
                  <a:uLnTx/>
                  <a:uFillTx/>
                  <a:latin typeface="Calibri" panose="020F0502020204030204"/>
                  <a:ea typeface="+mn-ea"/>
                </a:rPr>
                <a:t> </a:t>
              </a:r>
              <a:r>
                <a:rPr lang="en-US" sz="4000" dirty="0" err="1">
                  <a:solidFill>
                    <a:srgbClr val="FF0000"/>
                  </a:solidFill>
                  <a:latin typeface="Calibri" panose="020F0502020204030204"/>
                </a:rPr>
                <a:t>được</a:t>
              </a:r>
              <a:r>
                <a:rPr lang="en-US" sz="4000" dirty="0">
                  <a:solidFill>
                    <a:srgbClr val="FF0000"/>
                  </a:solidFill>
                  <a:latin typeface="Calibri" panose="020F0502020204030204"/>
                </a:rPr>
                <a:t> </a:t>
              </a:r>
              <a:r>
                <a:rPr lang="en-US" sz="4000" dirty="0" err="1">
                  <a:solidFill>
                    <a:srgbClr val="FF0000"/>
                  </a:solidFill>
                  <a:latin typeface="Calibri" panose="020F0502020204030204"/>
                </a:rPr>
                <a:t>điểm</a:t>
              </a:r>
              <a:r>
                <a:rPr lang="en-US" sz="4000" dirty="0">
                  <a:solidFill>
                    <a:srgbClr val="FF0000"/>
                  </a:solidFill>
                  <a:latin typeface="Calibri" panose="020F0502020204030204"/>
                </a:rPr>
                <a:t> </a:t>
              </a:r>
              <a:r>
                <a:rPr lang="en-US" sz="4000" dirty="0" err="1">
                  <a:solidFill>
                    <a:srgbClr val="FF0000"/>
                  </a:solidFill>
                  <a:latin typeface="Calibri" panose="020F0502020204030204"/>
                </a:rPr>
                <a:t>thấp</a:t>
              </a:r>
              <a:r>
                <a:rPr lang="en-US" sz="4000" dirty="0">
                  <a:solidFill>
                    <a:srgbClr val="FF0000"/>
                  </a:solidFill>
                  <a:latin typeface="Calibri" panose="020F0502020204030204"/>
                </a:rPr>
                <a:t> </a:t>
              </a:r>
              <a:r>
                <a:rPr lang="en-US" sz="4000" dirty="0" err="1">
                  <a:solidFill>
                    <a:srgbClr val="FF0000"/>
                  </a:solidFill>
                  <a:latin typeface="Calibri" panose="020F0502020204030204"/>
                </a:rPr>
                <a:t>nhất</a:t>
              </a:r>
              <a:r>
                <a:rPr lang="en-US" sz="4000" dirty="0">
                  <a:solidFill>
                    <a:srgbClr val="FF0000"/>
                  </a:solidFill>
                  <a:latin typeface="Calibri" panose="020F0502020204030204"/>
                </a:rPr>
                <a:t>?</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endParaRPr>
            </a:p>
          </p:txBody>
        </p:sp>
      </p:grpSp>
    </p:spTree>
    <p:extLst>
      <p:ext uri="{BB962C8B-B14F-4D97-AF65-F5344CB8AC3E}">
        <p14:creationId xmlns:p14="http://schemas.microsoft.com/office/powerpoint/2010/main" val="17527022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244064" cy="6887286"/>
          </a:xfrm>
          <a:prstGeom prst="rect">
            <a:avLst/>
          </a:prstGeom>
        </p:spPr>
      </p:pic>
      <p:grpSp>
        <p:nvGrpSpPr>
          <p:cNvPr id="9" name="Nhóm 2">
            <a:extLst>
              <a:ext uri="{FF2B5EF4-FFF2-40B4-BE49-F238E27FC236}">
                <a16:creationId xmlns:a16="http://schemas.microsoft.com/office/drawing/2014/main" xmlns="" id="{F58F85D0-3FC6-679C-B09F-4574A6D87515}"/>
              </a:ext>
            </a:extLst>
          </p:cNvPr>
          <p:cNvGrpSpPr/>
          <p:nvPr/>
        </p:nvGrpSpPr>
        <p:grpSpPr>
          <a:xfrm flipH="1">
            <a:off x="2174962" y="189962"/>
            <a:ext cx="6956987" cy="2926079"/>
            <a:chOff x="1878366" y="-2566002"/>
            <a:chExt cx="6490756" cy="2988536"/>
          </a:xfrm>
        </p:grpSpPr>
        <p:sp>
          <p:nvSpPr>
            <p:cNvPr id="10" name="Bong bóng Lời nói: Hình chữ nhật với Góc Tròn 3">
              <a:extLst>
                <a:ext uri="{FF2B5EF4-FFF2-40B4-BE49-F238E27FC236}">
                  <a16:creationId xmlns:a16="http://schemas.microsoft.com/office/drawing/2014/main" xmlns="" id="{9BDBF1D1-E430-3236-B4D6-59EC1E986D00}"/>
                </a:ext>
              </a:extLst>
            </p:cNvPr>
            <p:cNvSpPr/>
            <p:nvPr/>
          </p:nvSpPr>
          <p:spPr>
            <a:xfrm flipH="1">
              <a:off x="2092232" y="-2566001"/>
              <a:ext cx="6276889" cy="1991665"/>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1" name="Text Placeholder 7">
              <a:extLst>
                <a:ext uri="{FF2B5EF4-FFF2-40B4-BE49-F238E27FC236}">
                  <a16:creationId xmlns:a16="http://schemas.microsoft.com/office/drawing/2014/main" xmlns="" id="{E5964B3C-8D91-6BC0-A655-FB65D469D7A8}"/>
                </a:ext>
              </a:extLst>
            </p:cNvPr>
            <p:cNvSpPr txBox="1">
              <a:spLocks/>
            </p:cNvSpPr>
            <p:nvPr/>
          </p:nvSpPr>
          <p:spPr>
            <a:xfrm>
              <a:off x="1878366" y="-2566002"/>
              <a:ext cx="6490756" cy="2988536"/>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Cảm</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ơn</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các</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bạn</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đã</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giúp</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mình</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gieo</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mầm</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nhé</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5000" b="1" i="0" u="none" strike="noStrike" kern="1200" cap="none" spc="0" normalizeH="0" baseline="0" noProof="0" dirty="0">
                <a:ln>
                  <a:noFill/>
                </a:ln>
                <a:solidFill>
                  <a:srgbClr val="E77D20"/>
                </a:solidFill>
                <a:effectLst/>
                <a:uLnTx/>
                <a:uFillTx/>
                <a:latin typeface="Calibri" panose="020F0502020204030204"/>
                <a:ea typeface="+mn-ea"/>
              </a:endParaRPr>
            </a:p>
          </p:txBody>
        </p:sp>
      </p:grpSp>
      <p:pic>
        <p:nvPicPr>
          <p:cNvPr id="8" name="Picture 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1501352" y="565236"/>
            <a:ext cx="6622375" cy="6924805"/>
          </a:xfrm>
          <a:prstGeom prst="rect">
            <a:avLst/>
          </a:prstGeom>
        </p:spPr>
      </p:pic>
      <p:pic>
        <p:nvPicPr>
          <p:cNvPr id="12"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804225" y="-616160"/>
            <a:ext cx="609600" cy="609600"/>
          </a:xfrm>
          <a:prstGeom prst="rect">
            <a:avLst/>
          </a:prstGeom>
        </p:spPr>
      </p:pic>
    </p:spTree>
    <p:extLst>
      <p:ext uri="{BB962C8B-B14F-4D97-AF65-F5344CB8AC3E}">
        <p14:creationId xmlns:p14="http://schemas.microsoft.com/office/powerpoint/2010/main" val="37193613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32" presetClass="emph" presetSubtype="0" fill="hold" nodeType="after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par>
                                <p:cTn id="20" presetID="10" presetClass="entr" presetSubtype="0" fill="hold"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 presetClass="mediacall" presetSubtype="0" fill="hold" nodeType="withEffect">
                                  <p:stCondLst>
                                    <p:cond delay="0"/>
                                  </p:stCondLst>
                                  <p:childTnLst>
                                    <p:cmd type="call" cmd="playFrom(0.0)">
                                      <p:cBhvr>
                                        <p:cTn id="24" dur="441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xmlns=""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xmlns="" id="{FF9AD6B5-E62C-F320-7645-C121FB3FEFEA}"/>
              </a:ext>
            </a:extLst>
          </p:cNvPr>
          <p:cNvPicPr>
            <a:picLocks noChangeAspect="1"/>
          </p:cNvPicPr>
          <p:nvPr/>
        </p:nvPicPr>
        <p:blipFill>
          <a:blip r:embed="rId3"/>
          <a:stretch>
            <a:fillRect/>
          </a:stretch>
        </p:blipFill>
        <p:spPr>
          <a:xfrm>
            <a:off x="2901309" y="85725"/>
            <a:ext cx="7368806" cy="7658100"/>
          </a:xfrm>
          <a:prstGeom prst="rect">
            <a:avLst/>
          </a:prstGeom>
        </p:spPr>
      </p:pic>
    </p:spTree>
    <p:extLst>
      <p:ext uri="{BB962C8B-B14F-4D97-AF65-F5344CB8AC3E}">
        <p14:creationId xmlns:p14="http://schemas.microsoft.com/office/powerpoint/2010/main" val="7580246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703</Words>
  <Application>Microsoft Office PowerPoint</Application>
  <PresentationFormat>Custom</PresentationFormat>
  <Paragraphs>54</Paragraphs>
  <Slides>17</Slides>
  <Notes>0</Notes>
  <HiddenSlides>0</HiddenSlides>
  <MMClips>1</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Admin</cp:lastModifiedBy>
  <cp:revision>1</cp:revision>
  <dcterms:created xsi:type="dcterms:W3CDTF">2025-03-03T15:18:38Z</dcterms:created>
  <dcterms:modified xsi:type="dcterms:W3CDTF">2025-03-03T16:28:24Z</dcterms:modified>
</cp:coreProperties>
</file>