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990" r:id="rId2"/>
  </p:sldMasterIdLst>
  <p:notesMasterIdLst>
    <p:notesMasterId r:id="rId18"/>
  </p:notesMasterIdLst>
  <p:sldIdLst>
    <p:sldId id="338" r:id="rId3"/>
    <p:sldId id="257" r:id="rId4"/>
    <p:sldId id="266" r:id="rId5"/>
    <p:sldId id="276" r:id="rId6"/>
    <p:sldId id="321" r:id="rId7"/>
    <p:sldId id="322" r:id="rId8"/>
    <p:sldId id="286" r:id="rId9"/>
    <p:sldId id="326" r:id="rId10"/>
    <p:sldId id="291" r:id="rId11"/>
    <p:sldId id="285" r:id="rId12"/>
    <p:sldId id="327" r:id="rId13"/>
    <p:sldId id="288" r:id="rId14"/>
    <p:sldId id="328" r:id="rId15"/>
    <p:sldId id="283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94660"/>
  </p:normalViewPr>
  <p:slideViewPr>
    <p:cSldViewPr snapToGrid="0">
      <p:cViewPr varScale="1">
        <p:scale>
          <a:sx n="39" d="100"/>
          <a:sy n="39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77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07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45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35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FE83-636F-4989-B091-4F3558CAEE4E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20F0-AB79-4E54-BA1D-AF5832BEA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55367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5571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7763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708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4764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553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3105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5658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8161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1314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1835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61773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970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1126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5648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0785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40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188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360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2.xml"/><Relationship Id="rId1" Type="http://schemas.openxmlformats.org/officeDocument/2006/relationships/audio" Target="file:///C:\Users\Administrator\Downloads\Nhac-nen-vui-ve-song-dong-de-thuong-www_tiengdong_co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" Target="slide4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9797" y="3600450"/>
            <a:ext cx="8943696" cy="13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28" tIns="54414" rIns="108828" bIns="544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2"/>
              </a:spcBef>
              <a:defRPr/>
            </a:pP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1822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63: PHÉP NHÂN PHÂN SỐ ( Tiết 2 )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43945" y="1949877"/>
            <a:ext cx="8592457" cy="149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8" tIns="54414" rIns="108828" bIns="544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321297" y="5898533"/>
            <a:ext cx="5626439" cy="5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28" tIns="54414" rIns="108828" bIns="544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7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Giáo</a:t>
            </a:r>
            <a:r>
              <a:rPr lang="en-US" altLang="en-US" sz="27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7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viên</a:t>
            </a:r>
            <a:r>
              <a:rPr lang="en-US" altLang="en-US" sz="27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</a:t>
            </a:r>
            <a:r>
              <a:rPr lang="en-US" altLang="en-US" sz="27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Phan </a:t>
            </a:r>
            <a:r>
              <a:rPr lang="en-US" altLang="en-US" sz="27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Anh</a:t>
            </a:r>
            <a:r>
              <a:rPr lang="en-US" altLang="en-US" sz="27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7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Dũng</a:t>
            </a:r>
            <a:endParaRPr lang="en-US" altLang="en-US" sz="27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82237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015431" y="1369912"/>
            <a:ext cx="4064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2802" y="1435526"/>
            <a:ext cx="329474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7838" y="420629"/>
            <a:ext cx="1447800" cy="16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Nhac-nen-vui-ve-song-dong-de-thuong-www_tiengdong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371943" y="7656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91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củahìnhvuôngcócạnh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hìnhvuônglà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Tàuvũtrụ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vòngquanhthiênthểsố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4="http://schemas.microsoft.com/office/drawing/2010/main" xmlns:a16="http://schemas.microsoft.com/office/drawing/2014/main" xmlns="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4="http://schemas.microsoft.com/office/drawing/2010/main" xmlns:a16="http://schemas.microsoft.com/office/drawing/2014/main" xmlns="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2" y="2392327"/>
                <a:ext cx="2693962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2" y="2392327"/>
                <a:ext cx="2693962" cy="32038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262</Words>
  <Application>Microsoft Office PowerPoint</Application>
  <PresentationFormat>Widescreen</PresentationFormat>
  <Paragraphs>60</Paragraphs>
  <Slides>15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Comfortaa Medium</vt:lpstr>
      <vt:lpstr>等线</vt:lpstr>
      <vt:lpstr>HP001 4 hàng</vt:lpstr>
      <vt:lpstr>SVN-Cookies</vt:lpstr>
      <vt:lpstr>Times New Roman</vt:lpstr>
      <vt:lpstr>Trebuchet MS</vt:lpstr>
      <vt:lpstr>Wingdings 3</vt:lpstr>
      <vt:lpstr>字魂156号-萌趣苏打饼</vt:lpstr>
      <vt:lpstr>思源黑体 CN</vt:lpstr>
      <vt:lpstr>1_Cute Pastel Interface Style for Coding &amp; Programming Learning Center by Slidesgo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51</cp:revision>
  <dcterms:created xsi:type="dcterms:W3CDTF">2024-01-09T02:07:03Z</dcterms:created>
  <dcterms:modified xsi:type="dcterms:W3CDTF">2025-04-18T00:34:44Z</dcterms:modified>
</cp:coreProperties>
</file>