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15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18B19-5D32-45A3-A2E3-BDD1AE467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07905-DF37-4BB8-90AD-AEF1B7603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08E09-EFC9-4B47-B3F3-3BD227B8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63C8-83F8-453B-B948-974376B56580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2EB4C-DA08-4D98-AE78-C34E14055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0B5BC-A4F0-4C4B-9D25-8BFF7136A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524D-3416-464C-8C54-81E45A0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95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1636E-272A-49D7-839E-93BB31172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71A282-4B5D-42DC-AB0C-42B54B87F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AC67E-7356-432E-B3B9-9489BD8F5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63C8-83F8-453B-B948-974376B56580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3C8AB-3093-4F12-B018-DC964772F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B4DB4-B54E-455E-97C9-86B2F1339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524D-3416-464C-8C54-81E45A0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6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D250D2-0FDF-435A-8A31-53097B2F0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CA9781-1050-4A76-9782-DACB843B7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856ED-164E-4093-9122-272B623DA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63C8-83F8-453B-B948-974376B56580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4D53C-EB98-4875-A14F-C92F5F7D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C32F6-410C-4134-B256-33D894E8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524D-3416-464C-8C54-81E45A0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8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57B2C-3415-454E-A486-240D873C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FF8D2-C49E-4A1F-807C-1DB347BB2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4C328-05D7-4E5B-B747-8CF5DB6F8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63C8-83F8-453B-B948-974376B56580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D2638-220C-417E-90EB-8A2D5E9C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ACBDD-7E0E-4E60-ACE5-CF46A8E5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524D-3416-464C-8C54-81E45A0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58007-2D8A-4AEC-941C-5FF8D3A23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FC3DF-83F5-45C8-A63D-D63A7B29A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36805-F665-4A3C-B701-573A3E7D9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63C8-83F8-453B-B948-974376B56580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F3973-F437-415C-84E7-1155733FB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2324C-F257-4B2D-9EBA-91F09F963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524D-3416-464C-8C54-81E45A0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6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74779-77F8-4AC5-868D-84AD368D0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EC1BD-480D-4168-9415-5DEA989B1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58167-F543-4AEB-9038-D7274842F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AD35B-39C9-459C-9FEF-FD21687A8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63C8-83F8-453B-B948-974376B56580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28E7E-3F8B-4919-802B-75F6416A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7B267-E7D4-47B2-A3A2-728E0F4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524D-3416-464C-8C54-81E45A0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4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93F1-A904-4793-BA4C-E6F6FA7CC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DE566-6989-4117-B2BD-AF25341E6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2B9BA-6B92-465B-91E5-1C7F0C93F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8026DA-3FC9-4975-8FD8-0B56E541B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D03E7-3DDF-47E8-A69D-FE37753273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375810-EF69-42F0-B0CC-1D139C20A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63C8-83F8-453B-B948-974376B56580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2896F1-52BB-45C1-9082-2C9B378A0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D57210-3EA6-4532-987C-9376FEBDC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524D-3416-464C-8C54-81E45A0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4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D367B-853B-46D9-B3E2-9360F626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3B408-7991-400A-B666-9E17B69A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63C8-83F8-453B-B948-974376B56580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4A8E3-EDB7-411C-964C-3E8E9B38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EE8F5-90E7-4E0C-BAA6-618CC59C5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524D-3416-464C-8C54-81E45A0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0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9B9B0-5F5A-4264-A855-F0405EC56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63C8-83F8-453B-B948-974376B56580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9D975D-8546-49CE-9158-31229BE0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DF60D-CF1D-4BF6-AE54-6DBF70300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524D-3416-464C-8C54-81E45A0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8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130F9-72F1-4560-B667-C0C4155C3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7A547-ADBC-4E77-82F0-1F52C84A4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A37F6-ED00-49D4-88B2-00162D151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9CF94-3406-4199-9AF3-AB5FE2F26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63C8-83F8-453B-B948-974376B56580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E8FA6-05C0-438E-A19D-DFB78C200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EF934-F08A-4CBC-BDFE-33DA3070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524D-3416-464C-8C54-81E45A0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9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97864-EBC1-479C-97D0-DA3454E69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5FCED9-2D28-427A-94F1-5E4D068097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4F2B8-AE39-4BBF-BD2B-8C0EBA76F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77302-60D5-4CD4-9EA6-094C84DA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63C8-83F8-453B-B948-974376B56580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4152E-9A6E-40D0-A0F8-971F681A6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A2ACD-A58B-46FB-A4A1-21BABD3C5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524D-3416-464C-8C54-81E45A0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4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4DF3E3-F086-4829-9B7E-682F2866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81538-CFB7-4D96-881C-FD783E5ED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60122-0EBF-49C6-80D1-BB6670D1E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E63C8-83F8-453B-B948-974376B56580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31025-7AE0-4495-BFE0-4B702FAA2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2B4A0-9D05-43F4-89F7-D49A9B141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9524D-3416-464C-8C54-81E45A0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3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2.wdp"/><Relationship Id="rId18" Type="http://schemas.openxmlformats.org/officeDocument/2006/relationships/image" Target="../media/image14.png"/><Relationship Id="rId3" Type="http://schemas.openxmlformats.org/officeDocument/2006/relationships/audio" Target="../media/audio2.wav"/><Relationship Id="rId21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microsoft.com/office/2007/relationships/hdphoto" Target="../media/hdphoto4.wdp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5" Type="http://schemas.microsoft.com/office/2007/relationships/hdphoto" Target="../media/hdphoto3.wdp"/><Relationship Id="rId10" Type="http://schemas.openxmlformats.org/officeDocument/2006/relationships/image" Target="../media/image5.png"/><Relationship Id="rId19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3.png"/><Relationship Id="rId18" Type="http://schemas.microsoft.com/office/2007/relationships/hdphoto" Target="../media/hdphoto4.wdp"/><Relationship Id="rId3" Type="http://schemas.openxmlformats.org/officeDocument/2006/relationships/audio" Target="../media/audio2.wav"/><Relationship Id="rId21" Type="http://schemas.microsoft.com/office/2007/relationships/hdphoto" Target="../media/hdphoto5.wdp"/><Relationship Id="rId7" Type="http://schemas.openxmlformats.org/officeDocument/2006/relationships/image" Target="../media/image21.png"/><Relationship Id="rId12" Type="http://schemas.microsoft.com/office/2007/relationships/hdphoto" Target="../media/hdphoto2.wdp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microsoft.com/office/2007/relationships/hdphoto" Target="../media/hdphoto6.wdp"/><Relationship Id="rId19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Relationship Id="rId14" Type="http://schemas.microsoft.com/office/2007/relationships/hdphoto" Target="../media/hdphoto7.wdp"/><Relationship Id="rId2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2.wdp"/><Relationship Id="rId18" Type="http://schemas.openxmlformats.org/officeDocument/2006/relationships/image" Target="../media/image13.png"/><Relationship Id="rId3" Type="http://schemas.openxmlformats.org/officeDocument/2006/relationships/audio" Target="../media/audio2.wav"/><Relationship Id="rId21" Type="http://schemas.openxmlformats.org/officeDocument/2006/relationships/image" Target="../media/image15.png"/><Relationship Id="rId7" Type="http://schemas.openxmlformats.org/officeDocument/2006/relationships/image" Target="../media/image28.png"/><Relationship Id="rId12" Type="http://schemas.openxmlformats.org/officeDocument/2006/relationships/image" Target="../media/image11.png"/><Relationship Id="rId17" Type="http://schemas.microsoft.com/office/2007/relationships/hdphoto" Target="../media/hdphoto10.wdp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microsoft.com/office/2007/relationships/hdphoto" Target="../media/hdphoto6.wdp"/><Relationship Id="rId5" Type="http://schemas.openxmlformats.org/officeDocument/2006/relationships/image" Target="../media/image26.png"/><Relationship Id="rId15" Type="http://schemas.microsoft.com/office/2007/relationships/hdphoto" Target="../media/hdphoto9.wdp"/><Relationship Id="rId23" Type="http://schemas.openxmlformats.org/officeDocument/2006/relationships/image" Target="../media/image16.png"/><Relationship Id="rId10" Type="http://schemas.openxmlformats.org/officeDocument/2006/relationships/image" Target="../media/image18.png"/><Relationship Id="rId19" Type="http://schemas.microsoft.com/office/2007/relationships/hdphoto" Target="../media/hdphoto4.wdp"/><Relationship Id="rId4" Type="http://schemas.openxmlformats.org/officeDocument/2006/relationships/image" Target="../media/image17.png"/><Relationship Id="rId9" Type="http://schemas.openxmlformats.org/officeDocument/2006/relationships/image" Target="../media/image30.png"/><Relationship Id="rId14" Type="http://schemas.openxmlformats.org/officeDocument/2006/relationships/image" Target="../media/image25.png"/><Relationship Id="rId22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0CF1-8EF4-4D8A-B325-7785B76D63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DCE30F-165C-47F2-A69C-375FB632DD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359ECA-A593-41BB-9AC9-77C1DD059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8AB4ED-070A-4C7B-803E-C7D02E134213}"/>
              </a:ext>
            </a:extLst>
          </p:cNvPr>
          <p:cNvSpPr txBox="1"/>
          <p:nvPr/>
        </p:nvSpPr>
        <p:spPr>
          <a:xfrm>
            <a:off x="3260035" y="914400"/>
            <a:ext cx="7898295" cy="397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CB10AC-0603-44F2-88FF-0713E8F581B1}"/>
              </a:ext>
            </a:extLst>
          </p:cNvPr>
          <p:cNvSpPr/>
          <p:nvPr/>
        </p:nvSpPr>
        <p:spPr>
          <a:xfrm>
            <a:off x="5694356" y="149738"/>
            <a:ext cx="5590583" cy="21664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D34D8B-DC20-47BB-9D1A-A2F420C1B440}"/>
              </a:ext>
            </a:extLst>
          </p:cNvPr>
          <p:cNvSpPr txBox="1"/>
          <p:nvPr/>
        </p:nvSpPr>
        <p:spPr>
          <a:xfrm>
            <a:off x="6096001" y="364400"/>
            <a:ext cx="53155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Trang</a:t>
            </a:r>
            <a:r>
              <a:rPr lang="en-US" sz="6000" b="1" dirty="0">
                <a:solidFill>
                  <a:srgbClr val="002060"/>
                </a:solidFill>
              </a:rPr>
              <a:t> 92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B058D67-0A77-49D0-8A8C-D9195D493580}"/>
              </a:ext>
            </a:extLst>
          </p:cNvPr>
          <p:cNvSpPr/>
          <p:nvPr/>
        </p:nvSpPr>
        <p:spPr>
          <a:xfrm>
            <a:off x="1834814" y="4637836"/>
            <a:ext cx="8975188" cy="1434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Phan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4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F5CA-E14C-4BF5-AF9F-01318C83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72DB93-4362-4077-9026-8859B4E78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996FFE-A9E5-4D51-9D01-2171170B081C}"/>
              </a:ext>
            </a:extLst>
          </p:cNvPr>
          <p:cNvSpPr txBox="1"/>
          <p:nvPr/>
        </p:nvSpPr>
        <p:spPr>
          <a:xfrm>
            <a:off x="2372139" y="1192696"/>
            <a:ext cx="5976731" cy="2067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451C63-2762-4B72-B4A3-2513C221A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984" y="1192696"/>
            <a:ext cx="7645047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6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D6F5A-A4F6-423C-93EB-BE0798871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D26800-F36D-40FD-9E26-E53788065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CA52BC8-432C-4390-8FBE-23DEC2E82936}"/>
              </a:ext>
            </a:extLst>
          </p:cNvPr>
          <p:cNvSpPr txBox="1"/>
          <p:nvPr/>
        </p:nvSpPr>
        <p:spPr>
          <a:xfrm>
            <a:off x="0" y="1119718"/>
            <a:ext cx="11781183" cy="6606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14">
                <a:extLst>
                  <a:ext uri="{FF2B5EF4-FFF2-40B4-BE49-F238E27FC236}">
                    <a16:creationId xmlns:a16="http://schemas.microsoft.com/office/drawing/2014/main" id="{538E9D60-B96F-49CC-9920-ABB4B3900EC6}"/>
                  </a:ext>
                </a:extLst>
              </p:cNvPr>
              <p:cNvSpPr/>
              <p:nvPr/>
            </p:nvSpPr>
            <p:spPr>
              <a:xfrm>
                <a:off x="901739" y="33495"/>
                <a:ext cx="11181708" cy="2134928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60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60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vi-VN" sz="60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GB" sz="60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60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60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vi-VN" sz="60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GB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ounded Rectangle 14">
                <a:extLst>
                  <a:ext uri="{FF2B5EF4-FFF2-40B4-BE49-F238E27FC236}">
                    <a16:creationId xmlns:a16="http://schemas.microsoft.com/office/drawing/2014/main" id="{538E9D60-B96F-49CC-9920-ABB4B3900E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39" y="33495"/>
                <a:ext cx="11181708" cy="21349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14">
                <a:extLst>
                  <a:ext uri="{FF2B5EF4-FFF2-40B4-BE49-F238E27FC236}">
                    <a16:creationId xmlns:a16="http://schemas.microsoft.com/office/drawing/2014/main" id="{7A0660E2-59CD-45F1-A5A4-0AD8445E69E9}"/>
                  </a:ext>
                </a:extLst>
              </p:cNvPr>
              <p:cNvSpPr/>
              <p:nvPr/>
            </p:nvSpPr>
            <p:spPr>
              <a:xfrm>
                <a:off x="475918" y="4252334"/>
                <a:ext cx="5220269" cy="1783069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6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6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vi-VN" sz="6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GB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Rounded Rectangle 14">
                <a:extLst>
                  <a:ext uri="{FF2B5EF4-FFF2-40B4-BE49-F238E27FC236}">
                    <a16:creationId xmlns:a16="http://schemas.microsoft.com/office/drawing/2014/main" id="{7A0660E2-59CD-45F1-A5A4-0AD8445E6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18" y="4252334"/>
                <a:ext cx="5220269" cy="178306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14">
                <a:extLst>
                  <a:ext uri="{FF2B5EF4-FFF2-40B4-BE49-F238E27FC236}">
                    <a16:creationId xmlns:a16="http://schemas.microsoft.com/office/drawing/2014/main" id="{E74284A0-FB51-486D-8657-8F72A7F31954}"/>
                  </a:ext>
                </a:extLst>
              </p:cNvPr>
              <p:cNvSpPr/>
              <p:nvPr/>
            </p:nvSpPr>
            <p:spPr>
              <a:xfrm>
                <a:off x="7251297" y="2652662"/>
                <a:ext cx="4838439" cy="1679569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6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6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vi-VN" sz="6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GB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Rounded Rectangle 14">
                <a:extLst>
                  <a:ext uri="{FF2B5EF4-FFF2-40B4-BE49-F238E27FC236}">
                    <a16:creationId xmlns:a16="http://schemas.microsoft.com/office/drawing/2014/main" id="{E74284A0-FB51-486D-8657-8F72A7F31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97" y="2652662"/>
                <a:ext cx="4838439" cy="1679569"/>
              </a:xfrm>
              <a:prstGeom prst="roundRect">
                <a:avLst/>
              </a:prstGeom>
              <a:blipFill>
                <a:blip r:embed="rId7"/>
                <a:stretch>
                  <a:fillRect b="-356"/>
                </a:stretch>
              </a:blip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14">
                <a:extLst>
                  <a:ext uri="{FF2B5EF4-FFF2-40B4-BE49-F238E27FC236}">
                    <a16:creationId xmlns:a16="http://schemas.microsoft.com/office/drawing/2014/main" id="{3BA85DB8-32C4-43F7-A65A-EA7DE6EAAF3A}"/>
                  </a:ext>
                </a:extLst>
              </p:cNvPr>
              <p:cNvSpPr/>
              <p:nvPr/>
            </p:nvSpPr>
            <p:spPr>
              <a:xfrm>
                <a:off x="640028" y="2377119"/>
                <a:ext cx="5220269" cy="1763463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6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6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vi-VN" sz="6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GB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Rounded Rectangle 14">
                <a:extLst>
                  <a:ext uri="{FF2B5EF4-FFF2-40B4-BE49-F238E27FC236}">
                    <a16:creationId xmlns:a16="http://schemas.microsoft.com/office/drawing/2014/main" id="{3BA85DB8-32C4-43F7-A65A-EA7DE6EAAF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28" y="2377119"/>
                <a:ext cx="5220269" cy="176346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14">
                <a:extLst>
                  <a:ext uri="{FF2B5EF4-FFF2-40B4-BE49-F238E27FC236}">
                    <a16:creationId xmlns:a16="http://schemas.microsoft.com/office/drawing/2014/main" id="{C92223D6-6335-429C-A20D-AC3DE67A22EE}"/>
                  </a:ext>
                </a:extLst>
              </p:cNvPr>
              <p:cNvSpPr/>
              <p:nvPr/>
            </p:nvSpPr>
            <p:spPr>
              <a:xfrm>
                <a:off x="7037706" y="4749625"/>
                <a:ext cx="5220269" cy="1679568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6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6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vi-VN" sz="6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GB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Rounded Rectangle 14">
                <a:extLst>
                  <a:ext uri="{FF2B5EF4-FFF2-40B4-BE49-F238E27FC236}">
                    <a16:creationId xmlns:a16="http://schemas.microsoft.com/office/drawing/2014/main" id="{C92223D6-6335-429C-A20D-AC3DE67A2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706" y="4749625"/>
                <a:ext cx="5220269" cy="167956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id="{F08D29F3-8E52-45A8-B64F-09B204F233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222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565" y="4502900"/>
            <a:ext cx="1596791" cy="159679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322A82B-F70D-467C-BA82-FFF6B0C6328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72" y="2810084"/>
            <a:ext cx="1970078" cy="18387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7D87D1A-3D08-4811-8436-ED6E741203B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961" y="2630952"/>
            <a:ext cx="1970078" cy="183873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984E6A2-09BB-4D44-8484-271E21BA1AC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254" y="4654136"/>
            <a:ext cx="1970078" cy="183873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F73B2D4-83B6-4DAE-B46E-97FEFDA9129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549" b="24697" l="1942" r="34527">
                        <a14:foregroundMark x1="8677" y1="17597" x2="8495" y2="17597"/>
                        <a14:foregroundMark x1="34527" y1="6068" x2="34527" y2="6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1" r="80453" b="74487"/>
          <a:stretch/>
        </p:blipFill>
        <p:spPr>
          <a:xfrm>
            <a:off x="-237949" y="1972160"/>
            <a:ext cx="2619566" cy="194070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6D9BA95-CFD1-442C-8375-727CE6C0561A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794" b="25182" l="19964" r="31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2580" r="68351" b="74624"/>
          <a:stretch/>
        </p:blipFill>
        <p:spPr>
          <a:xfrm>
            <a:off x="7046227" y="1580481"/>
            <a:ext cx="1794633" cy="317051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61406DC-02DA-498C-BEC0-14AB7D16CFF7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583" b="25364" l="30947" r="47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33" t="5807" r="53513" b="74409"/>
          <a:stretch/>
        </p:blipFill>
        <p:spPr>
          <a:xfrm>
            <a:off x="598289" y="4328570"/>
            <a:ext cx="1499870" cy="197125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047C031-1B67-4D93-B145-842C0C93D4DA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71" b="23726" l="45813" r="62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97" t="6022" r="38459" b="76344"/>
          <a:stretch/>
        </p:blipFill>
        <p:spPr>
          <a:xfrm>
            <a:off x="6988854" y="4469691"/>
            <a:ext cx="2151567" cy="2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5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0FD6-55B6-4C56-B548-BD7892F0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2BA83D-25AE-4B6B-AC6E-A8FBFF613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4">
                <a:extLst>
                  <a:ext uri="{FF2B5EF4-FFF2-40B4-BE49-F238E27FC236}">
                    <a16:creationId xmlns:a16="http://schemas.microsoft.com/office/drawing/2014/main" id="{81D508F6-D6A7-4D0B-9352-F68ECBFE3201}"/>
                  </a:ext>
                </a:extLst>
              </p:cNvPr>
              <p:cNvSpPr/>
              <p:nvPr/>
            </p:nvSpPr>
            <p:spPr>
              <a:xfrm>
                <a:off x="2114464" y="410215"/>
                <a:ext cx="7680346" cy="1857376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vi-VN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</m:t>
                      </m:r>
                      <m:f>
                        <m:fPr>
                          <m:ctrlP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vi-VN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GB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ounded Rectangle 14">
                <a:extLst>
                  <a:ext uri="{FF2B5EF4-FFF2-40B4-BE49-F238E27FC236}">
                    <a16:creationId xmlns:a16="http://schemas.microsoft.com/office/drawing/2014/main" id="{81D508F6-D6A7-4D0B-9352-F68ECBFE3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464" y="410215"/>
                <a:ext cx="7680346" cy="185737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90879C8F-7972-4097-B6CC-9352E76B0D2B}"/>
              </a:ext>
            </a:extLst>
          </p:cNvPr>
          <p:cNvSpPr/>
          <p:nvPr/>
        </p:nvSpPr>
        <p:spPr>
          <a:xfrm>
            <a:off x="337686" y="2929024"/>
            <a:ext cx="5979994" cy="165394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8064A2">
                <a:lumMod val="75000"/>
              </a:srgbClr>
            </a:solidFill>
            <a:prstDash val="lgDashDotDot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  <a:endParaRPr kumimoji="0" lang="en-GB" sz="6000" b="1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4">
                <a:extLst>
                  <a:ext uri="{FF2B5EF4-FFF2-40B4-BE49-F238E27FC236}">
                    <a16:creationId xmlns:a16="http://schemas.microsoft.com/office/drawing/2014/main" id="{B38A8266-2098-4CA5-974F-3E2BFF451600}"/>
                  </a:ext>
                </a:extLst>
              </p:cNvPr>
              <p:cNvSpPr/>
              <p:nvPr/>
            </p:nvSpPr>
            <p:spPr>
              <a:xfrm>
                <a:off x="6605790" y="2943550"/>
                <a:ext cx="5242699" cy="1654569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GB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ounded Rectangle 14">
                <a:extLst>
                  <a:ext uri="{FF2B5EF4-FFF2-40B4-BE49-F238E27FC236}">
                    <a16:creationId xmlns:a16="http://schemas.microsoft.com/office/drawing/2014/main" id="{B38A8266-2098-4CA5-974F-3E2BFF451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790" y="2943550"/>
                <a:ext cx="5242699" cy="165456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14">
                <a:extLst>
                  <a:ext uri="{FF2B5EF4-FFF2-40B4-BE49-F238E27FC236}">
                    <a16:creationId xmlns:a16="http://schemas.microsoft.com/office/drawing/2014/main" id="{D3545CBC-D4C1-4011-9511-4F685ADAFE94}"/>
                  </a:ext>
                </a:extLst>
              </p:cNvPr>
              <p:cNvSpPr/>
              <p:nvPr/>
            </p:nvSpPr>
            <p:spPr>
              <a:xfrm>
                <a:off x="243948" y="5010501"/>
                <a:ext cx="5733953" cy="1322020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GB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ounded Rectangle 14">
                <a:extLst>
                  <a:ext uri="{FF2B5EF4-FFF2-40B4-BE49-F238E27FC236}">
                    <a16:creationId xmlns:a16="http://schemas.microsoft.com/office/drawing/2014/main" id="{D3545CBC-D4C1-4011-9511-4F685ADAFE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48" y="5010501"/>
                <a:ext cx="5733953" cy="132202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14">
                <a:extLst>
                  <a:ext uri="{FF2B5EF4-FFF2-40B4-BE49-F238E27FC236}">
                    <a16:creationId xmlns:a16="http://schemas.microsoft.com/office/drawing/2014/main" id="{8042A8D0-FB5E-4140-A696-8F57ABA1EE08}"/>
                  </a:ext>
                </a:extLst>
              </p:cNvPr>
              <p:cNvSpPr/>
              <p:nvPr/>
            </p:nvSpPr>
            <p:spPr>
              <a:xfrm>
                <a:off x="6330229" y="4765176"/>
                <a:ext cx="5526472" cy="1668150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GB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ounded Rectangle 14">
                <a:extLst>
                  <a:ext uri="{FF2B5EF4-FFF2-40B4-BE49-F238E27FC236}">
                    <a16:creationId xmlns:a16="http://schemas.microsoft.com/office/drawing/2014/main" id="{8042A8D0-FB5E-4140-A696-8F57ABA1EE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229" y="4765176"/>
                <a:ext cx="5526472" cy="166815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4341029E-2923-4FE6-A842-07C5112BBF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222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75" y="2776892"/>
            <a:ext cx="2435117" cy="18573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FA4731B-E112-4F94-B549-72B0421FC5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46" y="2901458"/>
            <a:ext cx="2196443" cy="20500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5B0589-01FB-40B5-B56D-462274E5C60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105" y="4370303"/>
            <a:ext cx="2067459" cy="225628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B07E9E0-D50B-42D9-AA04-ABF6A263035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123" y="4577507"/>
            <a:ext cx="2259324" cy="210870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0FE3D21-C41B-4FFC-83C4-F0630694D75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549" b="24697" l="1942" r="34527">
                        <a14:foregroundMark x1="8677" y1="17597" x2="8495" y2="17597"/>
                        <a14:foregroundMark x1="34527" y1="6068" x2="34527" y2="6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1" r="80453" b="74487"/>
          <a:stretch/>
        </p:blipFill>
        <p:spPr>
          <a:xfrm>
            <a:off x="-237215" y="2660380"/>
            <a:ext cx="1794634" cy="213354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317FE4B-A126-49FF-B121-C2E3680C4F83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794" b="25182" l="19964" r="31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2580" r="68351" b="74624"/>
          <a:stretch/>
        </p:blipFill>
        <p:spPr>
          <a:xfrm>
            <a:off x="6401850" y="2443689"/>
            <a:ext cx="1572478" cy="235023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48D975-409F-4198-B289-3E888FBBEFD2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583" b="25364" l="30947" r="47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33" t="5807" r="53513" b="74409"/>
          <a:stretch/>
        </p:blipFill>
        <p:spPr>
          <a:xfrm>
            <a:off x="335299" y="4664372"/>
            <a:ext cx="1269243" cy="16681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4CF9658-D652-4F7B-94E7-1BC96FA23F39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371" b="23726" l="45813" r="62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97" t="6022" r="38459" b="76344"/>
          <a:stretch/>
        </p:blipFill>
        <p:spPr>
          <a:xfrm>
            <a:off x="6085668" y="4605377"/>
            <a:ext cx="1935285" cy="208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6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0FD6-55B6-4C56-B548-BD7892F0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444" y="924683"/>
            <a:ext cx="10515600" cy="1325563"/>
          </a:xfrm>
        </p:spPr>
        <p:txBody>
          <a:bodyPr/>
          <a:lstStyle/>
          <a:p>
            <a:endParaRPr lang="en-US" sz="40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2BA83D-25AE-4B6B-AC6E-A8FBFF613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-94379"/>
            <a:ext cx="15029080" cy="6858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4">
                <a:extLst>
                  <a:ext uri="{FF2B5EF4-FFF2-40B4-BE49-F238E27FC236}">
                    <a16:creationId xmlns:a16="http://schemas.microsoft.com/office/drawing/2014/main" id="{E2473C72-911D-4841-88C1-DB3C52FFF920}"/>
                  </a:ext>
                </a:extLst>
              </p:cNvPr>
              <p:cNvSpPr/>
              <p:nvPr/>
            </p:nvSpPr>
            <p:spPr>
              <a:xfrm>
                <a:off x="400239" y="94379"/>
                <a:ext cx="10770371" cy="1876021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𝟒</m:t>
                          </m:r>
                        </m:den>
                      </m:f>
                      <m:r>
                        <a:rPr kumimoji="0" lang="en-GB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GB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8" name="Rounded Rectangle 14">
                <a:extLst>
                  <a:ext uri="{FF2B5EF4-FFF2-40B4-BE49-F238E27FC236}">
                    <a16:creationId xmlns:a16="http://schemas.microsoft.com/office/drawing/2014/main" id="{E2473C72-911D-4841-88C1-DB3C52FFF9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39" y="94379"/>
                <a:ext cx="10770371" cy="187602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4">
                <a:extLst>
                  <a:ext uri="{FF2B5EF4-FFF2-40B4-BE49-F238E27FC236}">
                    <a16:creationId xmlns:a16="http://schemas.microsoft.com/office/drawing/2014/main" id="{954CD007-3C44-48E7-B43B-AB0999908505}"/>
                  </a:ext>
                </a:extLst>
              </p:cNvPr>
              <p:cNvSpPr/>
              <p:nvPr/>
            </p:nvSpPr>
            <p:spPr>
              <a:xfrm>
                <a:off x="5643114" y="2121845"/>
                <a:ext cx="5827518" cy="1624325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𝟏𝟓</m:t>
                          </m:r>
                        </m:num>
                        <m:den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en-GB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ounded Rectangle 14">
                <a:extLst>
                  <a:ext uri="{FF2B5EF4-FFF2-40B4-BE49-F238E27FC236}">
                    <a16:creationId xmlns:a16="http://schemas.microsoft.com/office/drawing/2014/main" id="{954CD007-3C44-48E7-B43B-AB0999908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114" y="2121845"/>
                <a:ext cx="5827518" cy="162432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14">
                <a:extLst>
                  <a:ext uri="{FF2B5EF4-FFF2-40B4-BE49-F238E27FC236}">
                    <a16:creationId xmlns:a16="http://schemas.microsoft.com/office/drawing/2014/main" id="{4D62E8A3-91F8-4D8F-878D-E20A31297A72}"/>
                  </a:ext>
                </a:extLst>
              </p:cNvPr>
              <p:cNvSpPr/>
              <p:nvPr/>
            </p:nvSpPr>
            <p:spPr>
              <a:xfrm>
                <a:off x="253125" y="2076503"/>
                <a:ext cx="5077477" cy="1669667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num>
                        <m:den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kumimoji="0" lang="en-GB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ounded Rectangle 14">
                <a:extLst>
                  <a:ext uri="{FF2B5EF4-FFF2-40B4-BE49-F238E27FC236}">
                    <a16:creationId xmlns:a16="http://schemas.microsoft.com/office/drawing/2014/main" id="{4D62E8A3-91F8-4D8F-878D-E20A31297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25" y="2076503"/>
                <a:ext cx="5077477" cy="166966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14">
                <a:extLst>
                  <a:ext uri="{FF2B5EF4-FFF2-40B4-BE49-F238E27FC236}">
                    <a16:creationId xmlns:a16="http://schemas.microsoft.com/office/drawing/2014/main" id="{B63F724E-0114-429F-B1F1-09F47A8F799E}"/>
                  </a:ext>
                </a:extLst>
              </p:cNvPr>
              <p:cNvSpPr/>
              <p:nvPr/>
            </p:nvSpPr>
            <p:spPr>
              <a:xfrm>
                <a:off x="90633" y="4315622"/>
                <a:ext cx="5447518" cy="1457382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en-GB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Rounded Rectangle 14">
                <a:extLst>
                  <a:ext uri="{FF2B5EF4-FFF2-40B4-BE49-F238E27FC236}">
                    <a16:creationId xmlns:a16="http://schemas.microsoft.com/office/drawing/2014/main" id="{B63F724E-0114-429F-B1F1-09F47A8F79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3" y="4315622"/>
                <a:ext cx="5447518" cy="145738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14">
                <a:extLst>
                  <a:ext uri="{FF2B5EF4-FFF2-40B4-BE49-F238E27FC236}">
                    <a16:creationId xmlns:a16="http://schemas.microsoft.com/office/drawing/2014/main" id="{69354A6F-F32F-4140-81E8-30CFF7D68E32}"/>
                  </a:ext>
                </a:extLst>
              </p:cNvPr>
              <p:cNvSpPr/>
              <p:nvPr/>
            </p:nvSpPr>
            <p:spPr>
              <a:xfrm>
                <a:off x="5909558" y="4038929"/>
                <a:ext cx="5827518" cy="1857375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</m:num>
                        <m:den>
                          <m:r>
                            <a:rPr kumimoji="0" lang="vi-VN" sz="4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kumimoji="0" lang="en-GB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Rounded Rectangle 14">
                <a:extLst>
                  <a:ext uri="{FF2B5EF4-FFF2-40B4-BE49-F238E27FC236}">
                    <a16:creationId xmlns:a16="http://schemas.microsoft.com/office/drawing/2014/main" id="{69354A6F-F32F-4140-81E8-30CFF7D68E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558" y="4038929"/>
                <a:ext cx="5827518" cy="185737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 cap="flat" cmpd="sng" algn="ctr">
                <a:solidFill>
                  <a:srgbClr val="8064A2">
                    <a:lumMod val="75000"/>
                  </a:srgbClr>
                </a:solidFill>
                <a:prstDash val="lgDashDot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A687945E-DADB-4D02-A9F5-50075E125B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222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488" y="2050577"/>
            <a:ext cx="1857375" cy="18573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E95F387-3FCF-4A18-A39A-3E56AFE072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116" y="1980402"/>
            <a:ext cx="2034035" cy="189843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4F64C72-D48C-4E13-8358-AFCB9F3D402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79" y="4058672"/>
            <a:ext cx="2008547" cy="187464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899E4D2-0A36-413A-AEB2-62AA167AABD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24" y="4300882"/>
            <a:ext cx="1990583" cy="185787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7EE9E17-8508-4AC9-859F-CFB22E6218D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549" b="24697" l="1942" r="34527">
                        <a14:foregroundMark x1="8677" y1="17597" x2="8495" y2="17597"/>
                        <a14:foregroundMark x1="34527" y1="6068" x2="34527" y2="6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1" r="80453" b="74487"/>
          <a:stretch/>
        </p:blipFill>
        <p:spPr>
          <a:xfrm>
            <a:off x="-331608" y="1756129"/>
            <a:ext cx="2081062" cy="24740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F22FF75-4C59-4FCB-A15A-7AC591BB046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794" b="25182" l="19964" r="31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2580" r="68351" b="74624"/>
          <a:stretch/>
        </p:blipFill>
        <p:spPr>
          <a:xfrm>
            <a:off x="5785425" y="1522313"/>
            <a:ext cx="1405846" cy="248366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BE98A28-147D-4573-8893-94D72CCB4FB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583" b="25364" l="30947" r="47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33" t="5807" r="53513" b="74409"/>
          <a:stretch/>
        </p:blipFill>
        <p:spPr>
          <a:xfrm>
            <a:off x="253125" y="4024769"/>
            <a:ext cx="1624343" cy="21348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13AE937-7460-4D2A-B679-DE15494257FE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371" b="23726" l="45813" r="62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97" t="6022" r="38459" b="76344"/>
          <a:stretch/>
        </p:blipFill>
        <p:spPr>
          <a:xfrm>
            <a:off x="5625326" y="3913357"/>
            <a:ext cx="2034035" cy="219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6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209AB-09E4-4C7A-895B-7B8F63B02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860A9567-6BB7-4858-87A5-232C56B520C1}"/>
              </a:ext>
            </a:extLst>
          </p:cNvPr>
          <p:cNvGrpSpPr/>
          <p:nvPr/>
        </p:nvGrpSpPr>
        <p:grpSpPr>
          <a:xfrm>
            <a:off x="490851" y="957969"/>
            <a:ext cx="11578421" cy="1779615"/>
            <a:chOff x="-703127" y="434400"/>
            <a:chExt cx="1600293" cy="1531890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53C1B22C-C5A7-4798-8FC1-25772C210AAB}"/>
                </a:ext>
              </a:extLst>
            </p:cNvPr>
            <p:cNvSpPr/>
            <p:nvPr/>
          </p:nvSpPr>
          <p:spPr>
            <a:xfrm>
              <a:off x="-703127" y="434400"/>
              <a:ext cx="1600293" cy="1531890"/>
            </a:xfrm>
            <a:custGeom>
              <a:avLst/>
              <a:gdLst/>
              <a:ahLst/>
              <a:cxnLst/>
              <a:rect l="l" t="t" r="r" b="b"/>
              <a:pathLst>
                <a:path w="1600293" h="1531890">
                  <a:moveTo>
                    <a:pt x="1475833" y="1531890"/>
                  </a:moveTo>
                  <a:lnTo>
                    <a:pt x="124460" y="1531890"/>
                  </a:lnTo>
                  <a:cubicBezTo>
                    <a:pt x="55880" y="1531890"/>
                    <a:pt x="0" y="1476010"/>
                    <a:pt x="0" y="1407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75833" y="0"/>
                  </a:lnTo>
                  <a:cubicBezTo>
                    <a:pt x="1544413" y="0"/>
                    <a:pt x="1600293" y="55880"/>
                    <a:pt x="1600293" y="124460"/>
                  </a:cubicBezTo>
                  <a:lnTo>
                    <a:pt x="1600293" y="1407430"/>
                  </a:lnTo>
                  <a:cubicBezTo>
                    <a:pt x="1600293" y="1476010"/>
                    <a:pt x="1544413" y="1531890"/>
                    <a:pt x="1475833" y="1531890"/>
                  </a:cubicBezTo>
                  <a:close/>
                </a:path>
              </a:pathLst>
            </a:custGeom>
            <a:solidFill>
              <a:srgbClr val="FFBAB3"/>
            </a:solidFill>
          </p:spPr>
          <p:txBody>
            <a:bodyPr/>
            <a:lstStyle/>
            <a:p>
              <a:endParaRPr lang="en-SG" dirty="0">
                <a:highlight>
                  <a:srgbClr val="808080"/>
                </a:highlight>
              </a:endParaRPr>
            </a:p>
          </p:txBody>
        </p:sp>
      </p:grpSp>
      <p:sp>
        <p:nvSpPr>
          <p:cNvPr id="6" name="Google Shape;1270;p44">
            <a:extLst>
              <a:ext uri="{FF2B5EF4-FFF2-40B4-BE49-F238E27FC236}">
                <a16:creationId xmlns:a16="http://schemas.microsoft.com/office/drawing/2014/main" id="{B2BF0A6F-DFEF-4FB2-A718-B79DD8446194}"/>
              </a:ext>
            </a:extLst>
          </p:cNvPr>
          <p:cNvSpPr txBox="1">
            <a:spLocks/>
          </p:cNvSpPr>
          <p:nvPr/>
        </p:nvSpPr>
        <p:spPr>
          <a:xfrm>
            <a:off x="793850" y="38128"/>
            <a:ext cx="7162800" cy="88597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BM Plex Sans Light"/>
              </a:rPr>
              <a:t> 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BM Plex Sans Light"/>
              </a:rPr>
              <a:t>1. </a:t>
            </a: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BM Plex Sans Light"/>
              </a:rPr>
              <a:t>Tính rồi rút gọn.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Freeform 14">
                <a:extLst>
                  <a:ext uri="{FF2B5EF4-FFF2-40B4-BE49-F238E27FC236}">
                    <a16:creationId xmlns:a16="http://schemas.microsoft.com/office/drawing/2014/main" id="{CCE02A2A-EB77-47A6-A928-D874E402D9EE}"/>
                  </a:ext>
                </a:extLst>
              </p:cNvPr>
              <p:cNvSpPr/>
              <p:nvPr/>
            </p:nvSpPr>
            <p:spPr>
              <a:xfrm>
                <a:off x="442573" y="2951411"/>
                <a:ext cx="11578421" cy="1888041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r>
                  <a:rPr lang="vi-VN" sz="8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8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SG" sz="8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Freeform 14">
                <a:extLst>
                  <a:ext uri="{FF2B5EF4-FFF2-40B4-BE49-F238E27FC236}">
                    <a16:creationId xmlns:a16="http://schemas.microsoft.com/office/drawing/2014/main" id="{CCE02A2A-EB77-47A6-A928-D874E402D9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73" y="2951411"/>
                <a:ext cx="11578421" cy="1888041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4529" t="-323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343;p15">
                <a:extLst>
                  <a:ext uri="{FF2B5EF4-FFF2-40B4-BE49-F238E27FC236}">
                    <a16:creationId xmlns:a16="http://schemas.microsoft.com/office/drawing/2014/main" id="{F32FF1CA-C406-49C7-A78B-03537D8BC2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9771" y="890226"/>
                <a:ext cx="10627057" cy="88597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vi-VN" sz="8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</a:t>
                </a:r>
                <a:endParaRPr lang="en-US" sz="8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Google Shape;343;p15">
                <a:extLst>
                  <a:ext uri="{FF2B5EF4-FFF2-40B4-BE49-F238E27FC236}">
                    <a16:creationId xmlns:a16="http://schemas.microsoft.com/office/drawing/2014/main" id="{F32FF1CA-C406-49C7-A78B-03537D8BC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71" y="890226"/>
                <a:ext cx="10627057" cy="885971"/>
              </a:xfrm>
              <a:prstGeom prst="rect">
                <a:avLst/>
              </a:prstGeom>
              <a:blipFill>
                <a:blip r:embed="rId3"/>
                <a:stretch>
                  <a:fillRect l="-2752" b="-14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21D64845-5EB2-4594-9BB8-785E8AE7EC63}"/>
                  </a:ext>
                </a:extLst>
              </p:cNvPr>
              <p:cNvSpPr/>
              <p:nvPr/>
            </p:nvSpPr>
            <p:spPr>
              <a:xfrm>
                <a:off x="277497" y="4962317"/>
                <a:ext cx="11791775" cy="1895683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8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SG" sz="8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21D64845-5EB2-4594-9BB8-785E8AE7EC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97" y="4962317"/>
                <a:ext cx="11791775" cy="1895683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4447" t="-322" b="-12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1D2C55-8BCE-4401-8C87-D277D521E8A0}"/>
                  </a:ext>
                </a:extLst>
              </p:cNvPr>
              <p:cNvSpPr txBox="1"/>
              <p:nvPr/>
            </p:nvSpPr>
            <p:spPr>
              <a:xfrm>
                <a:off x="4076460" y="957969"/>
                <a:ext cx="7760379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FFFF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1D2C55-8BCE-4401-8C87-D277D521E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460" y="957969"/>
                <a:ext cx="7760379" cy="1870577"/>
              </a:xfrm>
              <a:prstGeom prst="rect">
                <a:avLst/>
              </a:prstGeom>
              <a:blipFill>
                <a:blip r:embed="rId5"/>
                <a:stretch>
                  <a:fillRect l="-6756" b="-15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B826D0-1315-4A5C-A2F4-CFA05E14CE28}"/>
                  </a:ext>
                </a:extLst>
              </p:cNvPr>
              <p:cNvSpPr txBox="1"/>
              <p:nvPr/>
            </p:nvSpPr>
            <p:spPr>
              <a:xfrm>
                <a:off x="4375250" y="2929748"/>
                <a:ext cx="7161429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8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B826D0-1315-4A5C-A2F4-CFA05E14C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250" y="2929748"/>
                <a:ext cx="7161429" cy="1870577"/>
              </a:xfrm>
              <a:prstGeom prst="rect">
                <a:avLst/>
              </a:prstGeom>
              <a:blipFill>
                <a:blip r:embed="rId6"/>
                <a:stretch>
                  <a:fillRect l="-7325" b="-16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49426-77DF-4158-9E96-5739623057E0}"/>
                  </a:ext>
                </a:extLst>
              </p:cNvPr>
              <p:cNvSpPr txBox="1"/>
              <p:nvPr/>
            </p:nvSpPr>
            <p:spPr>
              <a:xfrm>
                <a:off x="3350525" y="4948911"/>
                <a:ext cx="9753600" cy="1870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vi-VN" sz="8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vi-VN" sz="8000" b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49426-77DF-4158-9E96-573962305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525" y="4948911"/>
                <a:ext cx="9753600" cy="1870961"/>
              </a:xfrm>
              <a:prstGeom prst="rect">
                <a:avLst/>
              </a:prstGeom>
              <a:blipFill>
                <a:blip r:embed="rId7"/>
                <a:stretch>
                  <a:fillRect l="-5375" b="-15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38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09B6EED-DEC9-45DE-8F70-8188C656689C}"/>
              </a:ext>
            </a:extLst>
          </p:cNvPr>
          <p:cNvSpPr/>
          <p:nvPr/>
        </p:nvSpPr>
        <p:spPr>
          <a:xfrm>
            <a:off x="331304" y="215879"/>
            <a:ext cx="11648662" cy="64605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20B52-1C21-478E-90C1-682D86600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478" y="1289462"/>
            <a:ext cx="5083861" cy="2540365"/>
          </a:xfrm>
        </p:spPr>
        <p:txBody>
          <a:bodyPr/>
          <a:lstStyle/>
          <a:p>
            <a:endParaRPr lang="en-US" sz="4000" dirty="0"/>
          </a:p>
        </p:txBody>
      </p:sp>
      <p:sp>
        <p:nvSpPr>
          <p:cNvPr id="4" name="Google Shape;343;p15">
            <a:extLst>
              <a:ext uri="{FF2B5EF4-FFF2-40B4-BE49-F238E27FC236}">
                <a16:creationId xmlns:a16="http://schemas.microsoft.com/office/drawing/2014/main" id="{6D47C8C3-9168-43A6-A81B-9CDCC17FB929}"/>
              </a:ext>
            </a:extLst>
          </p:cNvPr>
          <p:cNvSpPr txBox="1">
            <a:spLocks/>
          </p:cNvSpPr>
          <p:nvPr/>
        </p:nvSpPr>
        <p:spPr>
          <a:xfrm>
            <a:off x="1577009" y="215879"/>
            <a:ext cx="10363199" cy="7352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vi-V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6C191-A345-42DF-93A8-448D32CFC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074" y="1364224"/>
            <a:ext cx="4766921" cy="254036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4D92D8D-913C-4FE0-93DE-8AD73F2F177F}"/>
              </a:ext>
            </a:extLst>
          </p:cNvPr>
          <p:cNvGrpSpPr/>
          <p:nvPr/>
        </p:nvGrpSpPr>
        <p:grpSpPr>
          <a:xfrm>
            <a:off x="6316313" y="1038070"/>
            <a:ext cx="5663653" cy="3838540"/>
            <a:chOff x="97026" y="-3856273"/>
            <a:chExt cx="7407705" cy="95809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1753FA2-5119-48C2-A0DF-2D3209008904}"/>
                    </a:ext>
                  </a:extLst>
                </p:cNvPr>
                <p:cNvSpPr txBox="1"/>
                <p:nvPr/>
              </p:nvSpPr>
              <p:spPr>
                <a:xfrm>
                  <a:off x="97026" y="-3856273"/>
                  <a:ext cx="7407705" cy="8168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vi-VN" sz="6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kumimoji="0" lang="vi-VN" sz="6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60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60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×    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60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60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kumimoji="0" lang="en-US" sz="6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1753FA2-5119-48C2-A0DF-2D32090089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26" y="-3856273"/>
                  <a:ext cx="7407705" cy="816840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5A28C01-3EA8-4014-AB55-8D149741B3F1}"/>
                </a:ext>
              </a:extLst>
            </p:cNvPr>
            <p:cNvSpPr/>
            <p:nvPr/>
          </p:nvSpPr>
          <p:spPr>
            <a:xfrm>
              <a:off x="3509816" y="-2947298"/>
              <a:ext cx="1054433" cy="1519681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98663F5-619D-4382-8DF6-CB342DA943F4}"/>
                </a:ext>
              </a:extLst>
            </p:cNvPr>
            <p:cNvSpPr/>
            <p:nvPr/>
          </p:nvSpPr>
          <p:spPr>
            <a:xfrm>
              <a:off x="3273661" y="4204955"/>
              <a:ext cx="1054433" cy="1519681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AEFB95-B87D-4721-B80F-476F62DFB658}"/>
                  </a:ext>
                </a:extLst>
              </p:cNvPr>
              <p:cNvSpPr txBox="1"/>
              <p:nvPr/>
            </p:nvSpPr>
            <p:spPr>
              <a:xfrm>
                <a:off x="6758608" y="3823494"/>
                <a:ext cx="5579164" cy="1426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60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60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: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60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60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SG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AEFB95-B87D-4721-B80F-476F62DFB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608" y="3823494"/>
                <a:ext cx="5579164" cy="1426288"/>
              </a:xfrm>
              <a:prstGeom prst="rect">
                <a:avLst/>
              </a:prstGeom>
              <a:blipFill>
                <a:blip r:embed="rId5"/>
                <a:stretch>
                  <a:fillRect l="-6667"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0E9E4A-6BB2-4D77-B7D7-374DEA17C126}"/>
                  </a:ext>
                </a:extLst>
              </p:cNvPr>
              <p:cNvSpPr txBox="1"/>
              <p:nvPr/>
            </p:nvSpPr>
            <p:spPr>
              <a:xfrm>
                <a:off x="7076661" y="5236378"/>
                <a:ext cx="5976729" cy="1440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6000" b="1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6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60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6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6000" b="1" dirty="0">
                  <a:solidFill>
                    <a:srgbClr val="C0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0E9E4A-6BB2-4D77-B7D7-374DEA17C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661" y="5236378"/>
                <a:ext cx="5976729" cy="1440010"/>
              </a:xfrm>
              <a:prstGeom prst="rect">
                <a:avLst/>
              </a:prstGeom>
              <a:blipFill>
                <a:blip r:embed="rId6"/>
                <a:stretch>
                  <a:fillRect b="-1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504745-E56B-4F23-9644-A65F57A54870}"/>
                  </a:ext>
                </a:extLst>
              </p:cNvPr>
              <p:cNvSpPr txBox="1"/>
              <p:nvPr/>
            </p:nvSpPr>
            <p:spPr>
              <a:xfrm>
                <a:off x="6804708" y="2419127"/>
                <a:ext cx="5663653" cy="1439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6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6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60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000" b="1" dirty="0">
                  <a:solidFill>
                    <a:srgbClr val="00206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504745-E56B-4F23-9644-A65F57A54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708" y="2419127"/>
                <a:ext cx="5663653" cy="1439689"/>
              </a:xfrm>
              <a:prstGeom prst="rect">
                <a:avLst/>
              </a:prstGeom>
              <a:blipFill>
                <a:blip r:embed="rId7"/>
                <a:stretch>
                  <a:fillRect b="-1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51695-CA63-4932-BB0D-349C3576F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74" y="460659"/>
            <a:ext cx="10358650" cy="1325563"/>
          </a:xfrm>
        </p:spPr>
        <p:txBody>
          <a:bodyPr/>
          <a:lstStyle/>
          <a:p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CC391-6CCD-468F-86FA-4C839D9D8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74" y="1921159"/>
            <a:ext cx="10358650" cy="4351338"/>
          </a:xfrm>
        </p:spPr>
        <p:txBody>
          <a:bodyPr/>
          <a:lstStyle/>
          <a:p>
            <a:endParaRPr lang="en-US" sz="6000" dirty="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262E6153-2738-47EB-8B6E-82CBA3985CB2}"/>
              </a:ext>
            </a:extLst>
          </p:cNvPr>
          <p:cNvSpPr/>
          <p:nvPr/>
        </p:nvSpPr>
        <p:spPr>
          <a:xfrm>
            <a:off x="400691" y="1"/>
            <a:ext cx="11458798" cy="685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6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Google Shape;343;p15">
            <a:extLst>
              <a:ext uri="{FF2B5EF4-FFF2-40B4-BE49-F238E27FC236}">
                <a16:creationId xmlns:a16="http://schemas.microsoft.com/office/drawing/2014/main" id="{49118FAC-6344-44E9-8974-005D1CCFDB83}"/>
              </a:ext>
            </a:extLst>
          </p:cNvPr>
          <p:cNvSpPr txBox="1">
            <a:spLocks/>
          </p:cNvSpPr>
          <p:nvPr/>
        </p:nvSpPr>
        <p:spPr>
          <a:xfrm>
            <a:off x="1305307" y="283682"/>
            <a:ext cx="5232636" cy="16355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6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6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343;p15">
                <a:extLst>
                  <a:ext uri="{FF2B5EF4-FFF2-40B4-BE49-F238E27FC236}">
                    <a16:creationId xmlns:a16="http://schemas.microsoft.com/office/drawing/2014/main" id="{011972CA-6CEF-4081-9101-82D8E57330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511" y="1429034"/>
                <a:ext cx="21357185" cy="16355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6000" b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6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6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Google Shape;343;p15">
                <a:extLst>
                  <a:ext uri="{FF2B5EF4-FFF2-40B4-BE49-F238E27FC236}">
                    <a16:creationId xmlns:a16="http://schemas.microsoft.com/office/drawing/2014/main" id="{011972CA-6CEF-4081-9101-82D8E5733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1" y="1429034"/>
                <a:ext cx="21357185" cy="1635507"/>
              </a:xfrm>
              <a:prstGeom prst="rect">
                <a:avLst/>
              </a:prstGeom>
              <a:blipFill>
                <a:blip r:embed="rId2"/>
                <a:stretch>
                  <a:fillRect l="-1741" b="-1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F58A95-7E07-4205-BB6B-EDE4432415AE}"/>
                  </a:ext>
                </a:extLst>
              </p:cNvPr>
              <p:cNvSpPr txBox="1"/>
              <p:nvPr/>
            </p:nvSpPr>
            <p:spPr>
              <a:xfrm>
                <a:off x="4975599" y="1412435"/>
                <a:ext cx="9983337" cy="3253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:r>
                  <a:rPr lang="vi-VN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m:rPr>
                        <m:sty m:val="p"/>
                      </m:rPr>
                      <a:rPr lang="vi-VN" sz="6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6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vi-VN" sz="6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vi-VN" sz="6000" b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F58A95-7E07-4205-BB6B-EDE443241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599" y="1412435"/>
                <a:ext cx="9983337" cy="3253776"/>
              </a:xfrm>
              <a:prstGeom prst="rect">
                <a:avLst/>
              </a:prstGeom>
              <a:blipFill>
                <a:blip r:embed="rId3"/>
                <a:stretch>
                  <a:fillRect l="-3663" b="-5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27A3C7-D602-47A0-B1A1-2B29B07055A9}"/>
                  </a:ext>
                </a:extLst>
              </p:cNvPr>
              <p:cNvSpPr txBox="1"/>
              <p:nvPr/>
            </p:nvSpPr>
            <p:spPr>
              <a:xfrm>
                <a:off x="400691" y="5105041"/>
                <a:ext cx="5254388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kumimoji="0" lang="vi-VN" sz="6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kumimoji="0" lang="en-SG" sz="6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27A3C7-D602-47A0-B1A1-2B29B0705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91" y="5105041"/>
                <a:ext cx="5254388" cy="1425968"/>
              </a:xfrm>
              <a:prstGeom prst="rect">
                <a:avLst/>
              </a:prstGeom>
              <a:blipFill>
                <a:blip r:embed="rId4"/>
                <a:stretch>
                  <a:fillRect l="-696"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239517-8493-4850-821A-FBD3303CCDEF}"/>
                  </a:ext>
                </a:extLst>
              </p:cNvPr>
              <p:cNvSpPr txBox="1"/>
              <p:nvPr/>
            </p:nvSpPr>
            <p:spPr>
              <a:xfrm>
                <a:off x="4852067" y="5095387"/>
                <a:ext cx="8557146" cy="2349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𝟐𝟔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60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239517-8493-4850-821A-FBD3303CC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067" y="5095387"/>
                <a:ext cx="8557146" cy="2349297"/>
              </a:xfrm>
              <a:prstGeom prst="rect">
                <a:avLst/>
              </a:prstGeom>
              <a:blipFill>
                <a:blip r:embed="rId5"/>
                <a:stretch>
                  <a:fillRect l="-4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77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2F04C-B3DE-4CAE-8701-24F3D2919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B36AE-4E6D-4421-BA9E-D2CAFE6DF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6000" dirty="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78DBA54-414E-4341-9B29-28002ADDFAF7}"/>
              </a:ext>
            </a:extLst>
          </p:cNvPr>
          <p:cNvSpPr/>
          <p:nvPr/>
        </p:nvSpPr>
        <p:spPr>
          <a:xfrm>
            <a:off x="129790" y="-14033"/>
            <a:ext cx="17634626" cy="317589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6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343;p15">
                <a:extLst>
                  <a:ext uri="{FF2B5EF4-FFF2-40B4-BE49-F238E27FC236}">
                    <a16:creationId xmlns:a16="http://schemas.microsoft.com/office/drawing/2014/main" id="{3CDD1C5C-11B2-413B-9DAB-C9DE38F593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32302" y="157757"/>
                <a:ext cx="16090994" cy="174029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4.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cắt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thanh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sắt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algn="just"/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m.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cắt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Lexend Medium"/>
                </a:endParaRPr>
              </a:p>
              <a:p>
                <a:pPr>
                  <a:defRPr/>
                </a:pPr>
                <a:endParaRPr lang="en-US" sz="6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Google Shape;343;p15">
                <a:extLst>
                  <a:ext uri="{FF2B5EF4-FFF2-40B4-BE49-F238E27FC236}">
                    <a16:creationId xmlns:a16="http://schemas.microsoft.com/office/drawing/2014/main" id="{3CDD1C5C-11B2-413B-9DAB-C9DE38F59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2302" y="157757"/>
                <a:ext cx="16090994" cy="1740297"/>
              </a:xfrm>
              <a:prstGeom prst="rect">
                <a:avLst/>
              </a:prstGeom>
              <a:blipFill>
                <a:blip r:embed="rId2"/>
                <a:stretch>
                  <a:fillRect l="-1326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7B00C60-E237-4823-9FC2-2E0D8DDAA441}"/>
              </a:ext>
            </a:extLst>
          </p:cNvPr>
          <p:cNvSpPr txBox="1"/>
          <p:nvPr/>
        </p:nvSpPr>
        <p:spPr>
          <a:xfrm>
            <a:off x="112816" y="3384202"/>
            <a:ext cx="12196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DE43E0-0B46-4CC2-8602-16DD52F351E5}"/>
                  </a:ext>
                </a:extLst>
              </p:cNvPr>
              <p:cNvSpPr txBox="1"/>
              <p:nvPr/>
            </p:nvSpPr>
            <p:spPr>
              <a:xfrm>
                <a:off x="-1" y="2032991"/>
                <a:ext cx="11353801" cy="4432817"/>
              </a:xfrm>
              <a:prstGeom prst="rect">
                <a:avLst/>
              </a:prstGeom>
              <a:solidFill>
                <a:srgbClr val="8064A2">
                  <a:lumMod val="20000"/>
                  <a:lumOff val="80000"/>
                </a:srgbClr>
              </a:solidFill>
              <a:ln w="28575">
                <a:solidFill>
                  <a:sysClr val="windowText" lastClr="000000"/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kumimoji="0" lang="en-US" sz="5400" b="1" i="0" u="sng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endParaRPr kumimoji="0" lang="en-US" sz="5400" b="1" i="0" u="sng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kumimoji="0" lang="en-US" sz="5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kumimoji="0" lang="en-US" sz="5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12 (</a:t>
                </a:r>
                <a:r>
                  <a:rPr kumimoji="0" lang="en-US" sz="5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</a:t>
                </a: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ố: 12 </a:t>
                </a:r>
                <a:r>
                  <a:rPr kumimoji="0" lang="en-US" sz="5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endPara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DE43E0-0B46-4CC2-8602-16DD52F35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032991"/>
                <a:ext cx="11353801" cy="4432817"/>
              </a:xfrm>
              <a:prstGeom prst="rect">
                <a:avLst/>
              </a:prstGeom>
              <a:blipFill>
                <a:blip r:embed="rId3"/>
                <a:stretch>
                  <a:fillRect t="-1774" b="-6958"/>
                </a:stretch>
              </a:blipFill>
              <a:ln w="28575">
                <a:solidFill>
                  <a:sysClr val="windowText" lastClr="000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26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80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Cambria Math</vt:lpstr>
      <vt:lpstr>IBM Plex Sans Light</vt:lpstr>
      <vt:lpstr>Lexend Medium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22</cp:revision>
  <dcterms:created xsi:type="dcterms:W3CDTF">2024-04-15T02:57:50Z</dcterms:created>
  <dcterms:modified xsi:type="dcterms:W3CDTF">2025-04-18T00:44:25Z</dcterms:modified>
</cp:coreProperties>
</file>