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5" r:id="rId4"/>
    <p:sldMasterId id="2147483707" r:id="rId5"/>
  </p:sldMasterIdLst>
  <p:notesMasterIdLst>
    <p:notesMasterId r:id="rId46"/>
  </p:notesMasterIdLst>
  <p:sldIdLst>
    <p:sldId id="2007577189" r:id="rId6"/>
    <p:sldId id="301" r:id="rId7"/>
    <p:sldId id="300" r:id="rId8"/>
    <p:sldId id="340" r:id="rId9"/>
    <p:sldId id="341" r:id="rId10"/>
    <p:sldId id="342" r:id="rId11"/>
    <p:sldId id="257" r:id="rId12"/>
    <p:sldId id="303" r:id="rId13"/>
    <p:sldId id="268" r:id="rId14"/>
    <p:sldId id="266" r:id="rId15"/>
    <p:sldId id="269" r:id="rId16"/>
    <p:sldId id="338" r:id="rId17"/>
    <p:sldId id="270" r:id="rId18"/>
    <p:sldId id="309" r:id="rId19"/>
    <p:sldId id="313" r:id="rId20"/>
    <p:sldId id="343" r:id="rId21"/>
    <p:sldId id="344" r:id="rId22"/>
    <p:sldId id="345" r:id="rId23"/>
    <p:sldId id="306" r:id="rId24"/>
    <p:sldId id="307" r:id="rId25"/>
    <p:sldId id="308" r:id="rId26"/>
    <p:sldId id="314" r:id="rId27"/>
    <p:sldId id="315" r:id="rId28"/>
    <p:sldId id="316" r:id="rId29"/>
    <p:sldId id="317" r:id="rId30"/>
    <p:sldId id="318" r:id="rId31"/>
    <p:sldId id="346" r:id="rId32"/>
    <p:sldId id="319" r:id="rId33"/>
    <p:sldId id="327" r:id="rId34"/>
    <p:sldId id="325" r:id="rId35"/>
    <p:sldId id="347" r:id="rId36"/>
    <p:sldId id="333" r:id="rId37"/>
    <p:sldId id="348" r:id="rId38"/>
    <p:sldId id="349" r:id="rId39"/>
    <p:sldId id="2007577188" r:id="rId40"/>
    <p:sldId id="292" r:id="rId41"/>
    <p:sldId id="350" r:id="rId42"/>
    <p:sldId id="2007577187" r:id="rId43"/>
    <p:sldId id="298" r:id="rId44"/>
    <p:sldId id="441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31" autoAdjust="0"/>
  </p:normalViewPr>
  <p:slideViewPr>
    <p:cSldViewPr snapToGrid="0">
      <p:cViewPr varScale="1">
        <p:scale>
          <a:sx n="42" d="100"/>
          <a:sy n="42" d="100"/>
        </p:scale>
        <p:origin x="948"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937F-C53E-4F36-8F10-A62454853469}"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A27C-24A1-4F70-91D0-12C29D43BA4A}" type="slidenum">
              <a:rPr lang="en-US" smtClean="0"/>
              <a:t>‹#›</a:t>
            </a:fld>
            <a:endParaRPr lang="en-US"/>
          </a:p>
        </p:txBody>
      </p:sp>
    </p:spTree>
    <p:extLst>
      <p:ext uri="{BB962C8B-B14F-4D97-AF65-F5344CB8AC3E}">
        <p14:creationId xmlns:p14="http://schemas.microsoft.com/office/powerpoint/2010/main" val="316609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4F2A27C-24A1-4F70-91D0-12C29D43BA4A}" type="slidenum">
              <a:rPr lang="en-US" smtClean="0"/>
              <a:t>7</a:t>
            </a:fld>
            <a:endParaRPr lang="en-US"/>
          </a:p>
        </p:txBody>
      </p:sp>
    </p:spTree>
    <p:extLst>
      <p:ext uri="{BB962C8B-B14F-4D97-AF65-F5344CB8AC3E}">
        <p14:creationId xmlns:p14="http://schemas.microsoft.com/office/powerpoint/2010/main" val="223368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6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0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8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0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9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1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1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2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20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86F25-9336-41EC-FC29-DE5E673C5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F2C3145-38DE-1E1B-AFA8-EFB88163A2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D61C0E-38A5-1A8C-1FCB-189058DC289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5" name="Chỗ dành sẵn cho Chân trang 4">
            <a:extLst>
              <a:ext uri="{FF2B5EF4-FFF2-40B4-BE49-F238E27FC236}">
                <a16:creationId xmlns:a16="http://schemas.microsoft.com/office/drawing/2014/main" id="{EBBD3DB4-7BF1-6ADA-30B0-FA4BE810D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BA24E38-C886-741D-C3B9-0A44928DA74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51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963D57-576F-F741-3AB2-DC7219EE88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C03630-51AD-E26D-80F1-9928735336B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4678BEF-28F2-4AE1-53F0-A7EAD3A19C81}"/>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5" name="Chỗ dành sẵn cho Chân trang 4">
            <a:extLst>
              <a:ext uri="{FF2B5EF4-FFF2-40B4-BE49-F238E27FC236}">
                <a16:creationId xmlns:a16="http://schemas.microsoft.com/office/drawing/2014/main" id="{9858FB75-67EE-6EBD-123D-8BF221809D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8F173A4-A643-43DA-DBD7-C4089EF9F435}"/>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151715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311F5E9-8C22-B95E-3E0E-4C21F699C3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4F753EF-29A4-14FD-A238-AA460EDAE79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C63FF9-5283-0DBB-3618-EC94DB1DCE68}"/>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5" name="Chỗ dành sẵn cho Chân trang 4">
            <a:extLst>
              <a:ext uri="{FF2B5EF4-FFF2-40B4-BE49-F238E27FC236}">
                <a16:creationId xmlns:a16="http://schemas.microsoft.com/office/drawing/2014/main" id="{EAA49CAA-EACE-959C-31B2-689807D7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1DAFC7-1760-694C-8211-1011380397B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1594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535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3542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5566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0176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4488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498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3779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326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B554F-3889-F556-BEE4-E667FA86F0B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84098C-52A1-B72D-6956-B19E5A42954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41A322E-5319-A866-756F-6F740F51BCD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5" name="Chỗ dành sẵn cho Chân trang 4">
            <a:extLst>
              <a:ext uri="{FF2B5EF4-FFF2-40B4-BE49-F238E27FC236}">
                <a16:creationId xmlns:a16="http://schemas.microsoft.com/office/drawing/2014/main" id="{CFEB6284-DFB4-12F1-92EE-479D29755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0B998-E881-4630-401D-A7997156F876}"/>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7116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54962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81211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4/18/2025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1017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294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9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5915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8156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2025/4/18</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14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2025/4/18</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838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3559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D5743C-9C61-C830-615B-F69FB316D2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73653-3042-2E08-1AE6-25B3FD4CE3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546172B-F1E0-87DC-8294-086A69C46150}"/>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5" name="Chỗ dành sẵn cho Chân trang 4">
            <a:extLst>
              <a:ext uri="{FF2B5EF4-FFF2-40B4-BE49-F238E27FC236}">
                <a16:creationId xmlns:a16="http://schemas.microsoft.com/office/drawing/2014/main" id="{CD973AD6-D486-5077-E462-35EC10FD7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DF84F8-15C6-223C-8BBB-E0E9EC319EC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583611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7472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042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8193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1272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436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7131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86830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77056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55112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6F0F89-008A-3D39-FB69-E7F5A41BE1B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701D20B-3F68-0160-6607-A34B399715B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0DE6B2-46E7-F176-3F71-423848BA467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A1EA0C5-4034-A108-A0CD-1A043045908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6" name="Chỗ dành sẵn cho Chân trang 5">
            <a:extLst>
              <a:ext uri="{FF2B5EF4-FFF2-40B4-BE49-F238E27FC236}">
                <a16:creationId xmlns:a16="http://schemas.microsoft.com/office/drawing/2014/main" id="{E08B9D07-A92E-9010-B1D5-5564CD3532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A4C1ACD-F53E-B151-5D96-948D8B04D96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6347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3212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0234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83526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9880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917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869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597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94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684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31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261DA8-4BCF-7153-D211-F6A2C50DC69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47AD3D-D199-B27C-1120-22B0084678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9CB85F-5A08-B026-C3C2-DF0F1AF930A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CBD4743-28A4-37C1-01F3-02E166B3D6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383F1C-5875-ACDE-7479-7E907882D246}"/>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5FAC4B5-69E5-8564-DF8B-AA9C04ED0DC9}"/>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8" name="Chỗ dành sẵn cho Chân trang 7">
            <a:extLst>
              <a:ext uri="{FF2B5EF4-FFF2-40B4-BE49-F238E27FC236}">
                <a16:creationId xmlns:a16="http://schemas.microsoft.com/office/drawing/2014/main" id="{F885EE16-E83A-4F11-6589-ECB0825DB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E441A6A4-9683-CEF2-863D-533CD9E6F42B}"/>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427445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607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8552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395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948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24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0F72C8-7624-4A04-48E0-5C2924851D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F0079F2-318E-287B-1B0C-00FABEEBC08A}"/>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4" name="Chỗ dành sẵn cho Chân trang 3">
            <a:extLst>
              <a:ext uri="{FF2B5EF4-FFF2-40B4-BE49-F238E27FC236}">
                <a16:creationId xmlns:a16="http://schemas.microsoft.com/office/drawing/2014/main" id="{A1BCD59F-AB9B-DF21-56AB-5A3259E46E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1CDB90D-A497-D573-C430-BD267578EB8D}"/>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03198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B73803-3D77-E847-54A6-07537397CC9C}"/>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3" name="Chỗ dành sẵn cho Chân trang 2">
            <a:extLst>
              <a:ext uri="{FF2B5EF4-FFF2-40B4-BE49-F238E27FC236}">
                <a16:creationId xmlns:a16="http://schemas.microsoft.com/office/drawing/2014/main" id="{520A1967-7917-17F8-899F-E72B6A5DC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AD748867-114D-80C4-6B87-1C908AB9C438}"/>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544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61FB5-CD40-D122-8066-3B5C298F93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46765B-9F05-AD3A-A54B-DD69CD0B62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AE67393-EEB0-5316-CB8B-967E5E9EC1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584C45-F280-B63B-55A2-A318CC3495A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6" name="Chỗ dành sẵn cho Chân trang 5">
            <a:extLst>
              <a:ext uri="{FF2B5EF4-FFF2-40B4-BE49-F238E27FC236}">
                <a16:creationId xmlns:a16="http://schemas.microsoft.com/office/drawing/2014/main" id="{FCEEBC4C-A6A3-699D-B53E-F8C3941E8F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500DF91-E53B-65AF-16D9-8BF1DE308F52}"/>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46700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131DEE-78A1-9A8C-9BE7-75E0C7BDAB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EE477BD-B151-1FA3-98E1-4520E286E5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134A2B0-6478-BAE3-E186-351245EB6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71BF74-C2F3-BBC9-2A8E-6ECF57C0996D}"/>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4/18/2025</a:t>
            </a:fld>
            <a:endParaRPr lang="en-US"/>
          </a:p>
        </p:txBody>
      </p:sp>
      <p:sp>
        <p:nvSpPr>
          <p:cNvPr id="6" name="Chỗ dành sẵn cho Chân trang 5">
            <a:extLst>
              <a:ext uri="{FF2B5EF4-FFF2-40B4-BE49-F238E27FC236}">
                <a16:creationId xmlns:a16="http://schemas.microsoft.com/office/drawing/2014/main" id="{65AAC3B8-352B-58AB-7AC9-04DF2A85E3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33B37EB-D6C2-CFFD-AEAD-B2F03E823D91}"/>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320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4.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DF96198-F419-107A-7BB7-3D45B13E419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145166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54450EA8-AC0C-1D93-34AF-D5248D4E5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2376161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415504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090547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B0054-A278-43F1-846F-46E7C6011B76}" type="datetimeFigureOut">
              <a:rPr lang="en-US" smtClean="0">
                <a:solidFill>
                  <a:prstClr val="black">
                    <a:tint val="75000"/>
                  </a:prstClr>
                </a:solidFill>
              </a:rPr>
              <a:pPr/>
              <a:t>4/18/2025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C711-1CBD-402C-95A0-127DE6DCA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52172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8.wdp"/><Relationship Id="rId4" Type="http://schemas.openxmlformats.org/officeDocument/2006/relationships/image" Target="../media/image43.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58.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58.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58.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58.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8.jpg"/><Relationship Id="rId7" Type="http://schemas.microsoft.com/office/2007/relationships/hdphoto" Target="../media/hdphoto12.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4.png"/><Relationship Id="rId5" Type="http://schemas.microsoft.com/office/2007/relationships/hdphoto" Target="../media/hdphoto11.wdp"/><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74.png"/><Relationship Id="rId3" Type="http://schemas.openxmlformats.org/officeDocument/2006/relationships/image" Target="../media/image71.jpg"/><Relationship Id="rId7" Type="http://schemas.openxmlformats.org/officeDocument/2006/relationships/slide" Target="slide24.xml"/><Relationship Id="rId12" Type="http://schemas.microsoft.com/office/2007/relationships/hdphoto" Target="../media/hdphoto14.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3.xml"/><Relationship Id="rId11" Type="http://schemas.openxmlformats.org/officeDocument/2006/relationships/image" Target="../media/image73.png"/><Relationship Id="rId5" Type="http://schemas.microsoft.com/office/2007/relationships/hdphoto" Target="../media/hdphoto13.wdp"/><Relationship Id="rId10" Type="http://schemas.openxmlformats.org/officeDocument/2006/relationships/slide" Target="slide28.xml"/><Relationship Id="rId4" Type="http://schemas.openxmlformats.org/officeDocument/2006/relationships/image" Target="../media/image72.png"/><Relationship Id="rId9" Type="http://schemas.openxmlformats.org/officeDocument/2006/relationships/slide" Target="slide26.xml"/><Relationship Id="rId14" Type="http://schemas.openxmlformats.org/officeDocument/2006/relationships/slide" Target="slide27.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71.jp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1.jpg"/><Relationship Id="rId1" Type="http://schemas.openxmlformats.org/officeDocument/2006/relationships/slideLayout" Target="../slideLayouts/slideLayout13.xml"/><Relationship Id="rId5" Type="http://schemas.openxmlformats.org/officeDocument/2006/relationships/slide" Target="slide2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71.jp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71.jp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71.jp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71.jpg"/><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77.png"/><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36.jp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37.png"/><Relationship Id="rId4" Type="http://schemas.microsoft.com/office/2007/relationships/hdphoto" Target="../media/hdphoto19.wdp"/></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4.png"/><Relationship Id="rId4" Type="http://schemas.microsoft.com/office/2007/relationships/hdphoto" Target="../media/hdphoto19.wdp"/></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8.jp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19.wdp"/></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7.wmf"/><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4.wdp"/><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1"/>
          <p:cNvSpPr/>
          <p:nvPr/>
        </p:nvSpPr>
        <p:spPr>
          <a:xfrm>
            <a:off x="1" y="3528090"/>
            <a:ext cx="2049268" cy="3119949"/>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2"/>
            <a:stretch>
              <a:fillRect b="-8839"/>
            </a:stretch>
          </a:blipFill>
        </p:spPr>
        <p:txBody>
          <a:bodyPr/>
          <a:lstStyle/>
          <a:p>
            <a:pPr defTabSz="609585"/>
            <a:endParaRPr lang="en-GB" sz="1200">
              <a:solidFill>
                <a:prstClr val="black"/>
              </a:solidFill>
            </a:endParaRPr>
          </a:p>
        </p:txBody>
      </p:sp>
      <p:sp>
        <p:nvSpPr>
          <p:cNvPr id="21" name="Freeform 12"/>
          <p:cNvSpPr/>
          <p:nvPr/>
        </p:nvSpPr>
        <p:spPr>
          <a:xfrm>
            <a:off x="578680" y="409350"/>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3"/>
            <a:stretch>
              <a:fillRect/>
            </a:stretch>
          </a:blipFill>
        </p:spPr>
        <p:txBody>
          <a:bodyPr/>
          <a:lstStyle/>
          <a:p>
            <a:pPr defTabSz="609585"/>
            <a:endParaRPr lang="en-GB" sz="1200">
              <a:solidFill>
                <a:prstClr val="black"/>
              </a:solidFill>
            </a:endParaRPr>
          </a:p>
        </p:txBody>
      </p:sp>
      <p:sp>
        <p:nvSpPr>
          <p:cNvPr id="22" name="Freeform 13"/>
          <p:cNvSpPr/>
          <p:nvPr/>
        </p:nvSpPr>
        <p:spPr>
          <a:xfrm>
            <a:off x="6922743" y="5371636"/>
            <a:ext cx="629704"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4"/>
            <a:stretch>
              <a:fillRect/>
            </a:stretch>
          </a:blipFill>
        </p:spPr>
        <p:txBody>
          <a:bodyPr/>
          <a:lstStyle/>
          <a:p>
            <a:pPr defTabSz="609585"/>
            <a:endParaRPr lang="en-GB" sz="1200">
              <a:solidFill>
                <a:prstClr val="black"/>
              </a:solidFill>
            </a:endParaRPr>
          </a:p>
        </p:txBody>
      </p:sp>
      <p:sp>
        <p:nvSpPr>
          <p:cNvPr id="23" name="Freeform 14"/>
          <p:cNvSpPr/>
          <p:nvPr/>
        </p:nvSpPr>
        <p:spPr>
          <a:xfrm flipH="1">
            <a:off x="3739156"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5"/>
            <a:stretch>
              <a:fillRect/>
            </a:stretch>
          </a:blipFill>
        </p:spPr>
        <p:txBody>
          <a:bodyPr/>
          <a:lstStyle/>
          <a:p>
            <a:pPr defTabSz="609585"/>
            <a:endParaRPr lang="en-GB" sz="1200">
              <a:solidFill>
                <a:prstClr val="black"/>
              </a:solidFill>
            </a:endParaRPr>
          </a:p>
        </p:txBody>
      </p:sp>
      <p:sp>
        <p:nvSpPr>
          <p:cNvPr id="24" name="Freeform 20"/>
          <p:cNvSpPr/>
          <p:nvPr/>
        </p:nvSpPr>
        <p:spPr>
          <a:xfrm>
            <a:off x="8614964" y="4912125"/>
            <a:ext cx="954829" cy="1046640"/>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6"/>
            <a:stretch>
              <a:fillRect/>
            </a:stretch>
          </a:blipFill>
        </p:spPr>
        <p:txBody>
          <a:bodyPr/>
          <a:lstStyle/>
          <a:p>
            <a:pPr defTabSz="609585"/>
            <a:endParaRPr lang="en-GB" sz="1200">
              <a:solidFill>
                <a:prstClr val="black"/>
              </a:solidFill>
            </a:endParaRPr>
          </a:p>
        </p:txBody>
      </p:sp>
      <p:sp>
        <p:nvSpPr>
          <p:cNvPr id="25" name="Freeform 24"/>
          <p:cNvSpPr/>
          <p:nvPr/>
        </p:nvSpPr>
        <p:spPr>
          <a:xfrm rot="21015459">
            <a:off x="8107839" y="5895482"/>
            <a:ext cx="1168508" cy="1249076"/>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pPr defTabSz="609585"/>
            <a:endParaRPr lang="en-GB" sz="1200">
              <a:solidFill>
                <a:prstClr val="black"/>
              </a:solidFill>
            </a:endParaRPr>
          </a:p>
        </p:txBody>
      </p:sp>
      <p:sp>
        <p:nvSpPr>
          <p:cNvPr id="26" name="Freeform 25"/>
          <p:cNvSpPr/>
          <p:nvPr/>
        </p:nvSpPr>
        <p:spPr>
          <a:xfrm rot="-1511033" flipH="1">
            <a:off x="10075425"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7"/>
            <a:stretch>
              <a:fillRect/>
            </a:stretch>
          </a:blipFill>
        </p:spPr>
        <p:txBody>
          <a:bodyPr/>
          <a:lstStyle/>
          <a:p>
            <a:pPr defTabSz="609585"/>
            <a:endParaRPr lang="en-GB" sz="1200">
              <a:solidFill>
                <a:prstClr val="black"/>
              </a:solidFill>
            </a:endParaRPr>
          </a:p>
        </p:txBody>
      </p:sp>
      <p:sp>
        <p:nvSpPr>
          <p:cNvPr id="27" name="TextBox 26"/>
          <p:cNvSpPr txBox="1"/>
          <p:nvPr/>
        </p:nvSpPr>
        <p:spPr>
          <a:xfrm>
            <a:off x="-500542" y="1533954"/>
            <a:ext cx="13193083" cy="1569660"/>
          </a:xfrm>
          <a:prstGeom prst="rect">
            <a:avLst/>
          </a:prstGeom>
          <a:noFill/>
          <a:effectLst>
            <a:glow rad="139700">
              <a:schemeClr val="accent5">
                <a:satMod val="175000"/>
                <a:alpha val="40000"/>
              </a:schemeClr>
            </a:glow>
          </a:effectLst>
        </p:spPr>
        <p:txBody>
          <a:bodyPr wrap="square" rtlCol="0">
            <a:spAutoFit/>
          </a:bodyPr>
          <a:lstStyle/>
          <a:p>
            <a:pPr algn="ctr"/>
            <a:r>
              <a:rPr lang="en-US" sz="4800" b="1" dirty="0">
                <a:solidFill>
                  <a:srgbClr val="4F81BD">
                    <a:lumMod val="75000"/>
                  </a:srgbClr>
                </a:solidFill>
                <a:latin typeface="Times New Roman" panose="02020603050405020304" pitchFamily="18" charset="0"/>
                <a:cs typeface="Times New Roman" panose="02020603050405020304" pitchFamily="18" charset="0"/>
              </a:rPr>
              <a:t>NHIỆT LIỆT CHÀO MỪNG </a:t>
            </a:r>
          </a:p>
          <a:p>
            <a:pPr algn="ctr"/>
            <a:r>
              <a:rPr lang="en-US" sz="4800" b="1" dirty="0">
                <a:solidFill>
                  <a:srgbClr val="4F81BD">
                    <a:lumMod val="75000"/>
                  </a:srgbClr>
                </a:solidFill>
                <a:latin typeface="Times New Roman" panose="02020603050405020304" pitchFamily="18" charset="0"/>
                <a:cs typeface="Times New Roman" panose="02020603050405020304" pitchFamily="18" charset="0"/>
              </a:rPr>
              <a:t>QUÝ THẦY, CÔ ĐẾN DỰ GIỜ </a:t>
            </a:r>
            <a:r>
              <a:rPr lang="en-US" sz="4800" b="1">
                <a:solidFill>
                  <a:srgbClr val="4F81BD">
                    <a:lumMod val="75000"/>
                  </a:srgbClr>
                </a:solidFill>
                <a:latin typeface="Times New Roman" panose="02020603050405020304" pitchFamily="18" charset="0"/>
                <a:cs typeface="Times New Roman" panose="02020603050405020304" pitchFamily="18" charset="0"/>
              </a:rPr>
              <a:t>LỚP </a:t>
            </a:r>
            <a:r>
              <a:rPr lang="en-US" sz="4800" b="1" smtClean="0">
                <a:solidFill>
                  <a:srgbClr val="4F81BD">
                    <a:lumMod val="75000"/>
                  </a:srgbClr>
                </a:solidFill>
                <a:latin typeface="Times New Roman" panose="02020603050405020304" pitchFamily="18" charset="0"/>
                <a:cs typeface="Times New Roman" panose="02020603050405020304" pitchFamily="18" charset="0"/>
              </a:rPr>
              <a:t>4A</a:t>
            </a:r>
            <a:endParaRPr lang="en-US" sz="4800" b="1" dirty="0">
              <a:solidFill>
                <a:srgbClr val="4F81BD">
                  <a:lumMod val="75000"/>
                </a:srgbClr>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91344" y="352427"/>
            <a:ext cx="11521280" cy="954044"/>
          </a:xfrm>
          <a:prstGeom prst="rect">
            <a:avLst/>
          </a:prstGeom>
          <a:noFill/>
        </p:spPr>
        <p:txBody>
          <a:bodyPr wrap="square" rtlCol="0">
            <a:spAutoFit/>
          </a:bodyPr>
          <a:lstStyle/>
          <a:p>
            <a:pPr algn="ctr">
              <a:lnSpc>
                <a:spcPct val="150000"/>
              </a:lnSpc>
            </a:pPr>
            <a:r>
              <a:rPr lang="en-US" sz="3733" b="1" dirty="0">
                <a:solidFill>
                  <a:srgbClr val="C0504D">
                    <a:lumMod val="50000"/>
                  </a:srgbClr>
                </a:solidFill>
                <a:latin typeface="Times New Roman" panose="02020603050405020304" pitchFamily="18" charset="0"/>
                <a:cs typeface="Times New Roman" panose="02020603050405020304" pitchFamily="18" charset="0"/>
              </a:rPr>
              <a:t>TRƯỜNG TIỂU HỌC </a:t>
            </a:r>
            <a:r>
              <a:rPr lang="en-US" sz="3733" b="1" dirty="0" smtClean="0">
                <a:solidFill>
                  <a:srgbClr val="C0504D">
                    <a:lumMod val="50000"/>
                  </a:srgbClr>
                </a:solidFill>
                <a:latin typeface="Times New Roman" panose="02020603050405020304" pitchFamily="18" charset="0"/>
                <a:cs typeface="Times New Roman" panose="02020603050405020304" pitchFamily="18" charset="0"/>
              </a:rPr>
              <a:t>TÂN VIỆT- ĐÔNG TRIỀU- QN</a:t>
            </a:r>
            <a:endParaRPr lang="en-US" sz="3733" b="1" dirty="0">
              <a:solidFill>
                <a:srgbClr val="C0504D">
                  <a:lumMod val="50000"/>
                </a:srgbClr>
              </a:solidFill>
              <a:latin typeface="Times New Roman" panose="02020603050405020304" pitchFamily="18" charset="0"/>
              <a:cs typeface="Times New Roman" panose="02020603050405020304" pitchFamily="18" charset="0"/>
            </a:endParaRPr>
          </a:p>
        </p:txBody>
      </p:sp>
      <p:sp>
        <p:nvSpPr>
          <p:cNvPr id="30" name="Freeform 3"/>
          <p:cNvSpPr/>
          <p:nvPr/>
        </p:nvSpPr>
        <p:spPr>
          <a:xfrm flipH="1">
            <a:off x="9939920" y="4499015"/>
            <a:ext cx="2045227" cy="1844869"/>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8"/>
            <a:stretch>
              <a:fillRect/>
            </a:stretch>
          </a:blipFill>
        </p:spPr>
        <p:txBody>
          <a:bodyPr/>
          <a:lstStyle/>
          <a:p>
            <a:pPr defTabSz="609585"/>
            <a:endParaRPr lang="en-GB" sz="1200">
              <a:solidFill>
                <a:prstClr val="black"/>
              </a:solidFill>
            </a:endParaRPr>
          </a:p>
        </p:txBody>
      </p:sp>
      <p:sp>
        <p:nvSpPr>
          <p:cNvPr id="31" name="Rectangle 30"/>
          <p:cNvSpPr/>
          <p:nvPr/>
        </p:nvSpPr>
        <p:spPr>
          <a:xfrm>
            <a:off x="3048000" y="3105835"/>
            <a:ext cx="6096000" cy="1323439"/>
          </a:xfrm>
          <a:prstGeom prst="rect">
            <a:avLst/>
          </a:prstGeom>
        </p:spPr>
        <p:txBody>
          <a:bodyPr>
            <a:spAutoFit/>
          </a:bodyPr>
          <a:lstStyle/>
          <a:p>
            <a:pPr algn="ctr"/>
            <a:r>
              <a:rPr lang="en-US" sz="4000" b="1" kern="10" dirty="0" err="1">
                <a:ln w="12700">
                  <a:solidFill>
                    <a:srgbClr val="1F497D"/>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Đọc</a:t>
            </a:r>
            <a:endParaRPr lang="en-US" sz="4000" b="1" kern="10" dirty="0">
              <a:ln w="12700">
                <a:solidFill>
                  <a:srgbClr val="1F497D"/>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endParaRPr>
          </a:p>
          <a:p>
            <a:pPr algn="ctr"/>
            <a:r>
              <a:rPr lang="en-US" sz="4000" b="1" kern="10" dirty="0" err="1" smtClean="0">
                <a:ln w="12700">
                  <a:solidFill>
                    <a:srgbClr val="1F497D"/>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Cái</a:t>
            </a:r>
            <a:r>
              <a:rPr lang="en-US" sz="4000" b="1" kern="10" dirty="0" smtClean="0">
                <a:ln w="12700">
                  <a:solidFill>
                    <a:srgbClr val="1F497D"/>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a:t>
            </a:r>
            <a:r>
              <a:rPr lang="en-US" sz="4000" b="1" kern="10" dirty="0" err="1" smtClean="0">
                <a:ln w="12700">
                  <a:solidFill>
                    <a:srgbClr val="1F497D"/>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cầu</a:t>
            </a:r>
            <a:endParaRPr lang="en-US" sz="4000" b="1" kern="10" dirty="0">
              <a:ln w="12700">
                <a:solidFill>
                  <a:srgbClr val="1F497D"/>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1775521" y="5445224"/>
            <a:ext cx="6048671" cy="769441"/>
          </a:xfrm>
          <a:prstGeom prst="rect">
            <a:avLst/>
          </a:prstGeom>
          <a:noFill/>
        </p:spPr>
        <p:txBody>
          <a:bodyPr wrap="square" rtlCol="0">
            <a:spAutoFit/>
          </a:bodyPr>
          <a:lstStyle/>
          <a:p>
            <a:r>
              <a:rPr lang="en-US" sz="4400" b="1" i="1" dirty="0" smtClean="0">
                <a:solidFill>
                  <a:prstClr val="black"/>
                </a:solidFill>
              </a:rPr>
              <a:t>GV </a:t>
            </a:r>
            <a:r>
              <a:rPr lang="en-US" sz="4400" b="1" i="1" dirty="0" smtClean="0">
                <a:solidFill>
                  <a:prstClr val="black"/>
                </a:solidFill>
              </a:rPr>
              <a:t>:</a:t>
            </a:r>
            <a:r>
              <a:rPr lang="en-US" sz="4400" b="1" i="1" dirty="0" err="1" smtClean="0">
                <a:solidFill>
                  <a:prstClr val="black"/>
                </a:solidFill>
              </a:rPr>
              <a:t>Nguyễn</a:t>
            </a:r>
            <a:r>
              <a:rPr lang="en-US" sz="4400" b="1" i="1" dirty="0" smtClean="0">
                <a:solidFill>
                  <a:prstClr val="black"/>
                </a:solidFill>
              </a:rPr>
              <a:t> </a:t>
            </a:r>
            <a:r>
              <a:rPr lang="en-US" sz="4400" b="1" i="1" dirty="0" err="1" smtClean="0">
                <a:solidFill>
                  <a:prstClr val="black"/>
                </a:solidFill>
              </a:rPr>
              <a:t>Thị</a:t>
            </a:r>
            <a:r>
              <a:rPr lang="en-US" sz="4400" b="1" i="1" dirty="0" smtClean="0">
                <a:solidFill>
                  <a:prstClr val="black"/>
                </a:solidFill>
              </a:rPr>
              <a:t> </a:t>
            </a:r>
            <a:r>
              <a:rPr lang="en-US" sz="4400" b="1" i="1" dirty="0" err="1" smtClean="0">
                <a:solidFill>
                  <a:prstClr val="black"/>
                </a:solidFill>
              </a:rPr>
              <a:t>Trang</a:t>
            </a:r>
            <a:endParaRPr lang="en-US" sz="4400" b="1" i="1" dirty="0">
              <a:solidFill>
                <a:prstClr val="black"/>
              </a:solidFill>
            </a:endParaRPr>
          </a:p>
        </p:txBody>
      </p:sp>
    </p:spTree>
    <p:extLst>
      <p:ext uri="{BB962C8B-B14F-4D97-AF65-F5344CB8AC3E}">
        <p14:creationId xmlns:p14="http://schemas.microsoft.com/office/powerpoint/2010/main" val="3321527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2" name="Picture 66">
            <a:extLst>
              <a:ext uri="{FF2B5EF4-FFF2-40B4-BE49-F238E27FC236}">
                <a16:creationId xmlns:a16="http://schemas.microsoft.com/office/drawing/2014/main" id="{55B88AFD-1D98-4FFE-F961-378672344E6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195536" y="1382711"/>
            <a:ext cx="3062570" cy="3062570"/>
          </a:xfrm>
          <a:prstGeom prst="rect">
            <a:avLst/>
          </a:prstGeom>
        </p:spPr>
      </p:pic>
      <p:cxnSp>
        <p:nvCxnSpPr>
          <p:cNvPr id="29" name="Connector: Curved 5">
            <a:extLst>
              <a:ext uri="{FF2B5EF4-FFF2-40B4-BE49-F238E27FC236}">
                <a16:creationId xmlns:a16="http://schemas.microsoft.com/office/drawing/2014/main" id="{AA65E323-02D7-E2D2-9EE0-0DC56B33B63C}"/>
              </a:ext>
            </a:extLst>
          </p:cNvPr>
          <p:cNvCxnSpPr>
            <a:cxnSpLocks/>
            <a:endCxn id="30" idx="3"/>
          </p:cNvCxnSpPr>
          <p:nvPr/>
        </p:nvCxnSpPr>
        <p:spPr>
          <a:xfrm rot="10800000" flipV="1">
            <a:off x="3097209"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a:extLst>
              <a:ext uri="{FF2B5EF4-FFF2-40B4-BE49-F238E27FC236}">
                <a16:creationId xmlns:a16="http://schemas.microsoft.com/office/drawing/2014/main" id="{AFA0B1AE-2B42-CF3E-9B37-145B354C7BF4}"/>
              </a:ext>
            </a:extLst>
          </p:cNvPr>
          <p:cNvPicPr>
            <a:picLocks noChangeAspect="1"/>
          </p:cNvPicPr>
          <p:nvPr/>
        </p:nvPicPr>
        <p:blipFill>
          <a:blip r:embed="rId6"/>
          <a:stretch>
            <a:fillRect/>
          </a:stretch>
        </p:blipFill>
        <p:spPr>
          <a:xfrm>
            <a:off x="474766" y="2115000"/>
            <a:ext cx="2622443" cy="2628000"/>
          </a:xfrm>
          <a:prstGeom prst="rect">
            <a:avLst/>
          </a:prstGeom>
        </p:spPr>
      </p:pic>
      <p:cxnSp>
        <p:nvCxnSpPr>
          <p:cNvPr id="33" name="Connector: Curved 6">
            <a:extLst>
              <a:ext uri="{FF2B5EF4-FFF2-40B4-BE49-F238E27FC236}">
                <a16:creationId xmlns:a16="http://schemas.microsoft.com/office/drawing/2014/main" id="{A83346D3-A32B-F48E-72DA-E57BA785571A}"/>
              </a:ext>
            </a:extLst>
          </p:cNvPr>
          <p:cNvCxnSpPr>
            <a:cxnSpLocks/>
            <a:endCxn id="34" idx="1"/>
          </p:cNvCxnSpPr>
          <p:nvPr/>
        </p:nvCxnSpPr>
        <p:spPr>
          <a:xfrm>
            <a:off x="7038042"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9">
            <a:extLst>
              <a:ext uri="{FF2B5EF4-FFF2-40B4-BE49-F238E27FC236}">
                <a16:creationId xmlns:a16="http://schemas.microsoft.com/office/drawing/2014/main" id="{047DA7D6-9223-CE7B-B169-EDCCF63C3B5A}"/>
              </a:ext>
            </a:extLst>
          </p:cNvPr>
          <p:cNvPicPr>
            <a:picLocks noChangeAspect="1"/>
          </p:cNvPicPr>
          <p:nvPr/>
        </p:nvPicPr>
        <p:blipFill>
          <a:blip r:embed="rId7"/>
          <a:stretch>
            <a:fillRect/>
          </a:stretch>
        </p:blipFill>
        <p:spPr>
          <a:xfrm>
            <a:off x="8359209" y="2115000"/>
            <a:ext cx="2622443" cy="2628000"/>
          </a:xfrm>
          <a:prstGeom prst="rect">
            <a:avLst/>
          </a:prstGeom>
        </p:spPr>
      </p:pic>
      <p:pic>
        <p:nvPicPr>
          <p:cNvPr id="37" name="Picture 8">
            <a:extLst>
              <a:ext uri="{FF2B5EF4-FFF2-40B4-BE49-F238E27FC236}">
                <a16:creationId xmlns:a16="http://schemas.microsoft.com/office/drawing/2014/main" id="{A144CEF7-229C-37A6-FA05-1EC659C82F9C}"/>
              </a:ext>
            </a:extLst>
          </p:cNvPr>
          <p:cNvPicPr>
            <a:picLocks noChangeAspect="1"/>
          </p:cNvPicPr>
          <p:nvPr/>
        </p:nvPicPr>
        <p:blipFill>
          <a:blip r:embed="rId8"/>
          <a:stretch>
            <a:fillRect/>
          </a:stretch>
        </p:blipFill>
        <p:spPr>
          <a:xfrm>
            <a:off x="4609343" y="4700796"/>
            <a:ext cx="2428699" cy="2428699"/>
          </a:xfrm>
          <a:prstGeom prst="rect">
            <a:avLst/>
          </a:prstGeom>
        </p:spPr>
      </p:pic>
      <p:cxnSp>
        <p:nvCxnSpPr>
          <p:cNvPr id="38" name="Straight Arrow Connector 10">
            <a:extLst>
              <a:ext uri="{FF2B5EF4-FFF2-40B4-BE49-F238E27FC236}">
                <a16:creationId xmlns:a16="http://schemas.microsoft.com/office/drawing/2014/main" id="{EE79C932-9A7F-0A49-0175-62FF5FE4D80B}"/>
              </a:ext>
            </a:extLst>
          </p:cNvPr>
          <p:cNvCxnSpPr>
            <a:cxnSpLocks/>
          </p:cNvCxnSpPr>
          <p:nvPr/>
        </p:nvCxnSpPr>
        <p:spPr>
          <a:xfrm>
            <a:off x="5769025"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2F87BA-E9A7-406A-ACE3-A8B0CE2585DA}"/>
              </a:ext>
            </a:extLst>
          </p:cNvPr>
          <p:cNvPicPr>
            <a:picLocks noChangeAspect="1"/>
          </p:cNvPicPr>
          <p:nvPr/>
        </p:nvPicPr>
        <p:blipFill>
          <a:blip r:embed="rId9"/>
          <a:stretch>
            <a:fillRect/>
          </a:stretch>
        </p:blipFill>
        <p:spPr>
          <a:xfrm>
            <a:off x="1210348" y="-152909"/>
            <a:ext cx="9821507" cy="2267909"/>
          </a:xfrm>
          <a:prstGeom prst="rect">
            <a:avLst/>
          </a:prstGeom>
        </p:spPr>
      </p:pic>
    </p:spTree>
    <p:extLst>
      <p:ext uri="{BB962C8B-B14F-4D97-AF65-F5344CB8AC3E}">
        <p14:creationId xmlns:p14="http://schemas.microsoft.com/office/powerpoint/2010/main" val="380180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3"/>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4"/>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3306590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3"/>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746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5"/>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6"/>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extLst>
      <p:ext uri="{BB962C8B-B14F-4D97-AF65-F5344CB8AC3E}">
        <p14:creationId xmlns:p14="http://schemas.microsoft.com/office/powerpoint/2010/main" val="195372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 xmlns:ask="http://schemas.microsoft.com/office/drawing/2018/sketchyshape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4"/>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5"/>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6"/>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7"/>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2403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6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9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5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2" name="Hình ảnh 21" descr="Ảnh có chứa mẫu họa&#10;&#10;Mô tả được tạo tự động">
            <a:extLst>
              <a:ext uri="{FF2B5EF4-FFF2-40B4-BE49-F238E27FC236}">
                <a16:creationId xmlns:a16="http://schemas.microsoft.com/office/drawing/2014/main" id="{C3F82B9D-83AA-E2FD-3F01-099F0A915F3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599" b="89976" l="9994" r="89974">
                        <a14:foregroundMark x1="57277" y1="7599" x2="57277" y2="7599"/>
                        <a14:foregroundMark x1="53396" y1="88238" x2="53396" y2="88238"/>
                      </a14:backgroundRemoval>
                    </a14:imgEffect>
                  </a14:imgLayer>
                </a14:imgProps>
              </a:ext>
              <a:ext uri="{28A0092B-C50C-407E-A947-70E740481C1C}">
                <a14:useLocalDpi xmlns:a14="http://schemas.microsoft.com/office/drawing/2010/main" val="0"/>
              </a:ext>
            </a:extLst>
          </a:blip>
          <a:stretch>
            <a:fillRect/>
          </a:stretch>
        </p:blipFill>
        <p:spPr>
          <a:xfrm>
            <a:off x="1243693" y="4078513"/>
            <a:ext cx="4036786" cy="3229429"/>
          </a:xfrm>
          <a:prstGeom prst="rect">
            <a:avLst/>
          </a:prstGeom>
        </p:spPr>
      </p:pic>
      <p:pic>
        <p:nvPicPr>
          <p:cNvPr id="30" name="Picture 66">
            <a:extLst>
              <a:ext uri="{FF2B5EF4-FFF2-40B4-BE49-F238E27FC236}">
                <a16:creationId xmlns:a16="http://schemas.microsoft.com/office/drawing/2014/main" id="{B5EF5913-2115-006C-EDAF-9CC29506D56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7771909" y="1246108"/>
            <a:ext cx="2384698" cy="2384698"/>
          </a:xfrm>
          <a:prstGeom prst="rect">
            <a:avLst/>
          </a:prstGeom>
        </p:spPr>
      </p:pic>
      <p:pic>
        <p:nvPicPr>
          <p:cNvPr id="2" name="Picture 1">
            <a:extLst>
              <a:ext uri="{FF2B5EF4-FFF2-40B4-BE49-F238E27FC236}">
                <a16:creationId xmlns:a16="http://schemas.microsoft.com/office/drawing/2014/main" id="{CF12A201-2D37-4434-908F-A85A868EFBE6}"/>
              </a:ext>
            </a:extLst>
          </p:cNvPr>
          <p:cNvPicPr>
            <a:picLocks noChangeAspect="1"/>
          </p:cNvPicPr>
          <p:nvPr/>
        </p:nvPicPr>
        <p:blipFill>
          <a:blip r:embed="rId8"/>
          <a:stretch>
            <a:fillRect/>
          </a:stretch>
        </p:blipFill>
        <p:spPr>
          <a:xfrm>
            <a:off x="359695" y="-172664"/>
            <a:ext cx="11412701" cy="2261812"/>
          </a:xfrm>
          <a:prstGeom prst="rect">
            <a:avLst/>
          </a:prstGeom>
        </p:spPr>
      </p:pic>
      <p:pic>
        <p:nvPicPr>
          <p:cNvPr id="4" name="Picture 3">
            <a:extLst>
              <a:ext uri="{FF2B5EF4-FFF2-40B4-BE49-F238E27FC236}">
                <a16:creationId xmlns:a16="http://schemas.microsoft.com/office/drawing/2014/main" id="{C4B4E905-4FC1-4BB3-8DA2-66FF59DA7A64}"/>
              </a:ext>
            </a:extLst>
          </p:cNvPr>
          <p:cNvPicPr>
            <a:picLocks noChangeAspect="1"/>
          </p:cNvPicPr>
          <p:nvPr/>
        </p:nvPicPr>
        <p:blipFill>
          <a:blip r:embed="rId9"/>
          <a:stretch>
            <a:fillRect/>
          </a:stretch>
        </p:blipFill>
        <p:spPr>
          <a:xfrm>
            <a:off x="5280479" y="2757013"/>
            <a:ext cx="6779340" cy="4365114"/>
          </a:xfrm>
          <a:prstGeom prst="rect">
            <a:avLst/>
          </a:prstGeom>
        </p:spPr>
      </p:pic>
      <p:pic>
        <p:nvPicPr>
          <p:cNvPr id="5" name="Picture 4">
            <a:extLst>
              <a:ext uri="{FF2B5EF4-FFF2-40B4-BE49-F238E27FC236}">
                <a16:creationId xmlns:a16="http://schemas.microsoft.com/office/drawing/2014/main" id="{1FAEF14D-5522-497D-8F1D-8749617210AC}"/>
              </a:ext>
            </a:extLst>
          </p:cNvPr>
          <p:cNvPicPr>
            <a:picLocks noChangeAspect="1"/>
          </p:cNvPicPr>
          <p:nvPr/>
        </p:nvPicPr>
        <p:blipFill>
          <a:blip r:embed="rId10"/>
          <a:stretch>
            <a:fillRect/>
          </a:stretch>
        </p:blipFill>
        <p:spPr>
          <a:xfrm>
            <a:off x="-134124" y="1246108"/>
            <a:ext cx="6200169" cy="3926164"/>
          </a:xfrm>
          <a:prstGeom prst="rect">
            <a:avLst/>
          </a:prstGeom>
        </p:spPr>
      </p:pic>
    </p:spTree>
    <p:extLst>
      <p:ext uri="{BB962C8B-B14F-4D97-AF65-F5344CB8AC3E}">
        <p14:creationId xmlns:p14="http://schemas.microsoft.com/office/powerpoint/2010/main" val="312266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731518" y="2061936"/>
            <a:ext cx="7650481" cy="2024290"/>
          </a:xfrm>
          <a:custGeom>
            <a:avLst/>
            <a:gdLst>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9838" h="3995225" fill="none" extrusionOk="0">
                <a:moveTo>
                  <a:pt x="0" y="399921"/>
                </a:moveTo>
                <a:cubicBezTo>
                  <a:pt x="2827" y="213316"/>
                  <a:pt x="170326" y="-40929"/>
                  <a:pt x="281941" y="0"/>
                </a:cubicBezTo>
                <a:cubicBezTo>
                  <a:pt x="2470829" y="170182"/>
                  <a:pt x="4904281" y="-235447"/>
                  <a:pt x="6297896" y="0"/>
                </a:cubicBezTo>
                <a:cubicBezTo>
                  <a:pt x="6409412" y="-8636"/>
                  <a:pt x="6615169" y="143620"/>
                  <a:pt x="6579838" y="399921"/>
                </a:cubicBezTo>
                <a:cubicBezTo>
                  <a:pt x="6607101" y="1752964"/>
                  <a:pt x="6712761" y="2299607"/>
                  <a:pt x="6579838" y="3595303"/>
                </a:cubicBezTo>
                <a:cubicBezTo>
                  <a:pt x="6542835" y="3862501"/>
                  <a:pt x="6490079" y="3993635"/>
                  <a:pt x="6297896" y="3995225"/>
                </a:cubicBezTo>
                <a:cubicBezTo>
                  <a:pt x="4891178" y="3882984"/>
                  <a:pt x="2974357" y="3932614"/>
                  <a:pt x="281941" y="3995225"/>
                </a:cubicBezTo>
                <a:cubicBezTo>
                  <a:pt x="117736" y="3928799"/>
                  <a:pt x="1161" y="3878148"/>
                  <a:pt x="0" y="3595303"/>
                </a:cubicBezTo>
                <a:cubicBezTo>
                  <a:pt x="-187406" y="2240673"/>
                  <a:pt x="169765" y="1389257"/>
                  <a:pt x="0" y="399921"/>
                </a:cubicBezTo>
                <a:close/>
              </a:path>
              <a:path w="6579838" h="3995225" stroke="0" extrusionOk="0">
                <a:moveTo>
                  <a:pt x="0" y="399921"/>
                </a:moveTo>
                <a:cubicBezTo>
                  <a:pt x="-19330" y="166659"/>
                  <a:pt x="155558" y="-27850"/>
                  <a:pt x="281941" y="0"/>
                </a:cubicBezTo>
                <a:cubicBezTo>
                  <a:pt x="2240438" y="-594962"/>
                  <a:pt x="3316836" y="242702"/>
                  <a:pt x="6297896" y="0"/>
                </a:cubicBezTo>
                <a:cubicBezTo>
                  <a:pt x="6411106" y="-3313"/>
                  <a:pt x="6580849" y="245010"/>
                  <a:pt x="6579838" y="399921"/>
                </a:cubicBezTo>
                <a:cubicBezTo>
                  <a:pt x="6710037" y="1312957"/>
                  <a:pt x="6797213" y="2466498"/>
                  <a:pt x="6579838" y="3595303"/>
                </a:cubicBezTo>
                <a:cubicBezTo>
                  <a:pt x="6594970" y="3850395"/>
                  <a:pt x="6413066" y="3984490"/>
                  <a:pt x="6297896" y="3995225"/>
                </a:cubicBezTo>
                <a:cubicBezTo>
                  <a:pt x="3885085" y="3933489"/>
                  <a:pt x="940303" y="3963234"/>
                  <a:pt x="281941" y="3995225"/>
                </a:cubicBezTo>
                <a:cubicBezTo>
                  <a:pt x="136525" y="3918854"/>
                  <a:pt x="-14900" y="3766213"/>
                  <a:pt x="0" y="3595303"/>
                </a:cubicBezTo>
                <a:cubicBezTo>
                  <a:pt x="-200266" y="2465942"/>
                  <a:pt x="-204372" y="1682577"/>
                  <a:pt x="0" y="399921"/>
                </a:cubicBezTo>
                <a:close/>
              </a:path>
              <a:path w="6579838" h="3995225" fill="none" stroke="0" extrusionOk="0">
                <a:moveTo>
                  <a:pt x="0" y="399921"/>
                </a:moveTo>
                <a:cubicBezTo>
                  <a:pt x="-6581" y="164513"/>
                  <a:pt x="146038" y="-9393"/>
                  <a:pt x="281941" y="0"/>
                </a:cubicBezTo>
                <a:cubicBezTo>
                  <a:pt x="2225499" y="319321"/>
                  <a:pt x="4892829" y="23412"/>
                  <a:pt x="6297896" y="0"/>
                </a:cubicBezTo>
                <a:cubicBezTo>
                  <a:pt x="6433328" y="3417"/>
                  <a:pt x="6613186" y="180628"/>
                  <a:pt x="6579838" y="399921"/>
                </a:cubicBezTo>
                <a:cubicBezTo>
                  <a:pt x="6561978" y="1904350"/>
                  <a:pt x="6746171" y="2295669"/>
                  <a:pt x="6579838" y="3595303"/>
                </a:cubicBezTo>
                <a:cubicBezTo>
                  <a:pt x="6567117" y="3866126"/>
                  <a:pt x="6456674" y="3977020"/>
                  <a:pt x="6297896" y="3995225"/>
                </a:cubicBezTo>
                <a:cubicBezTo>
                  <a:pt x="4498787" y="3692095"/>
                  <a:pt x="3297076" y="3817284"/>
                  <a:pt x="281941" y="3995225"/>
                </a:cubicBezTo>
                <a:cubicBezTo>
                  <a:pt x="122168" y="3954384"/>
                  <a:pt x="43461" y="3843488"/>
                  <a:pt x="0" y="3595303"/>
                </a:cubicBezTo>
                <a:cubicBezTo>
                  <a:pt x="-77590" y="2429217"/>
                  <a:pt x="-82407" y="1542903"/>
                  <a:pt x="0" y="399921"/>
                </a:cubicBezTo>
                <a:close/>
              </a:path>
              <a:path w="6579838" h="3995225" fill="none" stroke="0" extrusionOk="0">
                <a:moveTo>
                  <a:pt x="0" y="399921"/>
                </a:moveTo>
                <a:cubicBezTo>
                  <a:pt x="1003" y="194252"/>
                  <a:pt x="165798" y="-27014"/>
                  <a:pt x="281941" y="0"/>
                </a:cubicBezTo>
                <a:cubicBezTo>
                  <a:pt x="2215631" y="353538"/>
                  <a:pt x="4982189" y="-258147"/>
                  <a:pt x="6297896" y="0"/>
                </a:cubicBezTo>
                <a:cubicBezTo>
                  <a:pt x="6408257" y="-3971"/>
                  <a:pt x="6624117" y="171271"/>
                  <a:pt x="6579838" y="399921"/>
                </a:cubicBezTo>
                <a:cubicBezTo>
                  <a:pt x="6585609" y="1805943"/>
                  <a:pt x="6689979" y="2267751"/>
                  <a:pt x="6579838" y="3595303"/>
                </a:cubicBezTo>
                <a:cubicBezTo>
                  <a:pt x="6544849" y="3870337"/>
                  <a:pt x="6463886" y="3974728"/>
                  <a:pt x="6297896" y="3995225"/>
                </a:cubicBezTo>
                <a:cubicBezTo>
                  <a:pt x="4738352" y="3767421"/>
                  <a:pt x="3196721" y="3759916"/>
                  <a:pt x="281941" y="3995225"/>
                </a:cubicBezTo>
                <a:cubicBezTo>
                  <a:pt x="115913" y="3939673"/>
                  <a:pt x="19781" y="3847874"/>
                  <a:pt x="0" y="3595303"/>
                </a:cubicBezTo>
                <a:cubicBezTo>
                  <a:pt x="-241275" y="2409125"/>
                  <a:pt x="156759" y="1449592"/>
                  <a:pt x="0" y="399921"/>
                </a:cubicBezTo>
                <a:close/>
              </a:path>
            </a:pathLst>
          </a:custGeom>
          <a:solidFill>
            <a:schemeClr val="accent2">
              <a:lumMod val="20000"/>
              <a:lumOff val="80000"/>
              <a:alpha val="73000"/>
            </a:schemeClr>
          </a:solidFill>
          <a:ln w="38100">
            <a:solidFill>
              <a:srgbClr val="FF6600"/>
            </a:solidFill>
            <a:extLst>
              <a:ext uri="{C807C97D-BFC1-408E-A445-0C87EB9F89A2}">
                <ask:lineSketchStyleProps xmlns="" xmlns:ask="http://schemas.microsoft.com/office/drawing/2018/sketchyshapes" sd="3694780287">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3555" y="110774"/>
                          <a:pt x="206348" y="-26854"/>
                          <a:pt x="327817" y="0"/>
                        </a:cubicBezTo>
                        <a:cubicBezTo>
                          <a:pt x="3118555" y="90065"/>
                          <a:pt x="5752448" y="-194736"/>
                          <a:pt x="7322662" y="0"/>
                        </a:cubicBezTo>
                        <a:cubicBezTo>
                          <a:pt x="7435168" y="-7238"/>
                          <a:pt x="7708382" y="59070"/>
                          <a:pt x="7650480" y="202630"/>
                        </a:cubicBezTo>
                        <a:cubicBezTo>
                          <a:pt x="7726325" y="867095"/>
                          <a:pt x="7834279" y="1198894"/>
                          <a:pt x="7650480" y="1821658"/>
                        </a:cubicBezTo>
                        <a:cubicBezTo>
                          <a:pt x="7600643" y="1964279"/>
                          <a:pt x="7551112" y="2023304"/>
                          <a:pt x="7322662" y="2024290"/>
                        </a:cubicBezTo>
                        <a:cubicBezTo>
                          <a:pt x="6085209" y="1998033"/>
                          <a:pt x="3247567" y="1971420"/>
                          <a:pt x="327817" y="2024290"/>
                        </a:cubicBezTo>
                        <a:cubicBezTo>
                          <a:pt x="132769" y="1964277"/>
                          <a:pt x="1678" y="1980598"/>
                          <a:pt x="0" y="1821658"/>
                        </a:cubicBezTo>
                        <a:cubicBezTo>
                          <a:pt x="-240519" y="1086976"/>
                          <a:pt x="208449" y="698923"/>
                          <a:pt x="0" y="202630"/>
                        </a:cubicBezTo>
                        <a:close/>
                      </a:path>
                      <a:path w="7650481" h="2024290" stroke="0" extrusionOk="0">
                        <a:moveTo>
                          <a:pt x="0" y="202630"/>
                        </a:moveTo>
                        <a:cubicBezTo>
                          <a:pt x="-30301" y="90864"/>
                          <a:pt x="192111" y="-40870"/>
                          <a:pt x="327817" y="0"/>
                        </a:cubicBezTo>
                        <a:cubicBezTo>
                          <a:pt x="2631950" y="-513158"/>
                          <a:pt x="3793023" y="214726"/>
                          <a:pt x="7322662" y="0"/>
                        </a:cubicBezTo>
                        <a:cubicBezTo>
                          <a:pt x="7440073" y="-4497"/>
                          <a:pt x="7649054" y="136799"/>
                          <a:pt x="7650480" y="202630"/>
                        </a:cubicBezTo>
                        <a:cubicBezTo>
                          <a:pt x="7854779" y="680929"/>
                          <a:pt x="7951334" y="1335182"/>
                          <a:pt x="7650480" y="1821658"/>
                        </a:cubicBezTo>
                        <a:cubicBezTo>
                          <a:pt x="7672423" y="1952279"/>
                          <a:pt x="7454379" y="2018404"/>
                          <a:pt x="7322662" y="2024290"/>
                        </a:cubicBezTo>
                        <a:cubicBezTo>
                          <a:pt x="4413615" y="2002884"/>
                          <a:pt x="1098563" y="2140200"/>
                          <a:pt x="327817" y="2024290"/>
                        </a:cubicBezTo>
                        <a:cubicBezTo>
                          <a:pt x="167666" y="1971679"/>
                          <a:pt x="-18720" y="1905155"/>
                          <a:pt x="0" y="1821658"/>
                        </a:cubicBezTo>
                        <a:cubicBezTo>
                          <a:pt x="-246025" y="1266586"/>
                          <a:pt x="-274557" y="845755"/>
                          <a:pt x="0" y="202630"/>
                        </a:cubicBezTo>
                        <a:close/>
                      </a:path>
                      <a:path w="7650481" h="2024290" fill="none" stroke="0" extrusionOk="0">
                        <a:moveTo>
                          <a:pt x="0" y="202630"/>
                        </a:moveTo>
                        <a:cubicBezTo>
                          <a:pt x="-11569" y="79215"/>
                          <a:pt x="139011" y="-5354"/>
                          <a:pt x="327817" y="0"/>
                        </a:cubicBezTo>
                        <a:cubicBezTo>
                          <a:pt x="2613345" y="150681"/>
                          <a:pt x="5553871" y="251177"/>
                          <a:pt x="7322662" y="0"/>
                        </a:cubicBezTo>
                        <a:cubicBezTo>
                          <a:pt x="7488639" y="6184"/>
                          <a:pt x="7701158" y="87572"/>
                          <a:pt x="7650480" y="202630"/>
                        </a:cubicBezTo>
                        <a:cubicBezTo>
                          <a:pt x="7633521" y="968317"/>
                          <a:pt x="7880242" y="1186117"/>
                          <a:pt x="7650480" y="1821658"/>
                        </a:cubicBezTo>
                        <a:cubicBezTo>
                          <a:pt x="7639050" y="1963893"/>
                          <a:pt x="7509790" y="2011660"/>
                          <a:pt x="7322662" y="2024290"/>
                        </a:cubicBezTo>
                        <a:cubicBezTo>
                          <a:pt x="5006171" y="2030750"/>
                          <a:pt x="3816762" y="2022164"/>
                          <a:pt x="327817" y="2024290"/>
                        </a:cubicBezTo>
                        <a:cubicBezTo>
                          <a:pt x="149034" y="2017871"/>
                          <a:pt x="53611" y="1948905"/>
                          <a:pt x="0" y="1821658"/>
                        </a:cubicBezTo>
                        <a:cubicBezTo>
                          <a:pt x="-50673" y="1255284"/>
                          <a:pt x="-130769" y="811606"/>
                          <a:pt x="0" y="202630"/>
                        </a:cubicBezTo>
                        <a:close/>
                      </a:path>
                      <a:path w="7650481" h="2024290" fill="none" stroke="0" extrusionOk="0">
                        <a:moveTo>
                          <a:pt x="0" y="202630"/>
                        </a:moveTo>
                        <a:cubicBezTo>
                          <a:pt x="-610" y="100513"/>
                          <a:pt x="188694" y="1838"/>
                          <a:pt x="327817" y="0"/>
                        </a:cubicBezTo>
                        <a:cubicBezTo>
                          <a:pt x="2349836" y="101729"/>
                          <a:pt x="5897748" y="-229585"/>
                          <a:pt x="7322662" y="0"/>
                        </a:cubicBezTo>
                        <a:cubicBezTo>
                          <a:pt x="7451802" y="-4896"/>
                          <a:pt x="7705526" y="101054"/>
                          <a:pt x="7650480" y="202630"/>
                        </a:cubicBezTo>
                        <a:cubicBezTo>
                          <a:pt x="7654409" y="949013"/>
                          <a:pt x="7811208" y="1148108"/>
                          <a:pt x="7650480" y="1821658"/>
                        </a:cubicBezTo>
                        <a:cubicBezTo>
                          <a:pt x="7605286" y="1941394"/>
                          <a:pt x="7507183" y="2016299"/>
                          <a:pt x="7322662" y="2024290"/>
                        </a:cubicBezTo>
                        <a:cubicBezTo>
                          <a:pt x="5659564" y="2189315"/>
                          <a:pt x="3746622" y="1920290"/>
                          <a:pt x="327817" y="2024290"/>
                        </a:cubicBezTo>
                        <a:cubicBezTo>
                          <a:pt x="146854" y="2006774"/>
                          <a:pt x="18175" y="1944003"/>
                          <a:pt x="0" y="1821658"/>
                        </a:cubicBezTo>
                        <a:cubicBezTo>
                          <a:pt x="-274342" y="1228693"/>
                          <a:pt x="251243" y="749700"/>
                          <a:pt x="0" y="202630"/>
                        </a:cubicBezTo>
                        <a:close/>
                      </a:path>
                      <a:path w="7650481" h="2024290" fill="none" stroke="0" extrusionOk="0">
                        <a:moveTo>
                          <a:pt x="0" y="202630"/>
                        </a:moveTo>
                        <a:cubicBezTo>
                          <a:pt x="1526" y="89486"/>
                          <a:pt x="217466" y="-4611"/>
                          <a:pt x="327817" y="0"/>
                        </a:cubicBezTo>
                        <a:cubicBezTo>
                          <a:pt x="2861404" y="112249"/>
                          <a:pt x="5719407" y="-129730"/>
                          <a:pt x="7322662" y="0"/>
                        </a:cubicBezTo>
                        <a:cubicBezTo>
                          <a:pt x="7430487" y="-3120"/>
                          <a:pt x="7692762" y="74417"/>
                          <a:pt x="7650480" y="202630"/>
                        </a:cubicBezTo>
                        <a:cubicBezTo>
                          <a:pt x="7678994" y="911590"/>
                          <a:pt x="7827863" y="1178386"/>
                          <a:pt x="7650480" y="1821658"/>
                        </a:cubicBezTo>
                        <a:cubicBezTo>
                          <a:pt x="7599424" y="1970531"/>
                          <a:pt x="7535716" y="2012366"/>
                          <a:pt x="7322662" y="2024290"/>
                        </a:cubicBezTo>
                        <a:cubicBezTo>
                          <a:pt x="5668255" y="1601836"/>
                          <a:pt x="3540651" y="1642066"/>
                          <a:pt x="327817" y="2024290"/>
                        </a:cubicBezTo>
                        <a:cubicBezTo>
                          <a:pt x="129119" y="1973866"/>
                          <a:pt x="4665" y="1965243"/>
                          <a:pt x="0" y="1821658"/>
                        </a:cubicBezTo>
                        <a:cubicBezTo>
                          <a:pt x="-288431" y="1180552"/>
                          <a:pt x="290632" y="706645"/>
                          <a:pt x="0" y="2026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7" name="Hình ảnh 6" descr="Ảnh có chứa mẫu họa&#10;&#10;Mô tả được tạo tự động">
            <a:extLst>
              <a:ext uri="{FF2B5EF4-FFF2-40B4-BE49-F238E27FC236}">
                <a16:creationId xmlns:a16="http://schemas.microsoft.com/office/drawing/2014/main" id="{008B764D-412B-20DE-2669-84DF0457045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150696" y="857939"/>
            <a:ext cx="5716305" cy="6132771"/>
          </a:xfrm>
          <a:prstGeom prst="rect">
            <a:avLst/>
          </a:prstGeom>
        </p:spPr>
      </p:pic>
      <p:sp>
        <p:nvSpPr>
          <p:cNvPr id="11" name="Hộp Văn bản 10">
            <a:extLst>
              <a:ext uri="{FF2B5EF4-FFF2-40B4-BE49-F238E27FC236}">
                <a16:creationId xmlns:a16="http://schemas.microsoft.com/office/drawing/2014/main" id="{1B611A5A-DD83-BAB0-AF18-1153D3DC045D}"/>
              </a:ext>
            </a:extLst>
          </p:cNvPr>
          <p:cNvSpPr txBox="1"/>
          <p:nvPr/>
        </p:nvSpPr>
        <p:spPr>
          <a:xfrm>
            <a:off x="830726" y="2149611"/>
            <a:ext cx="7570324" cy="1754326"/>
          </a:xfrm>
          <a:prstGeom prst="rect">
            <a:avLst/>
          </a:prstGeom>
          <a:noFill/>
        </p:spPr>
        <p:txBody>
          <a:bodyPr wrap="square" rtlCol="0">
            <a:spAutoFit/>
          </a:bodyPr>
          <a:lstStyle/>
          <a:p>
            <a:pPr lvl="0" algn="ctr">
              <a:defRPr/>
            </a:pPr>
            <a:r>
              <a:rPr lang="vi-VN" sz="3600" dirty="0">
                <a:solidFill>
                  <a:prstClr val="black"/>
                </a:solidFill>
                <a:latin typeface="Calibri" panose="020F0502020204030204"/>
              </a:rPr>
              <a:t>Hai đầu mà chẳng có đuôi</a:t>
            </a:r>
          </a:p>
          <a:p>
            <a:pPr lvl="0" algn="ctr">
              <a:defRPr/>
            </a:pPr>
            <a:r>
              <a:rPr lang="vi-VN" sz="3600" dirty="0">
                <a:solidFill>
                  <a:prstClr val="black"/>
                </a:solidFill>
                <a:latin typeface="Calibri" panose="020F0502020204030204"/>
              </a:rPr>
              <a:t>Nằm nơi lắm nước, nhiều người lại qua</a:t>
            </a:r>
            <a:r>
              <a:rPr lang="en-US" sz="3600" dirty="0">
                <a:solidFill>
                  <a:prstClr val="black"/>
                </a:solidFill>
                <a:latin typeface="Calibri" panose="020F0502020204030204"/>
              </a:rPr>
              <a:t>.</a:t>
            </a:r>
            <a:endParaRPr lang="vi-VN" sz="3600" dirty="0">
              <a:solidFill>
                <a:prstClr val="black"/>
              </a:solidFill>
              <a:latin typeface="Calibri" panose="020F0502020204030204"/>
            </a:endParaRPr>
          </a:p>
          <a:p>
            <a:pPr lvl="0" algn="r">
              <a:defRPr/>
            </a:pPr>
            <a:r>
              <a:rPr lang="en-US" sz="3600" dirty="0">
                <a:solidFill>
                  <a:prstClr val="black"/>
                </a:solidFill>
                <a:latin typeface="Calibri" panose="020F0502020204030204"/>
              </a:rPr>
              <a:t>(</a:t>
            </a:r>
            <a:r>
              <a:rPr lang="vi-VN" sz="3600" dirty="0">
                <a:solidFill>
                  <a:prstClr val="black"/>
                </a:solidFill>
                <a:latin typeface="Calibri" panose="020F0502020204030204"/>
              </a:rPr>
              <a:t>Là cái gì?</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4">
            <a:extLst>
              <a:ext uri="{FF2B5EF4-FFF2-40B4-BE49-F238E27FC236}">
                <a16:creationId xmlns:a16="http://schemas.microsoft.com/office/drawing/2014/main" id="{3ADF054B-6B6E-B2A7-1C2C-14074961E7ED}"/>
              </a:ext>
            </a:extLst>
          </p:cNvPr>
          <p:cNvPicPr>
            <a:picLocks noChangeAspect="1"/>
          </p:cNvPicPr>
          <p:nvPr/>
        </p:nvPicPr>
        <p:blipFill>
          <a:blip r:embed="rId5"/>
          <a:stretch>
            <a:fillRect/>
          </a:stretch>
        </p:blipFill>
        <p:spPr>
          <a:xfrm>
            <a:off x="253725" y="2032404"/>
            <a:ext cx="750796" cy="944513"/>
          </a:xfrm>
          <a:prstGeom prst="rect">
            <a:avLst/>
          </a:prstGeom>
        </p:spPr>
      </p:pic>
      <p:pic>
        <p:nvPicPr>
          <p:cNvPr id="20" name="Hình ảnh 19" descr="Ảnh có chứa mẫu họa&#10;&#10;Mô tả được tạo tự động">
            <a:extLst>
              <a:ext uri="{FF2B5EF4-FFF2-40B4-BE49-F238E27FC236}">
                <a16:creationId xmlns:a16="http://schemas.microsoft.com/office/drawing/2014/main" id="{129DA124-BD28-22F1-59A8-63D37EF4E9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368" b="75617" l="4136" r="27195">
                        <a14:foregroundMark x1="17029" y1="30368" x2="17029" y2="30368"/>
                        <a14:foregroundMark x1="26040" y1="55196" x2="26040" y2="55196"/>
                        <a14:foregroundMark x1="27218" y1="55600" x2="27218" y2="55600"/>
                        <a14:foregroundMark x1="15157" y1="71371" x2="13979" y2="74040"/>
                        <a14:foregroundMark x1="18900" y1="70562" x2="18900" y2="74444"/>
                        <a14:foregroundMark x1="16798" y1="59887" x2="16798" y2="59887"/>
                        <a14:foregroundMark x1="16798" y1="59887" x2="17606" y2="66276"/>
                        <a14:foregroundMark x1="4136" y1="41043" x2="4136" y2="41043"/>
                      </a14:backgroundRemoval>
                    </a14:imgEffect>
                  </a14:imgLayer>
                </a14:imgProps>
              </a:ext>
              <a:ext uri="{28A0092B-C50C-407E-A947-70E740481C1C}">
                <a14:useLocalDpi xmlns:a14="http://schemas.microsoft.com/office/drawing/2010/main" val="0"/>
              </a:ext>
            </a:extLst>
          </a:blip>
          <a:srcRect l="2018" t="27377" r="71883" b="18974"/>
          <a:stretch/>
        </p:blipFill>
        <p:spPr>
          <a:xfrm>
            <a:off x="1621172" y="0"/>
            <a:ext cx="1681348" cy="1975021"/>
          </a:xfrm>
          <a:prstGeom prst="rect">
            <a:avLst/>
          </a:prstGeom>
        </p:spPr>
      </p:pic>
      <p:pic>
        <p:nvPicPr>
          <p:cNvPr id="2" name="Picture 1">
            <a:extLst>
              <a:ext uri="{FF2B5EF4-FFF2-40B4-BE49-F238E27FC236}">
                <a16:creationId xmlns:a16="http://schemas.microsoft.com/office/drawing/2014/main" id="{2E0DDB8F-710B-9C52-7AC1-48FCF7C18CFD}"/>
              </a:ext>
            </a:extLst>
          </p:cNvPr>
          <p:cNvPicPr>
            <a:picLocks noChangeAspect="1"/>
          </p:cNvPicPr>
          <p:nvPr/>
        </p:nvPicPr>
        <p:blipFill>
          <a:blip r:embed="rId8"/>
          <a:stretch>
            <a:fillRect/>
          </a:stretch>
        </p:blipFill>
        <p:spPr>
          <a:xfrm>
            <a:off x="3152851" y="-76200"/>
            <a:ext cx="7029297" cy="1621677"/>
          </a:xfrm>
          <a:prstGeom prst="rect">
            <a:avLst/>
          </a:prstGeom>
        </p:spPr>
      </p:pic>
      <p:pic>
        <p:nvPicPr>
          <p:cNvPr id="4" name="Picture 3" descr="A pink bridge with lights&#10;&#10;Description automatically generated">
            <a:extLst>
              <a:ext uri="{FF2B5EF4-FFF2-40B4-BE49-F238E27FC236}">
                <a16:creationId xmlns:a16="http://schemas.microsoft.com/office/drawing/2014/main" id="{E56C7955-EBA4-87B9-5B7F-4E0CF248ED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4544" y="4343400"/>
            <a:ext cx="5299368" cy="2914653"/>
          </a:xfrm>
          <a:prstGeom prst="rect">
            <a:avLst/>
          </a:prstGeom>
        </p:spPr>
      </p:pic>
      <p:sp>
        <p:nvSpPr>
          <p:cNvPr id="5" name="TextBox 4">
            <a:extLst>
              <a:ext uri="{FF2B5EF4-FFF2-40B4-BE49-F238E27FC236}">
                <a16:creationId xmlns:a16="http://schemas.microsoft.com/office/drawing/2014/main" id="{3508EEA9-670D-220E-E690-B1C1EEC4BF42}"/>
              </a:ext>
            </a:extLst>
          </p:cNvPr>
          <p:cNvSpPr txBox="1"/>
          <p:nvPr/>
        </p:nvSpPr>
        <p:spPr>
          <a:xfrm>
            <a:off x="219075" y="5457825"/>
            <a:ext cx="1743075"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Cái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10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5" descr="A doll sitting at a table&#10;&#10;Description automatically generated with medium confidence">
            <a:extLst>
              <a:ext uri="{FF2B5EF4-FFF2-40B4-BE49-F238E27FC236}">
                <a16:creationId xmlns:a16="http://schemas.microsoft.com/office/drawing/2014/main" id="{0B6A8927-BB2B-8598-D7EB-838F1FA634E0}"/>
              </a:ext>
            </a:extLst>
          </p:cNvPr>
          <p:cNvPicPr>
            <a:picLocks noChangeAspect="1"/>
          </p:cNvPicPr>
          <p:nvPr/>
        </p:nvPicPr>
        <p:blipFill rotWithShape="1">
          <a:blip r:embed="rId5">
            <a:extLst>
              <a:ext uri="{28A0092B-C50C-407E-A947-70E740481C1C}">
                <a14:useLocalDpi xmlns:a14="http://schemas.microsoft.com/office/drawing/2010/main" val="0"/>
              </a:ext>
            </a:extLst>
          </a:blip>
          <a:srcRect l="11601"/>
          <a:stretch/>
        </p:blipFill>
        <p:spPr>
          <a:xfrm flipH="1">
            <a:off x="7358743" y="1451774"/>
            <a:ext cx="4833257" cy="5284637"/>
          </a:xfrm>
          <a:prstGeom prst="rect">
            <a:avLst/>
          </a:prstGeom>
        </p:spPr>
      </p:pic>
      <p:pic>
        <p:nvPicPr>
          <p:cNvPr id="5" name="Picture 4">
            <a:extLst>
              <a:ext uri="{FF2B5EF4-FFF2-40B4-BE49-F238E27FC236}">
                <a16:creationId xmlns:a16="http://schemas.microsoft.com/office/drawing/2014/main" id="{7105BB58-3714-4D23-975D-510A1C35F984}"/>
              </a:ext>
            </a:extLst>
          </p:cNvPr>
          <p:cNvPicPr>
            <a:picLocks noChangeAspect="1"/>
          </p:cNvPicPr>
          <p:nvPr/>
        </p:nvPicPr>
        <p:blipFill>
          <a:blip r:embed="rId6"/>
          <a:stretch>
            <a:fillRect/>
          </a:stretch>
        </p:blipFill>
        <p:spPr>
          <a:xfrm>
            <a:off x="946542" y="1041111"/>
            <a:ext cx="8207426" cy="5284637"/>
          </a:xfrm>
          <a:prstGeom prst="rect">
            <a:avLst/>
          </a:prstGeom>
        </p:spPr>
      </p:pic>
      <p:pic>
        <p:nvPicPr>
          <p:cNvPr id="3" name="Picture 2">
            <a:extLst>
              <a:ext uri="{FF2B5EF4-FFF2-40B4-BE49-F238E27FC236}">
                <a16:creationId xmlns:a16="http://schemas.microsoft.com/office/drawing/2014/main" id="{6428E6AE-8E3B-77C4-52DB-7A0E0CBF31A7}"/>
              </a:ext>
            </a:extLst>
          </p:cNvPr>
          <p:cNvPicPr>
            <a:picLocks noChangeAspect="1"/>
          </p:cNvPicPr>
          <p:nvPr/>
        </p:nvPicPr>
        <p:blipFill>
          <a:blip r:embed="rId7"/>
          <a:stretch>
            <a:fillRect/>
          </a:stretch>
        </p:blipFill>
        <p:spPr>
          <a:xfrm>
            <a:off x="569503" y="-159356"/>
            <a:ext cx="10900593" cy="2261812"/>
          </a:xfrm>
          <a:prstGeom prst="rect">
            <a:avLst/>
          </a:prstGeom>
        </p:spPr>
      </p:pic>
    </p:spTree>
    <p:extLst>
      <p:ext uri="{BB962C8B-B14F-4D97-AF65-F5344CB8AC3E}">
        <p14:creationId xmlns:p14="http://schemas.microsoft.com/office/powerpoint/2010/main" val="366080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675" decel="100000" fill="hold"/>
                                            <p:tgtEl>
                                              <p:spTgt spid="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ppt_x"/>
                                              </p:val>
                                            </p:tav>
                                            <p:tav tm="100000">
                                              <p:val>
                                                <p:strVal val="#ppt_x"/>
                                              </p:val>
                                            </p:tav>
                                          </p:tavLst>
                                        </p:anim>
                                        <p:anim calcmode="lin" valueType="num">
                                          <p:cBhvr additive="base">
                                            <p:cTn id="19"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1DF5E-16C4-73C3-5C16-23322537412F}"/>
              </a:ext>
            </a:extLst>
          </p:cNvPr>
          <p:cNvPicPr>
            <a:picLocks noChangeAspect="1"/>
          </p:cNvPicPr>
          <p:nvPr/>
        </p:nvPicPr>
        <p:blipFill>
          <a:blip r:embed="rId3"/>
          <a:stretch>
            <a:fillRect/>
          </a:stretch>
        </p:blipFill>
        <p:spPr>
          <a:xfrm>
            <a:off x="279384" y="948999"/>
            <a:ext cx="11912616" cy="1664352"/>
          </a:xfrm>
          <a:prstGeom prst="rect">
            <a:avLst/>
          </a:prstGeom>
        </p:spPr>
      </p:pic>
    </p:spTree>
    <p:extLst>
      <p:ext uri="{BB962C8B-B14F-4D97-AF65-F5344CB8AC3E}">
        <p14:creationId xmlns:p14="http://schemas.microsoft.com/office/powerpoint/2010/main" val="245020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id="{4E1E8ADB-C7FB-4B77-AE3E-0FA84160AC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4" action="ppaction://hlinksldjump"/>
            <a:extLst>
              <a:ext uri="{FF2B5EF4-FFF2-40B4-BE49-F238E27FC236}">
                <a16:creationId xmlns:a16="http://schemas.microsoft.com/office/drawing/2014/main"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17" grpId="0" animBg="1"/>
      <p:bldP spid="2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 xmlns:ask="http://schemas.microsoft.com/office/drawing/2018/sketchyshape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 xmlns:ask="http://schemas.microsoft.com/office/drawing/2018/sketchyshape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 xmlns:ask="http://schemas.microsoft.com/office/drawing/2018/sketchyshape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735724" y="2135720"/>
            <a:ext cx="10762593" cy="3182513"/>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 xmlns:ask="http://schemas.microsoft.com/office/drawing/2018/sketchyshape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me, người thân/ yêu cảnh vật quê hương/ yêu quê hương/ 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7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 xmlns:ask="http://schemas.microsoft.com/office/drawing/2018/sketchyshape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id="{5112A2E0-5C51-F119-71BB-7FB6142BAA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id="{2A842301-0C86-7AA6-5ACA-446E7D695785}"/>
                </a:ext>
              </a:extLst>
            </p:cNvPr>
            <p:cNvPicPr>
              <a:picLocks noChangeAspect="1"/>
            </p:cNvPicPr>
            <p:nvPr/>
          </p:nvPicPr>
          <p:blipFill>
            <a:blip r:embed="rId8"/>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id="{57E7568C-3CC0-AF28-998E-5D476FCE6D16}"/>
                </a:ext>
              </a:extLst>
            </p:cNvPr>
            <p:cNvPicPr>
              <a:picLocks noChangeAspect="1"/>
            </p:cNvPicPr>
            <p:nvPr/>
          </p:nvPicPr>
          <p:blipFill>
            <a:blip r:embed="rId8"/>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58330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593827" y="400051"/>
            <a:ext cx="11004339" cy="6101856"/>
          </a:xfrm>
          <a:custGeom>
            <a:avLst/>
            <a:gdLst>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4624397" fill="none" extrusionOk="0">
                <a:moveTo>
                  <a:pt x="0" y="462901"/>
                </a:moveTo>
                <a:cubicBezTo>
                  <a:pt x="7483" y="276312"/>
                  <a:pt x="278178" y="-46735"/>
                  <a:pt x="471527" y="0"/>
                </a:cubicBezTo>
                <a:cubicBezTo>
                  <a:pt x="3995037" y="196231"/>
                  <a:pt x="8382196" y="-564842"/>
                  <a:pt x="10532810" y="0"/>
                </a:cubicBezTo>
                <a:cubicBezTo>
                  <a:pt x="10748893" y="-6824"/>
                  <a:pt x="11057612" y="168022"/>
                  <a:pt x="11004339" y="462901"/>
                </a:cubicBezTo>
                <a:cubicBezTo>
                  <a:pt x="11046822" y="2026752"/>
                  <a:pt x="11179985" y="2627229"/>
                  <a:pt x="11004339" y="4161495"/>
                </a:cubicBezTo>
                <a:cubicBezTo>
                  <a:pt x="10967365" y="4454255"/>
                  <a:pt x="10859241" y="4622224"/>
                  <a:pt x="10532810" y="4624397"/>
                </a:cubicBezTo>
                <a:cubicBezTo>
                  <a:pt x="8159112" y="4498700"/>
                  <a:pt x="5222593" y="4567649"/>
                  <a:pt x="471527" y="4624397"/>
                </a:cubicBezTo>
                <a:cubicBezTo>
                  <a:pt x="195658" y="4528034"/>
                  <a:pt x="1148" y="4467630"/>
                  <a:pt x="0" y="4161495"/>
                </a:cubicBezTo>
                <a:cubicBezTo>
                  <a:pt x="-315839" y="2535351"/>
                  <a:pt x="112371" y="1655954"/>
                  <a:pt x="0" y="462901"/>
                </a:cubicBezTo>
                <a:close/>
              </a:path>
              <a:path w="11004339" h="4624397" stroke="0" extrusionOk="0">
                <a:moveTo>
                  <a:pt x="0" y="462901"/>
                </a:moveTo>
                <a:cubicBezTo>
                  <a:pt x="-47019" y="206921"/>
                  <a:pt x="262232" y="-44071"/>
                  <a:pt x="471527" y="0"/>
                </a:cubicBezTo>
                <a:cubicBezTo>
                  <a:pt x="3729105" y="-659259"/>
                  <a:pt x="5547001" y="313090"/>
                  <a:pt x="10532810" y="0"/>
                </a:cubicBezTo>
                <a:cubicBezTo>
                  <a:pt x="10716459" y="-6657"/>
                  <a:pt x="11005752" y="295731"/>
                  <a:pt x="11004339" y="462901"/>
                </a:cubicBezTo>
                <a:cubicBezTo>
                  <a:pt x="11315991" y="1555575"/>
                  <a:pt x="11409865" y="2969196"/>
                  <a:pt x="11004339" y="4161495"/>
                </a:cubicBezTo>
                <a:cubicBezTo>
                  <a:pt x="11025730" y="4458545"/>
                  <a:pt x="10750651" y="4614207"/>
                  <a:pt x="10532810" y="4624397"/>
                </a:cubicBezTo>
                <a:cubicBezTo>
                  <a:pt x="6492802" y="4557597"/>
                  <a:pt x="1576609" y="4703072"/>
                  <a:pt x="471527" y="4624397"/>
                </a:cubicBezTo>
                <a:cubicBezTo>
                  <a:pt x="223352" y="4535592"/>
                  <a:pt x="-19740" y="4361410"/>
                  <a:pt x="0" y="4161495"/>
                </a:cubicBezTo>
                <a:cubicBezTo>
                  <a:pt x="-350825" y="2893978"/>
                  <a:pt x="-272228" y="1954675"/>
                  <a:pt x="0" y="462901"/>
                </a:cubicBezTo>
                <a:close/>
              </a:path>
              <a:path w="11004339" h="4624397" fill="none" stroke="0" extrusionOk="0">
                <a:moveTo>
                  <a:pt x="0" y="462901"/>
                </a:moveTo>
                <a:cubicBezTo>
                  <a:pt x="-13738" y="184332"/>
                  <a:pt x="253152" y="-10865"/>
                  <a:pt x="471527" y="0"/>
                </a:cubicBezTo>
                <a:cubicBezTo>
                  <a:pt x="3517528" y="409470"/>
                  <a:pt x="8188243" y="109271"/>
                  <a:pt x="10532810" y="0"/>
                </a:cubicBezTo>
                <a:cubicBezTo>
                  <a:pt x="10748976" y="1208"/>
                  <a:pt x="11070245" y="203738"/>
                  <a:pt x="11004339" y="462901"/>
                </a:cubicBezTo>
                <a:cubicBezTo>
                  <a:pt x="10993286" y="2233318"/>
                  <a:pt x="11207335" y="2629868"/>
                  <a:pt x="11004339" y="4161495"/>
                </a:cubicBezTo>
                <a:cubicBezTo>
                  <a:pt x="10990549" y="4492872"/>
                  <a:pt x="10818120" y="4573836"/>
                  <a:pt x="10532810" y="4624397"/>
                </a:cubicBezTo>
                <a:cubicBezTo>
                  <a:pt x="7487360" y="4355191"/>
                  <a:pt x="5545839" y="4311646"/>
                  <a:pt x="471527" y="4624397"/>
                </a:cubicBezTo>
                <a:cubicBezTo>
                  <a:pt x="200916" y="4577323"/>
                  <a:pt x="35991" y="4437188"/>
                  <a:pt x="0" y="4161495"/>
                </a:cubicBezTo>
                <a:cubicBezTo>
                  <a:pt x="-73477" y="2869016"/>
                  <a:pt x="-146395" y="1821213"/>
                  <a:pt x="0" y="462901"/>
                </a:cubicBezTo>
                <a:close/>
              </a:path>
              <a:path w="11004339" h="4624397" fill="none" stroke="0" extrusionOk="0">
                <a:moveTo>
                  <a:pt x="0" y="462901"/>
                </a:moveTo>
                <a:cubicBezTo>
                  <a:pt x="1615" y="216250"/>
                  <a:pt x="290278" y="-17594"/>
                  <a:pt x="471527" y="0"/>
                </a:cubicBezTo>
                <a:cubicBezTo>
                  <a:pt x="3665949" y="594768"/>
                  <a:pt x="8487701" y="-426592"/>
                  <a:pt x="10532810" y="0"/>
                </a:cubicBezTo>
                <a:cubicBezTo>
                  <a:pt x="10739096" y="-5205"/>
                  <a:pt x="11074571" y="204292"/>
                  <a:pt x="11004339" y="462901"/>
                </a:cubicBezTo>
                <a:cubicBezTo>
                  <a:pt x="11017922" y="2084995"/>
                  <a:pt x="11239608" y="2657363"/>
                  <a:pt x="11004339" y="4161495"/>
                </a:cubicBezTo>
                <a:cubicBezTo>
                  <a:pt x="10953760" y="4480488"/>
                  <a:pt x="10828921" y="4610565"/>
                  <a:pt x="10532810" y="4624397"/>
                </a:cubicBezTo>
                <a:cubicBezTo>
                  <a:pt x="7926993" y="4354044"/>
                  <a:pt x="5391905" y="4059756"/>
                  <a:pt x="471527" y="4624397"/>
                </a:cubicBezTo>
                <a:cubicBezTo>
                  <a:pt x="187943" y="4541436"/>
                  <a:pt x="5627" y="4452391"/>
                  <a:pt x="0" y="4161495"/>
                </a:cubicBezTo>
                <a:cubicBezTo>
                  <a:pt x="-330254" y="2775232"/>
                  <a:pt x="135337" y="1675866"/>
                  <a:pt x="0" y="462901"/>
                </a:cubicBezTo>
                <a:close/>
              </a:path>
            </a:pathLst>
          </a:custGeom>
          <a:solidFill>
            <a:schemeClr val="bg1">
              <a:alpha val="73000"/>
            </a:schemeClr>
          </a:solidFill>
          <a:ln w="38100">
            <a:solidFill>
              <a:srgbClr val="FF6600"/>
            </a:solidFill>
            <a:extLst>
              <a:ext uri="{C807C97D-BFC1-408E-A445-0C87EB9F89A2}">
                <ask:lineSketchStyleProps xmlns="" xmlns:ask="http://schemas.microsoft.com/office/drawing/2018/sketchyshapes" sd="3694780287">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9210" y="381846"/>
                          <a:pt x="286683" y="-67928"/>
                          <a:pt x="471527" y="0"/>
                        </a:cubicBezTo>
                        <a:cubicBezTo>
                          <a:pt x="4380771" y="264950"/>
                          <a:pt x="8467705" y="-873898"/>
                          <a:pt x="10532810" y="0"/>
                        </a:cubicBezTo>
                        <a:cubicBezTo>
                          <a:pt x="10692664" y="-18384"/>
                          <a:pt x="11082626" y="201333"/>
                          <a:pt x="11004339" y="610794"/>
                        </a:cubicBezTo>
                        <a:cubicBezTo>
                          <a:pt x="11063818" y="2666162"/>
                          <a:pt x="11255118" y="3553275"/>
                          <a:pt x="11004339" y="5491060"/>
                        </a:cubicBezTo>
                        <a:cubicBezTo>
                          <a:pt x="10962297" y="5882737"/>
                          <a:pt x="10869227" y="6098629"/>
                          <a:pt x="10532810" y="6101856"/>
                        </a:cubicBezTo>
                        <a:cubicBezTo>
                          <a:pt x="8424355" y="5956393"/>
                          <a:pt x="4697560" y="5974301"/>
                          <a:pt x="471527" y="6101856"/>
                        </a:cubicBezTo>
                        <a:cubicBezTo>
                          <a:pt x="195030" y="5970691"/>
                          <a:pt x="1943" y="5932761"/>
                          <a:pt x="0" y="5491060"/>
                        </a:cubicBezTo>
                        <a:cubicBezTo>
                          <a:pt x="-403032" y="3159098"/>
                          <a:pt x="300882" y="2100113"/>
                          <a:pt x="0" y="610794"/>
                        </a:cubicBezTo>
                        <a:close/>
                      </a:path>
                      <a:path w="11004339" h="6101856" stroke="0" extrusionOk="0">
                        <a:moveTo>
                          <a:pt x="0" y="610794"/>
                        </a:moveTo>
                        <a:cubicBezTo>
                          <a:pt x="-55434" y="279936"/>
                          <a:pt x="264633" y="-63867"/>
                          <a:pt x="471527" y="0"/>
                        </a:cubicBezTo>
                        <a:cubicBezTo>
                          <a:pt x="3746330" y="-1005155"/>
                          <a:pt x="5461915" y="536037"/>
                          <a:pt x="10532810" y="0"/>
                        </a:cubicBezTo>
                        <a:cubicBezTo>
                          <a:pt x="10710958" y="-9874"/>
                          <a:pt x="10999314" y="421534"/>
                          <a:pt x="11004339" y="610794"/>
                        </a:cubicBezTo>
                        <a:cubicBezTo>
                          <a:pt x="11527420" y="2115237"/>
                          <a:pt x="11533684" y="4137797"/>
                          <a:pt x="11004339" y="5491060"/>
                        </a:cubicBezTo>
                        <a:cubicBezTo>
                          <a:pt x="11066144" y="5895769"/>
                          <a:pt x="10736218" y="6085474"/>
                          <a:pt x="10532810" y="6101856"/>
                        </a:cubicBezTo>
                        <a:cubicBezTo>
                          <a:pt x="6406602" y="6021927"/>
                          <a:pt x="1578094" y="6242992"/>
                          <a:pt x="471527" y="6101856"/>
                        </a:cubicBezTo>
                        <a:cubicBezTo>
                          <a:pt x="232209" y="5970872"/>
                          <a:pt x="-24209" y="5744922"/>
                          <a:pt x="0" y="5491060"/>
                        </a:cubicBezTo>
                        <a:cubicBezTo>
                          <a:pt x="-364778" y="3836748"/>
                          <a:pt x="-293476" y="2575284"/>
                          <a:pt x="0" y="610794"/>
                        </a:cubicBezTo>
                        <a:close/>
                      </a:path>
                      <a:path w="11004339" h="6101856" fill="none" stroke="0" extrusionOk="0">
                        <a:moveTo>
                          <a:pt x="0" y="610794"/>
                        </a:moveTo>
                        <a:cubicBezTo>
                          <a:pt x="-30040" y="225995"/>
                          <a:pt x="228581" y="-14811"/>
                          <a:pt x="471527" y="0"/>
                        </a:cubicBezTo>
                        <a:cubicBezTo>
                          <a:pt x="3716865" y="454189"/>
                          <a:pt x="8032539" y="420000"/>
                          <a:pt x="10532810" y="0"/>
                        </a:cubicBezTo>
                        <a:cubicBezTo>
                          <a:pt x="10806599" y="31755"/>
                          <a:pt x="11125225" y="250593"/>
                          <a:pt x="11004339" y="610794"/>
                        </a:cubicBezTo>
                        <a:cubicBezTo>
                          <a:pt x="11037550" y="2986683"/>
                          <a:pt x="11256638" y="3501211"/>
                          <a:pt x="11004339" y="5491060"/>
                        </a:cubicBezTo>
                        <a:cubicBezTo>
                          <a:pt x="11001816" y="5945126"/>
                          <a:pt x="10840166" y="6005278"/>
                          <a:pt x="10532810" y="6101856"/>
                        </a:cubicBezTo>
                        <a:cubicBezTo>
                          <a:pt x="7219916" y="5937189"/>
                          <a:pt x="5476391" y="6053085"/>
                          <a:pt x="471527" y="6101856"/>
                        </a:cubicBezTo>
                        <a:cubicBezTo>
                          <a:pt x="218420" y="6075498"/>
                          <a:pt x="71263" y="5871979"/>
                          <a:pt x="0" y="5491060"/>
                        </a:cubicBezTo>
                        <a:cubicBezTo>
                          <a:pt x="149383" y="3923465"/>
                          <a:pt x="-299702" y="2534012"/>
                          <a:pt x="0" y="610794"/>
                        </a:cubicBezTo>
                        <a:close/>
                      </a:path>
                      <a:path w="11004339" h="6101856" fill="none" stroke="0" extrusionOk="0">
                        <a:moveTo>
                          <a:pt x="0" y="610794"/>
                        </a:moveTo>
                        <a:cubicBezTo>
                          <a:pt x="-16223" y="306333"/>
                          <a:pt x="285132" y="-3636"/>
                          <a:pt x="471527" y="0"/>
                        </a:cubicBezTo>
                        <a:cubicBezTo>
                          <a:pt x="3450473" y="711097"/>
                          <a:pt x="8516794" y="-590288"/>
                          <a:pt x="10532810" y="0"/>
                        </a:cubicBezTo>
                        <a:cubicBezTo>
                          <a:pt x="10751993" y="-52187"/>
                          <a:pt x="11080946" y="295107"/>
                          <a:pt x="11004339" y="610794"/>
                        </a:cubicBezTo>
                        <a:cubicBezTo>
                          <a:pt x="11014712" y="2790352"/>
                          <a:pt x="11332993" y="3503768"/>
                          <a:pt x="11004339" y="5491060"/>
                        </a:cubicBezTo>
                        <a:cubicBezTo>
                          <a:pt x="10949602" y="5893890"/>
                          <a:pt x="10792617" y="6093860"/>
                          <a:pt x="10532810" y="6101856"/>
                        </a:cubicBezTo>
                        <a:cubicBezTo>
                          <a:pt x="8119743" y="6105005"/>
                          <a:pt x="5613022" y="5470001"/>
                          <a:pt x="471527" y="6101856"/>
                        </a:cubicBezTo>
                        <a:cubicBezTo>
                          <a:pt x="215950" y="6017034"/>
                          <a:pt x="-14290" y="5851662"/>
                          <a:pt x="0" y="5491060"/>
                        </a:cubicBezTo>
                        <a:cubicBezTo>
                          <a:pt x="-249570" y="3766696"/>
                          <a:pt x="314454" y="2250827"/>
                          <a:pt x="0" y="610794"/>
                        </a:cubicBezTo>
                        <a:close/>
                      </a:path>
                      <a:path w="11004339" h="6101856" fill="none" stroke="0" extrusionOk="0">
                        <a:moveTo>
                          <a:pt x="0" y="610794"/>
                        </a:moveTo>
                        <a:cubicBezTo>
                          <a:pt x="3905" y="326778"/>
                          <a:pt x="300815" y="-42873"/>
                          <a:pt x="471527" y="0"/>
                        </a:cubicBezTo>
                        <a:cubicBezTo>
                          <a:pt x="3955624" y="348363"/>
                          <a:pt x="8453123" y="-788527"/>
                          <a:pt x="10532810" y="0"/>
                        </a:cubicBezTo>
                        <a:cubicBezTo>
                          <a:pt x="10675086" y="-4759"/>
                          <a:pt x="11069523" y="238033"/>
                          <a:pt x="11004339" y="610794"/>
                        </a:cubicBezTo>
                        <a:cubicBezTo>
                          <a:pt x="11030187" y="2796470"/>
                          <a:pt x="11234379" y="3498123"/>
                          <a:pt x="11004339" y="5491060"/>
                        </a:cubicBezTo>
                        <a:cubicBezTo>
                          <a:pt x="10947095" y="5911395"/>
                          <a:pt x="10851915" y="6091156"/>
                          <a:pt x="10532810" y="6101856"/>
                        </a:cubicBezTo>
                        <a:cubicBezTo>
                          <a:pt x="8137128" y="5508361"/>
                          <a:pt x="5266784" y="5838821"/>
                          <a:pt x="471527" y="6101856"/>
                        </a:cubicBezTo>
                        <a:cubicBezTo>
                          <a:pt x="192321" y="5967508"/>
                          <a:pt x="37003" y="5897971"/>
                          <a:pt x="0" y="5491060"/>
                        </a:cubicBezTo>
                        <a:cubicBezTo>
                          <a:pt x="-416385" y="3409888"/>
                          <a:pt x="179134" y="2186980"/>
                          <a:pt x="0" y="6107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11" name="Picture 4">
            <a:extLst>
              <a:ext uri="{FF2B5EF4-FFF2-40B4-BE49-F238E27FC236}">
                <a16:creationId xmlns:a16="http://schemas.microsoft.com/office/drawing/2014/main" id="{4A3233F5-7769-5F44-1AAE-0655CBF4868A}"/>
              </a:ext>
            </a:extLst>
          </p:cNvPr>
          <p:cNvPicPr>
            <a:picLocks noChangeAspect="1"/>
          </p:cNvPicPr>
          <p:nvPr/>
        </p:nvPicPr>
        <p:blipFill rotWithShape="1">
          <a:blip r:embed="rId3"/>
          <a:srcRect l="9773" b="26815"/>
          <a:stretch/>
        </p:blipFill>
        <p:spPr>
          <a:xfrm>
            <a:off x="2422028" y="3698166"/>
            <a:ext cx="2773930" cy="2837737"/>
          </a:xfrm>
          <a:prstGeom prst="rect">
            <a:avLst/>
          </a:prstGeom>
        </p:spPr>
      </p:pic>
      <p:pic>
        <p:nvPicPr>
          <p:cNvPr id="12" name="Picture 8">
            <a:extLst>
              <a:ext uri="{FF2B5EF4-FFF2-40B4-BE49-F238E27FC236}">
                <a16:creationId xmlns:a16="http://schemas.microsoft.com/office/drawing/2014/main" id="{1763F7C6-859A-6882-2FA3-05F2D8146548}"/>
              </a:ext>
            </a:extLst>
          </p:cNvPr>
          <p:cNvPicPr>
            <a:picLocks noChangeAspect="1"/>
          </p:cNvPicPr>
          <p:nvPr/>
        </p:nvPicPr>
        <p:blipFill rotWithShape="1">
          <a:blip r:embed="rId4"/>
          <a:srcRect r="9773" b="26815"/>
          <a:stretch/>
        </p:blipFill>
        <p:spPr>
          <a:xfrm>
            <a:off x="446557" y="3669591"/>
            <a:ext cx="2773930" cy="2837737"/>
          </a:xfrm>
          <a:prstGeom prst="rect">
            <a:avLst/>
          </a:prstGeom>
        </p:spPr>
      </p:pic>
      <p:sp>
        <p:nvSpPr>
          <p:cNvPr id="13" name="Hộp Văn bản 12">
            <a:extLst>
              <a:ext uri="{FF2B5EF4-FFF2-40B4-BE49-F238E27FC236}">
                <a16:creationId xmlns:a16="http://schemas.microsoft.com/office/drawing/2014/main" id="{1F2056A0-EA6E-16FC-56A0-26082E6D1703}"/>
              </a:ext>
            </a:extLst>
          </p:cNvPr>
          <p:cNvSpPr txBox="1"/>
          <p:nvPr/>
        </p:nvSpPr>
        <p:spPr>
          <a:xfrm>
            <a:off x="644465" y="1845950"/>
            <a:ext cx="48665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Trao</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đổi</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nhóm</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đôi</a:t>
            </a:r>
            <a:endPar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id="{7288F000-9CFB-EE4F-0901-24DC5DA0755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rot="21117124" flipH="1">
            <a:off x="790360" y="3533437"/>
            <a:ext cx="670453" cy="872342"/>
          </a:xfrm>
          <a:prstGeom prst="rect">
            <a:avLst/>
          </a:prstGeom>
        </p:spPr>
      </p:pic>
      <p:sp>
        <p:nvSpPr>
          <p:cNvPr id="16" name="Hộp Văn bản 15">
            <a:extLst>
              <a:ext uri="{FF2B5EF4-FFF2-40B4-BE49-F238E27FC236}">
                <a16:creationId xmlns:a16="http://schemas.microsoft.com/office/drawing/2014/main" id="{3C879485-7AC6-E567-1D73-19B466A81966}"/>
              </a:ext>
            </a:extLst>
          </p:cNvPr>
          <p:cNvSpPr txBox="1"/>
          <p:nvPr/>
        </p:nvSpPr>
        <p:spPr>
          <a:xfrm>
            <a:off x="5325753" y="596025"/>
            <a:ext cx="5686744" cy="1446550"/>
          </a:xfrm>
          <a:prstGeom prst="rect">
            <a:avLst/>
          </a:prstGeom>
          <a:noFill/>
        </p:spPr>
        <p:txBody>
          <a:bodyPr wrap="square" rtlCol="0">
            <a:spAutoFit/>
          </a:bodyPr>
          <a:lstStyle/>
          <a:p>
            <a:pPr lvl="0" algn="ctr">
              <a:defRPr/>
            </a:pPr>
            <a:r>
              <a:rPr lang="en-US" sz="4400" b="1" dirty="0" err="1">
                <a:solidFill>
                  <a:prstClr val="black"/>
                </a:solidFill>
              </a:rPr>
              <a:t>Trao</a:t>
            </a:r>
            <a:r>
              <a:rPr lang="en-US" sz="4400" b="1" dirty="0">
                <a:solidFill>
                  <a:prstClr val="black"/>
                </a:solidFill>
              </a:rPr>
              <a:t> </a:t>
            </a:r>
            <a:r>
              <a:rPr lang="en-US" sz="4400" b="1" dirty="0" err="1">
                <a:solidFill>
                  <a:prstClr val="black"/>
                </a:solidFill>
              </a:rPr>
              <a:t>đổi</a:t>
            </a:r>
            <a:r>
              <a:rPr lang="en-US" sz="4400" b="1" dirty="0">
                <a:solidFill>
                  <a:prstClr val="black"/>
                </a:solidFill>
              </a:rPr>
              <a:t> </a:t>
            </a:r>
            <a:r>
              <a:rPr lang="en-US" sz="4400" b="1" dirty="0" err="1">
                <a:solidFill>
                  <a:prstClr val="black"/>
                </a:solidFill>
              </a:rPr>
              <a:t>với</a:t>
            </a:r>
            <a:r>
              <a:rPr lang="en-US" sz="4400" b="1" dirty="0">
                <a:solidFill>
                  <a:prstClr val="black"/>
                </a:solidFill>
              </a:rPr>
              <a:t> </a:t>
            </a:r>
            <a:r>
              <a:rPr lang="en-US" sz="4400" b="1" dirty="0" err="1">
                <a:solidFill>
                  <a:prstClr val="black"/>
                </a:solidFill>
              </a:rPr>
              <a:t>bạn</a:t>
            </a:r>
            <a:r>
              <a:rPr lang="en-US" sz="4400" b="1" dirty="0">
                <a:solidFill>
                  <a:prstClr val="black"/>
                </a:solidFill>
              </a:rPr>
              <a:t> </a:t>
            </a:r>
            <a:r>
              <a:rPr lang="en-US" sz="4400" b="1" dirty="0" err="1">
                <a:solidFill>
                  <a:prstClr val="black"/>
                </a:solidFill>
              </a:rPr>
              <a:t>về</a:t>
            </a:r>
            <a:r>
              <a:rPr lang="en-US" sz="4400" b="1" dirty="0">
                <a:solidFill>
                  <a:prstClr val="black"/>
                </a:solidFill>
              </a:rPr>
              <a:t> </a:t>
            </a:r>
            <a:r>
              <a:rPr lang="en-US" sz="4400" b="1" dirty="0" err="1">
                <a:solidFill>
                  <a:prstClr val="black"/>
                </a:solidFill>
              </a:rPr>
              <a:t>một</a:t>
            </a:r>
            <a:r>
              <a:rPr lang="en-US" sz="4400" b="1" dirty="0">
                <a:solidFill>
                  <a:prstClr val="black"/>
                </a:solidFill>
              </a:rPr>
              <a:t> </a:t>
            </a:r>
            <a:r>
              <a:rPr lang="en-US" sz="4400" b="1" dirty="0" err="1">
                <a:solidFill>
                  <a:prstClr val="black"/>
                </a:solidFill>
              </a:rPr>
              <a:t>cái</a:t>
            </a:r>
            <a:r>
              <a:rPr lang="en-US" sz="4400" b="1" dirty="0">
                <a:solidFill>
                  <a:prstClr val="black"/>
                </a:solidFill>
              </a:rPr>
              <a:t> </a:t>
            </a:r>
            <a:r>
              <a:rPr lang="en-US" sz="4400" b="1" dirty="0" err="1">
                <a:solidFill>
                  <a:prstClr val="black"/>
                </a:solidFill>
              </a:rPr>
              <a:t>cầu</a:t>
            </a:r>
            <a:r>
              <a:rPr lang="en-US" sz="4400" b="1" dirty="0">
                <a:solidFill>
                  <a:prstClr val="black"/>
                </a:solidFill>
              </a:rPr>
              <a:t> </a:t>
            </a:r>
            <a:r>
              <a:rPr lang="en-US" sz="4400" b="1" dirty="0" err="1">
                <a:solidFill>
                  <a:prstClr val="black"/>
                </a:solidFill>
              </a:rPr>
              <a:t>mà</a:t>
            </a:r>
            <a:r>
              <a:rPr lang="en-US" sz="4400" b="1" dirty="0">
                <a:solidFill>
                  <a:prstClr val="black"/>
                </a:solidFill>
              </a:rPr>
              <a:t> </a:t>
            </a:r>
            <a:r>
              <a:rPr lang="en-US" sz="4400" b="1" dirty="0" err="1">
                <a:solidFill>
                  <a:prstClr val="black"/>
                </a:solidFill>
              </a:rPr>
              <a:t>em</a:t>
            </a:r>
            <a:r>
              <a:rPr lang="en-US" sz="4400" b="1" dirty="0">
                <a:solidFill>
                  <a:prstClr val="black"/>
                </a:solidFill>
              </a:rPr>
              <a:t> </a:t>
            </a:r>
            <a:r>
              <a:rPr lang="en-US" sz="4400" b="1" dirty="0" err="1">
                <a:solidFill>
                  <a:prstClr val="black"/>
                </a:solidFill>
              </a:rPr>
              <a:t>biết</a:t>
            </a:r>
            <a:r>
              <a:rPr lang="en-US" sz="4400" b="1" dirty="0">
                <a:solidFill>
                  <a:prstClr val="black"/>
                </a:solidFill>
              </a:rPr>
              <a:t> </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17" name="TextBox 16">
            <a:extLst>
              <a:ext uri="{FF2B5EF4-FFF2-40B4-BE49-F238E27FC236}">
                <a16:creationId xmlns:a16="http://schemas.microsoft.com/office/drawing/2014/main" id="{51838611-88A6-4685-8EC8-C27B1EC70E02}"/>
              </a:ext>
            </a:extLst>
          </p:cNvPr>
          <p:cNvSpPr txBox="1"/>
          <p:nvPr/>
        </p:nvSpPr>
        <p:spPr>
          <a:xfrm>
            <a:off x="4857750" y="2339325"/>
            <a:ext cx="6858000" cy="3416320"/>
          </a:xfrm>
          <a:prstGeom prst="rect">
            <a:avLst/>
          </a:prstGeom>
          <a:noFill/>
        </p:spPr>
        <p:txBody>
          <a:bodyPr wrap="square">
            <a:spAutoFit/>
          </a:bodyPr>
          <a:lstStyle/>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Hình dung cái cầu mà em biết.</a:t>
            </a:r>
          </a:p>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Cầu có tên là gì, ở đâu?</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bắc qua sông nào?</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được làm bằng vật liệu gì?</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có ý nghĩa như thế nào đối với cuộc sống người dân? </a:t>
            </a:r>
          </a:p>
        </p:txBody>
      </p:sp>
    </p:spTree>
    <p:extLst>
      <p:ext uri="{BB962C8B-B14F-4D97-AF65-F5344CB8AC3E}">
        <p14:creationId xmlns:p14="http://schemas.microsoft.com/office/powerpoint/2010/main" val="308055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3.95833E-6 -7.40741E-7 L -3.95833E-6 -0.07222 " pathEditMode="relative" rAng="0" ptsTypes="AA">
                                      <p:cBhvr>
                                        <p:cTn id="21" dur="250" accel="50000" decel="50000" autoRev="1" fill="hold">
                                          <p:stCondLst>
                                            <p:cond delay="0"/>
                                          </p:stCondLst>
                                        </p:cTn>
                                        <p:tgtEl>
                                          <p:spTgt spid="13"/>
                                        </p:tgtEl>
                                        <p:attrNameLst>
                                          <p:attrName>ppt_x</p:attrName>
                                          <p:attrName>ppt_y</p:attrName>
                                        </p:attrNameLst>
                                      </p:cBhvr>
                                      <p:rCtr x="0" y="-3611"/>
                                    </p:animMotion>
                                    <p:animRot by="1500000">
                                      <p:cBhvr>
                                        <p:cTn id="22" dur="125" fill="hold">
                                          <p:stCondLst>
                                            <p:cond delay="0"/>
                                          </p:stCondLst>
                                        </p:cTn>
                                        <p:tgtEl>
                                          <p:spTgt spid="13"/>
                                        </p:tgtEl>
                                        <p:attrNameLst>
                                          <p:attrName>r</p:attrName>
                                        </p:attrNameLst>
                                      </p:cBhvr>
                                    </p:animRot>
                                    <p:animRot by="-1500000">
                                      <p:cBhvr>
                                        <p:cTn id="23" dur="125" fill="hold">
                                          <p:stCondLst>
                                            <p:cond delay="125"/>
                                          </p:stCondLst>
                                        </p:cTn>
                                        <p:tgtEl>
                                          <p:spTgt spid="13"/>
                                        </p:tgtEl>
                                        <p:attrNameLst>
                                          <p:attrName>r</p:attrName>
                                        </p:attrNameLst>
                                      </p:cBhvr>
                                    </p:animRot>
                                    <p:animRot by="-1500000">
                                      <p:cBhvr>
                                        <p:cTn id="24" dur="125" fill="hold">
                                          <p:stCondLst>
                                            <p:cond delay="250"/>
                                          </p:stCondLst>
                                        </p:cTn>
                                        <p:tgtEl>
                                          <p:spTgt spid="13"/>
                                        </p:tgtEl>
                                        <p:attrNameLst>
                                          <p:attrName>r</p:attrName>
                                        </p:attrNameLst>
                                      </p:cBhvr>
                                    </p:animRot>
                                    <p:animRot by="1500000">
                                      <p:cBhvr>
                                        <p:cTn id="25" dur="125" fill="hold">
                                          <p:stCondLst>
                                            <p:cond delay="375"/>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5"/>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95042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73720-37FF-F7EC-37DC-5CB8F136559E}"/>
              </a:ext>
            </a:extLst>
          </p:cNvPr>
          <p:cNvPicPr>
            <a:picLocks noChangeAspect="1"/>
          </p:cNvPicPr>
          <p:nvPr/>
        </p:nvPicPr>
        <p:blipFill>
          <a:blip r:embed="rId3"/>
          <a:stretch>
            <a:fillRect/>
          </a:stretch>
        </p:blipFill>
        <p:spPr>
          <a:xfrm>
            <a:off x="455003" y="624852"/>
            <a:ext cx="11912616" cy="2139881"/>
          </a:xfrm>
          <a:prstGeom prst="rect">
            <a:avLst/>
          </a:prstGeom>
        </p:spPr>
      </p:pic>
    </p:spTree>
    <p:extLst>
      <p:ext uri="{BB962C8B-B14F-4D97-AF65-F5344CB8AC3E}">
        <p14:creationId xmlns:p14="http://schemas.microsoft.com/office/powerpoint/2010/main" val="230995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id="{FCD0F7AA-E6DC-C022-0FCE-2641C2928916}"/>
                </a:ext>
              </a:extLst>
            </p:cNvPr>
            <p:cNvPicPr>
              <a:picLocks noChangeAspect="1"/>
            </p:cNvPicPr>
            <p:nvPr/>
          </p:nvPicPr>
          <p:blipFill>
            <a:blip r:embed="rId5"/>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id="{879091F4-56EA-9BAA-9BA2-49081E79CE3E}"/>
              </a:ext>
            </a:extLst>
          </p:cNvPr>
          <p:cNvPicPr>
            <a:picLocks noChangeAspect="1"/>
          </p:cNvPicPr>
          <p:nvPr/>
        </p:nvPicPr>
        <p:blipFill>
          <a:blip r:embed="rId6"/>
          <a:stretch>
            <a:fillRect/>
          </a:stretch>
        </p:blipFill>
        <p:spPr>
          <a:xfrm>
            <a:off x="3804745" y="3599517"/>
            <a:ext cx="4542768" cy="3047784"/>
          </a:xfrm>
          <a:prstGeom prst="rect">
            <a:avLst/>
          </a:prstGeom>
        </p:spPr>
      </p:pic>
    </p:spTree>
    <p:extLst>
      <p:ext uri="{BB962C8B-B14F-4D97-AF65-F5344CB8AC3E}">
        <p14:creationId xmlns:p14="http://schemas.microsoft.com/office/powerpoint/2010/main" val="268087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3499946" y="861848"/>
            <a:ext cx="8555420" cy="4393324"/>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119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id="{9E8005AE-B074-28A3-6D92-EAB6480823CE}"/>
              </a:ext>
            </a:extLst>
          </p:cNvPr>
          <p:cNvPicPr>
            <a:picLocks noChangeAspect="1"/>
          </p:cNvPicPr>
          <p:nvPr/>
        </p:nvPicPr>
        <p:blipFill>
          <a:blip r:embed="rId5"/>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6"/>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90705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5"/>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33511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58E8-D56C-14DE-A7A3-C3723B36B2F4}"/>
              </a:ext>
            </a:extLst>
          </p:cNvPr>
          <p:cNvPicPr>
            <a:picLocks noChangeAspect="1"/>
          </p:cNvPicPr>
          <p:nvPr/>
        </p:nvPicPr>
        <p:blipFill>
          <a:blip r:embed="rId3"/>
          <a:stretch>
            <a:fillRect/>
          </a:stretch>
        </p:blipFill>
        <p:spPr>
          <a:xfrm>
            <a:off x="279384" y="621804"/>
            <a:ext cx="11912616" cy="2145978"/>
          </a:xfrm>
          <a:prstGeom prst="rect">
            <a:avLst/>
          </a:prstGeom>
        </p:spPr>
      </p:pic>
    </p:spTree>
    <p:extLst>
      <p:ext uri="{BB962C8B-B14F-4D97-AF65-F5344CB8AC3E}">
        <p14:creationId xmlns:p14="http://schemas.microsoft.com/office/powerpoint/2010/main" val="219999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0DBF819E-D139-3021-3978-667DD91B0E2D}"/>
              </a:ext>
            </a:extLst>
          </p:cNvPr>
          <p:cNvPicPr>
            <a:picLocks noChangeAspect="1"/>
          </p:cNvPicPr>
          <p:nvPr/>
        </p:nvPicPr>
        <p:blipFill>
          <a:blip r:embed="rId3"/>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extLst>
      <p:ext uri="{BB962C8B-B14F-4D97-AF65-F5344CB8AC3E}">
        <p14:creationId xmlns:p14="http://schemas.microsoft.com/office/powerpoint/2010/main" val="326671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1027" name="TextBox1" r:id="rId2" imgW="5286240" imgH="1047600"/>
        </mc:Choice>
        <mc:Fallback>
          <p:control name="TextBox1" r:id="rId2" imgW="5286240" imgH="1047600">
            <p:pic>
              <p:nvPicPr>
                <p:cNvPr id="2" name="TextBox1"/>
                <p:cNvPicPr>
                  <a:picLocks/>
                </p:cNvPicPr>
                <p:nvPr/>
              </p:nvPicPr>
              <p:blipFill>
                <a:blip r:embed="rId6"/>
                <a:srcRect/>
                <a:stretch>
                  <a:fillRect/>
                </a:stretch>
              </p:blipFill>
              <p:spPr bwMode="auto">
                <a:xfrm>
                  <a:off x="3244850" y="1878013"/>
                  <a:ext cx="5283200" cy="10493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1E6-42DC-47F2-A668-607E3A20EB54}"/>
              </a:ext>
            </a:extLst>
          </p:cNvPr>
          <p:cNvPicPr>
            <a:picLocks noChangeAspect="1"/>
          </p:cNvPicPr>
          <p:nvPr/>
        </p:nvPicPr>
        <p:blipFill>
          <a:blip r:embed="rId3"/>
          <a:stretch>
            <a:fillRect/>
          </a:stretch>
        </p:blipFill>
        <p:spPr>
          <a:xfrm>
            <a:off x="2633158" y="2029846"/>
            <a:ext cx="7230483" cy="2798307"/>
          </a:xfrm>
          <a:prstGeom prst="rect">
            <a:avLst/>
          </a:prstGeom>
        </p:spPr>
      </p:pic>
    </p:spTree>
    <p:extLst>
      <p:ext uri="{BB962C8B-B14F-4D97-AF65-F5344CB8AC3E}">
        <p14:creationId xmlns:p14="http://schemas.microsoft.com/office/powerpoint/2010/main" val="41764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Cầu Hàm Rồng - Chứng tích lịch sử quan trọng Thanh Hoá (2023)">
            <a:extLst>
              <a:ext uri="{FF2B5EF4-FFF2-40B4-BE49-F238E27FC236}">
                <a16:creationId xmlns:a16="http://schemas.microsoft.com/office/drawing/2014/main" id="{13DF891F-06E0-26E7-648F-E0BB54B7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2631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ầu Long Biên - biểu tượng văn hóa, lịch sử của Hà Nội">
            <a:extLst>
              <a:ext uri="{FF2B5EF4-FFF2-40B4-BE49-F238E27FC236}">
                <a16:creationId xmlns:a16="http://schemas.microsoft.com/office/drawing/2014/main" id="{4A109F27-3A80-3E23-C7AA-67A0E616E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6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01BAB1-CE52-CC3F-E493-149AE81FC9F0}"/>
              </a:ext>
            </a:extLst>
          </p:cNvPr>
          <p:cNvPicPr>
            <a:picLocks noChangeAspect="1"/>
          </p:cNvPicPr>
          <p:nvPr/>
        </p:nvPicPr>
        <p:blipFill>
          <a:blip r:embed="rId3"/>
          <a:stretch>
            <a:fillRect/>
          </a:stretch>
        </p:blipFill>
        <p:spPr>
          <a:xfrm>
            <a:off x="3713385" y="179381"/>
            <a:ext cx="5127180" cy="1603387"/>
          </a:xfrm>
          <a:prstGeom prst="rect">
            <a:avLst/>
          </a:prstGeom>
        </p:spPr>
      </p:pic>
    </p:spTree>
    <p:extLst>
      <p:ext uri="{BB962C8B-B14F-4D97-AF65-F5344CB8AC3E}">
        <p14:creationId xmlns:p14="http://schemas.microsoft.com/office/powerpoint/2010/main" val="44560187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u Bãi Cháy sau hơn 10 năm vận hành - VnExpress">
            <a:extLst>
              <a:ext uri="{FF2B5EF4-FFF2-40B4-BE49-F238E27FC236}">
                <a16:creationId xmlns:a16="http://schemas.microsoft.com/office/drawing/2014/main" id="{2306D1BC-5375-D4A7-DBF7-43F1EA0BF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207A07-D682-122D-55DF-0C9F1219CEB4}"/>
              </a:ext>
            </a:extLst>
          </p:cNvPr>
          <p:cNvPicPr>
            <a:picLocks noChangeAspect="1"/>
          </p:cNvPicPr>
          <p:nvPr/>
        </p:nvPicPr>
        <p:blipFill>
          <a:blip r:embed="rId3"/>
          <a:stretch>
            <a:fillRect/>
          </a:stretch>
        </p:blipFill>
        <p:spPr>
          <a:xfrm>
            <a:off x="3845568" y="236531"/>
            <a:ext cx="5681964" cy="1603387"/>
          </a:xfrm>
          <a:prstGeom prst="rect">
            <a:avLst/>
          </a:prstGeom>
        </p:spPr>
      </p:pic>
    </p:spTree>
    <p:extLst>
      <p:ext uri="{BB962C8B-B14F-4D97-AF65-F5344CB8AC3E}">
        <p14:creationId xmlns:p14="http://schemas.microsoft.com/office/powerpoint/2010/main" val="389909214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id="{046244DA-C597-C402-2AA9-3459D4A07DC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200" b="23350" l="52000" r="68800">
                        <a14:foregroundMark x1="68833" y1="17450" x2="68833" y2="17450"/>
                        <a14:foregroundMark x1="58433" y1="7200" x2="58433" y2="7200"/>
                      </a14:backgroundRemoval>
                    </a14:imgEffect>
                  </a14:imgLayer>
                </a14:imgProps>
              </a:ext>
              <a:ext uri="{28A0092B-C50C-407E-A947-70E740481C1C}">
                <a14:useLocalDpi xmlns:a14="http://schemas.microsoft.com/office/drawing/2010/main" val="0"/>
              </a:ext>
            </a:extLst>
          </a:blip>
          <a:srcRect l="50000" t="5938" r="29943" b="74687"/>
          <a:stretch/>
        </p:blipFill>
        <p:spPr>
          <a:xfrm rot="21140947">
            <a:off x="10119319" y="2402378"/>
            <a:ext cx="2063262" cy="1328785"/>
          </a:xfrm>
          <a:prstGeom prst="rect">
            <a:avLst/>
          </a:prstGeom>
        </p:spPr>
      </p:pic>
      <p:sp>
        <p:nvSpPr>
          <p:cNvPr id="22" name="Rectangle: Rounded Corners 8">
            <a:extLst>
              <a:ext uri="{FF2B5EF4-FFF2-40B4-BE49-F238E27FC236}">
                <a16:creationId xmlns:a16="http://schemas.microsoft.com/office/drawing/2014/main" id="{2DAA8516-A377-32EE-A144-34C9C8D06466}"/>
              </a:ext>
            </a:extLst>
          </p:cNvPr>
          <p:cNvSpPr/>
          <p:nvPr/>
        </p:nvSpPr>
        <p:spPr>
          <a:xfrm>
            <a:off x="1822345" y="373786"/>
            <a:ext cx="8655991" cy="4379189"/>
          </a:xfrm>
          <a:custGeom>
            <a:avLst/>
            <a:gdLst>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5084334" fill="none" extrusionOk="0">
                <a:moveTo>
                  <a:pt x="0" y="508940"/>
                </a:moveTo>
                <a:cubicBezTo>
                  <a:pt x="6057" y="294976"/>
                  <a:pt x="224370" y="-52664"/>
                  <a:pt x="370902" y="0"/>
                </a:cubicBezTo>
                <a:cubicBezTo>
                  <a:pt x="3213689" y="216115"/>
                  <a:pt x="6571340" y="-481278"/>
                  <a:pt x="8285087" y="0"/>
                </a:cubicBezTo>
                <a:cubicBezTo>
                  <a:pt x="8454041" y="-7426"/>
                  <a:pt x="8735202" y="155870"/>
                  <a:pt x="8655991" y="508940"/>
                </a:cubicBezTo>
                <a:cubicBezTo>
                  <a:pt x="8737209" y="2208844"/>
                  <a:pt x="8824609" y="2920889"/>
                  <a:pt x="8655991" y="4575392"/>
                </a:cubicBezTo>
                <a:cubicBezTo>
                  <a:pt x="8606462" y="4917162"/>
                  <a:pt x="8562986" y="5081396"/>
                  <a:pt x="8285087" y="5084334"/>
                </a:cubicBezTo>
                <a:cubicBezTo>
                  <a:pt x="6466392" y="4944435"/>
                  <a:pt x="4095636" y="5022227"/>
                  <a:pt x="370902" y="5084334"/>
                </a:cubicBezTo>
                <a:cubicBezTo>
                  <a:pt x="156155" y="5006953"/>
                  <a:pt x="1414" y="4931388"/>
                  <a:pt x="0" y="4575392"/>
                </a:cubicBezTo>
                <a:cubicBezTo>
                  <a:pt x="-229090" y="2884342"/>
                  <a:pt x="199015" y="1776478"/>
                  <a:pt x="0" y="508940"/>
                </a:cubicBezTo>
                <a:close/>
              </a:path>
              <a:path w="8655991" h="5084334" stroke="0" extrusionOk="0">
                <a:moveTo>
                  <a:pt x="0" y="508940"/>
                </a:moveTo>
                <a:cubicBezTo>
                  <a:pt x="-39042" y="223425"/>
                  <a:pt x="203440" y="-33156"/>
                  <a:pt x="370902" y="0"/>
                </a:cubicBezTo>
                <a:cubicBezTo>
                  <a:pt x="2919254" y="-545613"/>
                  <a:pt x="4368594" y="304030"/>
                  <a:pt x="8285087" y="0"/>
                </a:cubicBezTo>
                <a:cubicBezTo>
                  <a:pt x="8421632" y="-6812"/>
                  <a:pt x="8659025" y="304409"/>
                  <a:pt x="8655991" y="508940"/>
                </a:cubicBezTo>
                <a:cubicBezTo>
                  <a:pt x="8795394" y="1662093"/>
                  <a:pt x="8908874" y="3083411"/>
                  <a:pt x="8655991" y="4575392"/>
                </a:cubicBezTo>
                <a:cubicBezTo>
                  <a:pt x="8671645" y="4898933"/>
                  <a:pt x="8460321" y="5075256"/>
                  <a:pt x="8285087" y="5084334"/>
                </a:cubicBezTo>
                <a:cubicBezTo>
                  <a:pt x="5149874" y="5002411"/>
                  <a:pt x="1236134" y="5023095"/>
                  <a:pt x="370902" y="5084334"/>
                </a:cubicBezTo>
                <a:cubicBezTo>
                  <a:pt x="190109" y="4970089"/>
                  <a:pt x="-23160" y="4784204"/>
                  <a:pt x="0" y="4575392"/>
                </a:cubicBezTo>
                <a:cubicBezTo>
                  <a:pt x="-304684" y="3193429"/>
                  <a:pt x="-341401" y="2127488"/>
                  <a:pt x="0" y="508940"/>
                </a:cubicBezTo>
                <a:close/>
              </a:path>
              <a:path w="8655991" h="5084334" fill="none" stroke="0" extrusionOk="0">
                <a:moveTo>
                  <a:pt x="0" y="508940"/>
                </a:moveTo>
                <a:cubicBezTo>
                  <a:pt x="-3072" y="214995"/>
                  <a:pt x="192073" y="-11969"/>
                  <a:pt x="370902" y="0"/>
                </a:cubicBezTo>
                <a:cubicBezTo>
                  <a:pt x="2799774" y="457594"/>
                  <a:pt x="6454919" y="5115"/>
                  <a:pt x="8285087" y="0"/>
                </a:cubicBezTo>
                <a:cubicBezTo>
                  <a:pt x="8466968" y="6515"/>
                  <a:pt x="8691199" y="232576"/>
                  <a:pt x="8655991" y="508940"/>
                </a:cubicBezTo>
                <a:cubicBezTo>
                  <a:pt x="8631976" y="2424025"/>
                  <a:pt x="8809121" y="2881690"/>
                  <a:pt x="8655991" y="4575392"/>
                </a:cubicBezTo>
                <a:cubicBezTo>
                  <a:pt x="8630019" y="4906816"/>
                  <a:pt x="8493541" y="5061514"/>
                  <a:pt x="8285087" y="5084334"/>
                </a:cubicBezTo>
                <a:cubicBezTo>
                  <a:pt x="6006207" y="4640575"/>
                  <a:pt x="4350618" y="4793620"/>
                  <a:pt x="370902" y="5084334"/>
                </a:cubicBezTo>
                <a:cubicBezTo>
                  <a:pt x="162369" y="5036332"/>
                  <a:pt x="56760" y="4891555"/>
                  <a:pt x="0" y="4575392"/>
                </a:cubicBezTo>
                <a:cubicBezTo>
                  <a:pt x="-144377" y="3067137"/>
                  <a:pt x="-178736" y="2025902"/>
                  <a:pt x="0" y="508940"/>
                </a:cubicBezTo>
                <a:close/>
              </a:path>
              <a:path w="8655991" h="5084334" fill="none" stroke="0" extrusionOk="0">
                <a:moveTo>
                  <a:pt x="0" y="508940"/>
                </a:moveTo>
                <a:cubicBezTo>
                  <a:pt x="2622" y="260307"/>
                  <a:pt x="218922" y="-33465"/>
                  <a:pt x="370902" y="0"/>
                </a:cubicBezTo>
                <a:cubicBezTo>
                  <a:pt x="2921209" y="443211"/>
                  <a:pt x="6494278" y="-294745"/>
                  <a:pt x="8285087" y="0"/>
                </a:cubicBezTo>
                <a:cubicBezTo>
                  <a:pt x="8418896" y="-4346"/>
                  <a:pt x="8708302" y="210758"/>
                  <a:pt x="8655991" y="508940"/>
                </a:cubicBezTo>
                <a:cubicBezTo>
                  <a:pt x="8660846" y="2320312"/>
                  <a:pt x="8804195" y="2888105"/>
                  <a:pt x="8655991" y="4575392"/>
                </a:cubicBezTo>
                <a:cubicBezTo>
                  <a:pt x="8616967" y="4914801"/>
                  <a:pt x="8506126" y="5060283"/>
                  <a:pt x="8285087" y="5084334"/>
                </a:cubicBezTo>
                <a:cubicBezTo>
                  <a:pt x="6230140" y="4725454"/>
                  <a:pt x="4223991" y="4697506"/>
                  <a:pt x="370902" y="5084334"/>
                </a:cubicBezTo>
                <a:cubicBezTo>
                  <a:pt x="151915" y="5011911"/>
                  <a:pt x="35446" y="4897664"/>
                  <a:pt x="0" y="4575392"/>
                </a:cubicBezTo>
                <a:cubicBezTo>
                  <a:pt x="-196058" y="2990809"/>
                  <a:pt x="150019" y="1843246"/>
                  <a:pt x="0" y="508940"/>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122" y="264709"/>
                          <a:pt x="237662" y="-55146"/>
                          <a:pt x="370902" y="0"/>
                        </a:cubicBezTo>
                        <a:cubicBezTo>
                          <a:pt x="3461134" y="190007"/>
                          <a:pt x="6754096" y="-689370"/>
                          <a:pt x="8285087" y="0"/>
                        </a:cubicBezTo>
                        <a:cubicBezTo>
                          <a:pt x="8439000" y="-8906"/>
                          <a:pt x="8779293" y="98347"/>
                          <a:pt x="8655991" y="438355"/>
                        </a:cubicBezTo>
                        <a:cubicBezTo>
                          <a:pt x="8835744" y="1855419"/>
                          <a:pt x="8837102" y="2530201"/>
                          <a:pt x="8655991" y="3940832"/>
                        </a:cubicBezTo>
                        <a:cubicBezTo>
                          <a:pt x="8603745" y="4238088"/>
                          <a:pt x="8565990" y="4376550"/>
                          <a:pt x="8285087" y="4379189"/>
                        </a:cubicBezTo>
                        <a:cubicBezTo>
                          <a:pt x="6592907" y="4268419"/>
                          <a:pt x="3757951" y="4291816"/>
                          <a:pt x="370902" y="4379189"/>
                        </a:cubicBezTo>
                        <a:cubicBezTo>
                          <a:pt x="152158" y="4286990"/>
                          <a:pt x="2055" y="4277897"/>
                          <a:pt x="0" y="3940832"/>
                        </a:cubicBezTo>
                        <a:cubicBezTo>
                          <a:pt x="-276241" y="2383581"/>
                          <a:pt x="357087" y="1458903"/>
                          <a:pt x="0" y="438355"/>
                        </a:cubicBezTo>
                        <a:close/>
                      </a:path>
                      <a:path w="8655991" h="4379189" stroke="0" extrusionOk="0">
                        <a:moveTo>
                          <a:pt x="0" y="438355"/>
                        </a:moveTo>
                        <a:cubicBezTo>
                          <a:pt x="-49053" y="200653"/>
                          <a:pt x="205072" y="-32442"/>
                          <a:pt x="370902" y="0"/>
                        </a:cubicBezTo>
                        <a:cubicBezTo>
                          <a:pt x="2937292" y="-611594"/>
                          <a:pt x="4348341" y="291123"/>
                          <a:pt x="8285087" y="0"/>
                        </a:cubicBezTo>
                        <a:cubicBezTo>
                          <a:pt x="8399336" y="-10287"/>
                          <a:pt x="8657801" y="268147"/>
                          <a:pt x="8655991" y="438355"/>
                        </a:cubicBezTo>
                        <a:cubicBezTo>
                          <a:pt x="9008205" y="1494655"/>
                          <a:pt x="8923290" y="2681383"/>
                          <a:pt x="8655991" y="3940832"/>
                        </a:cubicBezTo>
                        <a:cubicBezTo>
                          <a:pt x="8675677" y="4220774"/>
                          <a:pt x="8440866" y="4367413"/>
                          <a:pt x="8285087" y="4379189"/>
                        </a:cubicBezTo>
                        <a:cubicBezTo>
                          <a:pt x="5126764" y="4310829"/>
                          <a:pt x="1240552" y="4437449"/>
                          <a:pt x="370902" y="4379189"/>
                        </a:cubicBezTo>
                        <a:cubicBezTo>
                          <a:pt x="194905" y="4273313"/>
                          <a:pt x="-27859" y="4110248"/>
                          <a:pt x="0" y="3940832"/>
                        </a:cubicBezTo>
                        <a:cubicBezTo>
                          <a:pt x="-386527" y="2857094"/>
                          <a:pt x="-434011" y="1815455"/>
                          <a:pt x="0" y="438355"/>
                        </a:cubicBezTo>
                        <a:close/>
                      </a:path>
                      <a:path w="8655991" h="4379189" fill="none" stroke="0" extrusionOk="0">
                        <a:moveTo>
                          <a:pt x="0" y="438355"/>
                        </a:moveTo>
                        <a:cubicBezTo>
                          <a:pt x="-16780" y="170690"/>
                          <a:pt x="189369" y="-10362"/>
                          <a:pt x="370902" y="0"/>
                        </a:cubicBezTo>
                        <a:cubicBezTo>
                          <a:pt x="2862254" y="367142"/>
                          <a:pt x="6425377" y="56735"/>
                          <a:pt x="8285087" y="0"/>
                        </a:cubicBezTo>
                        <a:cubicBezTo>
                          <a:pt x="8492483" y="18967"/>
                          <a:pt x="8697316" y="198291"/>
                          <a:pt x="8655991" y="438355"/>
                        </a:cubicBezTo>
                        <a:cubicBezTo>
                          <a:pt x="8683431" y="2134147"/>
                          <a:pt x="8875295" y="2523799"/>
                          <a:pt x="8655991" y="3940832"/>
                        </a:cubicBezTo>
                        <a:cubicBezTo>
                          <a:pt x="8649065" y="4254718"/>
                          <a:pt x="8509663" y="4337694"/>
                          <a:pt x="8285087" y="4379189"/>
                        </a:cubicBezTo>
                        <a:cubicBezTo>
                          <a:pt x="5940052" y="4044108"/>
                          <a:pt x="4321741" y="4280110"/>
                          <a:pt x="370902" y="4379189"/>
                        </a:cubicBezTo>
                        <a:cubicBezTo>
                          <a:pt x="173653" y="4360894"/>
                          <a:pt x="79636" y="4224265"/>
                          <a:pt x="0" y="3940832"/>
                        </a:cubicBezTo>
                        <a:cubicBezTo>
                          <a:pt x="-25723" y="2715134"/>
                          <a:pt x="-261431" y="1815558"/>
                          <a:pt x="0" y="438355"/>
                        </a:cubicBezTo>
                        <a:close/>
                      </a:path>
                      <a:path w="8655991" h="4379189" fill="none" stroke="0" extrusionOk="0">
                        <a:moveTo>
                          <a:pt x="0" y="438355"/>
                        </a:moveTo>
                        <a:cubicBezTo>
                          <a:pt x="-9745" y="238759"/>
                          <a:pt x="217201" y="-22275"/>
                          <a:pt x="370902" y="0"/>
                        </a:cubicBezTo>
                        <a:cubicBezTo>
                          <a:pt x="2790068" y="336891"/>
                          <a:pt x="6513328" y="-271810"/>
                          <a:pt x="8285087" y="0"/>
                        </a:cubicBezTo>
                        <a:cubicBezTo>
                          <a:pt x="8422972" y="-18068"/>
                          <a:pt x="8713170" y="201034"/>
                          <a:pt x="8655991" y="438355"/>
                        </a:cubicBezTo>
                        <a:cubicBezTo>
                          <a:pt x="8659688" y="2012655"/>
                          <a:pt x="8819059" y="2487140"/>
                          <a:pt x="8655991" y="3940832"/>
                        </a:cubicBezTo>
                        <a:cubicBezTo>
                          <a:pt x="8616311" y="4230317"/>
                          <a:pt x="8476243" y="4366915"/>
                          <a:pt x="8285087" y="4379189"/>
                        </a:cubicBezTo>
                        <a:cubicBezTo>
                          <a:pt x="6313708" y="4226109"/>
                          <a:pt x="4351617" y="4111339"/>
                          <a:pt x="370902" y="4379189"/>
                        </a:cubicBezTo>
                        <a:cubicBezTo>
                          <a:pt x="169731" y="4332487"/>
                          <a:pt x="33378" y="4215995"/>
                          <a:pt x="0" y="3940832"/>
                        </a:cubicBezTo>
                        <a:cubicBezTo>
                          <a:pt x="-74938" y="2733335"/>
                          <a:pt x="185218" y="1595375"/>
                          <a:pt x="0" y="438355"/>
                        </a:cubicBezTo>
                        <a:close/>
                      </a:path>
                      <a:path w="8655991" h="4379189" fill="none" stroke="0" extrusionOk="0">
                        <a:moveTo>
                          <a:pt x="0" y="438355"/>
                        </a:moveTo>
                        <a:cubicBezTo>
                          <a:pt x="4994" y="242829"/>
                          <a:pt x="240703" y="-31801"/>
                          <a:pt x="370902" y="0"/>
                        </a:cubicBezTo>
                        <a:cubicBezTo>
                          <a:pt x="3198745" y="220054"/>
                          <a:pt x="6860991" y="-591039"/>
                          <a:pt x="8285087" y="0"/>
                        </a:cubicBezTo>
                        <a:cubicBezTo>
                          <a:pt x="8442846" y="-5753"/>
                          <a:pt x="8744839" y="147464"/>
                          <a:pt x="8655991" y="438355"/>
                        </a:cubicBezTo>
                        <a:cubicBezTo>
                          <a:pt x="8726855" y="1978550"/>
                          <a:pt x="8890088" y="2553729"/>
                          <a:pt x="8655991" y="3940832"/>
                        </a:cubicBezTo>
                        <a:cubicBezTo>
                          <a:pt x="8600262" y="4245614"/>
                          <a:pt x="8560035" y="4373503"/>
                          <a:pt x="8285087" y="4379189"/>
                        </a:cubicBezTo>
                        <a:cubicBezTo>
                          <a:pt x="6464529" y="4222449"/>
                          <a:pt x="4155011" y="4072891"/>
                          <a:pt x="370902" y="4379189"/>
                        </a:cubicBezTo>
                        <a:cubicBezTo>
                          <a:pt x="145466" y="4289485"/>
                          <a:pt x="22295" y="4249183"/>
                          <a:pt x="0" y="3940832"/>
                        </a:cubicBezTo>
                        <a:cubicBezTo>
                          <a:pt x="-359283" y="2567848"/>
                          <a:pt x="386760" y="1535616"/>
                          <a:pt x="0" y="4383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p:txBody>
      </p:sp>
      <p:sp>
        <p:nvSpPr>
          <p:cNvPr id="24" name="Hộp Văn bản 23">
            <a:extLst>
              <a:ext uri="{FF2B5EF4-FFF2-40B4-BE49-F238E27FC236}">
                <a16:creationId xmlns:a16="http://schemas.microsoft.com/office/drawing/2014/main" id="{FA8F69E8-F90F-199D-C255-41B348E3BB95}"/>
              </a:ext>
            </a:extLst>
          </p:cNvPr>
          <p:cNvSpPr txBox="1"/>
          <p:nvPr/>
        </p:nvSpPr>
        <p:spPr>
          <a:xfrm>
            <a:off x="2214936" y="543644"/>
            <a:ext cx="91579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pic>
        <p:nvPicPr>
          <p:cNvPr id="37" name="Hình ảnh 36">
            <a:extLst>
              <a:ext uri="{FF2B5EF4-FFF2-40B4-BE49-F238E27FC236}">
                <a16:creationId xmlns:a16="http://schemas.microsoft.com/office/drawing/2014/main" id="{CFE6EA3A-B029-EDB0-50E6-7AC97F259CAB}"/>
              </a:ext>
            </a:extLst>
          </p:cNvPr>
          <p:cNvPicPr>
            <a:picLocks noChangeAspect="1"/>
          </p:cNvPicPr>
          <p:nvPr/>
        </p:nvPicPr>
        <p:blipFill rotWithShape="1">
          <a:blip r:embed="rId5" cstate="print">
            <a:alphaModFix amt="67000"/>
            <a:extLst>
              <a:ext uri="{BEBA8EAE-BF5A-486C-A8C5-ECC9F3942E4B}">
                <a14:imgProps xmlns:a14="http://schemas.microsoft.com/office/drawing/2010/main">
                  <a14:imgLayer r:embed="rId6">
                    <a14:imgEffect>
                      <a14:backgroundRemoval t="64900" b="79350" l="4633" r="25733">
                        <a14:foregroundMark x1="25733" y1="74650" x2="25733" y2="74650"/>
                      </a14:backgroundRemoval>
                    </a14:imgEffect>
                  </a14:imgLayer>
                </a14:imgProps>
              </a:ext>
              <a:ext uri="{28A0092B-C50C-407E-A947-70E740481C1C}">
                <a14:useLocalDpi xmlns:a14="http://schemas.microsoft.com/office/drawing/2010/main" val="0"/>
              </a:ext>
            </a:extLst>
          </a:blip>
          <a:srcRect l="2091" t="63092" r="72199" b="18799"/>
          <a:stretch/>
        </p:blipFill>
        <p:spPr>
          <a:xfrm>
            <a:off x="6565465" y="5568938"/>
            <a:ext cx="2429805" cy="1141030"/>
          </a:xfrm>
          <a:prstGeom prst="rect">
            <a:avLst/>
          </a:prstGeom>
          <a:noFill/>
          <a:effectLst>
            <a:outerShdw blurRad="50800" dist="50800" dir="5400000" algn="ctr" rotWithShape="0">
              <a:srgbClr val="000000">
                <a:alpha val="0"/>
              </a:srgbClr>
            </a:outerShdw>
            <a:reflection endPos="65000" dist="50800" dir="5400000" sy="-100000" algn="bl" rotWithShape="0"/>
          </a:effectLst>
        </p:spPr>
      </p:pic>
      <p:pic>
        <p:nvPicPr>
          <p:cNvPr id="45" name="Hình ảnh 44" descr="Ảnh có chứa đồ họa véc-tơ, vải&#10;&#10;Mô tả được tạo tự động">
            <a:extLst>
              <a:ext uri="{FF2B5EF4-FFF2-40B4-BE49-F238E27FC236}">
                <a16:creationId xmlns:a16="http://schemas.microsoft.com/office/drawing/2014/main" id="{917F0557-9BD3-0A14-85B9-5798AE2C9E3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059" b="50666" l="41025" r="65161">
                        <a14:foregroundMark x1="50091" y1="2059" x2="50091" y2="2059"/>
                        <a14:foregroundMark x1="49636" y1="3916" x2="49636" y2="3916"/>
                        <a14:foregroundMark x1="65191" y1="13726" x2="65191" y2="13726"/>
                        <a14:foregroundMark x1="41025" y1="14574" x2="41025" y2="14574"/>
                        <a14:foregroundMark x1="41176" y1="14776" x2="41176" y2="14776"/>
                        <a14:foregroundMark x1="58581" y1="46548" x2="59187" y2="50666"/>
                      </a14:backgroundRemoval>
                    </a14:imgEffect>
                  </a14:imgLayer>
                </a14:imgProps>
              </a:ext>
              <a:ext uri="{28A0092B-C50C-407E-A947-70E740481C1C}">
                <a14:useLocalDpi xmlns:a14="http://schemas.microsoft.com/office/drawing/2010/main" val="0"/>
              </a:ext>
            </a:extLst>
          </a:blip>
          <a:srcRect l="38548" t="-1641" r="32795" b="48102"/>
          <a:stretch/>
        </p:blipFill>
        <p:spPr>
          <a:xfrm>
            <a:off x="9496729" y="2641433"/>
            <a:ext cx="2616435" cy="367166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B9718F1-05F6-E8A2-AE1A-734E3ADF8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738" y="3672377"/>
            <a:ext cx="5491163" cy="3276110"/>
          </a:xfrm>
          <a:prstGeom prst="rect">
            <a:avLst/>
          </a:prstGeom>
        </p:spPr>
      </p:pic>
      <p:pic>
        <p:nvPicPr>
          <p:cNvPr id="4" name="Picture 3">
            <a:extLst>
              <a:ext uri="{FF2B5EF4-FFF2-40B4-BE49-F238E27FC236}">
                <a16:creationId xmlns:a16="http://schemas.microsoft.com/office/drawing/2014/main" id="{A55A05B6-2A1C-54EB-492A-FFED4C320E3A}"/>
              </a:ext>
            </a:extLst>
          </p:cNvPr>
          <p:cNvPicPr>
            <a:picLocks noChangeAspect="1"/>
          </p:cNvPicPr>
          <p:nvPr/>
        </p:nvPicPr>
        <p:blipFill>
          <a:blip r:embed="rId10"/>
          <a:stretch>
            <a:fillRect/>
          </a:stretch>
        </p:blipFill>
        <p:spPr>
          <a:xfrm>
            <a:off x="2940673" y="1360894"/>
            <a:ext cx="6139204" cy="859611"/>
          </a:xfrm>
          <a:prstGeom prst="rect">
            <a:avLst/>
          </a:prstGeom>
        </p:spPr>
      </p:pic>
      <p:pic>
        <p:nvPicPr>
          <p:cNvPr id="5" name="Picture 4">
            <a:extLst>
              <a:ext uri="{FF2B5EF4-FFF2-40B4-BE49-F238E27FC236}">
                <a16:creationId xmlns:a16="http://schemas.microsoft.com/office/drawing/2014/main" id="{09402E4E-1858-7ED6-0F3D-147D9219EEF5}"/>
              </a:ext>
            </a:extLst>
          </p:cNvPr>
          <p:cNvPicPr>
            <a:picLocks noChangeAspect="1"/>
          </p:cNvPicPr>
          <p:nvPr/>
        </p:nvPicPr>
        <p:blipFill>
          <a:blip r:embed="rId11"/>
          <a:stretch>
            <a:fillRect/>
          </a:stretch>
        </p:blipFill>
        <p:spPr>
          <a:xfrm>
            <a:off x="2440357" y="2546904"/>
            <a:ext cx="7577985" cy="1859441"/>
          </a:xfrm>
          <a:prstGeom prst="rect">
            <a:avLst/>
          </a:prstGeom>
        </p:spPr>
      </p:pic>
      <p:pic>
        <p:nvPicPr>
          <p:cNvPr id="7" name="Picture 6">
            <a:extLst>
              <a:ext uri="{FF2B5EF4-FFF2-40B4-BE49-F238E27FC236}">
                <a16:creationId xmlns:a16="http://schemas.microsoft.com/office/drawing/2014/main" id="{6B647A73-F23D-85AB-24E4-DBD6A5021453}"/>
              </a:ext>
            </a:extLst>
          </p:cNvPr>
          <p:cNvPicPr>
            <a:picLocks noChangeAspect="1"/>
          </p:cNvPicPr>
          <p:nvPr/>
        </p:nvPicPr>
        <p:blipFill>
          <a:blip r:embed="rId12"/>
          <a:stretch>
            <a:fillRect/>
          </a:stretch>
        </p:blipFill>
        <p:spPr>
          <a:xfrm>
            <a:off x="1965853" y="2003212"/>
            <a:ext cx="2469094" cy="1975275"/>
          </a:xfrm>
          <a:prstGeom prst="rect">
            <a:avLst/>
          </a:prstGeom>
        </p:spPr>
      </p:pic>
    </p:spTree>
    <p:extLst>
      <p:ext uri="{BB962C8B-B14F-4D97-AF65-F5344CB8AC3E}">
        <p14:creationId xmlns:p14="http://schemas.microsoft.com/office/powerpoint/2010/main" val="190871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5"/>
                                        </p:tgtEl>
                                        <p:attrNameLst>
                                          <p:attrName>r</p:attrName>
                                        </p:attrNameLst>
                                      </p:cBhvr>
                                    </p:animRot>
                                    <p:animRot by="-240000">
                                      <p:cBhvr>
                                        <p:cTn id="10" dur="200" fill="hold">
                                          <p:stCondLst>
                                            <p:cond delay="200"/>
                                          </p:stCondLst>
                                        </p:cTn>
                                        <p:tgtEl>
                                          <p:spTgt spid="45"/>
                                        </p:tgtEl>
                                        <p:attrNameLst>
                                          <p:attrName>r</p:attrName>
                                        </p:attrNameLst>
                                      </p:cBhvr>
                                    </p:animRot>
                                    <p:animRot by="240000">
                                      <p:cBhvr>
                                        <p:cTn id="11" dur="200" fill="hold">
                                          <p:stCondLst>
                                            <p:cond delay="400"/>
                                          </p:stCondLst>
                                        </p:cTn>
                                        <p:tgtEl>
                                          <p:spTgt spid="45"/>
                                        </p:tgtEl>
                                        <p:attrNameLst>
                                          <p:attrName>r</p:attrName>
                                        </p:attrNameLst>
                                      </p:cBhvr>
                                    </p:animRot>
                                    <p:animRot by="-240000">
                                      <p:cBhvr>
                                        <p:cTn id="12" dur="200" fill="hold">
                                          <p:stCondLst>
                                            <p:cond delay="600"/>
                                          </p:stCondLst>
                                        </p:cTn>
                                        <p:tgtEl>
                                          <p:spTgt spid="45"/>
                                        </p:tgtEl>
                                        <p:attrNameLst>
                                          <p:attrName>r</p:attrName>
                                        </p:attrNameLst>
                                      </p:cBhvr>
                                    </p:animRot>
                                    <p:animRot by="120000">
                                      <p:cBhvr>
                                        <p:cTn id="13" dur="200" fill="hold">
                                          <p:stCondLst>
                                            <p:cond delay="800"/>
                                          </p:stCondLst>
                                        </p:cTn>
                                        <p:tgtEl>
                                          <p:spTgt spid="4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3" name="Rectangle: Rounded Corners 15">
            <a:extLst>
              <a:ext uri="{FF2B5EF4-FFF2-40B4-BE49-F238E27FC236}">
                <a16:creationId xmlns:a16="http://schemas.microsoft.com/office/drawing/2014/main" id="{30A45DAE-4C23-2D8A-4D42-B8D92B31BBB0}"/>
              </a:ext>
            </a:extLst>
          </p:cNvPr>
          <p:cNvSpPr/>
          <p:nvPr/>
        </p:nvSpPr>
        <p:spPr>
          <a:xfrm>
            <a:off x="436447" y="1664413"/>
            <a:ext cx="11296641" cy="4615202"/>
          </a:xfrm>
          <a:custGeom>
            <a:avLst/>
            <a:gdLst>
              <a:gd name="connsiteX0" fmla="*/ 0 w 11296641"/>
              <a:gd name="connsiteY0" fmla="*/ 432168 h 4615202"/>
              <a:gd name="connsiteX1" fmla="*/ 432168 w 11296641"/>
              <a:gd name="connsiteY1" fmla="*/ 0 h 4615202"/>
              <a:gd name="connsiteX2" fmla="*/ 10864473 w 11296641"/>
              <a:gd name="connsiteY2" fmla="*/ 0 h 4615202"/>
              <a:gd name="connsiteX3" fmla="*/ 11296641 w 11296641"/>
              <a:gd name="connsiteY3" fmla="*/ 432168 h 4615202"/>
              <a:gd name="connsiteX4" fmla="*/ 11296641 w 11296641"/>
              <a:gd name="connsiteY4" fmla="*/ 4183034 h 4615202"/>
              <a:gd name="connsiteX5" fmla="*/ 10864473 w 11296641"/>
              <a:gd name="connsiteY5" fmla="*/ 4615202 h 4615202"/>
              <a:gd name="connsiteX6" fmla="*/ 432168 w 11296641"/>
              <a:gd name="connsiteY6" fmla="*/ 4615202 h 4615202"/>
              <a:gd name="connsiteX7" fmla="*/ 0 w 11296641"/>
              <a:gd name="connsiteY7" fmla="*/ 4183034 h 4615202"/>
              <a:gd name="connsiteX8" fmla="*/ 0 w 11296641"/>
              <a:gd name="connsiteY8" fmla="*/ 432168 h 46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41" h="4615202" fill="none" extrusionOk="0">
                <a:moveTo>
                  <a:pt x="0" y="432168"/>
                </a:moveTo>
                <a:cubicBezTo>
                  <a:pt x="-41353" y="186799"/>
                  <a:pt x="223791" y="24782"/>
                  <a:pt x="432168" y="0"/>
                </a:cubicBezTo>
                <a:cubicBezTo>
                  <a:pt x="5279877" y="130954"/>
                  <a:pt x="8226754" y="43574"/>
                  <a:pt x="10864473" y="0"/>
                </a:cubicBezTo>
                <a:cubicBezTo>
                  <a:pt x="11111956" y="13560"/>
                  <a:pt x="11299604" y="197117"/>
                  <a:pt x="11296641" y="432168"/>
                </a:cubicBezTo>
                <a:cubicBezTo>
                  <a:pt x="11146202" y="972930"/>
                  <a:pt x="11382520" y="2520362"/>
                  <a:pt x="11296641" y="4183034"/>
                </a:cubicBezTo>
                <a:cubicBezTo>
                  <a:pt x="11263221" y="4427202"/>
                  <a:pt x="11094951" y="4609542"/>
                  <a:pt x="10864473" y="4615202"/>
                </a:cubicBezTo>
                <a:cubicBezTo>
                  <a:pt x="6203784" y="4770399"/>
                  <a:pt x="3288497" y="4778222"/>
                  <a:pt x="432168" y="4615202"/>
                </a:cubicBezTo>
                <a:cubicBezTo>
                  <a:pt x="195516" y="4587768"/>
                  <a:pt x="-25658" y="4436696"/>
                  <a:pt x="0" y="4183034"/>
                </a:cubicBezTo>
                <a:cubicBezTo>
                  <a:pt x="64656" y="3379100"/>
                  <a:pt x="-17807" y="1223240"/>
                  <a:pt x="0" y="432168"/>
                </a:cubicBezTo>
                <a:close/>
              </a:path>
              <a:path w="11296641" h="4615202" stroke="0" extrusionOk="0">
                <a:moveTo>
                  <a:pt x="0" y="432168"/>
                </a:moveTo>
                <a:cubicBezTo>
                  <a:pt x="-30652" y="174581"/>
                  <a:pt x="151626" y="15712"/>
                  <a:pt x="432168" y="0"/>
                </a:cubicBezTo>
                <a:cubicBezTo>
                  <a:pt x="1851109" y="132882"/>
                  <a:pt x="5879923" y="-84951"/>
                  <a:pt x="10864473" y="0"/>
                </a:cubicBezTo>
                <a:cubicBezTo>
                  <a:pt x="11080650" y="21976"/>
                  <a:pt x="11292481" y="216483"/>
                  <a:pt x="11296641" y="432168"/>
                </a:cubicBezTo>
                <a:cubicBezTo>
                  <a:pt x="11316828" y="2158141"/>
                  <a:pt x="11449121" y="3412249"/>
                  <a:pt x="11296641" y="4183034"/>
                </a:cubicBezTo>
                <a:cubicBezTo>
                  <a:pt x="11329878" y="4425657"/>
                  <a:pt x="11120416" y="4579676"/>
                  <a:pt x="10864473" y="4615202"/>
                </a:cubicBezTo>
                <a:cubicBezTo>
                  <a:pt x="7048723" y="4702841"/>
                  <a:pt x="5408549" y="4542523"/>
                  <a:pt x="432168" y="4615202"/>
                </a:cubicBezTo>
                <a:cubicBezTo>
                  <a:pt x="189926" y="4581231"/>
                  <a:pt x="-27318" y="4459678"/>
                  <a:pt x="0" y="4183034"/>
                </a:cubicBezTo>
                <a:cubicBezTo>
                  <a:pt x="-38581" y="2680110"/>
                  <a:pt x="63341" y="1219459"/>
                  <a:pt x="0" y="432168"/>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
            <a:extLst>
              <a:ext uri="{FF2B5EF4-FFF2-40B4-BE49-F238E27FC236}">
                <a16:creationId xmlns:a16="http://schemas.microsoft.com/office/drawing/2014/main" id="{5F52DC39-2319-403B-B67C-637B78056A72}"/>
              </a:ext>
            </a:extLst>
          </p:cNvPr>
          <p:cNvPicPr>
            <a:picLocks noChangeAspect="1"/>
          </p:cNvPicPr>
          <p:nvPr/>
        </p:nvPicPr>
        <p:blipFill>
          <a:blip r:embed="rId4"/>
          <a:stretch>
            <a:fillRect/>
          </a:stretch>
        </p:blipFill>
        <p:spPr>
          <a:xfrm>
            <a:off x="1563269" y="-142875"/>
            <a:ext cx="1808813" cy="1622053"/>
          </a:xfrm>
          <a:prstGeom prst="rect">
            <a:avLst/>
          </a:prstGeom>
        </p:spPr>
      </p:pic>
      <p:sp>
        <p:nvSpPr>
          <p:cNvPr id="3" name="TextBox 2">
            <a:extLst>
              <a:ext uri="{FF2B5EF4-FFF2-40B4-BE49-F238E27FC236}">
                <a16:creationId xmlns:a16="http://schemas.microsoft.com/office/drawing/2014/main" id="{92C00AC5-FAA2-4BB4-A404-E7FCF4C977B0}"/>
              </a:ext>
            </a:extLst>
          </p:cNvPr>
          <p:cNvSpPr txBox="1"/>
          <p:nvPr/>
        </p:nvSpPr>
        <p:spPr>
          <a:xfrm>
            <a:off x="800100" y="1752421"/>
            <a:ext cx="10772775" cy="4493538"/>
          </a:xfrm>
          <a:prstGeom prst="rect">
            <a:avLst/>
          </a:prstGeom>
          <a:noFill/>
        </p:spPr>
        <p:txBody>
          <a:bodyPr wrap="square" rtlCol="0">
            <a:spAutoFit/>
          </a:bodyPr>
          <a:lstStyle/>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Đọc đúng từ ngữ, câu, đoạn và toàn bộ bài Cái cầu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đọc diễn cảm phù hợp với lời miêu tả vẻ đẹp bình dị, thân thuộc của những cái cầu cũng như vẻ đẹp của một vùng quê nông thôn yên ả ; thể hiện tình cảm , cảm xúc của bạn nhỏ đối với làng quê, với người thân của mình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thêm về những cây cầu (cầu Hàm Rồng có xe lửa đi qua , cầu tre đung đưa như võng, cầu ao mẹ thường đãi đỗ ,...) vẻ đẹp của những hình ảnh liên tưởng độc đáo ( cầu của nhện , của chim sáo , của kiến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Hiểu nội dung bài thơ: </a:t>
            </a:r>
            <a:r>
              <a:rPr lang="vi-VN" sz="2600" b="1" i="1" dirty="0">
                <a:solidFill>
                  <a:srgbClr val="002060"/>
                </a:solidFill>
                <a:cs typeface="Arial" panose="020B0604020202020204" pitchFamily="34" charset="0"/>
              </a:rPr>
              <a:t>Ca ngợi vẻ đẹp của quê hương , thể hiện tình cảm của bạn nhỏ đối với gia đình , đối với quê hương  </a:t>
            </a:r>
          </a:p>
        </p:txBody>
      </p:sp>
      <p:pic>
        <p:nvPicPr>
          <p:cNvPr id="35" name="Hình ảnh 27" descr="Ảnh có chứa dây xích, sản phẩm kim loại, phụ kiện&#10;&#10;Mô tả được tạo tự động">
            <a:extLst>
              <a:ext uri="{FF2B5EF4-FFF2-40B4-BE49-F238E27FC236}">
                <a16:creationId xmlns:a16="http://schemas.microsoft.com/office/drawing/2014/main" id="{2174172A-6C4F-4BD4-82CE-8C06EEB3FC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9879069" y="-48201"/>
            <a:ext cx="2036200" cy="2388421"/>
          </a:xfrm>
          <a:prstGeom prst="rect">
            <a:avLst/>
          </a:prstGeom>
        </p:spPr>
      </p:pic>
      <p:pic>
        <p:nvPicPr>
          <p:cNvPr id="4" name="Picture 3">
            <a:extLst>
              <a:ext uri="{FF2B5EF4-FFF2-40B4-BE49-F238E27FC236}">
                <a16:creationId xmlns:a16="http://schemas.microsoft.com/office/drawing/2014/main" id="{346566C9-106D-E153-1412-1CCCF407285E}"/>
              </a:ext>
            </a:extLst>
          </p:cNvPr>
          <p:cNvPicPr>
            <a:picLocks noChangeAspect="1"/>
          </p:cNvPicPr>
          <p:nvPr/>
        </p:nvPicPr>
        <p:blipFill>
          <a:blip r:embed="rId7"/>
          <a:stretch>
            <a:fillRect/>
          </a:stretch>
        </p:blipFill>
        <p:spPr>
          <a:xfrm>
            <a:off x="2924251" y="163399"/>
            <a:ext cx="7029297" cy="1140051"/>
          </a:xfrm>
          <a:prstGeom prst="rect">
            <a:avLst/>
          </a:prstGeom>
        </p:spPr>
      </p:pic>
    </p:spTree>
    <p:extLst>
      <p:ext uri="{BB962C8B-B14F-4D97-AF65-F5344CB8AC3E}">
        <p14:creationId xmlns:p14="http://schemas.microsoft.com/office/powerpoint/2010/main" val="259115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093D0-AE9F-5772-7586-A57EC632A381}"/>
              </a:ext>
            </a:extLst>
          </p:cNvPr>
          <p:cNvPicPr>
            <a:picLocks noChangeAspect="1"/>
          </p:cNvPicPr>
          <p:nvPr/>
        </p:nvPicPr>
        <p:blipFill>
          <a:blip r:embed="rId3"/>
          <a:stretch>
            <a:fillRect/>
          </a:stretch>
        </p:blipFill>
        <p:spPr>
          <a:xfrm>
            <a:off x="168267" y="936432"/>
            <a:ext cx="11912616" cy="1518036"/>
          </a:xfrm>
          <a:prstGeom prst="rect">
            <a:avLst/>
          </a:prstGeom>
        </p:spPr>
      </p:pic>
    </p:spTree>
    <p:extLst>
      <p:ext uri="{BB962C8B-B14F-4D97-AF65-F5344CB8AC3E}">
        <p14:creationId xmlns:p14="http://schemas.microsoft.com/office/powerpoint/2010/main" val="102649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1410</Words>
  <Application>Microsoft Office PowerPoint</Application>
  <PresentationFormat>Widescreen</PresentationFormat>
  <Paragraphs>121</Paragraphs>
  <Slides>40</Slides>
  <Notes>13</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40</vt:i4>
      </vt:variant>
    </vt:vector>
  </HeadingPairs>
  <TitlesOfParts>
    <vt:vector size="60" baseType="lpstr">
      <vt:lpstr>微软雅黑</vt:lpstr>
      <vt:lpstr>#9Slide05 Phobia</vt:lpstr>
      <vt:lpstr>#9Slide05 SVNClementine</vt:lpstr>
      <vt:lpstr>Arial</vt:lpstr>
      <vt:lpstr>Calibri</vt:lpstr>
      <vt:lpstr>Calibri </vt:lpstr>
      <vt:lpstr>Calibri Light</vt:lpstr>
      <vt:lpstr>Cambria</vt:lpstr>
      <vt:lpstr>Courier New</vt:lpstr>
      <vt:lpstr>等线</vt:lpstr>
      <vt:lpstr>等线 Light</vt:lpstr>
      <vt:lpstr>DFPOP1-W9</vt:lpstr>
      <vt:lpstr>Segoe UI Black</vt:lpstr>
      <vt:lpstr>Times New Roman</vt:lpstr>
      <vt:lpstr>思源黑体 CN Bold</vt:lpstr>
      <vt:lpstr>Chủ đề Office</vt:lpstr>
      <vt:lpstr>1_Chủ đề Office</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2024-01-04T07:16:10Z</dcterms:created>
  <dcterms:modified xsi:type="dcterms:W3CDTF">2025-04-18T00:54:13Z</dcterms:modified>
</cp:coreProperties>
</file>