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1" r:id="rId4"/>
    <p:sldId id="262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481B-657D-46E0-9E73-A7748D880D1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F52E9-0830-4F78-9364-B93863B37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59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5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3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18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3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8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5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2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8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84C1-16FB-4FE0-B0B6-D9BF3AE4063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4875C-6B1C-4769-93B1-1C8FF59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29.emf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27.png"/><Relationship Id="rId1" Type="http://schemas.microsoft.com/office/2007/relationships/media" Target="../media/media1.mp4"/><Relationship Id="rId11" Type="http://schemas.openxmlformats.org/officeDocument/2006/relationships/image" Target="../media/image38.png"/><Relationship Id="rId5" Type="http://schemas.openxmlformats.org/officeDocument/2006/relationships/image" Target="../media/image2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4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1060662" y="-229335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384457" y="5879335"/>
            <a:ext cx="2069872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591" y="1489733"/>
            <a:ext cx="2627604" cy="10790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3686" y="5306220"/>
            <a:ext cx="5598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: 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Phan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Anh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Dũng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281" y="2449497"/>
            <a:ext cx="9788577" cy="2576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3516" y="4433559"/>
            <a:ext cx="2274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Tiết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 3)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11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文本框 21"/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>
              <a:fillRect/>
            </a:stretch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 rotWithShape="1">
                <a:blip r:embed="rId10"/>
                <a:stretch>
                  <a:fillRect l="-4" t="-71" r="7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/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 rotWithShape="1">
                  <a:blip r:embed="rId11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/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 rotWithShape="1">
                  <a:blip r:embed="rId13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/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 rotWithShape="1">
                  <a:blip r:embed="rId15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40125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 rotWithShape="1">
                <a:blip r:embed="rId10"/>
                <a:stretch>
                  <a:fillRect l="-4" t="-31" r="3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0468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1783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 rotWithShape="1">
                <a:blip r:embed="rId3"/>
                <a:stretch>
                  <a:fillRect l="-3" t="-1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15" t="-53" r="12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 rotWithShape="1">
                <a:blip r:embed="rId5"/>
                <a:stretch>
                  <a:fillRect l="-5" t="-32" r="2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7" t="-5" r="4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 rotWithShape="1">
                <a:blip r:embed="rId5"/>
                <a:stretch>
                  <a:fillRect l="-17" t="-35" r="14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 rotWithShape="1">
                <a:blip r:embed="rId6"/>
                <a:stretch>
                  <a:fillRect l="-7" t="-29" r="4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 rotWithShape="1">
                <a:blip r:embed="rId7"/>
                <a:stretch>
                  <a:fillRect l="-9" t="-5" r="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 rotWithShape="1">
                <a:blip r:embed="rId8"/>
                <a:stretch>
                  <a:fillRect t="-7" r="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5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/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/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 rotWithShape="1">
                <a:blip r:embed="rId3"/>
                <a:stretch>
                  <a:fillRect t="-2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 rotWithShape="1">
                <a:blip r:embed="rId4"/>
                <a:stretch>
                  <a:fillRect l="-5" t="-15" r="2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đú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 rotWithShape="1">
                <a:blip r:embed="rId5"/>
                <a:stretch>
                  <a:fillRect t="-4" r="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162</Words>
  <Application>Microsoft Office PowerPoint</Application>
  <PresentationFormat>Widescreen</PresentationFormat>
  <Paragraphs>58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MS Gothic</vt:lpstr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Cambria Math</vt:lpstr>
      <vt:lpstr>等线</vt:lpstr>
      <vt:lpstr>HP001 5 hàng 1 ô ly</vt:lpstr>
      <vt:lpstr>iCiel Cadena</vt:lpstr>
      <vt:lpstr>MS Mincho</vt:lpstr>
      <vt:lpstr>Open Sans</vt:lpstr>
      <vt:lpstr>SVN-Cookies</vt:lpstr>
      <vt:lpstr>Times New Roman</vt:lpstr>
      <vt:lpstr>Vogue-ExtraBold</vt:lpstr>
      <vt:lpstr>字魂156号-萌趣苏打饼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2025-04-02T00:51:48Z</dcterms:created>
  <dcterms:modified xsi:type="dcterms:W3CDTF">2025-04-02T00:56:33Z</dcterms:modified>
</cp:coreProperties>
</file>