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121E-DE46-41F2-835A-627DE66D3E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F46D-DEC2-4741-8205-BFF7950A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30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0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53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9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4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14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CÂU HỎI, TRẢ LỜI XONG QUAY LẠI RỒI BẤM VÀO HŨ MẬT ĐỂ MẬT ONG ĐẦY LÊN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65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59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3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16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6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9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10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5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19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36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3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1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8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4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C68B-AD01-4F9F-8325-869BDFDD8F66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B8B2-0D36-4C1D-82FD-963B15EA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9.png"/><Relationship Id="rId26" Type="http://schemas.openxmlformats.org/officeDocument/2006/relationships/image" Target="../media/image14.png"/><Relationship Id="rId3" Type="http://schemas.openxmlformats.org/officeDocument/2006/relationships/audio" Target="../media/audio1.wav"/><Relationship Id="rId21" Type="http://schemas.openxmlformats.org/officeDocument/2006/relationships/slide" Target="slide4.xml"/><Relationship Id="rId7" Type="http://schemas.openxmlformats.org/officeDocument/2006/relationships/image" Target="../media/image17.GIF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slide" Target="slide2.xml"/><Relationship Id="rId29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24" Type="http://schemas.openxmlformats.org/officeDocument/2006/relationships/slide" Target="slide6.xml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23" Type="http://schemas.openxmlformats.org/officeDocument/2006/relationships/slide" Target="slide3.xml"/><Relationship Id="rId28" Type="http://schemas.openxmlformats.org/officeDocument/2006/relationships/image" Target="../media/image21.GIF"/><Relationship Id="rId10" Type="http://schemas.microsoft.com/office/2007/relationships/hdphoto" Target="../media/hdphoto2.wdp"/><Relationship Id="rId19" Type="http://schemas.openxmlformats.org/officeDocument/2006/relationships/image" Target="../media/image20.png"/><Relationship Id="rId31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slide" Target="slide5.xml"/><Relationship Id="rId27" Type="http://schemas.openxmlformats.org/officeDocument/2006/relationships/image" Target="../media/image15.GIF"/><Relationship Id="rId30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4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781" y="2017660"/>
            <a:ext cx="7486537" cy="2670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2572" y="5907594"/>
            <a:ext cx="376027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GV: Phan </a:t>
            </a:r>
            <a:r>
              <a:rPr lang="en-US" sz="3200" b="1" dirty="0" err="1" smtClean="0"/>
              <a:t>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Dũng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9147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3" y="397899"/>
            <a:ext cx="2059309" cy="294363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4027587" y="1296939"/>
            <a:ext cx="4550296" cy="390038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72B5CA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5" y="4144443"/>
            <a:ext cx="4912975" cy="27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0" y="3170625"/>
            <a:ext cx="6041624" cy="644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384" y="1959591"/>
            <a:ext cx="482845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5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1938337"/>
            <a:ext cx="10136255" cy="2166938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695575" y="31432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857625" y="23431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915275" y="313372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134475" y="235267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0296525" y="3095625"/>
            <a:ext cx="8001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924804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blipFill rotWithShape="1">
                <a:blip r:embed="rId3"/>
                <a:stretch>
                  <a:fillRect l="-6" t="-33" r="1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blipFill rotWithShape="1">
                <a:blip r:embed="rId4"/>
                <a:stretch>
                  <a:fillRect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blipFill rotWithShape="1">
                <a:blip r:embed="rId5"/>
                <a:stretch>
                  <a:fillRect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blipFill rotWithShape="1">
                <a:blip r:embed="rId6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557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tô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ngôi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sao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6" t="-33" r="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2662237"/>
            <a:ext cx="8205788" cy="33439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24625" y="2238374"/>
            <a:ext cx="3848100" cy="2124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18506" y="635926"/>
                <a:ext cx="10407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927433"/>
              </a:xfrm>
              <a:prstGeom prst="rect">
                <a:avLst/>
              </a:prstGeom>
              <a:blipFill>
                <a:blip r:embed="rId4"/>
                <a:stretch>
                  <a:fillRect l="-1816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blipFill rotWithShape="1">
                <a:blip r:embed="rId5"/>
                <a:stretch>
                  <a:fillRect l="-36" t="-27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blipFill rotWithShape="1">
                <a:blip r:embed="rId6"/>
                <a:stretch>
                  <a:fillRect l="-36" t="-27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blipFill rotWithShape="1">
                <a:blip r:embed="rId7"/>
                <a:stretch>
                  <a:fillRect l="-36" t="-26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blipFill rotWithShape="1">
                <a:blip r:embed="rId8"/>
                <a:stretch>
                  <a:fillRect l="-36" t="-27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ó:</m:t>
                    </m:r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blipFill rotWithShape="1">
                <a:blip r:embed="rId9"/>
                <a:stretch>
                  <a:fillRect l="-10" t="-27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962650" y="2114549"/>
            <a:ext cx="657225" cy="571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46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12781" y="706990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12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blipFill rotWithShape="1">
                <a:blip r:embed="rId3"/>
                <a:stretch>
                  <a:fillRect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8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9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16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blipFill rotWithShape="1">
                <a:blip r:embed="rId4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blipFill rotWithShape="1">
                <a:blip r:embed="rId5"/>
                <a:stretch>
                  <a:fillRect l="-37" t="-29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blipFill rotWithShape="1">
                <a:blip r:embed="rId6"/>
                <a:stretch>
                  <a:fillRect l="-37" t="-30" r="-3045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blipFill rotWithShape="1">
                <a:blip r:embed="rId7"/>
                <a:stretch>
                  <a:fillRect l="-37" t="-30" r="-5721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blipFill rotWithShape="1">
                <a:blip r:embed="rId8"/>
                <a:stretch>
                  <a:fillRect l="-37" t="-30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26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5832" y="788326"/>
            <a:ext cx="224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661987"/>
            <a:ext cx="1838325" cy="79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881" y="1731301"/>
            <a:ext cx="10782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theo nhóm.</a:t>
            </a:r>
          </a:p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chơi bắt đầu từ ô XUẤT PHÁT. Khi đến lượt, người chơi gieo xúc xắc. Đếm số chấm ở mặt trên xúc xắc rồi di chuyển số ô bằng số chấm đó. Nêu phân số chỉ phần đã tô màu của hình tại ô đi đến rồi hái một bông hoa ghi phân số bằng phân số đó.</a:t>
            </a:r>
          </a:p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 chơi kết thúc khi hái được tất cả 5 bông hoa.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2" y="642937"/>
            <a:ext cx="15906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85775"/>
            <a:ext cx="59055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/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200"/>
            <a:r>
              <a:rPr lang="en-US" b="1" kern="0" dirty="0" err="1">
                <a:solidFill>
                  <a:srgbClr val="00B050"/>
                </a:solidFill>
                <a:latin typeface="Arial" panose="020B0604020202020204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 panose="020B0604020202020204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 panose="020B0604020202020204"/>
              </a:rPr>
              <a:t>dò</a:t>
            </a:r>
            <a:endParaRPr lang="en-US" b="1" kern="0" dirty="0">
              <a:solidFill>
                <a:srgbClr val="00B050"/>
              </a:solidFill>
              <a:latin typeface="Arial" panose="020B0604020202020204"/>
            </a:endParaRPr>
          </a:p>
        </p:txBody>
      </p:sp>
      <p:sp>
        <p:nvSpPr>
          <p:cNvPr id="112" name="Google Shape;1114;p39"/>
          <p:cNvSpPr txBox="1"/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3000" indent="-1143000" defTabSz="1219200">
              <a:lnSpc>
                <a:spcPct val="150000"/>
              </a:lnSpc>
              <a:buFontTx/>
              <a:buChar char="-"/>
            </a:pP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Hoàn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thành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các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bài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tập</a:t>
            </a:r>
            <a:endParaRPr lang="en-US" sz="5335" b="1" kern="0" dirty="0">
              <a:solidFill>
                <a:srgbClr val="0070C0"/>
              </a:solidFill>
              <a:latin typeface="Arial" panose="020B0604020202020204"/>
            </a:endParaRPr>
          </a:p>
          <a:p>
            <a:pPr marL="1143000" indent="-1143000" defTabSz="1219200">
              <a:lnSpc>
                <a:spcPct val="150000"/>
              </a:lnSpc>
              <a:buFontTx/>
              <a:buChar char="-"/>
            </a:pP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Chuẩn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bị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bài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tiếp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theo</a:t>
            </a:r>
            <a:endParaRPr lang="en-US" sz="5335" b="1" kern="0" dirty="0">
              <a:solidFill>
                <a:srgbClr val="0070C0"/>
              </a:solidFill>
              <a:latin typeface="Arial" panose="020B0604020202020204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03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/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200"/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Chúc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các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em</a:t>
            </a:r>
            <a:endParaRPr lang="en-US" sz="11735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" panose="02040603050506020204" pitchFamily="18" charset="0"/>
            </a:endParaRPr>
          </a:p>
          <a:p>
            <a:pPr defTabSz="1219200"/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học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tốt</a:t>
            </a:r>
            <a:endParaRPr lang="en-US" sz="11735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68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3" y="250292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>
            <a:fillRect/>
          </a:stretch>
        </p:blipFill>
        <p:spPr bwMode="auto">
          <a:xfrm>
            <a:off x="1429296" y="1219366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>
            <a:fillRect/>
          </a:stretch>
        </p:blipFill>
        <p:spPr bwMode="auto">
          <a:xfrm>
            <a:off x="1429296" y="143911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>
            <a:fillRect/>
          </a:stretch>
        </p:blipFill>
        <p:spPr bwMode="auto">
          <a:xfrm>
            <a:off x="1429296" y="16319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>
            <a:fillRect/>
          </a:stretch>
        </p:blipFill>
        <p:spPr bwMode="auto">
          <a:xfrm>
            <a:off x="1429296" y="182480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>
            <a:fillRect/>
          </a:stretch>
        </p:blipFill>
        <p:spPr bwMode="auto">
          <a:xfrm>
            <a:off x="1429296" y="2017652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>
            <a:fillRect/>
          </a:stretch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l="5985" b="5165"/>
          <a:stretch>
            <a:fillRect/>
          </a:stretch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8183" y="640953"/>
            <a:ext cx="843364" cy="1156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971" y="640196"/>
            <a:ext cx="841321" cy="1158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716" y="640196"/>
            <a:ext cx="841321" cy="1158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461" y="640196"/>
            <a:ext cx="841321" cy="1158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205" y="640196"/>
            <a:ext cx="841321" cy="1158340"/>
          </a:xfrm>
          <a:prstGeom prst="rect">
            <a:avLst/>
          </a:prstGeom>
        </p:spPr>
      </p:pic>
      <p:pic>
        <p:nvPicPr>
          <p:cNvPr id="1028" name="Picture 4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3" y="-347871"/>
            <a:ext cx="3564206" cy="38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183" y="1417143"/>
            <a:ext cx="605385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986" y="2518458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439" y="259123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20" y="2913760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217" y="2253785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77" y="242956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179" y="25701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>
            <a:fillRect/>
          </a:stretch>
        </p:blipFill>
        <p:spPr bwMode="auto">
          <a:xfrm>
            <a:off x="5506692" y="994775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>
            <a:fillRect/>
          </a:stretch>
        </p:blipFill>
        <p:spPr bwMode="auto">
          <a:xfrm>
            <a:off x="5506692" y="121452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>
            <a:fillRect/>
          </a:stretch>
        </p:blipFill>
        <p:spPr bwMode="auto">
          <a:xfrm>
            <a:off x="5506692" y="1407370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>
            <a:fillRect/>
          </a:stretch>
        </p:blipFill>
        <p:spPr bwMode="auto">
          <a:xfrm>
            <a:off x="5506692" y="160021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>
            <a:fillRect/>
          </a:stretch>
        </p:blipFill>
        <p:spPr bwMode="auto">
          <a:xfrm>
            <a:off x="5506692" y="17930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>
            <a:fillRect/>
          </a:stretch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4"/>
          <a:srcRect l="5985" b="5165"/>
          <a:stretch>
            <a:fillRect/>
          </a:stretch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16 NK PowerSkill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9" name="15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2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0" name="14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314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1" name="13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035" y="559499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2" name="12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046" y="5608838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3" name="11 NK PowerSkills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834" y="5622680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4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4090" y="2264940"/>
            <a:ext cx="658425" cy="670618"/>
          </a:xfrm>
          <a:prstGeom prst="rect">
            <a:avLst/>
          </a:prstGeom>
        </p:spPr>
      </p:pic>
      <p:pic>
        <p:nvPicPr>
          <p:cNvPr id="85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9445" y="2170879"/>
            <a:ext cx="658425" cy="670618"/>
          </a:xfrm>
          <a:prstGeom prst="rect">
            <a:avLst/>
          </a:prstGeom>
        </p:spPr>
      </p:pic>
      <p:pic>
        <p:nvPicPr>
          <p:cNvPr id="86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7137" y="2250009"/>
            <a:ext cx="675043" cy="670618"/>
          </a:xfrm>
          <a:prstGeom prst="rect">
            <a:avLst/>
          </a:prstGeom>
        </p:spPr>
      </p:pic>
      <p:pic>
        <p:nvPicPr>
          <p:cNvPr id="87" name="Ghé thăm Fb.com/nkpowerskill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6016" y="2250009"/>
            <a:ext cx="658425" cy="670618"/>
          </a:xfrm>
          <a:prstGeom prst="rect">
            <a:avLst/>
          </a:prstGeom>
        </p:spPr>
      </p:pic>
      <p:pic>
        <p:nvPicPr>
          <p:cNvPr id="88" name="10 NK PowerSkills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8778" y="2242080"/>
            <a:ext cx="664522" cy="670618"/>
          </a:xfrm>
          <a:prstGeom prst="rect">
            <a:avLst/>
          </a:prstGeom>
        </p:spPr>
      </p:pic>
      <p:sp>
        <p:nvSpPr>
          <p:cNvPr id="89" name="Oval 88">
            <a:hlinkClick r:id="rId20" action="ppaction://hlinksldjump"/>
          </p:cNvPr>
          <p:cNvSpPr/>
          <p:nvPr/>
        </p:nvSpPr>
        <p:spPr>
          <a:xfrm>
            <a:off x="10004397" y="327142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0" name="Oval 89">
            <a:hlinkClick r:id="rId21" action="ppaction://hlinksldjump"/>
          </p:cNvPr>
          <p:cNvSpPr/>
          <p:nvPr/>
        </p:nvSpPr>
        <p:spPr>
          <a:xfrm>
            <a:off x="8112803" y="3214938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1" name="Oval 90">
            <a:hlinkClick r:id="rId22" action="ppaction://hlinksldjump"/>
          </p:cNvPr>
          <p:cNvSpPr/>
          <p:nvPr/>
        </p:nvSpPr>
        <p:spPr>
          <a:xfrm>
            <a:off x="6225655" y="319835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2" name="Oval 91">
            <a:hlinkClick r:id="rId23" action="ppaction://hlinksldjump"/>
          </p:cNvPr>
          <p:cNvSpPr/>
          <p:nvPr/>
        </p:nvSpPr>
        <p:spPr>
          <a:xfrm>
            <a:off x="3327170" y="3142313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3" name="Oval 92">
            <a:hlinkClick r:id="rId24" action="ppaction://hlinksldjump"/>
          </p:cNvPr>
          <p:cNvSpPr/>
          <p:nvPr/>
        </p:nvSpPr>
        <p:spPr>
          <a:xfrm>
            <a:off x="1257815" y="316596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55" name="09 NK PowerSkills"/>
          <p:cNvPicPr>
            <a:picLocks noChangeAspect="1"/>
          </p:cNvPicPr>
          <p:nvPr/>
        </p:nvPicPr>
        <p:blipFill>
          <a:blip r:embed="rId2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579" y="416362"/>
            <a:ext cx="843364" cy="1156826"/>
          </a:xfrm>
          <a:prstGeom prst="rect">
            <a:avLst/>
          </a:prstGeom>
        </p:spPr>
      </p:pic>
      <p:pic>
        <p:nvPicPr>
          <p:cNvPr id="57" name="08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367" y="415605"/>
            <a:ext cx="841321" cy="1158340"/>
          </a:xfrm>
          <a:prstGeom prst="rect">
            <a:avLst/>
          </a:prstGeom>
        </p:spPr>
      </p:pic>
      <p:pic>
        <p:nvPicPr>
          <p:cNvPr id="64" name="07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7112" y="415605"/>
            <a:ext cx="841321" cy="1158340"/>
          </a:xfrm>
          <a:prstGeom prst="rect">
            <a:avLst/>
          </a:prstGeom>
        </p:spPr>
      </p:pic>
      <p:pic>
        <p:nvPicPr>
          <p:cNvPr id="72" name="06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857" y="415605"/>
            <a:ext cx="841321" cy="1158340"/>
          </a:xfrm>
          <a:prstGeom prst="rect">
            <a:avLst/>
          </a:prstGeom>
        </p:spPr>
      </p:pic>
      <p:pic>
        <p:nvPicPr>
          <p:cNvPr id="73" name="05 NK PowerSkills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6601" y="415605"/>
            <a:ext cx="841321" cy="1158340"/>
          </a:xfrm>
          <a:prstGeom prst="rect">
            <a:avLst/>
          </a:prstGeom>
        </p:spPr>
      </p:pic>
      <p:pic>
        <p:nvPicPr>
          <p:cNvPr id="1028" name="04 NK PowerSkills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27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02" y="149687"/>
            <a:ext cx="2292382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03 NK PowerSkills"/>
          <p:cNvPicPr>
            <a:picLocks noChangeArrowheads="1"/>
          </p:cNvPicPr>
          <p:nvPr/>
        </p:nvPicPr>
        <p:blipFill>
          <a:blip r:embed="rId28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57524" y="-317954"/>
            <a:ext cx="3528529" cy="3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FFE8"/>
          </a:solidFill>
          <a:ln>
            <a:solidFill>
              <a:srgbClr val="C7F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02 NK PowerSkills" descr="Káº¿t quáº£ hÃ¬nh áº£nh cho feliz bee gif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26" y="285612"/>
            <a:ext cx="7518398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01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28530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31" action="ppaction://hlinksldjump"/>
          </p:cNvPr>
          <p:cNvSpPr/>
          <p:nvPr/>
        </p:nvSpPr>
        <p:spPr>
          <a:xfrm>
            <a:off x="255181" y="138223"/>
            <a:ext cx="1148317" cy="446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-0.00326 0.02662 -0.00652 0.05347 -0.00964 0.08033 C -0.0142 0.12037 -0.00717 0.06783 -0.01316 0.10347 C -0.0142 0.10949 -0.01394 0.11482 -0.0155 0.12037 C -0.01615 0.12269 -0.0172 0.12477 -0.01798 0.12685 C -0.01837 0.13287 -0.01837 0.14514 -0.02032 0.15208 C -0.02097 0.1544 -0.02188 0.15648 -0.02266 0.15857 C -0.02306 0.16065 -0.02332 0.16296 -0.02384 0.16482 C -0.02449 0.16713 -0.02553 0.16898 -0.02631 0.1713 C -0.02722 0.17384 -0.02787 0.17685 -0.02865 0.17963 C -0.02891 0.18195 -0.03217 0.21551 -0.03217 0.22199 C -0.03217 0.23889 -0.03165 0.25579 -0.031 0.27269 C -0.03087 0.27778 -0.03035 0.28264 -0.02983 0.2875 C -0.02957 0.28982 -0.02865 0.29398 -0.02865 0.29398 " pathEditMode="relative" ptsTypes="AAAAAAAAAAAAAAA">
                                      <p:cBhvr>
                                        <p:cTn id="1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29422 L -0.02865 0.29422 C -0.02787 0.2801 -0.02696 0.26597 -0.02631 0.25185 C -0.02605 0.2456 -0.02514 0.21135 -0.02397 0.20093 C -0.02344 0.19653 -0.02227 0.1926 -0.02162 0.1882 C -0.01719 0.16111 -0.02136 0.18102 -0.0168 0.16065 C -0.01407 0.13218 -0.01654 0.14306 -0.01199 0.12685 C -0.0116 0.12269 -0.0112 0.11852 -0.01081 0.11412 C -0.01042 0.11065 -0.0099 0.10718 -0.00964 0.10371 C -0.00912 0.09653 -0.00886 0.08959 -0.00847 0.08241 C -0.00808 0.06065 -0.00795 0.03866 -0.0073 0.0169 C -0.00704 0.0088 -0.00548 0.01065 -0.00248 0.00625 C -0.00118 0.0044 0.00116 2.22222E-6 0.00116 2.22222E-6 " pathEditMode="relative" ptsTypes="AAAAAAAAAAAAA">
                                      <p:cBhvr>
                                        <p:cTn id="1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795 0.02037 -0.0142 0.04329 -0.02384 0.06134 C -0.02488 0.0632 -0.05522 0.12176 -0.06316 0.13102 C -0.06681 0.13542 -0.07032 0.13935 -0.07384 0.14375 C -0.07553 0.14583 -0.07696 0.14815 -0.07866 0.15023 C -0.08178 0.15394 -0.08517 0.15671 -0.08816 0.16065 C -0.09311 0.16736 -0.09714 0.17616 -0.10248 0.18195 C -0.10444 0.18403 -0.10652 0.18588 -0.10834 0.1882 C -0.11485 0.19583 -0.12097 0.20417 -0.12748 0.21157 C -0.13061 0.21505 -0.13399 0.21806 -0.13699 0.22222 C -0.14155 0.22801 -0.14662 0.23333 -0.15001 0.2412 L -0.15834 0.26019 C -0.15964 0.26296 -0.16082 0.26574 -0.16199 0.26875 L -0.16668 0.28148 " pathEditMode="relative" ptsTypes="AAAAAAAAAAAAAAA">
                                      <p:cBhvr>
                                        <p:cTn id="1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287 0.00556 -0.00548 0.01157 -0.00834 0.0169 C -0.0103 0.02037 -0.01889 0.02986 -0.02032 0.03171 C -0.02241 0.03426 -0.0241 0.03773 -0.02631 0.04005 C -0.02853 0.04259 -0.03113 0.04398 -0.03334 0.04653 C -0.03582 0.04907 -0.03816 0.05232 -0.0405 0.05486 C -0.04324 0.05787 -0.04623 0.06019 -0.04884 0.06343 C -0.05379 0.06945 -0.05834 0.07616 -0.06316 0.08241 C -0.06589 0.08611 -0.06876 0.08935 -0.07149 0.09306 C -0.07462 0.09722 -0.07748 0.10255 -0.081 0.10579 C -0.08256 0.10718 -0.08425 0.1081 -0.08582 0.10995 C -0.0879 0.1125 -0.08959 0.11574 -0.09168 0.11829 C -0.09519 0.12292 -0.10248 0.13102 -0.10248 0.13102 C -0.10366 0.1338 -0.10444 0.13727 -0.106 0.13958 C -0.1073 0.14167 -0.10951 0.14144 -0.11069 0.14375 C -0.11238 0.14676 -0.1129 0.15116 -0.11433 0.1544 C -0.13087 0.1912 -0.11069 0.13866 -0.12384 0.17755 C -0.12761 0.18889 -0.1267 0.1831 -0.131 0.19236 C -0.13191 0.19445 -0.13256 0.19676 -0.13334 0.19884 C -0.13451 0.20162 -0.13569 0.2044 -0.13699 0.20718 C -0.14024 0.22454 -0.13451 0.19769 -0.14532 0.22639 C -0.14741 0.23195 -0.14806 0.23472 -0.15118 0.23912 C -0.15353 0.24213 -0.15639 0.24398 -0.15834 0.24745 L -0.16186 0.25394 " pathEditMode="relative" ptsTypes="AAAAAAAAAAAAAAAAAAAAAAAAA">
                                      <p:cBhvr>
                                        <p:cTn id="158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6 7.40741E-6 L -9.375E-6 7.40741E-6 C -0.00326 0.00209 -0.00639 0.00441 -0.00964 0.00626 C -0.0112 0.00718 -0.0129 0.00718 -0.01433 0.00834 C -0.02761 0.01783 -0.01524 0.01297 -0.02865 0.01691 C -0.03568 0.02177 -0.0379 0.02385 -0.04649 0.02732 C -0.05079 0.02917 -0.05521 0.03033 -0.05964 0.03172 C -0.06394 0.0345 -0.06823 0.03774 -0.07266 0.04005 C -0.07579 0.04191 -0.07917 0.0426 -0.08217 0.04445 C -0.08503 0.04607 -0.08764 0.04908 -0.0905 0.0507 C -0.09402 0.05255 -0.09766 0.05325 -0.10131 0.05487 C -0.10964 0.05857 -0.09935 0.05533 -0.10964 0.06135 C -0.11146 0.06251 -0.11355 0.06274 -0.1155 0.06343 C -0.12435 0.07501 -0.11615 0.06598 -0.12514 0.07177 C -0.13152 0.07616 -0.12891 0.07779 -0.13698 0.08033 C -0.14128 0.08172 -0.14571 0.08172 -0.15014 0.08241 C -0.16055 0.08982 -0.15391 0.08566 -0.17032 0.09306 L -0.17032 0.09306 C -0.17266 0.09445 -0.17514 0.09561 -0.17748 0.09723 C -0.17917 0.09839 -0.1806 0.10047 -0.18217 0.1014 C -0.18373 0.10255 -0.18542 0.10279 -0.18698 0.10371 C -0.18933 0.10487 -0.19167 0.10672 -0.19415 0.10788 C -0.19649 0.1088 -0.19896 0.10904 -0.20131 0.10996 C -0.21915 0.11737 -0.20001 0.11181 -0.21797 0.11621 C -0.21915 0.11714 -0.22032 0.11783 -0.22149 0.11853 C -0.22331 0.11945 -0.228 0.12107 -0.22982 0.12269 C -0.23112 0.12385 -0.23217 0.1257 -0.23347 0.12686 C -0.24063 0.13334 -0.24063 0.13149 -0.24649 0.13751 C -0.24779 0.13866 -0.24883 0.14052 -0.25014 0.14167 C -0.25118 0.14283 -0.25248 0.14306 -0.25365 0.14376 C -0.25834 0.147 -0.26172 0.15001 -0.2668 0.15232 C -0.26993 0.15371 -0.27318 0.15464 -0.27631 0.15649 C -0.27865 0.15788 -0.28099 0.15973 -0.28347 0.16089 C -0.29493 0.16598 -0.28972 0.1639 -0.29883 0.16714 C -0.30521 0.18404 -0.29688 0.16366 -0.30482 0.17779 C -0.31277 0.19191 -0.30131 0.17709 -0.31081 0.1882 C -0.3112 0.19052 -0.3112 0.19283 -0.31198 0.19468 C -0.3129 0.19654 -0.31485 0.19677 -0.3155 0.19885 C -0.31693 0.20255 -0.31654 0.20788 -0.31797 0.21158 L -0.32032 0.21783 C -0.32318 0.2382 -0.31941 0.21297 -0.32383 0.23704 C -0.32435 0.23982 -0.32474 0.2426 -0.32514 0.24538 C -0.32553 0.24954 -0.32553 0.25417 -0.32631 0.25811 C -0.3267 0.26066 -0.328 0.26228 -0.32865 0.26459 C -0.3336 0.28195 -0.3254 0.25904 -0.33217 0.27709 C -0.33269 0.2801 -0.33295 0.28288 -0.33347 0.28566 C -0.33438 0.29167 -0.33529 0.29376 -0.33581 0.30047 C -0.33594 0.30255 -0.33581 0.30464 -0.33581 0.30695 " pathEditMode="relative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81 0.30695 L -0.33581 0.30695 C -0.31433 0.25996 -0.33686 0.30394 -0.31212 0.26875 C -0.30522 0.25903 -0.29402 0.24283 -0.28829 0.23704 C -0.28269 0.23125 -0.27748 0.22454 -0.27162 0.21991 C -0.26602 0.21574 -0.26068 0.21065 -0.25495 0.20741 C -0.25248 0.20579 -0.25014 0.20487 -0.24779 0.20301 C -0.2349 0.19352 -0.24584 0.19908 -0.23581 0.19468 C -0.23425 0.19329 -0.23256 0.19213 -0.23113 0.19028 C -0.22943 0.18843 -0.228 0.18565 -0.22631 0.18403 C -0.22527 0.18287 -0.22397 0.18287 -0.22279 0.18195 C -0.2211 0.18056 -0.21954 0.17917 -0.21798 0.17755 C -0.20951 0.16922 -0.21498 0.17269 -0.2073 0.16922 L -0.19779 0.16065 C -0.19272 0.15625 -0.19259 0.15579 -0.18699 0.15232 C -0.18464 0.1507 -0.17982 0.14792 -0.17982 0.14792 C -0.17943 0.14584 -0.17956 0.14329 -0.17865 0.14167 C -0.17774 0.14005 -0.17631 0.14051 -0.17514 0.13959 C -0.16316 0.12894 -0.18139 0.14213 -0.1668 0.13102 C -0.16563 0.1301 -0.16433 0.1301 -0.16316 0.12894 C -0.14936 0.11551 -0.15873 0.12014 -0.14779 0.11621 C -0.14454 0.11274 -0.1418 0.10764 -0.13816 0.10556 C -0.13699 0.10487 -0.13581 0.1044 -0.13464 0.10348 C -0.13061 0.10024 -0.12266 0.09306 -0.12266 0.09306 C -0.12188 0.09074 -0.12136 0.08843 -0.12032 0.08658 C -0.11928 0.08473 -0.11798 0.0838 -0.1168 0.08241 C -0.11511 0.08033 -0.11368 0.07778 -0.11199 0.07593 C -0.11055 0.07431 -0.10873 0.07338 -0.1073 0.07176 C -0.09897 0.0625 -0.10587 0.06737 -0.09897 0.0632 C -0.09727 0.06112 -0.09597 0.05857 -0.09415 0.05695 C -0.07878 0.04329 -0.09884 0.06598 -0.08581 0.0507 C -0.08503 0.04838 -0.08451 0.04584 -0.08347 0.04422 C -0.07696 0.03426 -0.07683 0.03588 -0.06915 0.03357 C -0.06055 0.02616 -0.06719 0.03079 -0.05365 0.02732 C -0.0504 0.02639 -0.04024 0.02223 -0.03816 0.02084 C -0.03308 0.01783 -0.03581 0.01945 -0.02982 0.01667 C -0.02462 0.01065 -0.02253 0.00672 -0.0168 0.00394 C -0.01446 0.00278 -0.00313 0.00047 -0.00131 -0.00023 C 0.00741 -0.00301 -0.0004 -0.00231 0.00833 -0.00231 " pathEditMode="relative" ptsTypes="AAAAAAAAAAAAAAAAAAAAAAAAAAAAAAAAAAAAAAA">
                                      <p:cBhvr>
                                        <p:cTn id="18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556E-6 L -1.25E-6 5.55556E-6 L -0.01315 0.00418 C -0.01993 0.00603 -0.02526 0.00695 -0.03216 0.00834 C -0.03503 0.00973 -0.03763 0.01181 -0.0405 0.01251 C -0.04493 0.0139 -0.04922 0.0139 -0.05365 0.01482 C -0.05638 0.01529 -0.05925 0.01621 -0.06198 0.01691 C -0.08542 0.0308 -0.06315 0.01853 -0.07865 0.02524 C -0.07982 0.02594 -0.08099 0.02686 -0.08216 0.02732 C -0.0862 0.02894 -0.09011 0.03033 -0.09414 0.03172 C -0.09688 0.03242 -0.09974 0.03311 -0.10248 0.03381 C -0.10482 0.0345 -0.10716 0.03519 -0.10964 0.03589 C -0.12995 0.04793 -0.11029 0.03797 -0.13216 0.04445 C -0.13542 0.04538 -0.13854 0.04723 -0.1418 0.04862 C -0.14532 0.05001 -0.14883 0.05163 -0.15248 0.05279 C -0.16472 0.05719 -0.16394 0.05672 -0.17513 0.05927 C -0.19896 0.07617 -0.17396 0.06112 -0.20964 0.06969 C -0.21368 0.07084 -0.21745 0.07501 -0.22149 0.07617 C -0.22826 0.07779 -0.23503 0.07756 -0.2418 0.07825 C -0.24375 0.08033 -0.24558 0.08288 -0.24766 0.0845 C -0.25039 0.08681 -0.25899 0.0882 -0.26081 0.0889 C -0.26459 0.09006 -0.27513 0.09422 -0.27748 0.09515 C -0.28021 0.09793 -0.28269 0.10256 -0.28581 0.10371 C -0.29245 0.10603 -0.29935 0.10487 -0.30599 0.1058 C -0.30951 0.10626 -0.32019 0.10904 -0.32396 0.10996 L -0.33815 0.12061 C -0.34011 0.122 -0.34206 0.12431 -0.34414 0.12478 L -0.35248 0.12686 C -0.36159 0.13496 -0.35625 0.13126 -0.37266 0.13543 C -0.37904 0.13705 -0.38542 0.13844 -0.3918 0.13959 C -0.39571 0.14029 -0.39974 0.14075 -0.40365 0.14168 C -0.41003 0.14353 -0.41628 0.14631 -0.42266 0.14816 C -0.42709 0.14931 -0.43151 0.14931 -0.43581 0.15024 C -0.43946 0.15117 -0.45065 0.15441 -0.45599 0.15649 C -0.45769 0.15719 -0.45925 0.15834 -0.46081 0.15857 C -0.46472 0.15973 -0.46875 0.16019 -0.47266 0.16089 C -0.47331 0.16112 -0.4836 0.16644 -0.48581 0.16714 C -0.48894 0.16806 -0.49219 0.16853 -0.49532 0.16922 C -0.50495 0.17362 -0.49519 0.16945 -0.50964 0.17339 C -0.51159 0.17408 -0.51354 0.17501 -0.51563 0.1757 C -0.51797 0.1764 -0.52032 0.17663 -0.52266 0.17779 C -0.54688 0.18844 -0.51524 0.17686 -0.53581 0.18404 C -0.53815 0.18681 -0.54141 0.1882 -0.54297 0.1926 C -0.55144 0.21529 -0.53659 0.17663 -0.55013 0.20742 C -0.55157 0.21066 -0.55261 0.21436 -0.55365 0.21806 C -0.55586 0.22524 -0.55729 0.23103 -0.55847 0.23913 L -0.56081 0.25603 L -0.56198 0.26459 C -0.56328 0.28728 -0.56146 0.27941 -0.56433 0.29006 " pathEditMode="relative" ptsTypes="AAAAAAAAAAAAAAAAAAAAAAAAAAAAAAAAAAAAAAAAAAAAAAAAA">
                                      <p:cBhvr>
                                        <p:cTn id="1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33 0.29006 L -0.56433 0.29006 C -0.53542 0.27871 -0.50626 0.26922 -0.47748 0.25603 C -0.46199 0.24908 -0.44675 0.24075 -0.431 0.23496 C -0.41811 0.2301 -0.40482 0.22825 -0.3918 0.22431 C -0.37826 0.22038 -0.36472 0.21668 -0.35131 0.21158 C -0.34089 0.20765 -0.33074 0.2014 -0.32032 0.19677 C -0.3116 0.19306 -0.30261 0.19144 -0.29415 0.18635 C -0.27318 0.17362 -0.253 0.15765 -0.2323 0.14399 C -0.22397 0.13844 -0.21576 0.13288 -0.2073 0.12918 C -0.18594 0.11945 -0.16381 0.11598 -0.14298 0.10371 C -0.1418 0.10302 -0.14063 0.10209 -0.13933 0.10163 C -0.13542 0.10001 -0.13139 0.09955 -0.12748 0.09746 C -0.11264 0.0889 -0.09675 0.08404 -0.08347 0.06992 C -0.08139 0.06783 -0.07969 0.06482 -0.07748 0.06344 C -0.06134 0.05279 -0.04519 0.04214 -0.02865 0.03381 C -0.02305 0.03103 -0.01745 0.02894 -0.01199 0.02547 C -0.00782 0.02269 -0.00417 0.01783 -0.00014 0.01482 C 0.00143 0.01367 0.00312 0.01367 0.00468 0.01274 C 0.00637 0.01158 0.00937 0.00857 0.00937 0.00857 " pathEditMode="relative" ptsTypes="AAAAAAAAAAAAAAAAAAAA">
                                      <p:cBhvr>
                                        <p:cTn id="2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3.125E-6 4.07407E-6 C -0.01432 0.00208 -0.02865 0.00301 -0.04297 0.00625 C -0.05599 0.00903 -0.04922 0.00764 -0.06315 0.01042 C -0.08542 0.02245 -0.06419 0.01227 -0.09297 0.02107 C -0.09857 0.02269 -0.10404 0.02546 -0.10964 0.02732 C -0.11471 0.02917 -0.11992 0.02986 -0.125 0.03171 C -0.13268 0.03426 -0.13998 0.03843 -0.14766 0.04005 C -0.1556 0.0419 -0.16354 0.04144 -0.17149 0.04213 C -0.1806 0.04445 -0.18985 0.04514 -0.19883 0.04861 C -0.24518 0.06644 -0.21914 0.06644 -0.26667 0.07824 C -0.27774 0.08102 -0.28893 0.08102 -0.3 0.08241 C -0.34375 0.10718 -0.30846 0.08889 -0.35482 0.10787 C -0.38034 0.11829 -0.38346 0.12245 -0.40833 0.12894 C -0.41862 0.13171 -0.42904 0.13218 -0.43932 0.13542 C -0.53242 0.16343 -0.46198 0.14838 -0.51432 0.15857 C -0.51901 0.16134 -0.5237 0.16482 -0.52865 0.16713 C -0.53294 0.16898 -0.53737 0.16968 -0.54167 0.1713 C -0.5461 0.17315 -0.55039 0.1757 -0.55482 0.17778 C -0.55833 0.17917 -0.56198 0.18009 -0.5655 0.18195 C -0.56758 0.18287 -0.5694 0.18519 -0.57149 0.18611 C -0.57787 0.18889 -0.5957 0.19005 -0.59883 0.19028 C -0.60326 0.19097 -0.60755 0.1919 -0.61198 0.19259 L -0.66784 0.19884 C -0.67344 0.20023 -0.67917 0.2 -0.68451 0.20301 L -0.69167 0.20741 C -0.69284 0.2088 -0.69388 0.21042 -0.69531 0.21157 C -0.69753 0.21343 -0.70235 0.21574 -0.70235 0.21574 C -0.70313 0.21782 -0.70365 0.2206 -0.70482 0.22222 C -0.70573 0.22361 -0.70716 0.22338 -0.70833 0.22431 C -0.71003 0.22546 -0.71159 0.22685 -0.71315 0.22847 C -0.72227 0.23773 -0.7224 0.23796 -0.72865 0.24537 L -0.73333 0.2581 C -0.73412 0.26019 -0.7349 0.2625 -0.73568 0.26435 C -0.73698 0.26736 -0.7375 0.2713 -0.73932 0.27292 C -0.7418 0.27523 -0.74479 0.27431 -0.74766 0.275 C -0.75274 0.27963 -0.75065 0.27917 -0.75352 0.27917 " pathEditMode="relative" ptsTypes="AAAAAAAAAAAAAAAAAAAAAAAAAAAAAAAAAAAAA">
                                      <p:cBhvr>
                                        <p:cTn id="2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352 0.27917 L -0.75352 0.27917 C -0.72071 0.2595 -0.68035 0.23635 -0.65352 0.20926 C -0.65079 0.20649 -0.64831 0.20186 -0.64519 0.2007 C -0.63035 0.19491 -0.61511 0.1926 -0.60001 0.18797 C -0.57813 0.18126 -0.55639 0.17315 -0.53451 0.1669 C -0.50717 0.15903 -0.47983 0.15255 -0.45235 0.14561 C -0.43816 0.14214 -0.42371 0.13936 -0.40951 0.13519 C -0.33842 0.11343 -0.39649 0.12964 -0.31186 0.11181 C -0.24545 0.09792 -0.2892 0.10255 -0.231 0.09908 L -0.20951 0.09075 C -0.18178 0.07917 -0.17514 0.0757 -0.15235 0.06737 C -0.14246 0.06366 -0.13269 0.0595 -0.12266 0.05672 C -0.11186 0.05394 -0.10105 0.05209 -0.0905 0.04839 C -0.08126 0.04514 -0.07227 0.03936 -0.06316 0.03565 C -0.05613 0.03288 -0.04675 0.03102 -0.03933 0.02917 C -0.03621 0.02755 -0.03256 0.02547 -0.02983 0.02292 C -0.02852 0.02176 -0.02761 0.01945 -0.02618 0.01876 C -0.02266 0.01667 -0.01902 0.01598 -0.0155 0.01436 C -0.01316 0.01227 -0.01081 0.00996 -0.00834 0.00811 C -0.00678 0.00695 -0.00509 0.00695 -0.00352 0.00602 C 0.00377 0.00116 -0.00144 0.00186 0.00364 0.00186 " pathEditMode="relative" ptsTypes="AAAAAAAAAAAAAAAAAAAAAA">
                                      <p:cBhvr>
                                        <p:cTn id="2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 ta làm như thế nào?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1390650" y="4108095"/>
            <a:ext cx="9964753" cy="1359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số, phân số nào có mẫu số bé hơn thì phân số đó lớn hơn.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blipFill rotWithShape="1">
                <a:blip r:embed="rId6"/>
                <a:stretch>
                  <a:fillRect l="-6" t="-21" r="4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7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335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Muốn so sánh hai phân số khác mẫu số ta làm như thế nào?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390650" y="4108095"/>
            <a:ext cx="9964753" cy="16164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blipFill rotWithShape="1">
                <a:blip r:embed="rId6"/>
                <a:stretch>
                  <a:fillRect l="-6" t="-21" r="4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7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blipFill rotWithShape="1">
                <a:blip r:embed="rId7"/>
                <a:stretch>
                  <a:fillRect l="-6" t="-20" r="4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: Rounded Corner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8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>
            <a:fillRect/>
          </a:stretch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127221" y="1071635"/>
            <a:ext cx="2592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GB" sz="80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538" y="2245886"/>
            <a:ext cx="7733846" cy="25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4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338</Words>
  <Application>Microsoft Office PowerPoint</Application>
  <PresentationFormat>Widescreen</PresentationFormat>
  <Paragraphs>69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Microsoft YaHei</vt:lpstr>
      <vt:lpstr>SimSun</vt:lpstr>
      <vt:lpstr>#9Slide04 SFU Fenice</vt:lpstr>
      <vt:lpstr>.VnBlack</vt:lpstr>
      <vt:lpstr>Arial</vt:lpstr>
      <vt:lpstr>Bahiana</vt:lpstr>
      <vt:lpstr>Calibri</vt:lpstr>
      <vt:lpstr>Calibri Light</vt:lpstr>
      <vt:lpstr>Cambria</vt:lpstr>
      <vt:lpstr>Cambria Math</vt:lpstr>
      <vt:lpstr>等线</vt:lpstr>
      <vt:lpstr>Didact Gothic</vt:lpstr>
      <vt:lpstr>iCiel Cadena</vt:lpstr>
      <vt:lpstr>Times New Roman</vt:lpstr>
      <vt:lpstr>UTM Cookies</vt:lpstr>
      <vt:lpstr>UTM Staccato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2025-04-02T00:39:05Z</dcterms:created>
  <dcterms:modified xsi:type="dcterms:W3CDTF">2025-04-02T00:41:41Z</dcterms:modified>
</cp:coreProperties>
</file>