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5"/>
  </p:notesMasterIdLst>
  <p:sldIdLst>
    <p:sldId id="331" r:id="rId3"/>
    <p:sldId id="258" r:id="rId4"/>
    <p:sldId id="261" r:id="rId5"/>
    <p:sldId id="262" r:id="rId6"/>
    <p:sldId id="311" r:id="rId7"/>
    <p:sldId id="309" r:id="rId8"/>
    <p:sldId id="313" r:id="rId9"/>
    <p:sldId id="264" r:id="rId10"/>
    <p:sldId id="314" r:id="rId11"/>
    <p:sldId id="315" r:id="rId12"/>
    <p:sldId id="266" r:id="rId13"/>
    <p:sldId id="316" r:id="rId14"/>
    <p:sldId id="317" r:id="rId15"/>
    <p:sldId id="318" r:id="rId16"/>
    <p:sldId id="319" r:id="rId17"/>
    <p:sldId id="320" r:id="rId18"/>
    <p:sldId id="321" r:id="rId19"/>
    <p:sldId id="322" r:id="rId20"/>
    <p:sldId id="269" r:id="rId21"/>
    <p:sldId id="323" r:id="rId22"/>
    <p:sldId id="324" r:id="rId23"/>
    <p:sldId id="3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1" d="100"/>
          <a:sy n="61" d="100"/>
        </p:scale>
        <p:origin x="-102"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49F89-77FB-4133-AA70-49B319CCD7F3}"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E2418-7AAD-4394-8CC6-44B72D96A394}" type="slidenum">
              <a:rPr lang="en-US" smtClean="0"/>
              <a:t>‹#›</a:t>
            </a:fld>
            <a:endParaRPr lang="en-US"/>
          </a:p>
        </p:txBody>
      </p:sp>
    </p:spTree>
    <p:extLst>
      <p:ext uri="{BB962C8B-B14F-4D97-AF65-F5344CB8AC3E}">
        <p14:creationId xmlns:p14="http://schemas.microsoft.com/office/powerpoint/2010/main" val="349049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8DBE3-B01B-49C6-8703-2198AFF2D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53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75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962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941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122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841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909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571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8307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08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801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6933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834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428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Hằng năm trên cả nước có biết bao nhiêu vụ đuối nước thương tâm, đặc biệt là mỗi khi hè về. Để nắm rõ hơn về các nguyên nhân cách phòng tránh  đuối nước, cô và các em cùng đi ttìm hiểu bài học hôm nay. </a:t>
            </a:r>
            <a:endParaRPr lang="zh-CN" altLang="en-US" dirty="0"/>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37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432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78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078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262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43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1A613-B8A6-443A-9C5F-7BCFCB387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061C6F7-436F-4DEF-96F5-197E9A61A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D888ED5-F9A9-49A5-961F-3625C8F4A312}"/>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5" name="Footer Placeholder 4">
            <a:extLst>
              <a:ext uri="{FF2B5EF4-FFF2-40B4-BE49-F238E27FC236}">
                <a16:creationId xmlns:a16="http://schemas.microsoft.com/office/drawing/2014/main" xmlns="" id="{0792DD34-6CD4-4534-B699-1853FC8E8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A408BE-8988-4CC0-B7A4-D78A63D82E81}"/>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105530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3A5E5-D0E9-4D7B-8B9D-E60112D51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437DC0B-9AB1-4002-BE2C-CEDA8F1D9C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8D0DAD-970B-4A86-9D73-5C2A65F4FBE2}"/>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5" name="Footer Placeholder 4">
            <a:extLst>
              <a:ext uri="{FF2B5EF4-FFF2-40B4-BE49-F238E27FC236}">
                <a16:creationId xmlns:a16="http://schemas.microsoft.com/office/drawing/2014/main" xmlns="" id="{D6F05E15-41D0-4864-AF0C-4553249F7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12254A-130F-4AA6-8725-19B858A5571A}"/>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83645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4FDDC0E-6841-4FD5-87FC-F4EC7AF182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752CFF0-7F7F-46CA-962B-C835719A11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A1DA5-61C7-4695-8845-6F32F2EC9F8F}"/>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5" name="Footer Placeholder 4">
            <a:extLst>
              <a:ext uri="{FF2B5EF4-FFF2-40B4-BE49-F238E27FC236}">
                <a16:creationId xmlns:a16="http://schemas.microsoft.com/office/drawing/2014/main" xmlns="" id="{02BCAFDF-20D4-44D7-9025-3E5495C80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9A6A23-EACC-4B46-95A1-838FFAE7731E}"/>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407829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29103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60356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B0D7C5A5-17F6-4C83-A98F-D23F707AA9C9}"/>
              </a:ext>
            </a:extLst>
          </p:cNvPr>
          <p:cNvSpPr/>
          <p:nvPr userDrawn="1"/>
        </p:nvSpPr>
        <p:spPr>
          <a:xfrm>
            <a:off x="472440" y="731520"/>
            <a:ext cx="11247120" cy="566928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270304156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89503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37307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839758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909846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39014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8C841-2A0F-40B1-AD77-EA9008622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E12D1A-93EB-4197-85EC-C0FCB118D4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88995C-25D2-4C60-8360-3BD7737E8A1A}"/>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5" name="Footer Placeholder 4">
            <a:extLst>
              <a:ext uri="{FF2B5EF4-FFF2-40B4-BE49-F238E27FC236}">
                <a16:creationId xmlns:a16="http://schemas.microsoft.com/office/drawing/2014/main" xmlns="" id="{1BB6C90D-F638-474C-9E9C-3E997F90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2A41B7-363D-4080-A83A-E395E3AEBA3B}"/>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3056260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59769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040344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576747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533910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64012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31519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205B3-1D6F-4883-B0ED-95BCE0155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F5B79C-E60F-4D2D-ACB8-B2534F7DC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658929E-A7CE-4672-8179-461059594AF4}"/>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5" name="Footer Placeholder 4">
            <a:extLst>
              <a:ext uri="{FF2B5EF4-FFF2-40B4-BE49-F238E27FC236}">
                <a16:creationId xmlns:a16="http://schemas.microsoft.com/office/drawing/2014/main" xmlns="" id="{1DB5C015-23DC-40C6-9EF2-574964C0C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347807-0523-4D75-B47D-F76AB8C34BFE}"/>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107256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D202DE-731D-4327-990C-088E79981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C558D59-6331-4B69-849E-6637BEC2D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ABD2DB-9C15-4A67-861C-110E79EBA7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1C53DA-9B3F-4DDE-87C6-99D964621700}"/>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6" name="Footer Placeholder 5">
            <a:extLst>
              <a:ext uri="{FF2B5EF4-FFF2-40B4-BE49-F238E27FC236}">
                <a16:creationId xmlns:a16="http://schemas.microsoft.com/office/drawing/2014/main" xmlns="" id="{3A231DE2-5140-49B2-BBAD-D0ACE3F49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CE285C-AA71-4D61-99E3-CE4C25E91E3A}"/>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409366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47097-C093-47B4-B558-1F88258A1F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3EF89E2-B0AE-491E-9984-FB8CC2C88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2D68D41-51EA-4F2B-9356-C8E8BBAAEB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899E76-1C36-4A2D-9B6E-E459B4546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8D5054C-1E69-4B84-8785-99B08A3F2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AC3A405-80CA-4DB3-8DF7-97B2276264B6}"/>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8" name="Footer Placeholder 7">
            <a:extLst>
              <a:ext uri="{FF2B5EF4-FFF2-40B4-BE49-F238E27FC236}">
                <a16:creationId xmlns:a16="http://schemas.microsoft.com/office/drawing/2014/main" xmlns="" id="{211C6022-370F-40F3-9393-EF86D9513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669000C-D23F-4E64-AD53-1B33AA45A087}"/>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357439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74807-A36F-440E-895F-D797443539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648EA8F-AD33-41EC-BCD0-EBF777D85B5E}"/>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4" name="Footer Placeholder 3">
            <a:extLst>
              <a:ext uri="{FF2B5EF4-FFF2-40B4-BE49-F238E27FC236}">
                <a16:creationId xmlns:a16="http://schemas.microsoft.com/office/drawing/2014/main" xmlns="" id="{27541D68-0966-4B4C-B07E-D68DAA3963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C01550D-9CE9-40CE-A280-9C775B980B3E}"/>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278213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D9C480D-2745-4AA5-8AE5-F436D0D0963B}"/>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3" name="Footer Placeholder 2">
            <a:extLst>
              <a:ext uri="{FF2B5EF4-FFF2-40B4-BE49-F238E27FC236}">
                <a16:creationId xmlns:a16="http://schemas.microsoft.com/office/drawing/2014/main" xmlns="" id="{5AD8F734-0FFF-4551-93EC-97757C83F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351FF1C-9316-4219-9DD5-805E5685F655}"/>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193722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57A4A-CCFD-4D01-A3F4-7FDBE9EB3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F89AC8B-687C-4815-ACB2-41EA5F81E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E72C3D3-7851-43EE-9A70-A1974DA55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ED0CA2-5B47-4C5E-B443-936FE956148C}"/>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6" name="Footer Placeholder 5">
            <a:extLst>
              <a:ext uri="{FF2B5EF4-FFF2-40B4-BE49-F238E27FC236}">
                <a16:creationId xmlns:a16="http://schemas.microsoft.com/office/drawing/2014/main" xmlns="" id="{539CD9A8-EA29-421B-8F7A-3107C4C6D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D3AC38E-1FDF-4DBD-A126-3D2948263699}"/>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67115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93D3D-93EC-43B9-A310-717A53DD3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9BE18EF-86CF-40B7-9B3E-7BD7776A4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DCB75D9-387E-43E4-B5A3-BDD6AB6EC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B4220B-9C76-45FB-9819-FC93DAD11A22}"/>
              </a:ext>
            </a:extLst>
          </p:cNvPr>
          <p:cNvSpPr>
            <a:spLocks noGrp="1"/>
          </p:cNvSpPr>
          <p:nvPr>
            <p:ph type="dt" sz="half" idx="10"/>
          </p:nvPr>
        </p:nvSpPr>
        <p:spPr/>
        <p:txBody>
          <a:bodyPr/>
          <a:lstStyle/>
          <a:p>
            <a:fld id="{3F21B9B1-3CF4-4328-9535-BA281BA6F0E0}" type="datetimeFigureOut">
              <a:rPr lang="en-US" smtClean="0"/>
              <a:t>4/6/2025</a:t>
            </a:fld>
            <a:endParaRPr lang="en-US"/>
          </a:p>
        </p:txBody>
      </p:sp>
      <p:sp>
        <p:nvSpPr>
          <p:cNvPr id="6" name="Footer Placeholder 5">
            <a:extLst>
              <a:ext uri="{FF2B5EF4-FFF2-40B4-BE49-F238E27FC236}">
                <a16:creationId xmlns:a16="http://schemas.microsoft.com/office/drawing/2014/main" xmlns="" id="{455445EC-A00D-40EC-B06B-1FEA8F2F1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D0C3B5-7192-4CF3-9AB3-3D82798C46F4}"/>
              </a:ext>
            </a:extLst>
          </p:cNvPr>
          <p:cNvSpPr>
            <a:spLocks noGrp="1"/>
          </p:cNvSpPr>
          <p:nvPr>
            <p:ph type="sldNum" sz="quarter" idx="12"/>
          </p:nvPr>
        </p:nvSpPr>
        <p:spPr/>
        <p:txBody>
          <a:bodyPr/>
          <a:lstStyle/>
          <a:p>
            <a:fld id="{00CB1D28-FF3A-42FC-AD49-43BA98CC8CA3}" type="slidenum">
              <a:rPr lang="en-US" smtClean="0"/>
              <a:t>‹#›</a:t>
            </a:fld>
            <a:endParaRPr lang="en-US"/>
          </a:p>
        </p:txBody>
      </p:sp>
    </p:spTree>
    <p:extLst>
      <p:ext uri="{BB962C8B-B14F-4D97-AF65-F5344CB8AC3E}">
        <p14:creationId xmlns:p14="http://schemas.microsoft.com/office/powerpoint/2010/main" val="198491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1491DA2-D93C-43D6-A5A0-486E2D4FD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974FED-D9F9-414F-8D71-BE6796E02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C7E6C8-77DD-4E1F-B0BD-607085C33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1B9B1-3CF4-4328-9535-BA281BA6F0E0}" type="datetimeFigureOut">
              <a:rPr lang="en-US" smtClean="0"/>
              <a:t>4/6/2025</a:t>
            </a:fld>
            <a:endParaRPr lang="en-US"/>
          </a:p>
        </p:txBody>
      </p:sp>
      <p:sp>
        <p:nvSpPr>
          <p:cNvPr id="5" name="Footer Placeholder 4">
            <a:extLst>
              <a:ext uri="{FF2B5EF4-FFF2-40B4-BE49-F238E27FC236}">
                <a16:creationId xmlns:a16="http://schemas.microsoft.com/office/drawing/2014/main" xmlns="" id="{914FC0BF-F371-4012-A6DA-E0E1463CAA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907B85C-971C-4ABB-92AE-6C4997401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B1D28-FF3A-42FC-AD49-43BA98CC8CA3}" type="slidenum">
              <a:rPr lang="en-US" smtClean="0"/>
              <a:t>‹#›</a:t>
            </a:fld>
            <a:endParaRPr lang="en-US"/>
          </a:p>
        </p:txBody>
      </p:sp>
    </p:spTree>
    <p:extLst>
      <p:ext uri="{BB962C8B-B14F-4D97-AF65-F5344CB8AC3E}">
        <p14:creationId xmlns:p14="http://schemas.microsoft.com/office/powerpoint/2010/main" val="6654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343735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wmf"/><Relationship Id="rId3" Type="http://schemas.openxmlformats.org/officeDocument/2006/relationships/notesSlide" Target="../notesSlides/notesSlide1.xml"/><Relationship Id="rId7" Type="http://schemas.openxmlformats.org/officeDocument/2006/relationships/image" Target="../media/image5.GIF"/><Relationship Id="rId12" Type="http://schemas.openxmlformats.org/officeDocument/2006/relationships/image" Target="../media/image10.jpeg"/><Relationship Id="rId2" Type="http://schemas.openxmlformats.org/officeDocument/2006/relationships/slideLayout" Target="../slideLayouts/slideLayout21.xml"/><Relationship Id="rId16" Type="http://schemas.openxmlformats.org/officeDocument/2006/relationships/image" Target="../media/image14.wmf"/><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png"/><Relationship Id="rId15" Type="http://schemas.openxmlformats.org/officeDocument/2006/relationships/image" Target="../media/image13.wmf"/><Relationship Id="rId10" Type="http://schemas.openxmlformats.org/officeDocument/2006/relationships/image" Target="../media/image8.GIF"/><Relationship Id="rId4" Type="http://schemas.openxmlformats.org/officeDocument/2006/relationships/audio" Target="../media/audio1.wav"/><Relationship Id="rId9" Type="http://schemas.openxmlformats.org/officeDocument/2006/relationships/image" Target="../media/image7.GIF"/><Relationship Id="rId14" Type="http://schemas.openxmlformats.org/officeDocument/2006/relationships/image" Target="../media/image12.w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13757"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4A-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2024-2025</a:t>
            </a: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Khoa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828801" y="2646999"/>
            <a:ext cx="8445969" cy="133445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Bài</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27: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Phòng</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tránh</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đuối</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nước</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Tiết</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1)</a:t>
            </a: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D1C1037-31BA-ED40-515A-F55331ACAA17}"/>
              </a:ext>
            </a:extLst>
          </p:cNvPr>
          <p:cNvPicPr>
            <a:picLocks noChangeAspect="1"/>
          </p:cNvPicPr>
          <p:nvPr/>
        </p:nvPicPr>
        <p:blipFill>
          <a:blip r:embed="rId3"/>
          <a:stretch>
            <a:fillRect/>
          </a:stretch>
        </p:blipFill>
        <p:spPr>
          <a:xfrm>
            <a:off x="842373" y="2258923"/>
            <a:ext cx="4198533" cy="2611028"/>
          </a:xfrm>
          <a:prstGeom prst="rect">
            <a:avLst/>
          </a:prstGeom>
        </p:spPr>
      </p:pic>
      <p:pic>
        <p:nvPicPr>
          <p:cNvPr id="4" name="Picture 3" descr="A red x on a black background&#10;&#10;Description automatically generated">
            <a:extLst>
              <a:ext uri="{FF2B5EF4-FFF2-40B4-BE49-F238E27FC236}">
                <a16:creationId xmlns:a16="http://schemas.microsoft.com/office/drawing/2014/main" xmlns="" id="{CF56C610-D763-3486-812B-7D3141A67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5" name="Rectangle: Rounded Corners 4">
            <a:extLst>
              <a:ext uri="{FF2B5EF4-FFF2-40B4-BE49-F238E27FC236}">
                <a16:creationId xmlns:a16="http://schemas.microsoft.com/office/drawing/2014/main" xmlns="" id="{21D8A18D-C492-CA45-E5F3-CD006A1AAB80}"/>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vào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nơi</a:t>
            </a:r>
            <a:r>
              <a:rPr lang="vi-VN" sz="4400" b="1" kern="0" dirty="0">
                <a:solidFill>
                  <a:srgbClr val="002060"/>
                </a:solidFill>
                <a:latin typeface="Calibri" panose="020F0502020204030204" pitchFamily="34" charset="0"/>
                <a:cs typeface="Calibri" panose="020F0502020204030204" pitchFamily="34" charset="0"/>
              </a:rPr>
              <a:t> nước ngập không thể xác định được đường.</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158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xmlns="" id="{9403B990-F242-F4C1-E1A0-652632D0871A}"/>
              </a:ext>
            </a:extLst>
          </p:cNvPr>
          <p:cNvSpPr/>
          <p:nvPr/>
        </p:nvSpPr>
        <p:spPr>
          <a:xfrm flipH="1">
            <a:off x="1489753" y="904126"/>
            <a:ext cx="8574428" cy="2187753"/>
          </a:xfrm>
          <a:custGeom>
            <a:avLst/>
            <a:gdLst>
              <a:gd name="connsiteX0" fmla="*/ 5451987 w 8574428"/>
              <a:gd name="connsiteY0" fmla="*/ 171 h 2187753"/>
              <a:gd name="connsiteX1" fmla="*/ 4619784 w 8574428"/>
              <a:gd name="connsiteY1" fmla="*/ 14598 h 2187753"/>
              <a:gd name="connsiteX2" fmla="*/ 1047364 w 8574428"/>
              <a:gd name="connsiteY2" fmla="*/ 114729 h 2187753"/>
              <a:gd name="connsiteX3" fmla="*/ 945473 w 8574428"/>
              <a:gd name="connsiteY3" fmla="*/ 1718703 h 2187753"/>
              <a:gd name="connsiteX4" fmla="*/ 2014044 w 8574428"/>
              <a:gd name="connsiteY4" fmla="*/ 1796162 h 2187753"/>
              <a:gd name="connsiteX5" fmla="*/ 2640394 w 8574428"/>
              <a:gd name="connsiteY5" fmla="*/ 1786888 h 2187753"/>
              <a:gd name="connsiteX6" fmla="*/ 2837971 w 8574428"/>
              <a:gd name="connsiteY6" fmla="*/ 2170234 h 2187753"/>
              <a:gd name="connsiteX7" fmla="*/ 2890727 w 8574428"/>
              <a:gd name="connsiteY7" fmla="*/ 2187753 h 2187753"/>
              <a:gd name="connsiteX8" fmla="*/ 4672023 w 8574428"/>
              <a:gd name="connsiteY8" fmla="*/ 1758034 h 2187753"/>
              <a:gd name="connsiteX9" fmla="*/ 8104794 w 8574428"/>
              <a:gd name="connsiteY9" fmla="*/ 1572372 h 2187753"/>
              <a:gd name="connsiteX10" fmla="*/ 8043245 w 8574428"/>
              <a:gd name="connsiteY10" fmla="*/ 246117 h 2187753"/>
              <a:gd name="connsiteX11" fmla="*/ 5451987 w 8574428"/>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4428" h="2187753" fill="none" extrusionOk="0">
                <a:moveTo>
                  <a:pt x="5451987" y="171"/>
                </a:moveTo>
                <a:cubicBezTo>
                  <a:pt x="4966321" y="171"/>
                  <a:pt x="4619783" y="14598"/>
                  <a:pt x="4619784" y="14598"/>
                </a:cubicBezTo>
                <a:cubicBezTo>
                  <a:pt x="4637571" y="-10071"/>
                  <a:pt x="1373443" y="57693"/>
                  <a:pt x="1047364" y="114729"/>
                </a:cubicBezTo>
                <a:cubicBezTo>
                  <a:pt x="31671" y="307709"/>
                  <a:pt x="711014" y="1609882"/>
                  <a:pt x="945473" y="1718703"/>
                </a:cubicBezTo>
                <a:cubicBezTo>
                  <a:pt x="1073149" y="1781222"/>
                  <a:pt x="1520092" y="1798207"/>
                  <a:pt x="2014044" y="1796162"/>
                </a:cubicBezTo>
                <a:cubicBezTo>
                  <a:pt x="2353855" y="1796162"/>
                  <a:pt x="2640394" y="1786888"/>
                  <a:pt x="2640394" y="1786888"/>
                </a:cubicBezTo>
                <a:cubicBezTo>
                  <a:pt x="2641119" y="1761342"/>
                  <a:pt x="2825650" y="2063902"/>
                  <a:pt x="2837971" y="2170234"/>
                </a:cubicBezTo>
                <a:cubicBezTo>
                  <a:pt x="2838400" y="2186066"/>
                  <a:pt x="2859946" y="2187876"/>
                  <a:pt x="2890727" y="2187753"/>
                </a:cubicBezTo>
                <a:cubicBezTo>
                  <a:pt x="3190381" y="2181545"/>
                  <a:pt x="4546913" y="1806517"/>
                  <a:pt x="4672023" y="1758034"/>
                </a:cubicBezTo>
                <a:cubicBezTo>
                  <a:pt x="4829253" y="1784438"/>
                  <a:pt x="7876400" y="1785499"/>
                  <a:pt x="8104794" y="1572372"/>
                </a:cubicBezTo>
                <a:cubicBezTo>
                  <a:pt x="8320213" y="1364422"/>
                  <a:pt x="8625794" y="438574"/>
                  <a:pt x="8043245" y="246117"/>
                </a:cubicBezTo>
                <a:cubicBezTo>
                  <a:pt x="7333748" y="34358"/>
                  <a:pt x="6308703" y="-30300"/>
                  <a:pt x="5451987" y="171"/>
                </a:cubicBezTo>
                <a:close/>
              </a:path>
              <a:path w="8574428" h="2187753" stroke="0" extrusionOk="0">
                <a:moveTo>
                  <a:pt x="5451987" y="171"/>
                </a:moveTo>
                <a:cubicBezTo>
                  <a:pt x="4966320" y="171"/>
                  <a:pt x="4619784" y="14598"/>
                  <a:pt x="4619784" y="14598"/>
                </a:cubicBezTo>
                <a:cubicBezTo>
                  <a:pt x="4664673" y="-42126"/>
                  <a:pt x="1406502" y="97271"/>
                  <a:pt x="1047364" y="114729"/>
                </a:cubicBezTo>
                <a:cubicBezTo>
                  <a:pt x="-6172" y="289994"/>
                  <a:pt x="730357" y="1632236"/>
                  <a:pt x="945473" y="1718703"/>
                </a:cubicBezTo>
                <a:cubicBezTo>
                  <a:pt x="1109097" y="1770337"/>
                  <a:pt x="1546504" y="1742892"/>
                  <a:pt x="2014044" y="1796162"/>
                </a:cubicBezTo>
                <a:cubicBezTo>
                  <a:pt x="2353856" y="1796162"/>
                  <a:pt x="2640393" y="1786888"/>
                  <a:pt x="2640394" y="1786888"/>
                </a:cubicBezTo>
                <a:cubicBezTo>
                  <a:pt x="2637578" y="1789346"/>
                  <a:pt x="2822511" y="2054366"/>
                  <a:pt x="2837971" y="2170234"/>
                </a:cubicBezTo>
                <a:cubicBezTo>
                  <a:pt x="2839093" y="2178866"/>
                  <a:pt x="2857145" y="2184425"/>
                  <a:pt x="2890727" y="2187753"/>
                </a:cubicBezTo>
                <a:cubicBezTo>
                  <a:pt x="3181727" y="2158251"/>
                  <a:pt x="4567553" y="1788555"/>
                  <a:pt x="4672023" y="1758034"/>
                </a:cubicBezTo>
                <a:cubicBezTo>
                  <a:pt x="4817524" y="1676509"/>
                  <a:pt x="7880417" y="1783004"/>
                  <a:pt x="8104794" y="1572372"/>
                </a:cubicBezTo>
                <a:cubicBezTo>
                  <a:pt x="8297226" y="1264243"/>
                  <a:pt x="8567477" y="318193"/>
                  <a:pt x="8043245" y="246117"/>
                </a:cubicBezTo>
                <a:cubicBezTo>
                  <a:pt x="7378122" y="72526"/>
                  <a:pt x="6190782" y="-181986"/>
                  <a:pt x="5451987" y="171"/>
                </a:cubicBezTo>
                <a:close/>
              </a:path>
            </a:pathLst>
          </a:custGeom>
          <a:solidFill>
            <a:schemeClr val="accent6">
              <a:lumMod val="20000"/>
              <a:lumOff val="80000"/>
            </a:schemeClr>
          </a:solidFill>
          <a:ln>
            <a:extLst>
              <a:ext uri="{C807C97D-BFC1-408E-A445-0C87EB9F89A2}">
                <ask:lineSketchStyleProps xmlns:ask="http://schemas.microsoft.com/office/drawing/2018/sketchyshapes" xmln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xmlns="" id="{4606C85E-06DC-6936-93E6-7F3049C1C208}"/>
              </a:ext>
            </a:extLst>
          </p:cNvPr>
          <p:cNvSpPr txBox="1"/>
          <p:nvPr/>
        </p:nvSpPr>
        <p:spPr>
          <a:xfrm>
            <a:off x="1746607" y="1168506"/>
            <a:ext cx="7764492" cy="1323439"/>
          </a:xfrm>
          <a:prstGeom prst="rect">
            <a:avLst/>
          </a:prstGeom>
          <a:noFill/>
        </p:spPr>
        <p:txBody>
          <a:bodyPr wrap="square" rtlCol="0">
            <a:spAutoFit/>
          </a:bodyPr>
          <a:lstStyle/>
          <a:p>
            <a:pPr lvl="0" algn="ctr">
              <a:defRPr/>
            </a:pPr>
            <a:r>
              <a:rPr lang="en-US" sz="4000" b="1" dirty="0">
                <a:solidFill>
                  <a:srgbClr val="002060"/>
                </a:solidFill>
              </a:rPr>
              <a:t>2. </a:t>
            </a:r>
            <a:r>
              <a:rPr lang="vi-VN" sz="4000" b="1" dirty="0">
                <a:solidFill>
                  <a:srgbClr val="002060"/>
                </a:solidFill>
              </a:rPr>
              <a:t>Kể tên các tình huống có nguy cơ đuối nước</a:t>
            </a:r>
            <a:r>
              <a:rPr lang="en-US" sz="4000" b="1" dirty="0">
                <a:solidFill>
                  <a:srgbClr val="002060"/>
                </a:solidFill>
              </a:rPr>
              <a:t> </a:t>
            </a:r>
            <a:r>
              <a:rPr lang="en-US" sz="4000" b="1" dirty="0" err="1">
                <a:solidFill>
                  <a:srgbClr val="002060"/>
                </a:solidFill>
              </a:rPr>
              <a:t>mà</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biết</a:t>
            </a:r>
            <a:endParaRPr kumimoji="0" lang="en-US" sz="4000" b="1" i="0" u="none" strike="noStrike" kern="1200" cap="none" spc="0" normalizeH="0" baseline="0" noProof="0" dirty="0">
              <a:ln>
                <a:noFill/>
              </a:ln>
              <a:solidFill>
                <a:srgbClr val="002060"/>
              </a:solidFill>
              <a:effectLst/>
              <a:uLnTx/>
              <a:uFillTx/>
              <a:latin typeface="Arial"/>
            </a:endParaRPr>
          </a:p>
        </p:txBody>
      </p:sp>
      <p:pic>
        <p:nvPicPr>
          <p:cNvPr id="6" name="图片 12">
            <a:extLst>
              <a:ext uri="{FF2B5EF4-FFF2-40B4-BE49-F238E27FC236}">
                <a16:creationId xmlns:a16="http://schemas.microsoft.com/office/drawing/2014/main" xmlns="" id="{2A0336D4-17C6-4E78-3905-9C40B352566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
        <p:nvSpPr>
          <p:cNvPr id="12" name="Rectangle: Rounded Corners 11">
            <a:extLst>
              <a:ext uri="{FF2B5EF4-FFF2-40B4-BE49-F238E27FC236}">
                <a16:creationId xmlns:a16="http://schemas.microsoft.com/office/drawing/2014/main" xmlns="" id="{87A9BBE2-4E30-B85B-A4E5-D49598CA86E8}"/>
              </a:ext>
            </a:extLst>
          </p:cNvPr>
          <p:cNvSpPr/>
          <p:nvPr/>
        </p:nvSpPr>
        <p:spPr>
          <a:xfrm>
            <a:off x="780835" y="3503488"/>
            <a:ext cx="7191911" cy="2825393"/>
          </a:xfrm>
          <a:custGeom>
            <a:avLst/>
            <a:gdLst>
              <a:gd name="connsiteX0" fmla="*/ 0 w 7191911"/>
              <a:gd name="connsiteY0" fmla="*/ 470908 h 2825393"/>
              <a:gd name="connsiteX1" fmla="*/ 470908 w 7191911"/>
              <a:gd name="connsiteY1" fmla="*/ 0 h 2825393"/>
              <a:gd name="connsiteX2" fmla="*/ 6721003 w 7191911"/>
              <a:gd name="connsiteY2" fmla="*/ 0 h 2825393"/>
              <a:gd name="connsiteX3" fmla="*/ 7191911 w 7191911"/>
              <a:gd name="connsiteY3" fmla="*/ 470908 h 2825393"/>
              <a:gd name="connsiteX4" fmla="*/ 7191911 w 7191911"/>
              <a:gd name="connsiteY4" fmla="*/ 2354485 h 2825393"/>
              <a:gd name="connsiteX5" fmla="*/ 6721003 w 7191911"/>
              <a:gd name="connsiteY5" fmla="*/ 2825393 h 2825393"/>
              <a:gd name="connsiteX6" fmla="*/ 470908 w 7191911"/>
              <a:gd name="connsiteY6" fmla="*/ 2825393 h 2825393"/>
              <a:gd name="connsiteX7" fmla="*/ 0 w 7191911"/>
              <a:gd name="connsiteY7" fmla="*/ 2354485 h 2825393"/>
              <a:gd name="connsiteX8" fmla="*/ 0 w 7191911"/>
              <a:gd name="connsiteY8" fmla="*/ 470908 h 28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1911" h="2825393" fill="none" extrusionOk="0">
                <a:moveTo>
                  <a:pt x="0" y="470908"/>
                </a:moveTo>
                <a:cubicBezTo>
                  <a:pt x="-1393" y="256457"/>
                  <a:pt x="216186" y="-10801"/>
                  <a:pt x="470908" y="0"/>
                </a:cubicBezTo>
                <a:cubicBezTo>
                  <a:pt x="3167436" y="29483"/>
                  <a:pt x="4401337" y="4220"/>
                  <a:pt x="6721003" y="0"/>
                </a:cubicBezTo>
                <a:cubicBezTo>
                  <a:pt x="6991303" y="3852"/>
                  <a:pt x="7182060" y="223617"/>
                  <a:pt x="7191911" y="470908"/>
                </a:cubicBezTo>
                <a:cubicBezTo>
                  <a:pt x="7138755" y="1030594"/>
                  <a:pt x="7081762" y="1854386"/>
                  <a:pt x="7191911" y="2354485"/>
                </a:cubicBezTo>
                <a:cubicBezTo>
                  <a:pt x="7203649" y="2620877"/>
                  <a:pt x="6988801" y="2832346"/>
                  <a:pt x="6721003" y="2825393"/>
                </a:cubicBezTo>
                <a:cubicBezTo>
                  <a:pt x="5277366" y="2859521"/>
                  <a:pt x="3271953" y="2702601"/>
                  <a:pt x="470908" y="2825393"/>
                </a:cubicBezTo>
                <a:cubicBezTo>
                  <a:pt x="202203" y="2842589"/>
                  <a:pt x="-4611" y="2622245"/>
                  <a:pt x="0" y="2354485"/>
                </a:cubicBezTo>
                <a:cubicBezTo>
                  <a:pt x="-53289" y="2064833"/>
                  <a:pt x="140220" y="699441"/>
                  <a:pt x="0" y="470908"/>
                </a:cubicBezTo>
                <a:close/>
              </a:path>
              <a:path w="7191911" h="2825393" stroke="0" extrusionOk="0">
                <a:moveTo>
                  <a:pt x="0" y="470908"/>
                </a:moveTo>
                <a:cubicBezTo>
                  <a:pt x="-8868" y="225928"/>
                  <a:pt x="254824" y="23769"/>
                  <a:pt x="470908" y="0"/>
                </a:cubicBezTo>
                <a:cubicBezTo>
                  <a:pt x="3467176" y="-40312"/>
                  <a:pt x="5736759" y="-70188"/>
                  <a:pt x="6721003" y="0"/>
                </a:cubicBezTo>
                <a:cubicBezTo>
                  <a:pt x="6954212" y="-2528"/>
                  <a:pt x="7214138" y="167683"/>
                  <a:pt x="7191911" y="470908"/>
                </a:cubicBezTo>
                <a:cubicBezTo>
                  <a:pt x="7040227" y="794559"/>
                  <a:pt x="7250400" y="1809840"/>
                  <a:pt x="7191911" y="2354485"/>
                </a:cubicBezTo>
                <a:cubicBezTo>
                  <a:pt x="7190549" y="2630823"/>
                  <a:pt x="6938220" y="2826023"/>
                  <a:pt x="6721003" y="2825393"/>
                </a:cubicBezTo>
                <a:cubicBezTo>
                  <a:pt x="4065660" y="2842744"/>
                  <a:pt x="1132772" y="2948739"/>
                  <a:pt x="470908" y="2825393"/>
                </a:cubicBezTo>
                <a:cubicBezTo>
                  <a:pt x="221194" y="2781772"/>
                  <a:pt x="11649" y="2629108"/>
                  <a:pt x="0" y="2354485"/>
                </a:cubicBezTo>
                <a:cubicBezTo>
                  <a:pt x="49259" y="1502424"/>
                  <a:pt x="-82081" y="773602"/>
                  <a:pt x="0" y="470908"/>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Chơi đùa gần hồ, ao, sông, biển;</a:t>
            </a:r>
          </a:p>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Tập bơi khi không có người giám sát;</a:t>
            </a:r>
            <a:endParaRPr lang="en-US" sz="3600" b="1" kern="0" dirty="0">
              <a:solidFill>
                <a:srgbClr val="00206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defRPr/>
            </a:pPr>
            <a:r>
              <a:rPr lang="en-US" sz="3600" b="1" kern="0" dirty="0" err="1">
                <a:solidFill>
                  <a:srgbClr val="002060"/>
                </a:solidFill>
                <a:latin typeface="Calibri" panose="020F0502020204030204" pitchFamily="34" charset="0"/>
                <a:cs typeface="Calibri" panose="020F0502020204030204" pitchFamily="34" charset="0"/>
              </a:rPr>
              <a:t>Đi</a:t>
            </a:r>
            <a:r>
              <a:rPr lang="en-US" sz="3600" b="1" kern="0" dirty="0">
                <a:solidFill>
                  <a:srgbClr val="002060"/>
                </a:solidFill>
                <a:latin typeface="Calibri" panose="020F0502020204030204" pitchFamily="34" charset="0"/>
                <a:cs typeface="Calibri" panose="020F0502020204030204" pitchFamily="34" charset="0"/>
              </a:rPr>
              <a:t> ở </a:t>
            </a:r>
            <a:r>
              <a:rPr lang="en-US" sz="3600" b="1" kern="0" dirty="0" err="1">
                <a:solidFill>
                  <a:srgbClr val="002060"/>
                </a:solidFill>
                <a:latin typeface="Calibri" panose="020F0502020204030204" pitchFamily="34" charset="0"/>
                <a:cs typeface="Calibri" panose="020F0502020204030204" pitchFamily="34" charset="0"/>
              </a:rPr>
              <a:t>các</a:t>
            </a:r>
            <a:r>
              <a:rPr lang="vi-VN" sz="3600" b="1" kern="0" dirty="0">
                <a:solidFill>
                  <a:srgbClr val="002060"/>
                </a:solidFill>
                <a:latin typeface="Calibri" panose="020F0502020204030204" pitchFamily="34" charset="0"/>
                <a:cs typeface="Calibri" panose="020F0502020204030204" pitchFamily="34" charset="0"/>
              </a:rPr>
              <a:t> khu vực ngập nước khi mưa,...</a:t>
            </a:r>
            <a:endParaRPr kumimoji="0" lang="vi-VN"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3336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12697D-0998-EC48-74DD-2F9F4FE766AE}"/>
              </a:ext>
            </a:extLst>
          </p:cNvPr>
          <p:cNvSpPr txBox="1"/>
          <p:nvPr/>
        </p:nvSpPr>
        <p:spPr>
          <a:xfrm>
            <a:off x="863029" y="380144"/>
            <a:ext cx="10284432" cy="1077218"/>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 </a:t>
            </a: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Việc làm của những người trong hình 2 có ích lợi gì? Vì sao?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06B21336-622A-3F85-349C-FB95E09A8DBD}"/>
              </a:ext>
            </a:extLst>
          </p:cNvPr>
          <p:cNvPicPr>
            <a:picLocks noChangeAspect="1"/>
          </p:cNvPicPr>
          <p:nvPr/>
        </p:nvPicPr>
        <p:blipFill>
          <a:blip r:embed="rId3"/>
          <a:stretch>
            <a:fillRect/>
          </a:stretch>
        </p:blipFill>
        <p:spPr>
          <a:xfrm>
            <a:off x="4091629" y="1015642"/>
            <a:ext cx="5216757" cy="5413031"/>
          </a:xfrm>
          <a:prstGeom prst="rect">
            <a:avLst/>
          </a:prstGeom>
        </p:spPr>
      </p:pic>
      <p:grpSp>
        <p:nvGrpSpPr>
          <p:cNvPr id="5" name="Group 4">
            <a:extLst>
              <a:ext uri="{FF2B5EF4-FFF2-40B4-BE49-F238E27FC236}">
                <a16:creationId xmlns:a16="http://schemas.microsoft.com/office/drawing/2014/main" xmlns="" id="{6F544927-DD58-A757-E849-429430AD6649}"/>
              </a:ext>
            </a:extLst>
          </p:cNvPr>
          <p:cNvGrpSpPr/>
          <p:nvPr/>
        </p:nvGrpSpPr>
        <p:grpSpPr>
          <a:xfrm>
            <a:off x="368372" y="4385163"/>
            <a:ext cx="4278451" cy="2175001"/>
            <a:chOff x="892354" y="3758439"/>
            <a:chExt cx="4278451" cy="2175001"/>
          </a:xfrm>
        </p:grpSpPr>
        <p:pic>
          <p:nvPicPr>
            <p:cNvPr id="7" name="Picture 9">
              <a:extLst>
                <a:ext uri="{FF2B5EF4-FFF2-40B4-BE49-F238E27FC236}">
                  <a16:creationId xmlns:a16="http://schemas.microsoft.com/office/drawing/2014/main" xmlns="" id="{2825CBC2-D184-7B6E-10E1-5B926A195A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xmlns="" id="{9FE65F49-A6CC-F4F0-D650-D80FDD4B76B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811912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xmlns=""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cs typeface="Calibri" panose="020F0502020204030204" pitchFamily="34" charset="0"/>
              </a:rPr>
              <a:t>HS tập trung bơi từ nhỏ và nên tập bơi ở cơ sở trường lớp.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xmlns="" id="{B9C1136D-EC38-3364-93B9-8066116E815E}"/>
              </a:ext>
            </a:extLst>
          </p:cNvPr>
          <p:cNvPicPr>
            <a:picLocks noChangeAspect="1"/>
          </p:cNvPicPr>
          <p:nvPr/>
        </p:nvPicPr>
        <p:blipFill>
          <a:blip r:embed="rId4"/>
          <a:stretch>
            <a:fillRect/>
          </a:stretch>
        </p:blipFill>
        <p:spPr>
          <a:xfrm>
            <a:off x="1330718" y="2220074"/>
            <a:ext cx="3538926" cy="3595099"/>
          </a:xfrm>
          <a:prstGeom prst="rect">
            <a:avLst/>
          </a:prstGeom>
        </p:spPr>
      </p:pic>
    </p:spTree>
    <p:extLst>
      <p:ext uri="{BB962C8B-B14F-4D97-AF65-F5344CB8AC3E}">
        <p14:creationId xmlns:p14="http://schemas.microsoft.com/office/powerpoint/2010/main" val="2959311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xmlns=""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FF0000"/>
                </a:solidFill>
                <a:latin typeface="Calibri" panose="020F0502020204030204" pitchFamily="34" charset="0"/>
                <a:cs typeface="Calibri" panose="020F0502020204030204" pitchFamily="34" charset="0"/>
              </a:rPr>
              <a:t>R</a:t>
            </a:r>
            <a:r>
              <a:rPr lang="vi-VN" sz="4800" b="1" dirty="0">
                <a:solidFill>
                  <a:srgbClr val="FF0000"/>
                </a:solidFill>
                <a:latin typeface="Calibri" panose="020F0502020204030204" pitchFamily="34" charset="0"/>
                <a:cs typeface="Calibri" panose="020F0502020204030204" pitchFamily="34" charset="0"/>
              </a:rPr>
              <a:t>ào kín xung quanh các khu vực ngập nước</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xmlns="" id="{F17229CC-9795-C201-3DE4-43DDEE658112}"/>
              </a:ext>
            </a:extLst>
          </p:cNvPr>
          <p:cNvPicPr>
            <a:picLocks noChangeAspect="1"/>
          </p:cNvPicPr>
          <p:nvPr/>
        </p:nvPicPr>
        <p:blipFill>
          <a:blip r:embed="rId4"/>
          <a:stretch>
            <a:fillRect/>
          </a:stretch>
        </p:blipFill>
        <p:spPr>
          <a:xfrm>
            <a:off x="1516402" y="2188395"/>
            <a:ext cx="3452818" cy="3412037"/>
          </a:xfrm>
          <a:prstGeom prst="rect">
            <a:avLst/>
          </a:prstGeom>
        </p:spPr>
      </p:pic>
    </p:spTree>
    <p:extLst>
      <p:ext uri="{BB962C8B-B14F-4D97-AF65-F5344CB8AC3E}">
        <p14:creationId xmlns:p14="http://schemas.microsoft.com/office/powerpoint/2010/main" val="3929410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xmlns=""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cs typeface="Calibri" panose="020F0502020204030204" pitchFamily="34" charset="0"/>
              </a:rPr>
              <a:t>Đặt biển để cảnh báo mọi người không đi lại gần khu vực nguy hiểm.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xmlns="" id="{91A13A78-4E17-63A8-BD37-735CD01C6187}"/>
              </a:ext>
            </a:extLst>
          </p:cNvPr>
          <p:cNvPicPr>
            <a:picLocks noChangeAspect="1"/>
          </p:cNvPicPr>
          <p:nvPr/>
        </p:nvPicPr>
        <p:blipFill>
          <a:blip r:embed="rId4"/>
          <a:stretch>
            <a:fillRect/>
          </a:stretch>
        </p:blipFill>
        <p:spPr>
          <a:xfrm>
            <a:off x="1340992" y="2239766"/>
            <a:ext cx="3596376" cy="3496477"/>
          </a:xfrm>
          <a:prstGeom prst="rect">
            <a:avLst/>
          </a:prstGeom>
        </p:spPr>
      </p:pic>
    </p:spTree>
    <p:extLst>
      <p:ext uri="{BB962C8B-B14F-4D97-AF65-F5344CB8AC3E}">
        <p14:creationId xmlns:p14="http://schemas.microsoft.com/office/powerpoint/2010/main" val="199719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xmlns=""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cs typeface="Calibri" panose="020F0502020204030204" pitchFamily="34" charset="0"/>
              </a:rPr>
              <a:t>Thực hiện an toàn khi đi đường thủy</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449054E-F873-E34E-2AC0-FBDCCB57A33B}"/>
              </a:ext>
            </a:extLst>
          </p:cNvPr>
          <p:cNvPicPr>
            <a:picLocks noChangeAspect="1"/>
          </p:cNvPicPr>
          <p:nvPr/>
        </p:nvPicPr>
        <p:blipFill>
          <a:blip r:embed="rId3"/>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xmlns="" id="{43DB3378-48D5-DE64-98FD-4245CE463502}"/>
              </a:ext>
            </a:extLst>
          </p:cNvPr>
          <p:cNvPicPr>
            <a:picLocks noChangeAspect="1"/>
          </p:cNvPicPr>
          <p:nvPr/>
        </p:nvPicPr>
        <p:blipFill>
          <a:blip r:embed="rId4"/>
          <a:stretch>
            <a:fillRect/>
          </a:stretch>
        </p:blipFill>
        <p:spPr>
          <a:xfrm>
            <a:off x="1501364" y="2209826"/>
            <a:ext cx="3461053" cy="3366044"/>
          </a:xfrm>
          <a:prstGeom prst="rect">
            <a:avLst/>
          </a:prstGeom>
        </p:spPr>
      </p:pic>
    </p:spTree>
    <p:extLst>
      <p:ext uri="{BB962C8B-B14F-4D97-AF65-F5344CB8AC3E}">
        <p14:creationId xmlns:p14="http://schemas.microsoft.com/office/powerpoint/2010/main" val="3088832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xmlns="" id="{9403B990-F242-F4C1-E1A0-652632D0871A}"/>
              </a:ext>
            </a:extLst>
          </p:cNvPr>
          <p:cNvSpPr/>
          <p:nvPr/>
        </p:nvSpPr>
        <p:spPr>
          <a:xfrm flipH="1">
            <a:off x="832207" y="904126"/>
            <a:ext cx="9231974" cy="2187753"/>
          </a:xfrm>
          <a:custGeom>
            <a:avLst/>
            <a:gdLst>
              <a:gd name="connsiteX0" fmla="*/ 5870083 w 9231974"/>
              <a:gd name="connsiteY0" fmla="*/ 171 h 2187753"/>
              <a:gd name="connsiteX1" fmla="*/ 4974061 w 9231974"/>
              <a:gd name="connsiteY1" fmla="*/ 14598 h 2187753"/>
              <a:gd name="connsiteX2" fmla="*/ 1127684 w 9231974"/>
              <a:gd name="connsiteY2" fmla="*/ 114729 h 2187753"/>
              <a:gd name="connsiteX3" fmla="*/ 1017978 w 9231974"/>
              <a:gd name="connsiteY3" fmla="*/ 1718703 h 2187753"/>
              <a:gd name="connsiteX4" fmla="*/ 2168494 w 9231974"/>
              <a:gd name="connsiteY4" fmla="*/ 1796162 h 2187753"/>
              <a:gd name="connsiteX5" fmla="*/ 2842877 w 9231974"/>
              <a:gd name="connsiteY5" fmla="*/ 1786888 h 2187753"/>
              <a:gd name="connsiteX6" fmla="*/ 3055606 w 9231974"/>
              <a:gd name="connsiteY6" fmla="*/ 2170234 h 2187753"/>
              <a:gd name="connsiteX7" fmla="*/ 3112408 w 9231974"/>
              <a:gd name="connsiteY7" fmla="*/ 2187753 h 2187753"/>
              <a:gd name="connsiteX8" fmla="*/ 5030306 w 9231974"/>
              <a:gd name="connsiteY8" fmla="*/ 1758034 h 2187753"/>
              <a:gd name="connsiteX9" fmla="*/ 8726326 w 9231974"/>
              <a:gd name="connsiteY9" fmla="*/ 1572372 h 2187753"/>
              <a:gd name="connsiteX10" fmla="*/ 8660057 w 9231974"/>
              <a:gd name="connsiteY10" fmla="*/ 246117 h 2187753"/>
              <a:gd name="connsiteX11" fmla="*/ 5870083 w 9231974"/>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1974" h="2187753" fill="none" extrusionOk="0">
                <a:moveTo>
                  <a:pt x="5870083" y="171"/>
                </a:moveTo>
                <a:cubicBezTo>
                  <a:pt x="5347172" y="171"/>
                  <a:pt x="4974060" y="14598"/>
                  <a:pt x="4974061" y="14598"/>
                </a:cubicBezTo>
                <a:cubicBezTo>
                  <a:pt x="4992378" y="-10807"/>
                  <a:pt x="1409576" y="25081"/>
                  <a:pt x="1127684" y="114729"/>
                </a:cubicBezTo>
                <a:cubicBezTo>
                  <a:pt x="26099" y="303792"/>
                  <a:pt x="795784" y="1617432"/>
                  <a:pt x="1017978" y="1718703"/>
                </a:cubicBezTo>
                <a:cubicBezTo>
                  <a:pt x="1111748" y="1778833"/>
                  <a:pt x="1610283" y="1799103"/>
                  <a:pt x="2168494" y="1796162"/>
                </a:cubicBezTo>
                <a:cubicBezTo>
                  <a:pt x="2534365" y="1796162"/>
                  <a:pt x="2842877" y="1786888"/>
                  <a:pt x="2842877" y="1786888"/>
                </a:cubicBezTo>
                <a:cubicBezTo>
                  <a:pt x="2843602" y="1761342"/>
                  <a:pt x="3043285" y="2063902"/>
                  <a:pt x="3055606" y="2170234"/>
                </a:cubicBezTo>
                <a:cubicBezTo>
                  <a:pt x="3055894" y="2184816"/>
                  <a:pt x="3078350" y="2187852"/>
                  <a:pt x="3112408" y="2187753"/>
                </a:cubicBezTo>
                <a:cubicBezTo>
                  <a:pt x="3447695" y="2174275"/>
                  <a:pt x="4896178" y="1806629"/>
                  <a:pt x="5030306" y="1758034"/>
                </a:cubicBezTo>
                <a:cubicBezTo>
                  <a:pt x="5192280" y="1772216"/>
                  <a:pt x="8472197" y="1774946"/>
                  <a:pt x="8726326" y="1572372"/>
                </a:cubicBezTo>
                <a:cubicBezTo>
                  <a:pt x="8959079" y="1430596"/>
                  <a:pt x="9340940" y="456616"/>
                  <a:pt x="8660057" y="246117"/>
                </a:cubicBezTo>
                <a:cubicBezTo>
                  <a:pt x="7916327" y="35133"/>
                  <a:pt x="6896494" y="-85731"/>
                  <a:pt x="5870083" y="171"/>
                </a:cubicBezTo>
                <a:close/>
              </a:path>
              <a:path w="9231974" h="2187753" stroke="0" extrusionOk="0">
                <a:moveTo>
                  <a:pt x="5870083" y="171"/>
                </a:moveTo>
                <a:cubicBezTo>
                  <a:pt x="5347171" y="171"/>
                  <a:pt x="4974061" y="14598"/>
                  <a:pt x="4974061" y="14598"/>
                </a:cubicBezTo>
                <a:cubicBezTo>
                  <a:pt x="5026213" y="-51304"/>
                  <a:pt x="1527378" y="118192"/>
                  <a:pt x="1127684" y="114729"/>
                </a:cubicBezTo>
                <a:cubicBezTo>
                  <a:pt x="-48510" y="321175"/>
                  <a:pt x="788419" y="1635711"/>
                  <a:pt x="1017978" y="1718703"/>
                </a:cubicBezTo>
                <a:cubicBezTo>
                  <a:pt x="1241769" y="1741253"/>
                  <a:pt x="1656551" y="1729019"/>
                  <a:pt x="2168494" y="1796162"/>
                </a:cubicBezTo>
                <a:cubicBezTo>
                  <a:pt x="2534366" y="1796162"/>
                  <a:pt x="2842876" y="1786888"/>
                  <a:pt x="2842877" y="1786888"/>
                </a:cubicBezTo>
                <a:cubicBezTo>
                  <a:pt x="2840061" y="1789346"/>
                  <a:pt x="3040146" y="2054366"/>
                  <a:pt x="3055606" y="2170234"/>
                </a:cubicBezTo>
                <a:cubicBezTo>
                  <a:pt x="3057054" y="2177881"/>
                  <a:pt x="3075914" y="2186193"/>
                  <a:pt x="3112408" y="2187753"/>
                </a:cubicBezTo>
                <a:cubicBezTo>
                  <a:pt x="3423593" y="2177581"/>
                  <a:pt x="4923543" y="1784318"/>
                  <a:pt x="5030306" y="1758034"/>
                </a:cubicBezTo>
                <a:cubicBezTo>
                  <a:pt x="5177967" y="1693622"/>
                  <a:pt x="8487333" y="1786442"/>
                  <a:pt x="8726326" y="1572372"/>
                </a:cubicBezTo>
                <a:cubicBezTo>
                  <a:pt x="8935361" y="1264607"/>
                  <a:pt x="9230242" y="403316"/>
                  <a:pt x="8660057" y="246117"/>
                </a:cubicBezTo>
                <a:cubicBezTo>
                  <a:pt x="7945546" y="73803"/>
                  <a:pt x="6673693" y="-170432"/>
                  <a:pt x="5870083" y="171"/>
                </a:cubicBezTo>
                <a:close/>
              </a:path>
            </a:pathLst>
          </a:custGeom>
          <a:solidFill>
            <a:schemeClr val="accent6">
              <a:lumMod val="20000"/>
              <a:lumOff val="80000"/>
            </a:schemeClr>
          </a:solidFill>
          <a:ln>
            <a:extLst>
              <a:ext uri="{C807C97D-BFC1-408E-A445-0C87EB9F89A2}">
                <ask:lineSketchStyleProps xmlns:ask="http://schemas.microsoft.com/office/drawing/2018/sketchyshapes" xmln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xmlns="" id="{4606C85E-06DC-6936-93E6-7F3049C1C208}"/>
              </a:ext>
            </a:extLst>
          </p:cNvPr>
          <p:cNvSpPr txBox="1"/>
          <p:nvPr/>
        </p:nvSpPr>
        <p:spPr>
          <a:xfrm>
            <a:off x="1151172" y="1168506"/>
            <a:ext cx="8359927" cy="1323439"/>
          </a:xfrm>
          <a:prstGeom prst="rect">
            <a:avLst/>
          </a:prstGeom>
          <a:noFill/>
        </p:spPr>
        <p:txBody>
          <a:bodyPr wrap="square" rtlCol="0">
            <a:spAutoFit/>
          </a:bodyPr>
          <a:lstStyle/>
          <a:p>
            <a:pPr lvl="0" algn="ctr">
              <a:defRPr/>
            </a:pPr>
            <a:r>
              <a:rPr lang="en-US" sz="4000" b="1" dirty="0">
                <a:solidFill>
                  <a:srgbClr val="002060"/>
                </a:solidFill>
              </a:rPr>
              <a:t>4. </a:t>
            </a:r>
            <a:r>
              <a:rPr lang="vi-VN" sz="4000" b="1" dirty="0">
                <a:solidFill>
                  <a:srgbClr val="002060"/>
                </a:solidFill>
              </a:rPr>
              <a:t>Kể tên những việc làm khác để phòng tránh đuối nước.</a:t>
            </a:r>
            <a:endParaRPr kumimoji="0" lang="en-US" sz="4000" b="1" i="0" u="none" strike="noStrike" kern="1200" cap="none" spc="0" normalizeH="0" baseline="0" noProof="0" dirty="0">
              <a:ln>
                <a:noFill/>
              </a:ln>
              <a:solidFill>
                <a:srgbClr val="002060"/>
              </a:solidFill>
              <a:effectLst/>
              <a:uLnTx/>
              <a:uFillTx/>
              <a:latin typeface="Arial"/>
              <a:cs typeface="+mn-cs"/>
            </a:endParaRPr>
          </a:p>
        </p:txBody>
      </p:sp>
      <p:pic>
        <p:nvPicPr>
          <p:cNvPr id="6" name="图片 12">
            <a:extLst>
              <a:ext uri="{FF2B5EF4-FFF2-40B4-BE49-F238E27FC236}">
                <a16:creationId xmlns:a16="http://schemas.microsoft.com/office/drawing/2014/main" xmlns="" id="{2A0336D4-17C6-4E78-3905-9C40B352566F}"/>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Tree>
    <p:extLst>
      <p:ext uri="{BB962C8B-B14F-4D97-AF65-F5344CB8AC3E}">
        <p14:creationId xmlns:p14="http://schemas.microsoft.com/office/powerpoint/2010/main" val="287021810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2FC17BE-E4D9-9094-9DF0-9559EE0E1A4D}"/>
              </a:ext>
            </a:extLst>
          </p:cNvPr>
          <p:cNvPicPr>
            <a:picLocks noChangeAspect="1"/>
          </p:cNvPicPr>
          <p:nvPr/>
        </p:nvPicPr>
        <p:blipFill>
          <a:blip r:embed="rId2"/>
          <a:stretch>
            <a:fillRect/>
          </a:stretch>
        </p:blipFill>
        <p:spPr>
          <a:xfrm>
            <a:off x="0" y="0"/>
            <a:ext cx="6849626" cy="6858000"/>
          </a:xfrm>
          <a:prstGeom prst="rect">
            <a:avLst/>
          </a:prstGeom>
        </p:spPr>
      </p:pic>
      <p:pic>
        <p:nvPicPr>
          <p:cNvPr id="5" name="Picture 4">
            <a:extLst>
              <a:ext uri="{FF2B5EF4-FFF2-40B4-BE49-F238E27FC236}">
                <a16:creationId xmlns:a16="http://schemas.microsoft.com/office/drawing/2014/main" xmlns="" id="{3BB6A1B2-17A2-6918-13C9-807BB774E7DA}"/>
              </a:ext>
            </a:extLst>
          </p:cNvPr>
          <p:cNvPicPr>
            <a:picLocks noChangeAspect="1"/>
          </p:cNvPicPr>
          <p:nvPr/>
        </p:nvPicPr>
        <p:blipFill>
          <a:blip r:embed="rId3"/>
          <a:stretch>
            <a:fillRect/>
          </a:stretch>
        </p:blipFill>
        <p:spPr>
          <a:xfrm>
            <a:off x="6750121" y="0"/>
            <a:ext cx="5441880" cy="6858000"/>
          </a:xfrm>
          <a:prstGeom prst="rect">
            <a:avLst/>
          </a:prstGeom>
        </p:spPr>
      </p:pic>
    </p:spTree>
    <p:extLst>
      <p:ext uri="{BB962C8B-B14F-4D97-AF65-F5344CB8AC3E}">
        <p14:creationId xmlns:p14="http://schemas.microsoft.com/office/powerpoint/2010/main" val="2181167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7C9E4F-494A-A367-B10F-07F56DC7A3A3}"/>
              </a:ext>
            </a:extLst>
          </p:cNvPr>
          <p:cNvSpPr txBox="1"/>
          <p:nvPr/>
        </p:nvSpPr>
        <p:spPr>
          <a:xfrm>
            <a:off x="821933" y="708917"/>
            <a:ext cx="10325528" cy="2062103"/>
          </a:xfrm>
          <a:prstGeom prst="rect">
            <a:avLst/>
          </a:prstGeom>
          <a:noFill/>
        </p:spPr>
        <p:txBody>
          <a:bodyPr wrap="square" rtlCol="0">
            <a:spAutoFit/>
          </a:bodyPr>
          <a:lstStyle/>
          <a:p>
            <a:pPr algn="just"/>
            <a:r>
              <a:rPr lang="nl-NL" sz="3200" b="1" i="1" dirty="0">
                <a:effectLst/>
                <a:latin typeface="Cambria" panose="02040503050406030204" pitchFamily="18" charset="0"/>
                <a:ea typeface="Cambria" panose="02040503050406030204" pitchFamily="18" charset="0"/>
                <a:cs typeface="Times New Roman" panose="02020603050405020304" pitchFamily="18" charset="0"/>
              </a:rPr>
              <a:t>Hiện tượng đuối nước xảy ra khi phổi, khí quản của người bị nước tràn vào khiến cơ quan hồ hấp bị tắc, dẫn đến khó thở, cơ thể thiếu ô-xi. Nếu không được cấp cứu kịp thời sẽ bị nguy hại đến tính mạng.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028" name="Picture 4" descr="Liên tiếp các ca nhập viện do đuối nước, chuyên gia chỉ cách thoát hiểm cho  trẻ trong mùa mưa bão">
            <a:extLst>
              <a:ext uri="{FF2B5EF4-FFF2-40B4-BE49-F238E27FC236}">
                <a16:creationId xmlns:a16="http://schemas.microsoft.com/office/drawing/2014/main" xmlns="" id="{CCFB0864-6A6D-6F9C-C5C2-D22E8E114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587" y="2821591"/>
            <a:ext cx="6308332" cy="350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0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F500DBE6-6F84-F44E-B652-67A630A74D87}"/>
              </a:ext>
            </a:extLst>
          </p:cNvPr>
          <p:cNvSpPr/>
          <p:nvPr/>
        </p:nvSpPr>
        <p:spPr>
          <a:xfrm>
            <a:off x="1624084" y="1569493"/>
            <a:ext cx="9280477" cy="4012442"/>
          </a:xfrm>
          <a:prstGeom prst="roundRect">
            <a:avLst/>
          </a:prstGeom>
          <a:solidFill>
            <a:schemeClr val="bg1"/>
          </a:solidFill>
          <a:ln w="31750">
            <a:noFill/>
          </a:ln>
          <a:effectLst>
            <a:outerShdw blurRad="76200" dist="152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panose="020F0502020204030204"/>
              <a:cs typeface="+mn-cs"/>
            </a:endParaRPr>
          </a:p>
        </p:txBody>
      </p:sp>
      <p:pic>
        <p:nvPicPr>
          <p:cNvPr id="8" name="图片 7">
            <a:extLst>
              <a:ext uri="{FF2B5EF4-FFF2-40B4-BE49-F238E27FC236}">
                <a16:creationId xmlns:a16="http://schemas.microsoft.com/office/drawing/2014/main" xmlns="" id="{6F3D2CAE-173A-FD45-9953-9420E4B5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2752" y="353550"/>
            <a:ext cx="2382551" cy="2382551"/>
          </a:xfrm>
          <a:prstGeom prst="rect">
            <a:avLst/>
          </a:prstGeom>
        </p:spPr>
      </p:pic>
      <p:pic>
        <p:nvPicPr>
          <p:cNvPr id="11" name="图片 10">
            <a:extLst>
              <a:ext uri="{FF2B5EF4-FFF2-40B4-BE49-F238E27FC236}">
                <a16:creationId xmlns:a16="http://schemas.microsoft.com/office/drawing/2014/main" xmlns="" id="{72B44E09-0EDA-F343-87CB-01146AE155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444" y="3746399"/>
            <a:ext cx="3603023" cy="3896436"/>
          </a:xfrm>
          <a:prstGeom prst="rect">
            <a:avLst/>
          </a:prstGeom>
        </p:spPr>
      </p:pic>
      <p:pic>
        <p:nvPicPr>
          <p:cNvPr id="5" name="Picture 4">
            <a:extLst>
              <a:ext uri="{FF2B5EF4-FFF2-40B4-BE49-F238E27FC236}">
                <a16:creationId xmlns:a16="http://schemas.microsoft.com/office/drawing/2014/main" xmlns="" id="{447F984F-2841-0A3D-E56A-A93CFBE73604}"/>
              </a:ext>
            </a:extLst>
          </p:cNvPr>
          <p:cNvPicPr>
            <a:picLocks noChangeAspect="1"/>
          </p:cNvPicPr>
          <p:nvPr/>
        </p:nvPicPr>
        <p:blipFill>
          <a:blip r:embed="rId5"/>
          <a:stretch>
            <a:fillRect/>
          </a:stretch>
        </p:blipFill>
        <p:spPr>
          <a:xfrm>
            <a:off x="4540225" y="535641"/>
            <a:ext cx="3511600" cy="1024217"/>
          </a:xfrm>
          <a:prstGeom prst="rect">
            <a:avLst/>
          </a:prstGeom>
        </p:spPr>
      </p:pic>
      <p:sp>
        <p:nvSpPr>
          <p:cNvPr id="6" name="TextBox 5">
            <a:extLst>
              <a:ext uri="{FF2B5EF4-FFF2-40B4-BE49-F238E27FC236}">
                <a16:creationId xmlns:a16="http://schemas.microsoft.com/office/drawing/2014/main" xmlns="" id="{7DA326D8-F717-C232-9BF8-7F64B346AC23}"/>
              </a:ext>
            </a:extLst>
          </p:cNvPr>
          <p:cNvSpPr txBox="1"/>
          <p:nvPr/>
        </p:nvSpPr>
        <p:spPr>
          <a:xfrm>
            <a:off x="2449356" y="1779124"/>
            <a:ext cx="7589994"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Nêu được những việc nên và không nên làm để phòng tránh đuối nước.</a:t>
            </a:r>
            <a:endParaRPr kumimoji="0" lang="en-US" sz="24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 name="Google Shape;605;p27">
            <a:extLst>
              <a:ext uri="{FF2B5EF4-FFF2-40B4-BE49-F238E27FC236}">
                <a16:creationId xmlns:a16="http://schemas.microsoft.com/office/drawing/2014/main" xmlns="" id="{A4C8A172-3528-1BBA-91E8-ADBBF5DF168A}"/>
              </a:ext>
            </a:extLst>
          </p:cNvPr>
          <p:cNvGrpSpPr/>
          <p:nvPr/>
        </p:nvGrpSpPr>
        <p:grpSpPr>
          <a:xfrm rot="21254729" flipH="1">
            <a:off x="1755712" y="1726852"/>
            <a:ext cx="451339" cy="622269"/>
            <a:chOff x="10334852" y="2548724"/>
            <a:chExt cx="1076956" cy="1931726"/>
          </a:xfrm>
        </p:grpSpPr>
        <p:sp>
          <p:nvSpPr>
            <p:cNvPr id="10" name="Google Shape;606;p27">
              <a:extLst>
                <a:ext uri="{FF2B5EF4-FFF2-40B4-BE49-F238E27FC236}">
                  <a16:creationId xmlns:a16="http://schemas.microsoft.com/office/drawing/2014/main" xmlns="" id="{9DDDB744-B367-4AEA-CFFD-3B8FC4B9BF11}"/>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 name="Google Shape;607;p27">
              <a:extLst>
                <a:ext uri="{FF2B5EF4-FFF2-40B4-BE49-F238E27FC236}">
                  <a16:creationId xmlns:a16="http://schemas.microsoft.com/office/drawing/2014/main" xmlns="" id="{4A2AEC8A-B46B-02C8-0F6D-F3E725D4CDC3}"/>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 name="Google Shape;608;p27">
              <a:extLst>
                <a:ext uri="{FF2B5EF4-FFF2-40B4-BE49-F238E27FC236}">
                  <a16:creationId xmlns:a16="http://schemas.microsoft.com/office/drawing/2014/main" xmlns="" id="{CF0774D3-3C9B-3E57-05E4-A04AC07116A3}"/>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4" name="Google Shape;609;p27">
              <a:extLst>
                <a:ext uri="{FF2B5EF4-FFF2-40B4-BE49-F238E27FC236}">
                  <a16:creationId xmlns:a16="http://schemas.microsoft.com/office/drawing/2014/main" xmlns="" id="{6E28EF82-C72D-18D0-882B-4A3371DA0EFD}"/>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610;p27">
              <a:extLst>
                <a:ext uri="{FF2B5EF4-FFF2-40B4-BE49-F238E27FC236}">
                  <a16:creationId xmlns:a16="http://schemas.microsoft.com/office/drawing/2014/main" xmlns="" id="{954FF1F4-1912-C01E-DF2C-D831F43EA584}"/>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611;p27">
              <a:extLst>
                <a:ext uri="{FF2B5EF4-FFF2-40B4-BE49-F238E27FC236}">
                  <a16:creationId xmlns:a16="http://schemas.microsoft.com/office/drawing/2014/main" xmlns="" id="{4DE05E0B-BC3C-9EC6-812B-DA6D84461C80}"/>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612;p27">
              <a:extLst>
                <a:ext uri="{FF2B5EF4-FFF2-40B4-BE49-F238E27FC236}">
                  <a16:creationId xmlns:a16="http://schemas.microsoft.com/office/drawing/2014/main" xmlns="" id="{5524E71C-1E1D-DF71-7B7A-557EED1D8F79}"/>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613;p27">
              <a:extLst>
                <a:ext uri="{FF2B5EF4-FFF2-40B4-BE49-F238E27FC236}">
                  <a16:creationId xmlns:a16="http://schemas.microsoft.com/office/drawing/2014/main" xmlns="" id="{6CE40763-8BF7-AED2-467D-1AC77AAE1575}"/>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614;p27">
              <a:extLst>
                <a:ext uri="{FF2B5EF4-FFF2-40B4-BE49-F238E27FC236}">
                  <a16:creationId xmlns:a16="http://schemas.microsoft.com/office/drawing/2014/main" xmlns="" id="{48445CBE-B0C4-CEF3-78F0-249A85AFF821}"/>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615;p27">
              <a:extLst>
                <a:ext uri="{FF2B5EF4-FFF2-40B4-BE49-F238E27FC236}">
                  <a16:creationId xmlns:a16="http://schemas.microsoft.com/office/drawing/2014/main" xmlns="" id="{4FB0FA2E-79AD-45C6-DDE0-47EDD6F8FA0B}"/>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616;p27">
              <a:extLst>
                <a:ext uri="{FF2B5EF4-FFF2-40B4-BE49-F238E27FC236}">
                  <a16:creationId xmlns:a16="http://schemas.microsoft.com/office/drawing/2014/main" xmlns="" id="{430F2CA3-9337-F614-A9E4-976CA5A6BF24}"/>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617;p27">
              <a:extLst>
                <a:ext uri="{FF2B5EF4-FFF2-40B4-BE49-F238E27FC236}">
                  <a16:creationId xmlns:a16="http://schemas.microsoft.com/office/drawing/2014/main" xmlns="" id="{5DB53390-2C47-2828-3A1C-12F7DE7D58E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618;p27">
              <a:extLst>
                <a:ext uri="{FF2B5EF4-FFF2-40B4-BE49-F238E27FC236}">
                  <a16:creationId xmlns:a16="http://schemas.microsoft.com/office/drawing/2014/main" xmlns="" id="{CB53EAE0-9E9D-249A-D237-5F8E5E683F72}"/>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619;p27">
              <a:extLst>
                <a:ext uri="{FF2B5EF4-FFF2-40B4-BE49-F238E27FC236}">
                  <a16:creationId xmlns:a16="http://schemas.microsoft.com/office/drawing/2014/main" xmlns="" id="{B8676583-201A-48C8-FC22-8825CB7C0B35}"/>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620;p27">
              <a:extLst>
                <a:ext uri="{FF2B5EF4-FFF2-40B4-BE49-F238E27FC236}">
                  <a16:creationId xmlns:a16="http://schemas.microsoft.com/office/drawing/2014/main" xmlns="" id="{B6C7E6E7-0A62-776D-E0E7-8CC5871F7245}"/>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621;p27">
              <a:extLst>
                <a:ext uri="{FF2B5EF4-FFF2-40B4-BE49-F238E27FC236}">
                  <a16:creationId xmlns:a16="http://schemas.microsoft.com/office/drawing/2014/main" xmlns="" id="{29D006D6-CAA2-B275-3C12-AFC8BABBD2BD}"/>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622;p27">
              <a:extLst>
                <a:ext uri="{FF2B5EF4-FFF2-40B4-BE49-F238E27FC236}">
                  <a16:creationId xmlns:a16="http://schemas.microsoft.com/office/drawing/2014/main" xmlns="" id="{E7A7942F-3070-CF72-A20E-99369A8F39CC}"/>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623;p27">
              <a:extLst>
                <a:ext uri="{FF2B5EF4-FFF2-40B4-BE49-F238E27FC236}">
                  <a16:creationId xmlns:a16="http://schemas.microsoft.com/office/drawing/2014/main" xmlns="" id="{82BAD17D-F1D5-90E7-C0B4-BE5308C8AB25}"/>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624;p27">
              <a:extLst>
                <a:ext uri="{FF2B5EF4-FFF2-40B4-BE49-F238E27FC236}">
                  <a16:creationId xmlns:a16="http://schemas.microsoft.com/office/drawing/2014/main" xmlns="" id="{45F69443-8664-0421-A2AC-37ECF0B8D29F}"/>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625;p27">
              <a:extLst>
                <a:ext uri="{FF2B5EF4-FFF2-40B4-BE49-F238E27FC236}">
                  <a16:creationId xmlns:a16="http://schemas.microsoft.com/office/drawing/2014/main" xmlns="" id="{28F0FDA6-1713-DAEF-D53F-CBF316DA0CC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626;p27">
              <a:extLst>
                <a:ext uri="{FF2B5EF4-FFF2-40B4-BE49-F238E27FC236}">
                  <a16:creationId xmlns:a16="http://schemas.microsoft.com/office/drawing/2014/main" xmlns="" id="{CF7FD7E4-DEC7-01A2-79FB-8209D75541A5}"/>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627;p27">
              <a:extLst>
                <a:ext uri="{FF2B5EF4-FFF2-40B4-BE49-F238E27FC236}">
                  <a16:creationId xmlns:a16="http://schemas.microsoft.com/office/drawing/2014/main" xmlns="" id="{970B263E-2EE7-CFB0-9DF5-961AD764FAE0}"/>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628;p27">
              <a:extLst>
                <a:ext uri="{FF2B5EF4-FFF2-40B4-BE49-F238E27FC236}">
                  <a16:creationId xmlns:a16="http://schemas.microsoft.com/office/drawing/2014/main" xmlns="" id="{80FF40C6-CA79-3D8E-55CA-A08965B5A3A9}"/>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629;p27">
              <a:extLst>
                <a:ext uri="{FF2B5EF4-FFF2-40B4-BE49-F238E27FC236}">
                  <a16:creationId xmlns:a16="http://schemas.microsoft.com/office/drawing/2014/main" xmlns="" id="{96FC71D9-E160-1F22-D9EE-815E75F4886E}"/>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630;p27">
              <a:extLst>
                <a:ext uri="{FF2B5EF4-FFF2-40B4-BE49-F238E27FC236}">
                  <a16:creationId xmlns:a16="http://schemas.microsoft.com/office/drawing/2014/main" xmlns="" id="{4E9D182C-B4AE-AD56-89D8-71FC6B15B0F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631;p27">
              <a:extLst>
                <a:ext uri="{FF2B5EF4-FFF2-40B4-BE49-F238E27FC236}">
                  <a16:creationId xmlns:a16="http://schemas.microsoft.com/office/drawing/2014/main" xmlns="" id="{6AD0CD5C-9C3A-BF19-E40C-5F0090D9F6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632;p27">
              <a:extLst>
                <a:ext uri="{FF2B5EF4-FFF2-40B4-BE49-F238E27FC236}">
                  <a16:creationId xmlns:a16="http://schemas.microsoft.com/office/drawing/2014/main" xmlns="" id="{6330690E-D1BF-1A4B-489F-25AC66B45F8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633;p27">
              <a:extLst>
                <a:ext uri="{FF2B5EF4-FFF2-40B4-BE49-F238E27FC236}">
                  <a16:creationId xmlns:a16="http://schemas.microsoft.com/office/drawing/2014/main" xmlns="" id="{B34C0D6B-E3A2-A54F-DD76-383B90AB5BD2}"/>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634;p27">
              <a:extLst>
                <a:ext uri="{FF2B5EF4-FFF2-40B4-BE49-F238E27FC236}">
                  <a16:creationId xmlns:a16="http://schemas.microsoft.com/office/drawing/2014/main" xmlns="" id="{75E5B3E0-6C5D-C304-CD49-86272E4FFD00}"/>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635;p27">
              <a:extLst>
                <a:ext uri="{FF2B5EF4-FFF2-40B4-BE49-F238E27FC236}">
                  <a16:creationId xmlns:a16="http://schemas.microsoft.com/office/drawing/2014/main" xmlns="" id="{E26EA0FB-79F6-72D8-18B2-1A357A54246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636;p27">
              <a:extLst>
                <a:ext uri="{FF2B5EF4-FFF2-40B4-BE49-F238E27FC236}">
                  <a16:creationId xmlns:a16="http://schemas.microsoft.com/office/drawing/2014/main" xmlns="" id="{F656AE55-B700-6589-8C30-8C237010B7FE}"/>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637;p27">
              <a:extLst>
                <a:ext uri="{FF2B5EF4-FFF2-40B4-BE49-F238E27FC236}">
                  <a16:creationId xmlns:a16="http://schemas.microsoft.com/office/drawing/2014/main" xmlns="" id="{E9A45A39-1D44-6304-C81C-1FDA7AAE8F09}"/>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638;p27">
              <a:extLst>
                <a:ext uri="{FF2B5EF4-FFF2-40B4-BE49-F238E27FC236}">
                  <a16:creationId xmlns:a16="http://schemas.microsoft.com/office/drawing/2014/main" xmlns="" id="{9589C911-B08F-CD23-8F4B-AE6722EB6567}"/>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639;p27">
              <a:extLst>
                <a:ext uri="{FF2B5EF4-FFF2-40B4-BE49-F238E27FC236}">
                  <a16:creationId xmlns:a16="http://schemas.microsoft.com/office/drawing/2014/main" xmlns="" id="{CBC957BB-831F-1549-547C-D403893C647C}"/>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640;p27">
              <a:extLst>
                <a:ext uri="{FF2B5EF4-FFF2-40B4-BE49-F238E27FC236}">
                  <a16:creationId xmlns:a16="http://schemas.microsoft.com/office/drawing/2014/main" xmlns="" id="{51AFBE45-BBE5-A20B-3CB9-28DE7605FA5F}"/>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641;p27">
              <a:extLst>
                <a:ext uri="{FF2B5EF4-FFF2-40B4-BE49-F238E27FC236}">
                  <a16:creationId xmlns:a16="http://schemas.microsoft.com/office/drawing/2014/main" xmlns="" id="{C27F17DD-1E56-302F-37CC-186C46E747CB}"/>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642;p27">
              <a:extLst>
                <a:ext uri="{FF2B5EF4-FFF2-40B4-BE49-F238E27FC236}">
                  <a16:creationId xmlns:a16="http://schemas.microsoft.com/office/drawing/2014/main" xmlns="" id="{CFA22FC4-54AA-D415-B348-91190C3F144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643;p27">
              <a:extLst>
                <a:ext uri="{FF2B5EF4-FFF2-40B4-BE49-F238E27FC236}">
                  <a16:creationId xmlns:a16="http://schemas.microsoft.com/office/drawing/2014/main" xmlns="" id="{4F4D1DD8-7670-80C0-D18D-FA945F893CA9}"/>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644;p27">
              <a:extLst>
                <a:ext uri="{FF2B5EF4-FFF2-40B4-BE49-F238E27FC236}">
                  <a16:creationId xmlns:a16="http://schemas.microsoft.com/office/drawing/2014/main" xmlns="" id="{0BCA494D-8DC0-2D1D-C2B4-AD4C19AF4513}"/>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645;p27">
              <a:extLst>
                <a:ext uri="{FF2B5EF4-FFF2-40B4-BE49-F238E27FC236}">
                  <a16:creationId xmlns:a16="http://schemas.microsoft.com/office/drawing/2014/main" xmlns="" id="{748B8958-BCA5-80B7-CF0B-C98412FF97C8}"/>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646;p27">
              <a:extLst>
                <a:ext uri="{FF2B5EF4-FFF2-40B4-BE49-F238E27FC236}">
                  <a16:creationId xmlns:a16="http://schemas.microsoft.com/office/drawing/2014/main" xmlns="" id="{633F8BE4-669C-C408-4C59-496202F385B7}"/>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647;p27">
              <a:extLst>
                <a:ext uri="{FF2B5EF4-FFF2-40B4-BE49-F238E27FC236}">
                  <a16:creationId xmlns:a16="http://schemas.microsoft.com/office/drawing/2014/main" xmlns="" id="{A293E866-0BA0-3D6E-7F2B-A3A1CE72ADD2}"/>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648;p27">
              <a:extLst>
                <a:ext uri="{FF2B5EF4-FFF2-40B4-BE49-F238E27FC236}">
                  <a16:creationId xmlns:a16="http://schemas.microsoft.com/office/drawing/2014/main" xmlns="" id="{35B05B7C-8D58-7C64-2818-19AD3BF1A703}"/>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649;p27">
              <a:extLst>
                <a:ext uri="{FF2B5EF4-FFF2-40B4-BE49-F238E27FC236}">
                  <a16:creationId xmlns:a16="http://schemas.microsoft.com/office/drawing/2014/main" xmlns="" id="{319A17DB-2973-1FF0-CF9D-C1D863D254AC}"/>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650;p27">
              <a:extLst>
                <a:ext uri="{FF2B5EF4-FFF2-40B4-BE49-F238E27FC236}">
                  <a16:creationId xmlns:a16="http://schemas.microsoft.com/office/drawing/2014/main" xmlns="" id="{D7A5121B-11D6-87D9-CE9D-35572613F4D0}"/>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651;p27">
              <a:extLst>
                <a:ext uri="{FF2B5EF4-FFF2-40B4-BE49-F238E27FC236}">
                  <a16:creationId xmlns:a16="http://schemas.microsoft.com/office/drawing/2014/main" xmlns="" id="{7E5345A2-38AE-8E77-6568-01ACC4A992C3}"/>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652;p27">
              <a:extLst>
                <a:ext uri="{FF2B5EF4-FFF2-40B4-BE49-F238E27FC236}">
                  <a16:creationId xmlns:a16="http://schemas.microsoft.com/office/drawing/2014/main" xmlns="" id="{2FD76453-6F56-6B02-A222-939B276F27B9}"/>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653;p27">
              <a:extLst>
                <a:ext uri="{FF2B5EF4-FFF2-40B4-BE49-F238E27FC236}">
                  <a16:creationId xmlns:a16="http://schemas.microsoft.com/office/drawing/2014/main" xmlns="" id="{B1DBC83D-2DFC-5521-3306-83B47737F1CF}"/>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654;p27">
              <a:extLst>
                <a:ext uri="{FF2B5EF4-FFF2-40B4-BE49-F238E27FC236}">
                  <a16:creationId xmlns:a16="http://schemas.microsoft.com/office/drawing/2014/main" xmlns="" id="{AF143FD1-1415-B20A-D12B-221F8397A1B2}"/>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655;p27">
              <a:extLst>
                <a:ext uri="{FF2B5EF4-FFF2-40B4-BE49-F238E27FC236}">
                  <a16:creationId xmlns:a16="http://schemas.microsoft.com/office/drawing/2014/main" xmlns="" id="{C2A2036B-2DE6-DDD0-350B-7AF85DFFC4E7}"/>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656;p27">
              <a:extLst>
                <a:ext uri="{FF2B5EF4-FFF2-40B4-BE49-F238E27FC236}">
                  <a16:creationId xmlns:a16="http://schemas.microsoft.com/office/drawing/2014/main" xmlns="" id="{2E577477-C932-D704-CF8F-68C7FAF6AB8A}"/>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657;p27">
              <a:extLst>
                <a:ext uri="{FF2B5EF4-FFF2-40B4-BE49-F238E27FC236}">
                  <a16:creationId xmlns:a16="http://schemas.microsoft.com/office/drawing/2014/main" xmlns="" id="{106FD037-6295-9BA9-A9F1-9E59EAA6174C}"/>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658;p27">
              <a:extLst>
                <a:ext uri="{FF2B5EF4-FFF2-40B4-BE49-F238E27FC236}">
                  <a16:creationId xmlns:a16="http://schemas.microsoft.com/office/drawing/2014/main" xmlns="" id="{9644728C-2116-106F-8ED7-187F6BDA7D89}"/>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659;p27">
              <a:extLst>
                <a:ext uri="{FF2B5EF4-FFF2-40B4-BE49-F238E27FC236}">
                  <a16:creationId xmlns:a16="http://schemas.microsoft.com/office/drawing/2014/main" xmlns="" id="{DE8EEC36-BE1A-0970-B8F2-89901DAC77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66" name="TextBox 65">
            <a:extLst>
              <a:ext uri="{FF2B5EF4-FFF2-40B4-BE49-F238E27FC236}">
                <a16:creationId xmlns:a16="http://schemas.microsoft.com/office/drawing/2014/main" xmlns="" id="{DCF7605A-63C0-1379-3357-4BDFF475EFED}"/>
              </a:ext>
            </a:extLst>
          </p:cNvPr>
          <p:cNvSpPr txBox="1"/>
          <p:nvPr/>
        </p:nvSpPr>
        <p:spPr>
          <a:xfrm>
            <a:off x="2458880" y="2845924"/>
            <a:ext cx="8475819"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Rèn luyện kĩ năng phòng tránh, phân tích các hoạt động trải nghiệm, qua đó góp phần phát triển năng lực quan sát những nguy cơ dẫn đên đuối nước.</a:t>
            </a:r>
            <a:endParaRPr kumimoji="0" lang="en-US" sz="24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67" name="Google Shape;605;p27">
            <a:extLst>
              <a:ext uri="{FF2B5EF4-FFF2-40B4-BE49-F238E27FC236}">
                <a16:creationId xmlns:a16="http://schemas.microsoft.com/office/drawing/2014/main" xmlns="" id="{510A0BE5-EE94-D2AF-8DF0-1176F5F64350}"/>
              </a:ext>
            </a:extLst>
          </p:cNvPr>
          <p:cNvGrpSpPr/>
          <p:nvPr/>
        </p:nvGrpSpPr>
        <p:grpSpPr>
          <a:xfrm rot="21254729" flipH="1">
            <a:off x="1765237" y="2793652"/>
            <a:ext cx="451339" cy="622269"/>
            <a:chOff x="10334852" y="2548724"/>
            <a:chExt cx="1076956" cy="1931726"/>
          </a:xfrm>
        </p:grpSpPr>
        <p:sp>
          <p:nvSpPr>
            <p:cNvPr id="68" name="Google Shape;606;p27">
              <a:extLst>
                <a:ext uri="{FF2B5EF4-FFF2-40B4-BE49-F238E27FC236}">
                  <a16:creationId xmlns:a16="http://schemas.microsoft.com/office/drawing/2014/main" xmlns="" id="{FC50684F-08F4-9D87-3A9A-C487C2476731}"/>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607;p27">
              <a:extLst>
                <a:ext uri="{FF2B5EF4-FFF2-40B4-BE49-F238E27FC236}">
                  <a16:creationId xmlns:a16="http://schemas.microsoft.com/office/drawing/2014/main" xmlns="" id="{5F89B1AE-2A63-E6A0-41F2-8C902FF16286}"/>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608;p27">
              <a:extLst>
                <a:ext uri="{FF2B5EF4-FFF2-40B4-BE49-F238E27FC236}">
                  <a16:creationId xmlns:a16="http://schemas.microsoft.com/office/drawing/2014/main" xmlns="" id="{9AFEBF68-92CA-2289-93FE-91E3F72AAD33}"/>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609;p27">
              <a:extLst>
                <a:ext uri="{FF2B5EF4-FFF2-40B4-BE49-F238E27FC236}">
                  <a16:creationId xmlns:a16="http://schemas.microsoft.com/office/drawing/2014/main" xmlns="" id="{DE785EAD-6BE6-3BCD-5A3D-947FDFA31F71}"/>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610;p27">
              <a:extLst>
                <a:ext uri="{FF2B5EF4-FFF2-40B4-BE49-F238E27FC236}">
                  <a16:creationId xmlns:a16="http://schemas.microsoft.com/office/drawing/2014/main" xmlns="" id="{0B953BC1-323F-31D3-913A-A74EC3087434}"/>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611;p27">
              <a:extLst>
                <a:ext uri="{FF2B5EF4-FFF2-40B4-BE49-F238E27FC236}">
                  <a16:creationId xmlns:a16="http://schemas.microsoft.com/office/drawing/2014/main" xmlns="" id="{A8901C78-341B-ACA0-7668-110481048841}"/>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612;p27">
              <a:extLst>
                <a:ext uri="{FF2B5EF4-FFF2-40B4-BE49-F238E27FC236}">
                  <a16:creationId xmlns:a16="http://schemas.microsoft.com/office/drawing/2014/main" xmlns="" id="{012A5010-87D5-CFA6-1BFE-316D4D4EE251}"/>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613;p27">
              <a:extLst>
                <a:ext uri="{FF2B5EF4-FFF2-40B4-BE49-F238E27FC236}">
                  <a16:creationId xmlns:a16="http://schemas.microsoft.com/office/drawing/2014/main" xmlns="" id="{83BD252F-20E1-BFAB-9BA0-15A2BEA3F23E}"/>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614;p27">
              <a:extLst>
                <a:ext uri="{FF2B5EF4-FFF2-40B4-BE49-F238E27FC236}">
                  <a16:creationId xmlns:a16="http://schemas.microsoft.com/office/drawing/2014/main" xmlns="" id="{2434D96A-B016-C770-369E-68CD9FD0AEA5}"/>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615;p27">
              <a:extLst>
                <a:ext uri="{FF2B5EF4-FFF2-40B4-BE49-F238E27FC236}">
                  <a16:creationId xmlns:a16="http://schemas.microsoft.com/office/drawing/2014/main" xmlns="" id="{330C24CD-B271-CC2E-F48B-9E20A318155A}"/>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616;p27">
              <a:extLst>
                <a:ext uri="{FF2B5EF4-FFF2-40B4-BE49-F238E27FC236}">
                  <a16:creationId xmlns:a16="http://schemas.microsoft.com/office/drawing/2014/main" xmlns="" id="{1BBE49AD-2489-2774-EEB4-AD7FC5FD52DC}"/>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617;p27">
              <a:extLst>
                <a:ext uri="{FF2B5EF4-FFF2-40B4-BE49-F238E27FC236}">
                  <a16:creationId xmlns:a16="http://schemas.microsoft.com/office/drawing/2014/main" xmlns="" id="{18E8FE34-D5C1-E1AA-7323-2F847B532325}"/>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0" name="Google Shape;618;p27">
              <a:extLst>
                <a:ext uri="{FF2B5EF4-FFF2-40B4-BE49-F238E27FC236}">
                  <a16:creationId xmlns:a16="http://schemas.microsoft.com/office/drawing/2014/main" xmlns="" id="{76E9C842-4AC8-BD85-909B-1CD0DE53374E}"/>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1" name="Google Shape;619;p27">
              <a:extLst>
                <a:ext uri="{FF2B5EF4-FFF2-40B4-BE49-F238E27FC236}">
                  <a16:creationId xmlns:a16="http://schemas.microsoft.com/office/drawing/2014/main" xmlns="" id="{A1571FB4-3EC5-7B5B-BD80-9BEAAE7CFAA2}"/>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2" name="Google Shape;620;p27">
              <a:extLst>
                <a:ext uri="{FF2B5EF4-FFF2-40B4-BE49-F238E27FC236}">
                  <a16:creationId xmlns:a16="http://schemas.microsoft.com/office/drawing/2014/main" xmlns="" id="{4D07E7E9-352D-CC49-A917-1D62A5D3D0C2}"/>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3" name="Google Shape;621;p27">
              <a:extLst>
                <a:ext uri="{FF2B5EF4-FFF2-40B4-BE49-F238E27FC236}">
                  <a16:creationId xmlns:a16="http://schemas.microsoft.com/office/drawing/2014/main" xmlns="" id="{E1997EF8-5A03-622E-5099-9863AA462F0B}"/>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4" name="Google Shape;622;p27">
              <a:extLst>
                <a:ext uri="{FF2B5EF4-FFF2-40B4-BE49-F238E27FC236}">
                  <a16:creationId xmlns:a16="http://schemas.microsoft.com/office/drawing/2014/main" xmlns="" id="{B3D83B7A-0FD1-87AD-3B87-375E32AC689F}"/>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5" name="Google Shape;623;p27">
              <a:extLst>
                <a:ext uri="{FF2B5EF4-FFF2-40B4-BE49-F238E27FC236}">
                  <a16:creationId xmlns:a16="http://schemas.microsoft.com/office/drawing/2014/main" xmlns="" id="{DF3050FC-20ED-27A1-DD32-36BB903CE292}"/>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6" name="Google Shape;624;p27">
              <a:extLst>
                <a:ext uri="{FF2B5EF4-FFF2-40B4-BE49-F238E27FC236}">
                  <a16:creationId xmlns:a16="http://schemas.microsoft.com/office/drawing/2014/main" xmlns="" id="{A0F10C05-D2F7-A005-21BF-56649C9278CC}"/>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7" name="Google Shape;625;p27">
              <a:extLst>
                <a:ext uri="{FF2B5EF4-FFF2-40B4-BE49-F238E27FC236}">
                  <a16:creationId xmlns:a16="http://schemas.microsoft.com/office/drawing/2014/main" xmlns="" id="{ACC0E26B-5B00-F32B-4D5B-F853AB772EA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8" name="Google Shape;626;p27">
              <a:extLst>
                <a:ext uri="{FF2B5EF4-FFF2-40B4-BE49-F238E27FC236}">
                  <a16:creationId xmlns:a16="http://schemas.microsoft.com/office/drawing/2014/main" xmlns="" id="{9A49A1CA-1A70-ED13-1CFF-3B7FF33825D1}"/>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9" name="Google Shape;627;p27">
              <a:extLst>
                <a:ext uri="{FF2B5EF4-FFF2-40B4-BE49-F238E27FC236}">
                  <a16:creationId xmlns:a16="http://schemas.microsoft.com/office/drawing/2014/main" xmlns="" id="{C1DB277C-1866-5A99-D842-8BAE23760132}"/>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0" name="Google Shape;628;p27">
              <a:extLst>
                <a:ext uri="{FF2B5EF4-FFF2-40B4-BE49-F238E27FC236}">
                  <a16:creationId xmlns:a16="http://schemas.microsoft.com/office/drawing/2014/main" xmlns="" id="{3090EE8B-5274-6562-7384-94D4518FF9B3}"/>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1" name="Google Shape;629;p27">
              <a:extLst>
                <a:ext uri="{FF2B5EF4-FFF2-40B4-BE49-F238E27FC236}">
                  <a16:creationId xmlns:a16="http://schemas.microsoft.com/office/drawing/2014/main" xmlns="" id="{F5928069-C754-A736-6811-7C0DBC7384E9}"/>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2" name="Google Shape;630;p27">
              <a:extLst>
                <a:ext uri="{FF2B5EF4-FFF2-40B4-BE49-F238E27FC236}">
                  <a16:creationId xmlns:a16="http://schemas.microsoft.com/office/drawing/2014/main" xmlns="" id="{66BDB273-2056-CE8A-38C5-5DFB0A0F59E9}"/>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3" name="Google Shape;631;p27">
              <a:extLst>
                <a:ext uri="{FF2B5EF4-FFF2-40B4-BE49-F238E27FC236}">
                  <a16:creationId xmlns:a16="http://schemas.microsoft.com/office/drawing/2014/main" xmlns="" id="{67AF3C12-3707-C948-E9F7-C6EA3908A89E}"/>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4" name="Google Shape;632;p27">
              <a:extLst>
                <a:ext uri="{FF2B5EF4-FFF2-40B4-BE49-F238E27FC236}">
                  <a16:creationId xmlns:a16="http://schemas.microsoft.com/office/drawing/2014/main" xmlns="" id="{B5B8729C-AB47-2CB3-F683-EFE0EDBA3794}"/>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5" name="Google Shape;633;p27">
              <a:extLst>
                <a:ext uri="{FF2B5EF4-FFF2-40B4-BE49-F238E27FC236}">
                  <a16:creationId xmlns:a16="http://schemas.microsoft.com/office/drawing/2014/main" xmlns="" id="{270AACB1-1EBD-87C6-228E-8C471CA8B6DD}"/>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6" name="Google Shape;634;p27">
              <a:extLst>
                <a:ext uri="{FF2B5EF4-FFF2-40B4-BE49-F238E27FC236}">
                  <a16:creationId xmlns:a16="http://schemas.microsoft.com/office/drawing/2014/main" xmlns="" id="{203B3E3E-12BD-04DE-AEA4-8E6137078EBA}"/>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7" name="Google Shape;635;p27">
              <a:extLst>
                <a:ext uri="{FF2B5EF4-FFF2-40B4-BE49-F238E27FC236}">
                  <a16:creationId xmlns:a16="http://schemas.microsoft.com/office/drawing/2014/main" xmlns="" id="{A5A94AE6-0B19-1CCD-3590-CC892C3080C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8" name="Google Shape;636;p27">
              <a:extLst>
                <a:ext uri="{FF2B5EF4-FFF2-40B4-BE49-F238E27FC236}">
                  <a16:creationId xmlns:a16="http://schemas.microsoft.com/office/drawing/2014/main" xmlns="" id="{5C7F4706-C7AF-CF3C-4596-67BA98C702AF}"/>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 name="Google Shape;637;p27">
              <a:extLst>
                <a:ext uri="{FF2B5EF4-FFF2-40B4-BE49-F238E27FC236}">
                  <a16:creationId xmlns:a16="http://schemas.microsoft.com/office/drawing/2014/main" xmlns="" id="{5A8C44FC-6425-4514-2E02-231F32402AD5}"/>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 name="Google Shape;638;p27">
              <a:extLst>
                <a:ext uri="{FF2B5EF4-FFF2-40B4-BE49-F238E27FC236}">
                  <a16:creationId xmlns:a16="http://schemas.microsoft.com/office/drawing/2014/main" xmlns="" id="{8C14A1DE-0C50-28F9-17EE-CABDDFC054B8}"/>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 name="Google Shape;639;p27">
              <a:extLst>
                <a:ext uri="{FF2B5EF4-FFF2-40B4-BE49-F238E27FC236}">
                  <a16:creationId xmlns:a16="http://schemas.microsoft.com/office/drawing/2014/main" xmlns="" id="{49A0F22A-1953-79FB-9F62-379C7B219E9C}"/>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 name="Google Shape;640;p27">
              <a:extLst>
                <a:ext uri="{FF2B5EF4-FFF2-40B4-BE49-F238E27FC236}">
                  <a16:creationId xmlns:a16="http://schemas.microsoft.com/office/drawing/2014/main" xmlns="" id="{30F805C1-5066-F393-BE25-E10670843D47}"/>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 name="Google Shape;641;p27">
              <a:extLst>
                <a:ext uri="{FF2B5EF4-FFF2-40B4-BE49-F238E27FC236}">
                  <a16:creationId xmlns:a16="http://schemas.microsoft.com/office/drawing/2014/main" xmlns="" id="{D05C7166-608A-8CDA-C203-89E4AF2AED43}"/>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 name="Google Shape;642;p27">
              <a:extLst>
                <a:ext uri="{FF2B5EF4-FFF2-40B4-BE49-F238E27FC236}">
                  <a16:creationId xmlns:a16="http://schemas.microsoft.com/office/drawing/2014/main" xmlns="" id="{EFEA69EC-1613-8022-3A11-C29FC1536D75}"/>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 name="Google Shape;643;p27">
              <a:extLst>
                <a:ext uri="{FF2B5EF4-FFF2-40B4-BE49-F238E27FC236}">
                  <a16:creationId xmlns:a16="http://schemas.microsoft.com/office/drawing/2014/main" xmlns="" id="{FA3B3C91-5525-DD6E-5867-21398A080FCA}"/>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 name="Google Shape;644;p27">
              <a:extLst>
                <a:ext uri="{FF2B5EF4-FFF2-40B4-BE49-F238E27FC236}">
                  <a16:creationId xmlns:a16="http://schemas.microsoft.com/office/drawing/2014/main" xmlns="" id="{E481DCCD-E18A-31D3-C120-459B24D459AB}"/>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 name="Google Shape;645;p27">
              <a:extLst>
                <a:ext uri="{FF2B5EF4-FFF2-40B4-BE49-F238E27FC236}">
                  <a16:creationId xmlns:a16="http://schemas.microsoft.com/office/drawing/2014/main" xmlns="" id="{73511E77-5EFC-8997-E4F2-72413A78710D}"/>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 name="Google Shape;646;p27">
              <a:extLst>
                <a:ext uri="{FF2B5EF4-FFF2-40B4-BE49-F238E27FC236}">
                  <a16:creationId xmlns:a16="http://schemas.microsoft.com/office/drawing/2014/main" xmlns="" id="{059181B8-4228-8654-D48C-C38CBE1694DC}"/>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 name="Google Shape;647;p27">
              <a:extLst>
                <a:ext uri="{FF2B5EF4-FFF2-40B4-BE49-F238E27FC236}">
                  <a16:creationId xmlns:a16="http://schemas.microsoft.com/office/drawing/2014/main" xmlns="" id="{FE2F07AC-CB65-6F49-08AF-6120BF80DBE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 name="Google Shape;648;p27">
              <a:extLst>
                <a:ext uri="{FF2B5EF4-FFF2-40B4-BE49-F238E27FC236}">
                  <a16:creationId xmlns:a16="http://schemas.microsoft.com/office/drawing/2014/main" xmlns="" id="{1A2DEEAF-92C1-B86C-F5FA-A005C3592287}"/>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1" name="Google Shape;649;p27">
              <a:extLst>
                <a:ext uri="{FF2B5EF4-FFF2-40B4-BE49-F238E27FC236}">
                  <a16:creationId xmlns:a16="http://schemas.microsoft.com/office/drawing/2014/main" xmlns="" id="{77FFDEF6-DFB1-28D6-C7AE-D4EAF5A1F362}"/>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2" name="Google Shape;650;p27">
              <a:extLst>
                <a:ext uri="{FF2B5EF4-FFF2-40B4-BE49-F238E27FC236}">
                  <a16:creationId xmlns:a16="http://schemas.microsoft.com/office/drawing/2014/main" xmlns="" id="{0C9DC916-FC3F-0F67-D6A3-6661B7928BC3}"/>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3" name="Google Shape;651;p27">
              <a:extLst>
                <a:ext uri="{FF2B5EF4-FFF2-40B4-BE49-F238E27FC236}">
                  <a16:creationId xmlns:a16="http://schemas.microsoft.com/office/drawing/2014/main" xmlns="" id="{B450BE2E-3212-9BB4-5609-DC83907B52F1}"/>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4" name="Google Shape;652;p27">
              <a:extLst>
                <a:ext uri="{FF2B5EF4-FFF2-40B4-BE49-F238E27FC236}">
                  <a16:creationId xmlns:a16="http://schemas.microsoft.com/office/drawing/2014/main" xmlns="" id="{B8E0CC41-49BD-D66F-9ADA-DD3409436BB4}"/>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5" name="Google Shape;653;p27">
              <a:extLst>
                <a:ext uri="{FF2B5EF4-FFF2-40B4-BE49-F238E27FC236}">
                  <a16:creationId xmlns:a16="http://schemas.microsoft.com/office/drawing/2014/main" xmlns="" id="{54CAB964-EEFA-5F89-225A-12468347AD2B}"/>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6" name="Google Shape;654;p27">
              <a:extLst>
                <a:ext uri="{FF2B5EF4-FFF2-40B4-BE49-F238E27FC236}">
                  <a16:creationId xmlns:a16="http://schemas.microsoft.com/office/drawing/2014/main" xmlns="" id="{0419DAD5-C02B-E069-28CD-A69EF2D2DCC0}"/>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7" name="Google Shape;655;p27">
              <a:extLst>
                <a:ext uri="{FF2B5EF4-FFF2-40B4-BE49-F238E27FC236}">
                  <a16:creationId xmlns:a16="http://schemas.microsoft.com/office/drawing/2014/main" xmlns="" id="{84CEEFF9-31C0-77D0-51B5-570A84850A0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8" name="Google Shape;656;p27">
              <a:extLst>
                <a:ext uri="{FF2B5EF4-FFF2-40B4-BE49-F238E27FC236}">
                  <a16:creationId xmlns:a16="http://schemas.microsoft.com/office/drawing/2014/main" xmlns="" id="{F67D22B9-0EAC-AED7-5D8F-DFBEC3C5CB5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9" name="Google Shape;657;p27">
              <a:extLst>
                <a:ext uri="{FF2B5EF4-FFF2-40B4-BE49-F238E27FC236}">
                  <a16:creationId xmlns:a16="http://schemas.microsoft.com/office/drawing/2014/main" xmlns="" id="{BA796203-793B-C918-0C1C-8F8BA85AD1B0}"/>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0" name="Google Shape;658;p27">
              <a:extLst>
                <a:ext uri="{FF2B5EF4-FFF2-40B4-BE49-F238E27FC236}">
                  <a16:creationId xmlns:a16="http://schemas.microsoft.com/office/drawing/2014/main" xmlns="" id="{1F25B82B-B67D-017F-3C86-6158E5B7D844}"/>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1" name="Google Shape;659;p27">
              <a:extLst>
                <a:ext uri="{FF2B5EF4-FFF2-40B4-BE49-F238E27FC236}">
                  <a16:creationId xmlns:a16="http://schemas.microsoft.com/office/drawing/2014/main" xmlns="" id="{47E08C16-AB81-B633-130C-26C3C1CAA74B}"/>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8564102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C14AA8-DC13-0B49-B264-DD85F20F511C}"/>
              </a:ext>
            </a:extLst>
          </p:cNvPr>
          <p:cNvPicPr>
            <a:picLocks noChangeAspect="1"/>
          </p:cNvPicPr>
          <p:nvPr/>
        </p:nvPicPr>
        <p:blipFill>
          <a:blip r:embed="rId3"/>
          <a:stretch>
            <a:fillRect/>
          </a:stretch>
        </p:blipFill>
        <p:spPr>
          <a:xfrm>
            <a:off x="1395347" y="1629823"/>
            <a:ext cx="9175275" cy="2365453"/>
          </a:xfrm>
          <a:prstGeom prst="rect">
            <a:avLst/>
          </a:prstGeom>
        </p:spPr>
      </p:pic>
    </p:spTree>
    <p:extLst>
      <p:ext uri="{BB962C8B-B14F-4D97-AF65-F5344CB8AC3E}">
        <p14:creationId xmlns:p14="http://schemas.microsoft.com/office/powerpoint/2010/main" val="1970475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08B8BF-D787-D59A-E4F6-639D79A38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7566"/>
            <a:ext cx="8093375" cy="5451606"/>
          </a:xfrm>
          <a:prstGeom prst="rect">
            <a:avLst/>
          </a:prstGeom>
        </p:spPr>
      </p:pic>
      <p:sp>
        <p:nvSpPr>
          <p:cNvPr id="3" name="TextBox 2">
            <a:extLst>
              <a:ext uri="{FF2B5EF4-FFF2-40B4-BE49-F238E27FC236}">
                <a16:creationId xmlns:a16="http://schemas.microsoft.com/office/drawing/2014/main" xmlns="" id="{E715C4F7-FBCB-5159-D0CE-903E833F9D7D}"/>
              </a:ext>
            </a:extLst>
          </p:cNvPr>
          <p:cNvSpPr txBox="1"/>
          <p:nvPr/>
        </p:nvSpPr>
        <p:spPr>
          <a:xfrm>
            <a:off x="1866991" y="2970706"/>
            <a:ext cx="6753027" cy="1938992"/>
          </a:xfrm>
          <a:prstGeom prst="rect">
            <a:avLst/>
          </a:prstGeom>
          <a:noFill/>
        </p:spPr>
        <p:txBody>
          <a:bodyPr wrap="square">
            <a:spAutoFit/>
          </a:bodyPr>
          <a:lstStyle/>
          <a:p>
            <a:pPr algn="ctr" defTabSz="685800"/>
            <a:r>
              <a:rPr lang="en-US" sz="4000" b="1" dirty="0">
                <a:solidFill>
                  <a:prstClr val="black"/>
                </a:solidFill>
                <a:latin typeface="Cambria" panose="02040503050406030204" pitchFamily="18" charset="0"/>
                <a:ea typeface="Cambria" panose="02040503050406030204" pitchFamily="18" charset="0"/>
              </a:rPr>
              <a:t>Trong </a:t>
            </a:r>
            <a:r>
              <a:rPr lang="en-US" sz="4000" b="1" dirty="0" err="1">
                <a:solidFill>
                  <a:prstClr val="black"/>
                </a:solidFill>
                <a:latin typeface="Cambria" panose="02040503050406030204" pitchFamily="18" charset="0"/>
                <a:ea typeface="Cambria" panose="02040503050406030204" pitchFamily="18" charset="0"/>
              </a:rPr>
              <a:t>vòng</a:t>
            </a:r>
            <a:r>
              <a:rPr lang="en-US" sz="4000" b="1" dirty="0">
                <a:solidFill>
                  <a:prstClr val="black"/>
                </a:solidFill>
                <a:latin typeface="Cambria" panose="02040503050406030204" pitchFamily="18" charset="0"/>
                <a:ea typeface="Cambria" panose="02040503050406030204" pitchFamily="18" charset="0"/>
              </a:rPr>
              <a:t> 1 </a:t>
            </a:r>
            <a:r>
              <a:rPr lang="en-US" sz="4000" b="1" dirty="0" err="1">
                <a:solidFill>
                  <a:prstClr val="black"/>
                </a:solidFill>
                <a:latin typeface="Cambria" panose="02040503050406030204" pitchFamily="18" charset="0"/>
                <a:ea typeface="Cambria" panose="02040503050406030204" pitchFamily="18" charset="0"/>
              </a:rPr>
              <a:t>phút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hãy</a:t>
            </a:r>
            <a:r>
              <a:rPr lang="en-US" sz="4000" b="1" dirty="0">
                <a:solidFill>
                  <a:prstClr val="black"/>
                </a:solidFill>
                <a:latin typeface="Cambria" panose="02040503050406030204" pitchFamily="18" charset="0"/>
                <a:ea typeface="Cambria" panose="02040503050406030204" pitchFamily="18" charset="0"/>
              </a:rPr>
              <a:t> n</a:t>
            </a:r>
            <a:r>
              <a:rPr lang="vi-VN" sz="4000" b="1" dirty="0">
                <a:solidFill>
                  <a:prstClr val="black"/>
                </a:solidFill>
                <a:latin typeface="Cambria" panose="02040503050406030204" pitchFamily="18" charset="0"/>
                <a:ea typeface="Cambria" panose="02040503050406030204" pitchFamily="18" charset="0"/>
              </a:rPr>
              <a:t>êu những các</a:t>
            </a:r>
            <a:r>
              <a:rPr lang="en-US" sz="4000" b="1">
                <a:solidFill>
                  <a:prstClr val="black"/>
                </a:solidFill>
                <a:latin typeface="Cambria" panose="02040503050406030204" pitchFamily="18" charset="0"/>
                <a:ea typeface="Cambria" panose="02040503050406030204" pitchFamily="18" charset="0"/>
              </a:rPr>
              <a:t>h</a:t>
            </a:r>
            <a:r>
              <a:rPr lang="vi-VN" sz="4000" b="1">
                <a:solidFill>
                  <a:prstClr val="black"/>
                </a:solidFill>
                <a:latin typeface="Cambria" panose="02040503050406030204" pitchFamily="18" charset="0"/>
                <a:ea typeface="Cambria" panose="02040503050406030204" pitchFamily="18" charset="0"/>
              </a:rPr>
              <a:t> </a:t>
            </a:r>
            <a:r>
              <a:rPr lang="vi-VN" sz="4000" b="1" dirty="0">
                <a:solidFill>
                  <a:prstClr val="black"/>
                </a:solidFill>
                <a:latin typeface="Cambria" panose="02040503050406030204" pitchFamily="18" charset="0"/>
                <a:ea typeface="Cambria" panose="02040503050406030204" pitchFamily="18" charset="0"/>
              </a:rPr>
              <a:t>phòng tránh nguy cơ bị đuối nước.</a:t>
            </a:r>
            <a:endParaRPr lang="en-US" sz="28700" b="1" dirty="0">
              <a:solidFill>
                <a:srgbClr val="C00000"/>
              </a:solidFill>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xmlns="" id="{7E32383B-EBA0-BED9-5075-E5F748538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8" y="1871852"/>
            <a:ext cx="4841395" cy="4841395"/>
          </a:xfrm>
          <a:prstGeom prst="rect">
            <a:avLst/>
          </a:prstGeom>
        </p:spPr>
      </p:pic>
    </p:spTree>
    <p:extLst>
      <p:ext uri="{BB962C8B-B14F-4D97-AF65-F5344CB8AC3E}">
        <p14:creationId xmlns:p14="http://schemas.microsoft.com/office/powerpoint/2010/main" val="661056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FFB2D71-C5A2-2440-B136-D5C2CF06F501}"/>
              </a:ext>
            </a:extLst>
          </p:cNvPr>
          <p:cNvPicPr>
            <a:picLocks noChangeAspect="1"/>
          </p:cNvPicPr>
          <p:nvPr/>
        </p:nvPicPr>
        <p:blipFill>
          <a:blip r:embed="rId3"/>
          <a:stretch>
            <a:fillRect/>
          </a:stretch>
        </p:blipFill>
        <p:spPr>
          <a:xfrm>
            <a:off x="9286804" y="2505407"/>
            <a:ext cx="3047834" cy="4352593"/>
          </a:xfrm>
          <a:prstGeom prst="rect">
            <a:avLst/>
          </a:prstGeom>
        </p:spPr>
      </p:pic>
      <p:pic>
        <p:nvPicPr>
          <p:cNvPr id="3" name="Picture 2">
            <a:extLst>
              <a:ext uri="{FF2B5EF4-FFF2-40B4-BE49-F238E27FC236}">
                <a16:creationId xmlns:a16="http://schemas.microsoft.com/office/drawing/2014/main" xmlns="" id="{476336CB-215C-1D69-6F2C-8ECE1881FF99}"/>
              </a:ext>
            </a:extLst>
          </p:cNvPr>
          <p:cNvPicPr>
            <a:picLocks noChangeAspect="1"/>
          </p:cNvPicPr>
          <p:nvPr/>
        </p:nvPicPr>
        <p:blipFill>
          <a:blip r:embed="rId4"/>
          <a:stretch>
            <a:fillRect/>
          </a:stretch>
        </p:blipFill>
        <p:spPr>
          <a:xfrm>
            <a:off x="974433" y="1722065"/>
            <a:ext cx="8737576" cy="2932128"/>
          </a:xfrm>
          <a:prstGeom prst="rect">
            <a:avLst/>
          </a:prstGeom>
        </p:spPr>
      </p:pic>
    </p:spTree>
    <p:extLst>
      <p:ext uri="{BB962C8B-B14F-4D97-AF65-F5344CB8AC3E}">
        <p14:creationId xmlns:p14="http://schemas.microsoft.com/office/powerpoint/2010/main" val="650304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522256B-0AFE-7573-0049-B76A3D36AF91}"/>
              </a:ext>
            </a:extLst>
          </p:cNvPr>
          <p:cNvPicPr>
            <a:picLocks noChangeAspect="1"/>
          </p:cNvPicPr>
          <p:nvPr/>
        </p:nvPicPr>
        <p:blipFill>
          <a:blip r:embed="rId3"/>
          <a:stretch>
            <a:fillRect/>
          </a:stretch>
        </p:blipFill>
        <p:spPr>
          <a:xfrm>
            <a:off x="753522" y="1495130"/>
            <a:ext cx="10705504" cy="2347163"/>
          </a:xfrm>
          <a:prstGeom prst="rect">
            <a:avLst/>
          </a:prstGeom>
        </p:spPr>
      </p:pic>
    </p:spTree>
    <p:extLst>
      <p:ext uri="{BB962C8B-B14F-4D97-AF65-F5344CB8AC3E}">
        <p14:creationId xmlns:p14="http://schemas.microsoft.com/office/powerpoint/2010/main" val="3455568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E026C14E-1149-EDA9-3CBC-25B9DD28CC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050" y="3165374"/>
            <a:ext cx="3603023" cy="3896436"/>
          </a:xfrm>
          <a:prstGeom prst="rect">
            <a:avLst/>
          </a:prstGeom>
        </p:spPr>
      </p:pic>
      <p:sp>
        <p:nvSpPr>
          <p:cNvPr id="9" name="Speech Bubble: Rectangle with Corners Rounded 8">
            <a:extLst>
              <a:ext uri="{FF2B5EF4-FFF2-40B4-BE49-F238E27FC236}">
                <a16:creationId xmlns:a16="http://schemas.microsoft.com/office/drawing/2014/main" xmlns="" id="{9A0780F7-BAF4-1307-6642-30941C353E0F}"/>
              </a:ext>
            </a:extLst>
          </p:cNvPr>
          <p:cNvSpPr/>
          <p:nvPr/>
        </p:nvSpPr>
        <p:spPr>
          <a:xfrm>
            <a:off x="2804618" y="1809749"/>
            <a:ext cx="7710981" cy="1586461"/>
          </a:xfrm>
          <a:prstGeom prst="wedgeRoundRectCallout">
            <a:avLst>
              <a:gd name="adj1" fmla="val -55739"/>
              <a:gd name="adj2" fmla="val 54243"/>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2060"/>
                </a:solidFill>
              </a:rPr>
              <a:t>Em đã thấy trường hợp đuối nước nào chưa?</a:t>
            </a:r>
            <a:endParaRPr lang="en-US" sz="4000" dirty="0">
              <a:solidFill>
                <a:srgbClr val="002060"/>
              </a:solidFill>
            </a:endParaRPr>
          </a:p>
        </p:txBody>
      </p:sp>
    </p:spTree>
    <p:extLst>
      <p:ext uri="{BB962C8B-B14F-4D97-AF65-F5344CB8AC3E}">
        <p14:creationId xmlns:p14="http://schemas.microsoft.com/office/powerpoint/2010/main" val="2459513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0EBB201-3F23-F659-4B68-4FD9B41228A7}"/>
              </a:ext>
            </a:extLst>
          </p:cNvPr>
          <p:cNvPicPr>
            <a:picLocks noChangeAspect="1"/>
          </p:cNvPicPr>
          <p:nvPr/>
        </p:nvPicPr>
        <p:blipFill>
          <a:blip r:embed="rId3"/>
          <a:stretch>
            <a:fillRect/>
          </a:stretch>
        </p:blipFill>
        <p:spPr>
          <a:xfrm>
            <a:off x="1109348" y="1448656"/>
            <a:ext cx="10976002" cy="2359328"/>
          </a:xfrm>
          <a:prstGeom prst="rect">
            <a:avLst/>
          </a:prstGeom>
        </p:spPr>
      </p:pic>
    </p:spTree>
    <p:extLst>
      <p:ext uri="{BB962C8B-B14F-4D97-AF65-F5344CB8AC3E}">
        <p14:creationId xmlns:p14="http://schemas.microsoft.com/office/powerpoint/2010/main" val="3491859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D209F2B-5DE2-7F42-AB4B-1BED00109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9703" y="2325126"/>
            <a:ext cx="4953811" cy="4128176"/>
          </a:xfrm>
          <a:prstGeom prst="rect">
            <a:avLst/>
          </a:prstGeom>
        </p:spPr>
      </p:pic>
      <p:sp>
        <p:nvSpPr>
          <p:cNvPr id="2" name="TextBox 1">
            <a:extLst>
              <a:ext uri="{FF2B5EF4-FFF2-40B4-BE49-F238E27FC236}">
                <a16:creationId xmlns:a16="http://schemas.microsoft.com/office/drawing/2014/main" xmlns="" id="{04B0E8C3-8AC9-E33A-68B5-90DA32AED4A9}"/>
              </a:ext>
            </a:extLst>
          </p:cNvPr>
          <p:cNvSpPr txBox="1"/>
          <p:nvPr/>
        </p:nvSpPr>
        <p:spPr>
          <a:xfrm>
            <a:off x="996593" y="2383605"/>
            <a:ext cx="6061753" cy="2123658"/>
          </a:xfrm>
          <a:prstGeom prst="rect">
            <a:avLst/>
          </a:prstGeom>
          <a:noFill/>
        </p:spPr>
        <p:txBody>
          <a:bodyPr wrap="square" rtlCol="0">
            <a:spAutoFit/>
          </a:bodyPr>
          <a:lstStyle/>
          <a:p>
            <a:pPr algn="ctr"/>
            <a:r>
              <a:rPr lang="nl-NL" sz="4400" b="1" dirty="0">
                <a:effectLst/>
                <a:latin typeface="Cambria" panose="02040503050406030204" pitchFamily="18" charset="0"/>
                <a:ea typeface="Cambria" panose="02040503050406030204" pitchFamily="18" charset="0"/>
                <a:cs typeface="Times New Roman" panose="02020603050405020304" pitchFamily="18" charset="0"/>
              </a:rPr>
              <a:t>Hoạt động 1: Một số  việc làm để phòng tránh đuối nước </a:t>
            </a:r>
            <a:endParaRPr lang="en-US" sz="4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2688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12697D-0998-EC48-74DD-2F9F4FE766AE}"/>
              </a:ext>
            </a:extLst>
          </p:cNvPr>
          <p:cNvSpPr txBox="1"/>
          <p:nvPr/>
        </p:nvSpPr>
        <p:spPr>
          <a:xfrm>
            <a:off x="863029" y="380144"/>
            <a:ext cx="10284432"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Quan </a:t>
            </a:r>
            <a:r>
              <a:rPr lang="en-US" sz="3200" b="1" dirty="0" err="1">
                <a:solidFill>
                  <a:srgbClr val="002060"/>
                </a:solidFill>
                <a:latin typeface="Cambria" panose="02040503050406030204" pitchFamily="18" charset="0"/>
                <a:ea typeface="Cambria" panose="02040503050406030204" pitchFamily="18" charset="0"/>
              </a:rPr>
              <a:t>sát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hình</a:t>
            </a:r>
            <a:r>
              <a:rPr lang="en-US" sz="3200" b="1" dirty="0">
                <a:solidFill>
                  <a:srgbClr val="002060"/>
                </a:solidFill>
                <a:latin typeface="Cambria" panose="02040503050406030204" pitchFamily="18" charset="0"/>
                <a:ea typeface="Cambria" panose="02040503050406030204" pitchFamily="18" charset="0"/>
              </a:rPr>
              <a:t> 1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việc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dẫn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đến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nguy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cơ</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đuối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sao</a:t>
            </a:r>
            <a:r>
              <a:rPr lang="en-US" sz="3200" b="1" dirty="0">
                <a:solidFill>
                  <a:srgbClr val="002060"/>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xmlns="" id="{904E944F-F05B-FD97-C51B-17258A13E5B3}"/>
              </a:ext>
            </a:extLst>
          </p:cNvPr>
          <p:cNvPicPr>
            <a:picLocks noChangeAspect="1"/>
          </p:cNvPicPr>
          <p:nvPr/>
        </p:nvPicPr>
        <p:blipFill>
          <a:blip r:embed="rId3"/>
          <a:stretch>
            <a:fillRect/>
          </a:stretch>
        </p:blipFill>
        <p:spPr>
          <a:xfrm>
            <a:off x="2183900" y="1554020"/>
            <a:ext cx="7504629" cy="4760885"/>
          </a:xfrm>
          <a:prstGeom prst="rect">
            <a:avLst/>
          </a:prstGeom>
        </p:spPr>
      </p:pic>
    </p:spTree>
    <p:extLst>
      <p:ext uri="{BB962C8B-B14F-4D97-AF65-F5344CB8AC3E}">
        <p14:creationId xmlns:p14="http://schemas.microsoft.com/office/powerpoint/2010/main" val="438001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4B26E6-240E-5A11-E0EC-EC73BC2A54E3}"/>
              </a:ext>
            </a:extLst>
          </p:cNvPr>
          <p:cNvPicPr>
            <a:picLocks noChangeAspect="1"/>
          </p:cNvPicPr>
          <p:nvPr/>
        </p:nvPicPr>
        <p:blipFill>
          <a:blip r:embed="rId3"/>
          <a:stretch>
            <a:fillRect/>
          </a:stretch>
        </p:blipFill>
        <p:spPr>
          <a:xfrm>
            <a:off x="585466" y="2381678"/>
            <a:ext cx="4219575" cy="2628900"/>
          </a:xfrm>
          <a:prstGeom prst="rect">
            <a:avLst/>
          </a:prstGeom>
        </p:spPr>
      </p:pic>
      <p:sp>
        <p:nvSpPr>
          <p:cNvPr id="5" name="Rectangle: Rounded Corners 4">
            <a:extLst>
              <a:ext uri="{FF2B5EF4-FFF2-40B4-BE49-F238E27FC236}">
                <a16:creationId xmlns:a16="http://schemas.microsoft.com/office/drawing/2014/main" xmlns="" id="{84BEFE0A-47E1-372A-F1CC-6367348E5E07}"/>
              </a:ext>
            </a:extLst>
          </p:cNvPr>
          <p:cNvSpPr/>
          <p:nvPr/>
        </p:nvSpPr>
        <p:spPr>
          <a:xfrm>
            <a:off x="5363109" y="1530849"/>
            <a:ext cx="6174769" cy="4161033"/>
          </a:xfrm>
          <a:custGeom>
            <a:avLst/>
            <a:gdLst>
              <a:gd name="connsiteX0" fmla="*/ 0 w 6174769"/>
              <a:gd name="connsiteY0" fmla="*/ 693519 h 4161033"/>
              <a:gd name="connsiteX1" fmla="*/ 693519 w 6174769"/>
              <a:gd name="connsiteY1" fmla="*/ 0 h 4161033"/>
              <a:gd name="connsiteX2" fmla="*/ 5481250 w 6174769"/>
              <a:gd name="connsiteY2" fmla="*/ 0 h 4161033"/>
              <a:gd name="connsiteX3" fmla="*/ 6174769 w 6174769"/>
              <a:gd name="connsiteY3" fmla="*/ 693519 h 4161033"/>
              <a:gd name="connsiteX4" fmla="*/ 6174769 w 6174769"/>
              <a:gd name="connsiteY4" fmla="*/ 3467514 h 4161033"/>
              <a:gd name="connsiteX5" fmla="*/ 5481250 w 6174769"/>
              <a:gd name="connsiteY5" fmla="*/ 4161033 h 4161033"/>
              <a:gd name="connsiteX6" fmla="*/ 693519 w 6174769"/>
              <a:gd name="connsiteY6" fmla="*/ 4161033 h 4161033"/>
              <a:gd name="connsiteX7" fmla="*/ 0 w 6174769"/>
              <a:gd name="connsiteY7" fmla="*/ 3467514 h 4161033"/>
              <a:gd name="connsiteX8" fmla="*/ 0 w 6174769"/>
              <a:gd name="connsiteY8" fmla="*/ 693519 h 41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4161033" fill="none" extrusionOk="0">
                <a:moveTo>
                  <a:pt x="0" y="693519"/>
                </a:moveTo>
                <a:cubicBezTo>
                  <a:pt x="-1787" y="369030"/>
                  <a:pt x="330701" y="-40757"/>
                  <a:pt x="693519" y="0"/>
                </a:cubicBezTo>
                <a:cubicBezTo>
                  <a:pt x="1505666" y="29483"/>
                  <a:pt x="3820893" y="4220"/>
                  <a:pt x="5481250" y="0"/>
                </a:cubicBezTo>
                <a:cubicBezTo>
                  <a:pt x="5870670" y="2411"/>
                  <a:pt x="6158583" y="331504"/>
                  <a:pt x="6174769" y="693519"/>
                </a:cubicBezTo>
                <a:cubicBezTo>
                  <a:pt x="6158827" y="1617113"/>
                  <a:pt x="6074945" y="2563550"/>
                  <a:pt x="6174769" y="3467514"/>
                </a:cubicBezTo>
                <a:cubicBezTo>
                  <a:pt x="6187467" y="3857368"/>
                  <a:pt x="5907634" y="4200071"/>
                  <a:pt x="5481250" y="4161033"/>
                </a:cubicBezTo>
                <a:cubicBezTo>
                  <a:pt x="3646458" y="4195161"/>
                  <a:pt x="1560646" y="4038241"/>
                  <a:pt x="693519" y="4161033"/>
                </a:cubicBezTo>
                <a:cubicBezTo>
                  <a:pt x="294797" y="4192319"/>
                  <a:pt x="-25716" y="3893396"/>
                  <a:pt x="0" y="3467514"/>
                </a:cubicBezTo>
                <a:cubicBezTo>
                  <a:pt x="-162483" y="2826556"/>
                  <a:pt x="12474" y="2024265"/>
                  <a:pt x="0" y="693519"/>
                </a:cubicBezTo>
                <a:close/>
              </a:path>
              <a:path w="6174769" h="4161033" stroke="0" extrusionOk="0">
                <a:moveTo>
                  <a:pt x="0" y="693519"/>
                </a:moveTo>
                <a:cubicBezTo>
                  <a:pt x="-8359" y="324728"/>
                  <a:pt x="373342" y="33954"/>
                  <a:pt x="693519" y="0"/>
                </a:cubicBezTo>
                <a:cubicBezTo>
                  <a:pt x="2350242" y="-40312"/>
                  <a:pt x="3274246" y="-70188"/>
                  <a:pt x="5481250" y="0"/>
                </a:cubicBezTo>
                <a:cubicBezTo>
                  <a:pt x="5812133" y="-4906"/>
                  <a:pt x="6204412" y="252951"/>
                  <a:pt x="6174769" y="693519"/>
                </a:cubicBezTo>
                <a:cubicBezTo>
                  <a:pt x="6212376" y="1887710"/>
                  <a:pt x="6198846" y="2861370"/>
                  <a:pt x="6174769" y="3467514"/>
                </a:cubicBezTo>
                <a:cubicBezTo>
                  <a:pt x="6173869" y="3861279"/>
                  <a:pt x="5832116" y="4161506"/>
                  <a:pt x="5481250" y="4161033"/>
                </a:cubicBezTo>
                <a:cubicBezTo>
                  <a:pt x="4164910" y="4178384"/>
                  <a:pt x="1857077" y="4284379"/>
                  <a:pt x="693519" y="4161033"/>
                </a:cubicBezTo>
                <a:cubicBezTo>
                  <a:pt x="317764" y="4130448"/>
                  <a:pt x="22366" y="3878467"/>
                  <a:pt x="0" y="3467514"/>
                </a:cubicBezTo>
                <a:cubicBezTo>
                  <a:pt x="6107" y="2827187"/>
                  <a:pt x="-133487" y="1002352"/>
                  <a:pt x="0" y="693519"/>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a:solidFill>
                  <a:srgbClr val="002060"/>
                </a:solidFill>
                <a:latin typeface="Calibri" panose="020F0502020204030204" pitchFamily="34" charset="0"/>
                <a:cs typeface="Calibri" panose="020F0502020204030204" pitchFamily="34" charset="0"/>
              </a:rPr>
              <a:t>Đ</a:t>
            </a:r>
            <a:r>
              <a:rPr lang="vi-VN" sz="4400" b="1" kern="0" dirty="0">
                <a:solidFill>
                  <a:srgbClr val="002060"/>
                </a:solidFill>
                <a:latin typeface="Calibri" panose="020F0502020204030204" pitchFamily="34" charset="0"/>
                <a:cs typeface="Calibri" panose="020F0502020204030204" pitchFamily="34" charset="0"/>
              </a:rPr>
              <a:t>i bơi ở nơi không an toàn (thác nước chảy xiết)</a:t>
            </a:r>
            <a:endParaRPr lang="en-US" sz="4400" b="1" kern="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Không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mặc</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áo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phao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bảo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vệ</a:t>
            </a:r>
            <a:r>
              <a:rPr lang="en-US" sz="4400" b="1" kern="0" dirty="0">
                <a:solidFill>
                  <a:srgbClr val="002060"/>
                </a:solidFill>
                <a:latin typeface="Calibri" panose="020F0502020204030204" pitchFamily="34" charset="0"/>
                <a:cs typeface="Calibri" panose="020F0502020204030204" pitchFamily="34" charset="0"/>
              </a:rPr>
              <a:t>.</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1" name="Picture 10" descr="A red x on a black background&#10;&#10;Description automatically generated">
            <a:extLst>
              <a:ext uri="{FF2B5EF4-FFF2-40B4-BE49-F238E27FC236}">
                <a16:creationId xmlns:a16="http://schemas.microsoft.com/office/drawing/2014/main" xmlns="" id="{3F206A2C-06CD-06C4-E92C-168AAF6CE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522" y="2095928"/>
            <a:ext cx="901138" cy="917826"/>
          </a:xfrm>
          <a:prstGeom prst="rect">
            <a:avLst/>
          </a:prstGeom>
        </p:spPr>
      </p:pic>
    </p:spTree>
    <p:extLst>
      <p:ext uri="{BB962C8B-B14F-4D97-AF65-F5344CB8AC3E}">
        <p14:creationId xmlns:p14="http://schemas.microsoft.com/office/powerpoint/2010/main" val="2531507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AA3D1F6-77F6-A509-9C69-E846B42982D7}"/>
              </a:ext>
            </a:extLst>
          </p:cNvPr>
          <p:cNvPicPr>
            <a:picLocks noChangeAspect="1"/>
          </p:cNvPicPr>
          <p:nvPr/>
        </p:nvPicPr>
        <p:blipFill>
          <a:blip r:embed="rId3"/>
          <a:stretch>
            <a:fillRect/>
          </a:stretch>
        </p:blipFill>
        <p:spPr>
          <a:xfrm>
            <a:off x="841625" y="2065105"/>
            <a:ext cx="4454082" cy="2939694"/>
          </a:xfrm>
          <a:prstGeom prst="rect">
            <a:avLst/>
          </a:prstGeom>
        </p:spPr>
      </p:pic>
      <p:pic>
        <p:nvPicPr>
          <p:cNvPr id="8" name="Picture 7" descr="A red x on a black background&#10;&#10;Description automatically generated">
            <a:extLst>
              <a:ext uri="{FF2B5EF4-FFF2-40B4-BE49-F238E27FC236}">
                <a16:creationId xmlns:a16="http://schemas.microsoft.com/office/drawing/2014/main" xmlns="" id="{BF45590B-2D4D-F5A4-CED4-BFA893CD3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9" name="Rectangle: Rounded Corners 8">
            <a:extLst>
              <a:ext uri="{FF2B5EF4-FFF2-40B4-BE49-F238E27FC236}">
                <a16:creationId xmlns:a16="http://schemas.microsoft.com/office/drawing/2014/main" xmlns="" id="{261D5C47-9629-46E7-558B-5AC81577C6BA}"/>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Đùa</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nghịch</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khi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thuyền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trên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sông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hồ</a:t>
            </a:r>
            <a:r>
              <a:rPr lang="en-US" sz="4400" b="1" kern="0" dirty="0">
                <a:solidFill>
                  <a:srgbClr val="002060"/>
                </a:solidFill>
                <a:latin typeface="Calibri" panose="020F0502020204030204" pitchFamily="34" charset="0"/>
                <a:cs typeface="Calibri" panose="020F0502020204030204" pitchFamily="34" charset="0"/>
              </a:rPr>
              <a:t>.</a:t>
            </a:r>
          </a:p>
          <a:p>
            <a:pPr marL="457200" lvl="0" indent="-457200" algn="just">
              <a:buFont typeface="Arial" panose="020B0604020202020204" pitchFamily="34" charset="0"/>
              <a:buChar char="•"/>
              <a:defRPr/>
            </a:pPr>
            <a:r>
              <a:rPr kumimoji="0" lang="en-US" sz="44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Không</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mặc</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áo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phao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bảo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vệ</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73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29C71AC1-5988-458A-A680-7E556F727751}:3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448</Words>
  <Application>Microsoft Office PowerPoint</Application>
  <PresentationFormat>Custom</PresentationFormat>
  <Paragraphs>51</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cp:lastModifiedBy>
  <cp:revision>1</cp:revision>
  <dcterms:created xsi:type="dcterms:W3CDTF">2025-04-02T15:35:04Z</dcterms:created>
  <dcterms:modified xsi:type="dcterms:W3CDTF">2025-04-06T03:20:21Z</dcterms:modified>
</cp:coreProperties>
</file>