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8" r:id="rId4"/>
    <p:sldId id="260" r:id="rId5"/>
    <p:sldId id="282" r:id="rId6"/>
    <p:sldId id="298" r:id="rId7"/>
    <p:sldId id="262" r:id="rId8"/>
    <p:sldId id="263" r:id="rId9"/>
    <p:sldId id="264" r:id="rId10"/>
    <p:sldId id="270" r:id="rId11"/>
    <p:sldId id="278" r:id="rId12"/>
    <p:sldId id="279" r:id="rId13"/>
    <p:sldId id="273" r:id="rId14"/>
    <p:sldId id="277" r:id="rId15"/>
    <p:sldId id="299" r:id="rId16"/>
    <p:sldId id="275" r:id="rId17"/>
    <p:sldId id="283" r:id="rId18"/>
    <p:sldId id="300" r:id="rId19"/>
    <p:sldId id="28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20.png"/><Relationship Id="rId19" Type="http://schemas.openxmlformats.org/officeDocument/2006/relationships/image" Target="../media/image4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0727" y="4779818"/>
            <a:ext cx="29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Phan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Dũng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257</Words>
  <Application>Microsoft Office PowerPoint</Application>
  <PresentationFormat>Widescreen</PresentationFormat>
  <Paragraphs>76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2023-12-25T05:56:30Z</dcterms:created>
  <dcterms:modified xsi:type="dcterms:W3CDTF">2025-04-08T02:36:13Z</dcterms:modified>
</cp:coreProperties>
</file>