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0" r:id="rId3"/>
  </p:sldMasterIdLst>
  <p:notesMasterIdLst>
    <p:notesMasterId r:id="rId19"/>
  </p:notesMasterIdLst>
  <p:sldIdLst>
    <p:sldId id="361" r:id="rId4"/>
    <p:sldId id="347" r:id="rId5"/>
    <p:sldId id="257" r:id="rId6"/>
    <p:sldId id="258" r:id="rId7"/>
    <p:sldId id="259" r:id="rId8"/>
    <p:sldId id="380" r:id="rId9"/>
    <p:sldId id="384" r:id="rId10"/>
    <p:sldId id="388" r:id="rId11"/>
    <p:sldId id="260" r:id="rId12"/>
    <p:sldId id="389" r:id="rId13"/>
    <p:sldId id="313" r:id="rId14"/>
    <p:sldId id="314" r:id="rId15"/>
    <p:sldId id="311" r:id="rId16"/>
    <p:sldId id="385" r:id="rId17"/>
    <p:sldId id="39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93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FF1155-84E3-4E83-856D-00973BC5A7C1}" type="datetimeFigureOut">
              <a:rPr lang="en-US" smtClean="0"/>
              <a:t>5/10/2025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20209-C7A6-4191-A3F8-5E67A9FF5450}" type="slidenum">
              <a:rPr lang="en-US" smtClean="0"/>
              <a:t>‹#›</a:t>
            </a:fld>
            <a:endParaRPr lang="en-US"/>
          </a:p>
        </p:txBody>
      </p:sp>
    </p:spTree>
    <p:extLst>
      <p:ext uri="{BB962C8B-B14F-4D97-AF65-F5344CB8AC3E}">
        <p14:creationId xmlns:p14="http://schemas.microsoft.com/office/powerpoint/2010/main" val="3280135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bcc728cf7d_0_1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bcc728cf7d_0_1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77991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310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bcc728cf7d_0_11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bcc728cf7d_0_11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3974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bcc728cf7d_0_11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bcc728cf7d_0_11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8811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bcc728cf7d_0_11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bcc728cf7d_0_11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2880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bcc728cf7d_0_11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bcc728cf7d_0_11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4219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5167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bcc728cf7d_0_1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bcc728cf7d_0_1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Thiết kế: Hương Thảo – Zalo 0972115126</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174539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bcf4fa4bf8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bcf4fa4bf8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bcc728cf7d_0_1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bcc728cf7d_0_1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bcc728cf7d_0_11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bcc728cf7d_0_11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t>Thiết kế: Hương Thảo – Zalo 0972115126</a:t>
            </a: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34071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6093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427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bcc728cf7d_0_11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bcc728cf7d_0_11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dirty="0"/>
              <a:t>Sau khi HS hoàn thành câu hỏi, thầy cô kích vào cỏ sẽ xuất hiện kéo tỉa và cỏ biến mất</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png"/><Relationship Id="rId7"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png"/><Relationship Id="rId7"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alphaModFix/>
          </a:blip>
          <a:stretch>
            <a:fillRect/>
          </a:stretch>
        </a:blipFill>
        <a:effectLst/>
      </p:bgPr>
    </p:bg>
    <p:spTree>
      <p:nvGrpSpPr>
        <p:cNvPr id="1" name="Shape 20"/>
        <p:cNvGrpSpPr/>
        <p:nvPr/>
      </p:nvGrpSpPr>
      <p:grpSpPr>
        <a:xfrm>
          <a:off x="0" y="0"/>
          <a:ext cx="0" cy="0"/>
          <a:chOff x="0" y="0"/>
          <a:chExt cx="0" cy="0"/>
        </a:xfrm>
      </p:grpSpPr>
      <p:pic>
        <p:nvPicPr>
          <p:cNvPr id="21" name="Google Shape;21;p5"/>
          <p:cNvPicPr preferRelativeResize="0"/>
          <p:nvPr/>
        </p:nvPicPr>
        <p:blipFill>
          <a:blip r:embed="rId3">
            <a:alphaModFix/>
          </a:blip>
          <a:stretch>
            <a:fillRect/>
          </a:stretch>
        </p:blipFill>
        <p:spPr>
          <a:xfrm>
            <a:off x="2377600" y="2526644"/>
            <a:ext cx="9814405" cy="1175833"/>
          </a:xfrm>
          <a:prstGeom prst="rect">
            <a:avLst/>
          </a:prstGeom>
          <a:noFill/>
          <a:ln>
            <a:noFill/>
          </a:ln>
        </p:spPr>
      </p:pic>
      <p:pic>
        <p:nvPicPr>
          <p:cNvPr id="22" name="Google Shape;22;p5"/>
          <p:cNvPicPr preferRelativeResize="0"/>
          <p:nvPr/>
        </p:nvPicPr>
        <p:blipFill>
          <a:blip r:embed="rId3">
            <a:alphaModFix/>
          </a:blip>
          <a:stretch>
            <a:fillRect/>
          </a:stretch>
        </p:blipFill>
        <p:spPr>
          <a:xfrm>
            <a:off x="2104334" y="4794330"/>
            <a:ext cx="10087663" cy="1175833"/>
          </a:xfrm>
          <a:prstGeom prst="rect">
            <a:avLst/>
          </a:prstGeom>
          <a:noFill/>
          <a:ln>
            <a:noFill/>
          </a:ln>
        </p:spPr>
      </p:pic>
      <p:sp>
        <p:nvSpPr>
          <p:cNvPr id="23" name="Google Shape;23;p5"/>
          <p:cNvSpPr txBox="1">
            <a:spLocks noGrp="1"/>
          </p:cNvSpPr>
          <p:nvPr>
            <p:ph type="title"/>
          </p:nvPr>
        </p:nvSpPr>
        <p:spPr>
          <a:xfrm>
            <a:off x="1426467" y="593367"/>
            <a:ext cx="9814400" cy="10832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4000"/>
              <a:buNone/>
              <a:defRPr sz="5333"/>
            </a:lvl2pPr>
            <a:lvl3pPr lvl="2">
              <a:spcBef>
                <a:spcPts val="0"/>
              </a:spcBef>
              <a:spcAft>
                <a:spcPts val="0"/>
              </a:spcAft>
              <a:buSzPts val="4000"/>
              <a:buNone/>
              <a:defRPr sz="5333"/>
            </a:lvl3pPr>
            <a:lvl4pPr lvl="3">
              <a:spcBef>
                <a:spcPts val="0"/>
              </a:spcBef>
              <a:spcAft>
                <a:spcPts val="0"/>
              </a:spcAft>
              <a:buSzPts val="4000"/>
              <a:buNone/>
              <a:defRPr sz="5333"/>
            </a:lvl4pPr>
            <a:lvl5pPr lvl="4">
              <a:spcBef>
                <a:spcPts val="0"/>
              </a:spcBef>
              <a:spcAft>
                <a:spcPts val="0"/>
              </a:spcAft>
              <a:buSzPts val="4000"/>
              <a:buNone/>
              <a:defRPr sz="5333"/>
            </a:lvl5pPr>
            <a:lvl6pPr lvl="5">
              <a:spcBef>
                <a:spcPts val="0"/>
              </a:spcBef>
              <a:spcAft>
                <a:spcPts val="0"/>
              </a:spcAft>
              <a:buSzPts val="4000"/>
              <a:buNone/>
              <a:defRPr sz="5333"/>
            </a:lvl6pPr>
            <a:lvl7pPr lvl="6">
              <a:spcBef>
                <a:spcPts val="0"/>
              </a:spcBef>
              <a:spcAft>
                <a:spcPts val="0"/>
              </a:spcAft>
              <a:buSzPts val="4000"/>
              <a:buNone/>
              <a:defRPr sz="5333"/>
            </a:lvl7pPr>
            <a:lvl8pPr lvl="7">
              <a:spcBef>
                <a:spcPts val="0"/>
              </a:spcBef>
              <a:spcAft>
                <a:spcPts val="0"/>
              </a:spcAft>
              <a:buSzPts val="4000"/>
              <a:buNone/>
              <a:defRPr sz="5333"/>
            </a:lvl8pPr>
            <a:lvl9pPr lvl="8">
              <a:spcBef>
                <a:spcPts val="0"/>
              </a:spcBef>
              <a:spcAft>
                <a:spcPts val="0"/>
              </a:spcAft>
              <a:buSzPts val="4000"/>
              <a:buNone/>
              <a:defRPr sz="5333"/>
            </a:lvl9pPr>
          </a:lstStyle>
          <a:p>
            <a:endParaRPr/>
          </a:p>
        </p:txBody>
      </p:sp>
      <p:sp>
        <p:nvSpPr>
          <p:cNvPr id="24" name="Google Shape;24;p5"/>
          <p:cNvSpPr txBox="1">
            <a:spLocks noGrp="1"/>
          </p:cNvSpPr>
          <p:nvPr>
            <p:ph type="subTitle" idx="1"/>
          </p:nvPr>
        </p:nvSpPr>
        <p:spPr>
          <a:xfrm>
            <a:off x="3487033" y="1931967"/>
            <a:ext cx="3638800" cy="6280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
        <p:nvSpPr>
          <p:cNvPr id="25" name="Google Shape;25;p5"/>
          <p:cNvSpPr txBox="1">
            <a:spLocks noGrp="1"/>
          </p:cNvSpPr>
          <p:nvPr>
            <p:ph type="subTitle" idx="2"/>
          </p:nvPr>
        </p:nvSpPr>
        <p:spPr>
          <a:xfrm>
            <a:off x="3487033" y="2579663"/>
            <a:ext cx="7754000" cy="10336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26" name="Google Shape;26;p5"/>
          <p:cNvSpPr txBox="1">
            <a:spLocks noGrp="1"/>
          </p:cNvSpPr>
          <p:nvPr>
            <p:ph type="subTitle" idx="3"/>
          </p:nvPr>
        </p:nvSpPr>
        <p:spPr>
          <a:xfrm>
            <a:off x="3487033" y="4036567"/>
            <a:ext cx="3638800" cy="628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
        <p:nvSpPr>
          <p:cNvPr id="27" name="Google Shape;27;p5"/>
          <p:cNvSpPr txBox="1">
            <a:spLocks noGrp="1"/>
          </p:cNvSpPr>
          <p:nvPr>
            <p:ph type="subTitle" idx="4"/>
          </p:nvPr>
        </p:nvSpPr>
        <p:spPr>
          <a:xfrm>
            <a:off x="3487033" y="4884097"/>
            <a:ext cx="7754000" cy="10336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973908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 name="Google Shape;17;p4"/>
          <p:cNvSpPr txBox="1">
            <a:spLocks noGrp="1"/>
          </p:cNvSpPr>
          <p:nvPr>
            <p:ph type="subTitle" idx="1"/>
          </p:nvPr>
        </p:nvSpPr>
        <p:spPr>
          <a:xfrm>
            <a:off x="963533" y="1530300"/>
            <a:ext cx="10290000" cy="4561600"/>
          </a:xfrm>
          <a:prstGeom prst="rect">
            <a:avLst/>
          </a:prstGeom>
        </p:spPr>
        <p:txBody>
          <a:bodyPr spcFirstLastPara="1" wrap="square" lIns="91425" tIns="91425" rIns="91425" bIns="91425" anchor="t" anchorCtr="0">
            <a:noAutofit/>
          </a:bodyPr>
          <a:lstStyle>
            <a:lvl1pPr lvl="0">
              <a:spcBef>
                <a:spcPts val="0"/>
              </a:spcBef>
              <a:spcAft>
                <a:spcPts val="0"/>
              </a:spcAft>
              <a:buSzPts val="1600"/>
              <a:buChar char="●"/>
              <a:defRPr/>
            </a:lvl1pPr>
            <a:lvl2pPr lvl="1">
              <a:spcBef>
                <a:spcPts val="0"/>
              </a:spcBef>
              <a:spcAft>
                <a:spcPts val="0"/>
              </a:spcAft>
              <a:buSzPts val="1600"/>
              <a:buChar char="○"/>
              <a:defRPr/>
            </a:lvl2pPr>
            <a:lvl3pPr lvl="2">
              <a:spcBef>
                <a:spcPts val="0"/>
              </a:spcBef>
              <a:spcAft>
                <a:spcPts val="0"/>
              </a:spcAft>
              <a:buSzPts val="1600"/>
              <a:buChar char="■"/>
              <a:defRPr/>
            </a:lvl3pPr>
            <a:lvl4pPr lvl="3">
              <a:spcBef>
                <a:spcPts val="0"/>
              </a:spcBef>
              <a:spcAft>
                <a:spcPts val="0"/>
              </a:spcAft>
              <a:buSzPts val="1600"/>
              <a:buChar char="●"/>
              <a:defRPr/>
            </a:lvl4pPr>
            <a:lvl5pPr lvl="4">
              <a:spcBef>
                <a:spcPts val="0"/>
              </a:spcBef>
              <a:spcAft>
                <a:spcPts val="0"/>
              </a:spcAft>
              <a:buSzPts val="1600"/>
              <a:buChar char="○"/>
              <a:defRPr/>
            </a:lvl5pPr>
            <a:lvl6pPr lvl="5">
              <a:spcBef>
                <a:spcPts val="0"/>
              </a:spcBef>
              <a:spcAft>
                <a:spcPts val="0"/>
              </a:spcAft>
              <a:buSzPts val="1600"/>
              <a:buChar char="■"/>
              <a:defRPr/>
            </a:lvl6pPr>
            <a:lvl7pPr lvl="6">
              <a:spcBef>
                <a:spcPts val="0"/>
              </a:spcBef>
              <a:spcAft>
                <a:spcPts val="0"/>
              </a:spcAft>
              <a:buSzPts val="1600"/>
              <a:buChar char="●"/>
              <a:defRPr/>
            </a:lvl7pPr>
            <a:lvl8pPr lvl="7">
              <a:spcBef>
                <a:spcPts val="0"/>
              </a:spcBef>
              <a:spcAft>
                <a:spcPts val="0"/>
              </a:spcAft>
              <a:buSzPts val="1600"/>
              <a:buChar char="○"/>
              <a:defRPr/>
            </a:lvl8pPr>
            <a:lvl9pPr lvl="8">
              <a:spcBef>
                <a:spcPts val="0"/>
              </a:spcBef>
              <a:spcAft>
                <a:spcPts val="0"/>
              </a:spcAft>
              <a:buSzPts val="1600"/>
              <a:buChar char="■"/>
              <a:defRPr/>
            </a:lvl9pPr>
          </a:lstStyle>
          <a:p>
            <a:endParaRPr/>
          </a:p>
        </p:txBody>
      </p:sp>
      <p:sp>
        <p:nvSpPr>
          <p:cNvPr id="18" name="Google Shape;18;p4"/>
          <p:cNvSpPr/>
          <p:nvPr/>
        </p:nvSpPr>
        <p:spPr>
          <a:xfrm>
            <a:off x="-462133" y="2559833"/>
            <a:ext cx="1910800" cy="4032000"/>
          </a:xfrm>
          <a:custGeom>
            <a:avLst/>
            <a:gdLst/>
            <a:ahLst/>
            <a:cxnLst/>
            <a:rect l="l" t="t" r="r" b="b"/>
            <a:pathLst>
              <a:path w="57324" h="120960" extrusionOk="0">
                <a:moveTo>
                  <a:pt x="12023" y="0"/>
                </a:moveTo>
                <a:cubicBezTo>
                  <a:pt x="19047" y="0"/>
                  <a:pt x="27856" y="631"/>
                  <a:pt x="32169" y="6174"/>
                </a:cubicBezTo>
                <a:cubicBezTo>
                  <a:pt x="35842" y="10895"/>
                  <a:pt x="36219" y="22153"/>
                  <a:pt x="30544" y="24046"/>
                </a:cubicBezTo>
                <a:cubicBezTo>
                  <a:pt x="27254" y="25143"/>
                  <a:pt x="24971" y="15756"/>
                  <a:pt x="27945" y="13972"/>
                </a:cubicBezTo>
                <a:cubicBezTo>
                  <a:pt x="31763" y="11681"/>
                  <a:pt x="39054" y="14028"/>
                  <a:pt x="40618" y="18197"/>
                </a:cubicBezTo>
                <a:cubicBezTo>
                  <a:pt x="44716" y="29120"/>
                  <a:pt x="31924" y="40684"/>
                  <a:pt x="32819" y="52316"/>
                </a:cubicBezTo>
                <a:cubicBezTo>
                  <a:pt x="33460" y="60643"/>
                  <a:pt x="45111" y="63633"/>
                  <a:pt x="51016" y="69538"/>
                </a:cubicBezTo>
                <a:cubicBezTo>
                  <a:pt x="57363" y="75885"/>
                  <a:pt x="59368" y="88389"/>
                  <a:pt x="54915" y="96183"/>
                </a:cubicBezTo>
                <a:cubicBezTo>
                  <a:pt x="48317" y="107729"/>
                  <a:pt x="20773" y="97254"/>
                  <a:pt x="17547" y="110155"/>
                </a:cubicBezTo>
                <a:cubicBezTo>
                  <a:pt x="16475" y="114442"/>
                  <a:pt x="20944" y="120478"/>
                  <a:pt x="25345" y="120878"/>
                </a:cubicBezTo>
                <a:cubicBezTo>
                  <a:pt x="28969" y="121208"/>
                  <a:pt x="32359" y="115708"/>
                  <a:pt x="31844" y="112105"/>
                </a:cubicBezTo>
                <a:cubicBezTo>
                  <a:pt x="30274" y="101116"/>
                  <a:pt x="10531" y="98847"/>
                  <a:pt x="0" y="102357"/>
                </a:cubicBezTo>
              </a:path>
            </a:pathLst>
          </a:custGeom>
          <a:noFill/>
          <a:ln w="19050" cap="flat" cmpd="sng">
            <a:solidFill>
              <a:schemeClr val="accent1"/>
            </a:solidFill>
            <a:prstDash val="dot"/>
            <a:round/>
            <a:headEnd type="none" w="med" len="med"/>
            <a:tailEnd type="none" w="med" len="med"/>
          </a:ln>
        </p:spPr>
      </p:sp>
      <p:sp>
        <p:nvSpPr>
          <p:cNvPr id="19" name="Google Shape;19;p4"/>
          <p:cNvSpPr/>
          <p:nvPr/>
        </p:nvSpPr>
        <p:spPr>
          <a:xfrm>
            <a:off x="8712067" y="-126366"/>
            <a:ext cx="3715200" cy="3368567"/>
          </a:xfrm>
          <a:custGeom>
            <a:avLst/>
            <a:gdLst/>
            <a:ahLst/>
            <a:cxnLst/>
            <a:rect l="l" t="t" r="r" b="b"/>
            <a:pathLst>
              <a:path w="111456" h="101057" extrusionOk="0">
                <a:moveTo>
                  <a:pt x="111456" y="101057"/>
                </a:moveTo>
                <a:cubicBezTo>
                  <a:pt x="107963" y="97564"/>
                  <a:pt x="102886" y="95782"/>
                  <a:pt x="99758" y="91959"/>
                </a:cubicBezTo>
                <a:cubicBezTo>
                  <a:pt x="92204" y="82726"/>
                  <a:pt x="87085" y="70419"/>
                  <a:pt x="87085" y="58490"/>
                </a:cubicBezTo>
                <a:cubicBezTo>
                  <a:pt x="87085" y="55600"/>
                  <a:pt x="86556" y="51529"/>
                  <a:pt x="89034" y="50041"/>
                </a:cubicBezTo>
                <a:cubicBezTo>
                  <a:pt x="93566" y="47320"/>
                  <a:pt x="102445" y="56686"/>
                  <a:pt x="100083" y="61414"/>
                </a:cubicBezTo>
                <a:cubicBezTo>
                  <a:pt x="97662" y="66260"/>
                  <a:pt x="86791" y="62900"/>
                  <a:pt x="84160" y="58165"/>
                </a:cubicBezTo>
                <a:cubicBezTo>
                  <a:pt x="77566" y="46300"/>
                  <a:pt x="96024" y="27763"/>
                  <a:pt x="87085" y="17547"/>
                </a:cubicBezTo>
                <a:cubicBezTo>
                  <a:pt x="76523" y="5476"/>
                  <a:pt x="54986" y="14692"/>
                  <a:pt x="38993" y="15922"/>
                </a:cubicBezTo>
                <a:cubicBezTo>
                  <a:pt x="24995" y="16999"/>
                  <a:pt x="9927" y="9927"/>
                  <a:pt x="0" y="0"/>
                </a:cubicBezTo>
              </a:path>
            </a:pathLst>
          </a:custGeom>
          <a:noFill/>
          <a:ln w="19050" cap="flat" cmpd="sng">
            <a:solidFill>
              <a:schemeClr val="accent1"/>
            </a:solidFill>
            <a:prstDash val="dot"/>
            <a:round/>
            <a:headEnd type="none" w="med" len="med"/>
            <a:tailEnd type="none" w="med" len="med"/>
          </a:ln>
        </p:spPr>
      </p:sp>
    </p:spTree>
    <p:extLst>
      <p:ext uri="{BB962C8B-B14F-4D97-AF65-F5344CB8AC3E}">
        <p14:creationId xmlns:p14="http://schemas.microsoft.com/office/powerpoint/2010/main" val="3837109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alphaModFix/>
          </a:blip>
          <a:stretch>
            <a:fillRect/>
          </a:stretch>
        </a:blipFill>
        <a:effectLst/>
      </p:bgPr>
    </p:bg>
    <p:spTree>
      <p:nvGrpSpPr>
        <p:cNvPr id="1" name="Shape 20"/>
        <p:cNvGrpSpPr/>
        <p:nvPr/>
      </p:nvGrpSpPr>
      <p:grpSpPr>
        <a:xfrm>
          <a:off x="0" y="0"/>
          <a:ext cx="0" cy="0"/>
          <a:chOff x="0" y="0"/>
          <a:chExt cx="0" cy="0"/>
        </a:xfrm>
      </p:grpSpPr>
      <p:pic>
        <p:nvPicPr>
          <p:cNvPr id="21" name="Google Shape;21;p5"/>
          <p:cNvPicPr preferRelativeResize="0"/>
          <p:nvPr/>
        </p:nvPicPr>
        <p:blipFill>
          <a:blip r:embed="rId3">
            <a:alphaModFix/>
          </a:blip>
          <a:stretch>
            <a:fillRect/>
          </a:stretch>
        </p:blipFill>
        <p:spPr>
          <a:xfrm>
            <a:off x="2377600" y="2526644"/>
            <a:ext cx="9814405" cy="1175833"/>
          </a:xfrm>
          <a:prstGeom prst="rect">
            <a:avLst/>
          </a:prstGeom>
          <a:noFill/>
          <a:ln>
            <a:noFill/>
          </a:ln>
        </p:spPr>
      </p:pic>
      <p:pic>
        <p:nvPicPr>
          <p:cNvPr id="22" name="Google Shape;22;p5"/>
          <p:cNvPicPr preferRelativeResize="0"/>
          <p:nvPr/>
        </p:nvPicPr>
        <p:blipFill>
          <a:blip r:embed="rId3">
            <a:alphaModFix/>
          </a:blip>
          <a:stretch>
            <a:fillRect/>
          </a:stretch>
        </p:blipFill>
        <p:spPr>
          <a:xfrm>
            <a:off x="2104334" y="4794330"/>
            <a:ext cx="10087663" cy="1175833"/>
          </a:xfrm>
          <a:prstGeom prst="rect">
            <a:avLst/>
          </a:prstGeom>
          <a:noFill/>
          <a:ln>
            <a:noFill/>
          </a:ln>
        </p:spPr>
      </p:pic>
      <p:sp>
        <p:nvSpPr>
          <p:cNvPr id="23" name="Google Shape;23;p5"/>
          <p:cNvSpPr txBox="1">
            <a:spLocks noGrp="1"/>
          </p:cNvSpPr>
          <p:nvPr>
            <p:ph type="title"/>
          </p:nvPr>
        </p:nvSpPr>
        <p:spPr>
          <a:xfrm>
            <a:off x="1426467" y="593367"/>
            <a:ext cx="9814400" cy="10832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4000"/>
              <a:buNone/>
              <a:defRPr sz="5333"/>
            </a:lvl2pPr>
            <a:lvl3pPr lvl="2">
              <a:spcBef>
                <a:spcPts val="0"/>
              </a:spcBef>
              <a:spcAft>
                <a:spcPts val="0"/>
              </a:spcAft>
              <a:buSzPts val="4000"/>
              <a:buNone/>
              <a:defRPr sz="5333"/>
            </a:lvl3pPr>
            <a:lvl4pPr lvl="3">
              <a:spcBef>
                <a:spcPts val="0"/>
              </a:spcBef>
              <a:spcAft>
                <a:spcPts val="0"/>
              </a:spcAft>
              <a:buSzPts val="4000"/>
              <a:buNone/>
              <a:defRPr sz="5333"/>
            </a:lvl4pPr>
            <a:lvl5pPr lvl="4">
              <a:spcBef>
                <a:spcPts val="0"/>
              </a:spcBef>
              <a:spcAft>
                <a:spcPts val="0"/>
              </a:spcAft>
              <a:buSzPts val="4000"/>
              <a:buNone/>
              <a:defRPr sz="5333"/>
            </a:lvl5pPr>
            <a:lvl6pPr lvl="5">
              <a:spcBef>
                <a:spcPts val="0"/>
              </a:spcBef>
              <a:spcAft>
                <a:spcPts val="0"/>
              </a:spcAft>
              <a:buSzPts val="4000"/>
              <a:buNone/>
              <a:defRPr sz="5333"/>
            </a:lvl6pPr>
            <a:lvl7pPr lvl="6">
              <a:spcBef>
                <a:spcPts val="0"/>
              </a:spcBef>
              <a:spcAft>
                <a:spcPts val="0"/>
              </a:spcAft>
              <a:buSzPts val="4000"/>
              <a:buNone/>
              <a:defRPr sz="5333"/>
            </a:lvl7pPr>
            <a:lvl8pPr lvl="7">
              <a:spcBef>
                <a:spcPts val="0"/>
              </a:spcBef>
              <a:spcAft>
                <a:spcPts val="0"/>
              </a:spcAft>
              <a:buSzPts val="4000"/>
              <a:buNone/>
              <a:defRPr sz="5333"/>
            </a:lvl8pPr>
            <a:lvl9pPr lvl="8">
              <a:spcBef>
                <a:spcPts val="0"/>
              </a:spcBef>
              <a:spcAft>
                <a:spcPts val="0"/>
              </a:spcAft>
              <a:buSzPts val="4000"/>
              <a:buNone/>
              <a:defRPr sz="5333"/>
            </a:lvl9pPr>
          </a:lstStyle>
          <a:p>
            <a:endParaRPr/>
          </a:p>
        </p:txBody>
      </p:sp>
      <p:sp>
        <p:nvSpPr>
          <p:cNvPr id="24" name="Google Shape;24;p5"/>
          <p:cNvSpPr txBox="1">
            <a:spLocks noGrp="1"/>
          </p:cNvSpPr>
          <p:nvPr>
            <p:ph type="subTitle" idx="1"/>
          </p:nvPr>
        </p:nvSpPr>
        <p:spPr>
          <a:xfrm>
            <a:off x="3487033" y="1931967"/>
            <a:ext cx="3638800" cy="6280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
        <p:nvSpPr>
          <p:cNvPr id="25" name="Google Shape;25;p5"/>
          <p:cNvSpPr txBox="1">
            <a:spLocks noGrp="1"/>
          </p:cNvSpPr>
          <p:nvPr>
            <p:ph type="subTitle" idx="2"/>
          </p:nvPr>
        </p:nvSpPr>
        <p:spPr>
          <a:xfrm>
            <a:off x="3487033" y="2579663"/>
            <a:ext cx="7754000" cy="10336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26" name="Google Shape;26;p5"/>
          <p:cNvSpPr txBox="1">
            <a:spLocks noGrp="1"/>
          </p:cNvSpPr>
          <p:nvPr>
            <p:ph type="subTitle" idx="3"/>
          </p:nvPr>
        </p:nvSpPr>
        <p:spPr>
          <a:xfrm>
            <a:off x="3487033" y="4036567"/>
            <a:ext cx="3638800" cy="628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
        <p:nvSpPr>
          <p:cNvPr id="27" name="Google Shape;27;p5"/>
          <p:cNvSpPr txBox="1">
            <a:spLocks noGrp="1"/>
          </p:cNvSpPr>
          <p:nvPr>
            <p:ph type="subTitle" idx="4"/>
          </p:nvPr>
        </p:nvSpPr>
        <p:spPr>
          <a:xfrm>
            <a:off x="3487033" y="4884097"/>
            <a:ext cx="7754000" cy="10336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1472044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6"/>
          <p:cNvSpPr/>
          <p:nvPr/>
        </p:nvSpPr>
        <p:spPr>
          <a:xfrm>
            <a:off x="-268108" y="-16933"/>
            <a:ext cx="5331167" cy="2854967"/>
          </a:xfrm>
          <a:custGeom>
            <a:avLst/>
            <a:gdLst/>
            <a:ahLst/>
            <a:cxnLst/>
            <a:rect l="l" t="t" r="r" b="b"/>
            <a:pathLst>
              <a:path w="159935" h="85649" extrusionOk="0">
                <a:moveTo>
                  <a:pt x="1439" y="85649"/>
                </a:moveTo>
                <a:cubicBezTo>
                  <a:pt x="-3013" y="74526"/>
                  <a:pt x="3679" y="55867"/>
                  <a:pt x="15155" y="52426"/>
                </a:cubicBezTo>
                <a:cubicBezTo>
                  <a:pt x="20261" y="50895"/>
                  <a:pt x="26433" y="51817"/>
                  <a:pt x="31005" y="54559"/>
                </a:cubicBezTo>
                <a:cubicBezTo>
                  <a:pt x="36462" y="57831"/>
                  <a:pt x="40249" y="66850"/>
                  <a:pt x="37405" y="72542"/>
                </a:cubicBezTo>
                <a:cubicBezTo>
                  <a:pt x="34942" y="77471"/>
                  <a:pt x="23117" y="76082"/>
                  <a:pt x="20946" y="71018"/>
                </a:cubicBezTo>
                <a:cubicBezTo>
                  <a:pt x="17333" y="62591"/>
                  <a:pt x="20632" y="49588"/>
                  <a:pt x="28261" y="44501"/>
                </a:cubicBezTo>
                <a:cubicBezTo>
                  <a:pt x="40861" y="36099"/>
                  <a:pt x="58626" y="44046"/>
                  <a:pt x="73677" y="45720"/>
                </a:cubicBezTo>
                <a:cubicBezTo>
                  <a:pt x="81657" y="46607"/>
                  <a:pt x="94778" y="38505"/>
                  <a:pt x="92574" y="30785"/>
                </a:cubicBezTo>
                <a:cubicBezTo>
                  <a:pt x="90700" y="24221"/>
                  <a:pt x="74549" y="25917"/>
                  <a:pt x="72153" y="32309"/>
                </a:cubicBezTo>
                <a:cubicBezTo>
                  <a:pt x="70582" y="36499"/>
                  <a:pt x="69896" y="42283"/>
                  <a:pt x="72762" y="45720"/>
                </a:cubicBezTo>
                <a:cubicBezTo>
                  <a:pt x="75355" y="48830"/>
                  <a:pt x="80351" y="50044"/>
                  <a:pt x="84345" y="49378"/>
                </a:cubicBezTo>
                <a:cubicBezTo>
                  <a:pt x="100093" y="46752"/>
                  <a:pt x="106264" y="26143"/>
                  <a:pt x="116653" y="14021"/>
                </a:cubicBezTo>
                <a:cubicBezTo>
                  <a:pt x="126522" y="2506"/>
                  <a:pt x="144770" y="0"/>
                  <a:pt x="159935" y="0"/>
                </a:cubicBezTo>
              </a:path>
            </a:pathLst>
          </a:custGeom>
          <a:noFill/>
          <a:ln w="19050" cap="flat" cmpd="sng">
            <a:solidFill>
              <a:schemeClr val="accent1"/>
            </a:solidFill>
            <a:prstDash val="dot"/>
            <a:round/>
            <a:headEnd type="none" w="med" len="med"/>
            <a:tailEnd type="none" w="med" len="med"/>
          </a:ln>
        </p:spPr>
      </p:sp>
      <p:sp>
        <p:nvSpPr>
          <p:cNvPr id="30" name="Google Shape;30;p6"/>
          <p:cNvSpPr/>
          <p:nvPr/>
        </p:nvSpPr>
        <p:spPr>
          <a:xfrm>
            <a:off x="9541251" y="4097024"/>
            <a:ext cx="3261367" cy="3290800"/>
          </a:xfrm>
          <a:custGeom>
            <a:avLst/>
            <a:gdLst/>
            <a:ahLst/>
            <a:cxnLst/>
            <a:rect l="l" t="t" r="r" b="b"/>
            <a:pathLst>
              <a:path w="97841" h="98724" extrusionOk="0">
                <a:moveTo>
                  <a:pt x="97841" y="7284"/>
                </a:moveTo>
                <a:cubicBezTo>
                  <a:pt x="91670" y="2348"/>
                  <a:pt x="81440" y="398"/>
                  <a:pt x="74371" y="3932"/>
                </a:cubicBezTo>
                <a:cubicBezTo>
                  <a:pt x="68690" y="6772"/>
                  <a:pt x="67964" y="17871"/>
                  <a:pt x="71933" y="22829"/>
                </a:cubicBezTo>
                <a:cubicBezTo>
                  <a:pt x="74032" y="25451"/>
                  <a:pt x="80325" y="25137"/>
                  <a:pt x="81991" y="22220"/>
                </a:cubicBezTo>
                <a:cubicBezTo>
                  <a:pt x="85030" y="16900"/>
                  <a:pt x="84085" y="8639"/>
                  <a:pt x="80163" y="3932"/>
                </a:cubicBezTo>
                <a:cubicBezTo>
                  <a:pt x="74165" y="-3267"/>
                  <a:pt x="56617" y="123"/>
                  <a:pt x="52426" y="8504"/>
                </a:cubicBezTo>
                <a:cubicBezTo>
                  <a:pt x="42894" y="27563"/>
                  <a:pt x="71615" y="53627"/>
                  <a:pt x="60655" y="71902"/>
                </a:cubicBezTo>
                <a:cubicBezTo>
                  <a:pt x="58143" y="76091"/>
                  <a:pt x="51520" y="76169"/>
                  <a:pt x="46635" y="76169"/>
                </a:cubicBezTo>
                <a:cubicBezTo>
                  <a:pt x="36879" y="76169"/>
                  <a:pt x="27090" y="74679"/>
                  <a:pt x="17374" y="75560"/>
                </a:cubicBezTo>
                <a:cubicBezTo>
                  <a:pt x="7762" y="76432"/>
                  <a:pt x="0" y="89072"/>
                  <a:pt x="0" y="98724"/>
                </a:cubicBezTo>
              </a:path>
            </a:pathLst>
          </a:custGeom>
          <a:noFill/>
          <a:ln w="19050" cap="flat" cmpd="sng">
            <a:solidFill>
              <a:schemeClr val="accent1"/>
            </a:solidFill>
            <a:prstDash val="dot"/>
            <a:round/>
            <a:headEnd type="none" w="med" len="med"/>
            <a:tailEnd type="none" w="med" len="med"/>
          </a:ln>
        </p:spPr>
      </p:sp>
      <p:sp>
        <p:nvSpPr>
          <p:cNvPr id="31" name="Google Shape;31;p6"/>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3648679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3"/>
          <p:cNvSpPr txBox="1">
            <a:spLocks noGrp="1"/>
          </p:cNvSpPr>
          <p:nvPr>
            <p:ph type="title" hasCustomPrompt="1"/>
          </p:nvPr>
        </p:nvSpPr>
        <p:spPr>
          <a:xfrm>
            <a:off x="2256467" y="4009468"/>
            <a:ext cx="152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a:solidFill>
                  <a:schemeClr val="dk2"/>
                </a:solidFill>
              </a:defRPr>
            </a:lvl1pPr>
            <a:lvl2pPr lvl="1" algn="ctr" rtl="0">
              <a:spcBef>
                <a:spcPts val="0"/>
              </a:spcBef>
              <a:spcAft>
                <a:spcPts val="0"/>
              </a:spcAft>
              <a:buClr>
                <a:schemeClr val="dk2"/>
              </a:buClr>
              <a:buSzPts val="3500"/>
              <a:buNone/>
              <a:defRPr sz="4667">
                <a:solidFill>
                  <a:schemeClr val="dk2"/>
                </a:solidFill>
              </a:defRPr>
            </a:lvl2pPr>
            <a:lvl3pPr lvl="2" algn="ctr" rtl="0">
              <a:spcBef>
                <a:spcPts val="0"/>
              </a:spcBef>
              <a:spcAft>
                <a:spcPts val="0"/>
              </a:spcAft>
              <a:buClr>
                <a:schemeClr val="dk2"/>
              </a:buClr>
              <a:buSzPts val="3500"/>
              <a:buNone/>
              <a:defRPr sz="4667">
                <a:solidFill>
                  <a:schemeClr val="dk2"/>
                </a:solidFill>
              </a:defRPr>
            </a:lvl3pPr>
            <a:lvl4pPr lvl="3" algn="ctr" rtl="0">
              <a:spcBef>
                <a:spcPts val="0"/>
              </a:spcBef>
              <a:spcAft>
                <a:spcPts val="0"/>
              </a:spcAft>
              <a:buClr>
                <a:schemeClr val="dk2"/>
              </a:buClr>
              <a:buSzPts val="3500"/>
              <a:buNone/>
              <a:defRPr sz="4667">
                <a:solidFill>
                  <a:schemeClr val="dk2"/>
                </a:solidFill>
              </a:defRPr>
            </a:lvl4pPr>
            <a:lvl5pPr lvl="4" algn="ctr" rtl="0">
              <a:spcBef>
                <a:spcPts val="0"/>
              </a:spcBef>
              <a:spcAft>
                <a:spcPts val="0"/>
              </a:spcAft>
              <a:buClr>
                <a:schemeClr val="dk2"/>
              </a:buClr>
              <a:buSzPts val="3500"/>
              <a:buNone/>
              <a:defRPr sz="4667">
                <a:solidFill>
                  <a:schemeClr val="dk2"/>
                </a:solidFill>
              </a:defRPr>
            </a:lvl5pPr>
            <a:lvl6pPr lvl="5" algn="ctr" rtl="0">
              <a:spcBef>
                <a:spcPts val="0"/>
              </a:spcBef>
              <a:spcAft>
                <a:spcPts val="0"/>
              </a:spcAft>
              <a:buClr>
                <a:schemeClr val="dk2"/>
              </a:buClr>
              <a:buSzPts val="3500"/>
              <a:buNone/>
              <a:defRPr sz="4667">
                <a:solidFill>
                  <a:schemeClr val="dk2"/>
                </a:solidFill>
              </a:defRPr>
            </a:lvl6pPr>
            <a:lvl7pPr lvl="6" algn="ctr" rtl="0">
              <a:spcBef>
                <a:spcPts val="0"/>
              </a:spcBef>
              <a:spcAft>
                <a:spcPts val="0"/>
              </a:spcAft>
              <a:buClr>
                <a:schemeClr val="dk2"/>
              </a:buClr>
              <a:buSzPts val="3500"/>
              <a:buNone/>
              <a:defRPr sz="4667">
                <a:solidFill>
                  <a:schemeClr val="dk2"/>
                </a:solidFill>
              </a:defRPr>
            </a:lvl7pPr>
            <a:lvl8pPr lvl="7" algn="ctr" rtl="0">
              <a:spcBef>
                <a:spcPts val="0"/>
              </a:spcBef>
              <a:spcAft>
                <a:spcPts val="0"/>
              </a:spcAft>
              <a:buClr>
                <a:schemeClr val="dk2"/>
              </a:buClr>
              <a:buSzPts val="3500"/>
              <a:buNone/>
              <a:defRPr sz="4667">
                <a:solidFill>
                  <a:schemeClr val="dk2"/>
                </a:solidFill>
              </a:defRPr>
            </a:lvl8pPr>
            <a:lvl9pPr lvl="8" algn="ctr" rtl="0">
              <a:spcBef>
                <a:spcPts val="0"/>
              </a:spcBef>
              <a:spcAft>
                <a:spcPts val="0"/>
              </a:spcAft>
              <a:buClr>
                <a:schemeClr val="dk2"/>
              </a:buClr>
              <a:buSzPts val="3500"/>
              <a:buNone/>
              <a:defRPr sz="4667">
                <a:solidFill>
                  <a:schemeClr val="dk2"/>
                </a:solidFill>
              </a:defRPr>
            </a:lvl9pPr>
          </a:lstStyle>
          <a:p>
            <a:r>
              <a:t>xx%</a:t>
            </a:r>
          </a:p>
        </p:txBody>
      </p:sp>
      <p:sp>
        <p:nvSpPr>
          <p:cNvPr id="59" name="Google Shape;59;p13"/>
          <p:cNvSpPr txBox="1">
            <a:spLocks noGrp="1"/>
          </p:cNvSpPr>
          <p:nvPr>
            <p:ph type="title" idx="2" hasCustomPrompt="1"/>
          </p:nvPr>
        </p:nvSpPr>
        <p:spPr>
          <a:xfrm>
            <a:off x="5870188" y="4009468"/>
            <a:ext cx="152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a:solidFill>
                  <a:schemeClr val="dk2"/>
                </a:solidFill>
              </a:defRPr>
            </a:lvl1pPr>
            <a:lvl2pPr lvl="1" algn="ctr" rtl="0">
              <a:spcBef>
                <a:spcPts val="0"/>
              </a:spcBef>
              <a:spcAft>
                <a:spcPts val="0"/>
              </a:spcAft>
              <a:buClr>
                <a:schemeClr val="dk2"/>
              </a:buClr>
              <a:buSzPts val="3500"/>
              <a:buNone/>
              <a:defRPr sz="4667">
                <a:solidFill>
                  <a:schemeClr val="dk2"/>
                </a:solidFill>
              </a:defRPr>
            </a:lvl2pPr>
            <a:lvl3pPr lvl="2" algn="ctr" rtl="0">
              <a:spcBef>
                <a:spcPts val="0"/>
              </a:spcBef>
              <a:spcAft>
                <a:spcPts val="0"/>
              </a:spcAft>
              <a:buClr>
                <a:schemeClr val="dk2"/>
              </a:buClr>
              <a:buSzPts val="3500"/>
              <a:buNone/>
              <a:defRPr sz="4667">
                <a:solidFill>
                  <a:schemeClr val="dk2"/>
                </a:solidFill>
              </a:defRPr>
            </a:lvl3pPr>
            <a:lvl4pPr lvl="3" algn="ctr" rtl="0">
              <a:spcBef>
                <a:spcPts val="0"/>
              </a:spcBef>
              <a:spcAft>
                <a:spcPts val="0"/>
              </a:spcAft>
              <a:buClr>
                <a:schemeClr val="dk2"/>
              </a:buClr>
              <a:buSzPts val="3500"/>
              <a:buNone/>
              <a:defRPr sz="4667">
                <a:solidFill>
                  <a:schemeClr val="dk2"/>
                </a:solidFill>
              </a:defRPr>
            </a:lvl4pPr>
            <a:lvl5pPr lvl="4" algn="ctr" rtl="0">
              <a:spcBef>
                <a:spcPts val="0"/>
              </a:spcBef>
              <a:spcAft>
                <a:spcPts val="0"/>
              </a:spcAft>
              <a:buClr>
                <a:schemeClr val="dk2"/>
              </a:buClr>
              <a:buSzPts val="3500"/>
              <a:buNone/>
              <a:defRPr sz="4667">
                <a:solidFill>
                  <a:schemeClr val="dk2"/>
                </a:solidFill>
              </a:defRPr>
            </a:lvl5pPr>
            <a:lvl6pPr lvl="5" algn="ctr" rtl="0">
              <a:spcBef>
                <a:spcPts val="0"/>
              </a:spcBef>
              <a:spcAft>
                <a:spcPts val="0"/>
              </a:spcAft>
              <a:buClr>
                <a:schemeClr val="dk2"/>
              </a:buClr>
              <a:buSzPts val="3500"/>
              <a:buNone/>
              <a:defRPr sz="4667">
                <a:solidFill>
                  <a:schemeClr val="dk2"/>
                </a:solidFill>
              </a:defRPr>
            </a:lvl6pPr>
            <a:lvl7pPr lvl="6" algn="ctr" rtl="0">
              <a:spcBef>
                <a:spcPts val="0"/>
              </a:spcBef>
              <a:spcAft>
                <a:spcPts val="0"/>
              </a:spcAft>
              <a:buClr>
                <a:schemeClr val="dk2"/>
              </a:buClr>
              <a:buSzPts val="3500"/>
              <a:buNone/>
              <a:defRPr sz="4667">
                <a:solidFill>
                  <a:schemeClr val="dk2"/>
                </a:solidFill>
              </a:defRPr>
            </a:lvl7pPr>
            <a:lvl8pPr lvl="7" algn="ctr" rtl="0">
              <a:spcBef>
                <a:spcPts val="0"/>
              </a:spcBef>
              <a:spcAft>
                <a:spcPts val="0"/>
              </a:spcAft>
              <a:buClr>
                <a:schemeClr val="dk2"/>
              </a:buClr>
              <a:buSzPts val="3500"/>
              <a:buNone/>
              <a:defRPr sz="4667">
                <a:solidFill>
                  <a:schemeClr val="dk2"/>
                </a:solidFill>
              </a:defRPr>
            </a:lvl8pPr>
            <a:lvl9pPr lvl="8" algn="ctr" rtl="0">
              <a:spcBef>
                <a:spcPts val="0"/>
              </a:spcBef>
              <a:spcAft>
                <a:spcPts val="0"/>
              </a:spcAft>
              <a:buClr>
                <a:schemeClr val="dk2"/>
              </a:buClr>
              <a:buSzPts val="3500"/>
              <a:buNone/>
              <a:defRPr sz="4667">
                <a:solidFill>
                  <a:schemeClr val="dk2"/>
                </a:solidFill>
              </a:defRPr>
            </a:lvl9pPr>
          </a:lstStyle>
          <a:p>
            <a:r>
              <a:t>xx%</a:t>
            </a:r>
          </a:p>
        </p:txBody>
      </p:sp>
      <p:sp>
        <p:nvSpPr>
          <p:cNvPr id="60" name="Google Shape;60;p13"/>
          <p:cNvSpPr txBox="1">
            <a:spLocks noGrp="1"/>
          </p:cNvSpPr>
          <p:nvPr>
            <p:ph type="title" idx="3" hasCustomPrompt="1"/>
          </p:nvPr>
        </p:nvSpPr>
        <p:spPr>
          <a:xfrm>
            <a:off x="2256467" y="1826069"/>
            <a:ext cx="152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a:solidFill>
                  <a:schemeClr val="dk2"/>
                </a:solidFill>
              </a:defRPr>
            </a:lvl1pPr>
            <a:lvl2pPr lvl="1" algn="ctr" rtl="0">
              <a:spcBef>
                <a:spcPts val="0"/>
              </a:spcBef>
              <a:spcAft>
                <a:spcPts val="0"/>
              </a:spcAft>
              <a:buClr>
                <a:schemeClr val="dk2"/>
              </a:buClr>
              <a:buSzPts val="3500"/>
              <a:buNone/>
              <a:defRPr sz="4667">
                <a:solidFill>
                  <a:schemeClr val="dk2"/>
                </a:solidFill>
              </a:defRPr>
            </a:lvl2pPr>
            <a:lvl3pPr lvl="2" algn="ctr" rtl="0">
              <a:spcBef>
                <a:spcPts val="0"/>
              </a:spcBef>
              <a:spcAft>
                <a:spcPts val="0"/>
              </a:spcAft>
              <a:buClr>
                <a:schemeClr val="dk2"/>
              </a:buClr>
              <a:buSzPts val="3500"/>
              <a:buNone/>
              <a:defRPr sz="4667">
                <a:solidFill>
                  <a:schemeClr val="dk2"/>
                </a:solidFill>
              </a:defRPr>
            </a:lvl3pPr>
            <a:lvl4pPr lvl="3" algn="ctr" rtl="0">
              <a:spcBef>
                <a:spcPts val="0"/>
              </a:spcBef>
              <a:spcAft>
                <a:spcPts val="0"/>
              </a:spcAft>
              <a:buClr>
                <a:schemeClr val="dk2"/>
              </a:buClr>
              <a:buSzPts val="3500"/>
              <a:buNone/>
              <a:defRPr sz="4667">
                <a:solidFill>
                  <a:schemeClr val="dk2"/>
                </a:solidFill>
              </a:defRPr>
            </a:lvl4pPr>
            <a:lvl5pPr lvl="4" algn="ctr" rtl="0">
              <a:spcBef>
                <a:spcPts val="0"/>
              </a:spcBef>
              <a:spcAft>
                <a:spcPts val="0"/>
              </a:spcAft>
              <a:buClr>
                <a:schemeClr val="dk2"/>
              </a:buClr>
              <a:buSzPts val="3500"/>
              <a:buNone/>
              <a:defRPr sz="4667">
                <a:solidFill>
                  <a:schemeClr val="dk2"/>
                </a:solidFill>
              </a:defRPr>
            </a:lvl5pPr>
            <a:lvl6pPr lvl="5" algn="ctr" rtl="0">
              <a:spcBef>
                <a:spcPts val="0"/>
              </a:spcBef>
              <a:spcAft>
                <a:spcPts val="0"/>
              </a:spcAft>
              <a:buClr>
                <a:schemeClr val="dk2"/>
              </a:buClr>
              <a:buSzPts val="3500"/>
              <a:buNone/>
              <a:defRPr sz="4667">
                <a:solidFill>
                  <a:schemeClr val="dk2"/>
                </a:solidFill>
              </a:defRPr>
            </a:lvl6pPr>
            <a:lvl7pPr lvl="6" algn="ctr" rtl="0">
              <a:spcBef>
                <a:spcPts val="0"/>
              </a:spcBef>
              <a:spcAft>
                <a:spcPts val="0"/>
              </a:spcAft>
              <a:buClr>
                <a:schemeClr val="dk2"/>
              </a:buClr>
              <a:buSzPts val="3500"/>
              <a:buNone/>
              <a:defRPr sz="4667">
                <a:solidFill>
                  <a:schemeClr val="dk2"/>
                </a:solidFill>
              </a:defRPr>
            </a:lvl7pPr>
            <a:lvl8pPr lvl="7" algn="ctr" rtl="0">
              <a:spcBef>
                <a:spcPts val="0"/>
              </a:spcBef>
              <a:spcAft>
                <a:spcPts val="0"/>
              </a:spcAft>
              <a:buClr>
                <a:schemeClr val="dk2"/>
              </a:buClr>
              <a:buSzPts val="3500"/>
              <a:buNone/>
              <a:defRPr sz="4667">
                <a:solidFill>
                  <a:schemeClr val="dk2"/>
                </a:solidFill>
              </a:defRPr>
            </a:lvl8pPr>
            <a:lvl9pPr lvl="8" algn="ctr" rtl="0">
              <a:spcBef>
                <a:spcPts val="0"/>
              </a:spcBef>
              <a:spcAft>
                <a:spcPts val="0"/>
              </a:spcAft>
              <a:buClr>
                <a:schemeClr val="dk2"/>
              </a:buClr>
              <a:buSzPts val="3500"/>
              <a:buNone/>
              <a:defRPr sz="4667">
                <a:solidFill>
                  <a:schemeClr val="dk2"/>
                </a:solidFill>
              </a:defRPr>
            </a:lvl9pPr>
          </a:lstStyle>
          <a:p>
            <a:r>
              <a:t>xx%</a:t>
            </a:r>
          </a:p>
        </p:txBody>
      </p:sp>
      <p:sp>
        <p:nvSpPr>
          <p:cNvPr id="61" name="Google Shape;61;p13"/>
          <p:cNvSpPr txBox="1">
            <a:spLocks noGrp="1"/>
          </p:cNvSpPr>
          <p:nvPr>
            <p:ph type="title" idx="4" hasCustomPrompt="1"/>
          </p:nvPr>
        </p:nvSpPr>
        <p:spPr>
          <a:xfrm>
            <a:off x="5870188" y="1826069"/>
            <a:ext cx="152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a:solidFill>
                  <a:schemeClr val="dk2"/>
                </a:solidFill>
              </a:defRPr>
            </a:lvl1pPr>
            <a:lvl2pPr lvl="1" algn="ctr" rtl="0">
              <a:spcBef>
                <a:spcPts val="0"/>
              </a:spcBef>
              <a:spcAft>
                <a:spcPts val="0"/>
              </a:spcAft>
              <a:buClr>
                <a:schemeClr val="dk2"/>
              </a:buClr>
              <a:buSzPts val="3500"/>
              <a:buNone/>
              <a:defRPr sz="4667">
                <a:solidFill>
                  <a:schemeClr val="dk2"/>
                </a:solidFill>
              </a:defRPr>
            </a:lvl2pPr>
            <a:lvl3pPr lvl="2" algn="ctr" rtl="0">
              <a:spcBef>
                <a:spcPts val="0"/>
              </a:spcBef>
              <a:spcAft>
                <a:spcPts val="0"/>
              </a:spcAft>
              <a:buClr>
                <a:schemeClr val="dk2"/>
              </a:buClr>
              <a:buSzPts val="3500"/>
              <a:buNone/>
              <a:defRPr sz="4667">
                <a:solidFill>
                  <a:schemeClr val="dk2"/>
                </a:solidFill>
              </a:defRPr>
            </a:lvl3pPr>
            <a:lvl4pPr lvl="3" algn="ctr" rtl="0">
              <a:spcBef>
                <a:spcPts val="0"/>
              </a:spcBef>
              <a:spcAft>
                <a:spcPts val="0"/>
              </a:spcAft>
              <a:buClr>
                <a:schemeClr val="dk2"/>
              </a:buClr>
              <a:buSzPts val="3500"/>
              <a:buNone/>
              <a:defRPr sz="4667">
                <a:solidFill>
                  <a:schemeClr val="dk2"/>
                </a:solidFill>
              </a:defRPr>
            </a:lvl4pPr>
            <a:lvl5pPr lvl="4" algn="ctr" rtl="0">
              <a:spcBef>
                <a:spcPts val="0"/>
              </a:spcBef>
              <a:spcAft>
                <a:spcPts val="0"/>
              </a:spcAft>
              <a:buClr>
                <a:schemeClr val="dk2"/>
              </a:buClr>
              <a:buSzPts val="3500"/>
              <a:buNone/>
              <a:defRPr sz="4667">
                <a:solidFill>
                  <a:schemeClr val="dk2"/>
                </a:solidFill>
              </a:defRPr>
            </a:lvl5pPr>
            <a:lvl6pPr lvl="5" algn="ctr" rtl="0">
              <a:spcBef>
                <a:spcPts val="0"/>
              </a:spcBef>
              <a:spcAft>
                <a:spcPts val="0"/>
              </a:spcAft>
              <a:buClr>
                <a:schemeClr val="dk2"/>
              </a:buClr>
              <a:buSzPts val="3500"/>
              <a:buNone/>
              <a:defRPr sz="4667">
                <a:solidFill>
                  <a:schemeClr val="dk2"/>
                </a:solidFill>
              </a:defRPr>
            </a:lvl6pPr>
            <a:lvl7pPr lvl="6" algn="ctr" rtl="0">
              <a:spcBef>
                <a:spcPts val="0"/>
              </a:spcBef>
              <a:spcAft>
                <a:spcPts val="0"/>
              </a:spcAft>
              <a:buClr>
                <a:schemeClr val="dk2"/>
              </a:buClr>
              <a:buSzPts val="3500"/>
              <a:buNone/>
              <a:defRPr sz="4667">
                <a:solidFill>
                  <a:schemeClr val="dk2"/>
                </a:solidFill>
              </a:defRPr>
            </a:lvl7pPr>
            <a:lvl8pPr lvl="7" algn="ctr" rtl="0">
              <a:spcBef>
                <a:spcPts val="0"/>
              </a:spcBef>
              <a:spcAft>
                <a:spcPts val="0"/>
              </a:spcAft>
              <a:buClr>
                <a:schemeClr val="dk2"/>
              </a:buClr>
              <a:buSzPts val="3500"/>
              <a:buNone/>
              <a:defRPr sz="4667">
                <a:solidFill>
                  <a:schemeClr val="dk2"/>
                </a:solidFill>
              </a:defRPr>
            </a:lvl8pPr>
            <a:lvl9pPr lvl="8" algn="ctr" rtl="0">
              <a:spcBef>
                <a:spcPts val="0"/>
              </a:spcBef>
              <a:spcAft>
                <a:spcPts val="0"/>
              </a:spcAft>
              <a:buClr>
                <a:schemeClr val="dk2"/>
              </a:buClr>
              <a:buSzPts val="3500"/>
              <a:buNone/>
              <a:defRPr sz="4667">
                <a:solidFill>
                  <a:schemeClr val="dk2"/>
                </a:solidFill>
              </a:defRPr>
            </a:lvl9pPr>
          </a:lstStyle>
          <a:p>
            <a:r>
              <a:t>xx%</a:t>
            </a:r>
          </a:p>
        </p:txBody>
      </p:sp>
      <p:pic>
        <p:nvPicPr>
          <p:cNvPr id="62" name="Google Shape;62;p13"/>
          <p:cNvPicPr preferRelativeResize="0"/>
          <p:nvPr/>
        </p:nvPicPr>
        <p:blipFill rotWithShape="1">
          <a:blip r:embed="rId3">
            <a:alphaModFix/>
          </a:blip>
          <a:srcRect l="33" r="33693"/>
          <a:stretch/>
        </p:blipFill>
        <p:spPr>
          <a:xfrm>
            <a:off x="8651633" y="2470901"/>
            <a:ext cx="3746736" cy="4518999"/>
          </a:xfrm>
          <a:prstGeom prst="rect">
            <a:avLst/>
          </a:prstGeom>
          <a:noFill/>
          <a:ln>
            <a:noFill/>
          </a:ln>
        </p:spPr>
      </p:pic>
      <p:sp>
        <p:nvSpPr>
          <p:cNvPr id="63" name="Google Shape;63;p13"/>
          <p:cNvSpPr/>
          <p:nvPr/>
        </p:nvSpPr>
        <p:spPr>
          <a:xfrm>
            <a:off x="7824795" y="1753702"/>
            <a:ext cx="4713567" cy="5280633"/>
          </a:xfrm>
          <a:custGeom>
            <a:avLst/>
            <a:gdLst/>
            <a:ahLst/>
            <a:cxnLst/>
            <a:rect l="l" t="t" r="r" b="b"/>
            <a:pathLst>
              <a:path w="141407" h="158419" extrusionOk="0">
                <a:moveTo>
                  <a:pt x="31736" y="158419"/>
                </a:moveTo>
                <a:cubicBezTo>
                  <a:pt x="34442" y="139445"/>
                  <a:pt x="32904" y="119185"/>
                  <a:pt x="26351" y="101174"/>
                </a:cubicBezTo>
                <a:cubicBezTo>
                  <a:pt x="23101" y="92240"/>
                  <a:pt x="8433" y="81768"/>
                  <a:pt x="1130" y="87855"/>
                </a:cubicBezTo>
                <a:cubicBezTo>
                  <a:pt x="-545" y="89251"/>
                  <a:pt x="-254" y="93397"/>
                  <a:pt x="1696" y="94373"/>
                </a:cubicBezTo>
                <a:cubicBezTo>
                  <a:pt x="4275" y="95663"/>
                  <a:pt x="8439" y="92654"/>
                  <a:pt x="9065" y="89839"/>
                </a:cubicBezTo>
                <a:cubicBezTo>
                  <a:pt x="10657" y="82679"/>
                  <a:pt x="8618" y="74578"/>
                  <a:pt x="11898" y="68018"/>
                </a:cubicBezTo>
                <a:cubicBezTo>
                  <a:pt x="15035" y="61744"/>
                  <a:pt x="23154" y="59088"/>
                  <a:pt x="26635" y="52998"/>
                </a:cubicBezTo>
                <a:cubicBezTo>
                  <a:pt x="29653" y="47718"/>
                  <a:pt x="33106" y="38677"/>
                  <a:pt x="39104" y="39679"/>
                </a:cubicBezTo>
                <a:cubicBezTo>
                  <a:pt x="41649" y="40104"/>
                  <a:pt x="43832" y="44749"/>
                  <a:pt x="42221" y="46764"/>
                </a:cubicBezTo>
                <a:cubicBezTo>
                  <a:pt x="41211" y="48027"/>
                  <a:pt x="38972" y="47723"/>
                  <a:pt x="37403" y="47331"/>
                </a:cubicBezTo>
                <a:cubicBezTo>
                  <a:pt x="33751" y="46418"/>
                  <a:pt x="33329" y="40266"/>
                  <a:pt x="34003" y="36562"/>
                </a:cubicBezTo>
                <a:cubicBezTo>
                  <a:pt x="35765" y="26875"/>
                  <a:pt x="48913" y="23698"/>
                  <a:pt x="56390" y="17291"/>
                </a:cubicBezTo>
                <a:cubicBezTo>
                  <a:pt x="61836" y="12624"/>
                  <a:pt x="64204" y="4672"/>
                  <a:pt x="70276" y="855"/>
                </a:cubicBezTo>
                <a:cubicBezTo>
                  <a:pt x="74572" y="-1845"/>
                  <a:pt x="81894" y="2550"/>
                  <a:pt x="84162" y="7089"/>
                </a:cubicBezTo>
                <a:cubicBezTo>
                  <a:pt x="85985" y="10737"/>
                  <a:pt x="85173" y="15343"/>
                  <a:pt x="86996" y="18992"/>
                </a:cubicBezTo>
                <a:cubicBezTo>
                  <a:pt x="89034" y="23070"/>
                  <a:pt x="93808" y="27208"/>
                  <a:pt x="98332" y="26643"/>
                </a:cubicBezTo>
                <a:cubicBezTo>
                  <a:pt x="103253" y="26029"/>
                  <a:pt x="109120" y="21937"/>
                  <a:pt x="109667" y="17008"/>
                </a:cubicBezTo>
                <a:cubicBezTo>
                  <a:pt x="110134" y="12800"/>
                  <a:pt x="104727" y="4095"/>
                  <a:pt x="101733" y="7089"/>
                </a:cubicBezTo>
                <a:cubicBezTo>
                  <a:pt x="96933" y="11889"/>
                  <a:pt x="105754" y="25125"/>
                  <a:pt x="112501" y="24376"/>
                </a:cubicBezTo>
                <a:cubicBezTo>
                  <a:pt x="121518" y="23376"/>
                  <a:pt x="125641" y="11432"/>
                  <a:pt x="133755" y="7373"/>
                </a:cubicBezTo>
                <a:cubicBezTo>
                  <a:pt x="136042" y="6229"/>
                  <a:pt x="138849" y="7940"/>
                  <a:pt x="141407" y="7940"/>
                </a:cubicBezTo>
              </a:path>
            </a:pathLst>
          </a:custGeom>
          <a:noFill/>
          <a:ln w="19050" cap="flat" cmpd="sng">
            <a:solidFill>
              <a:schemeClr val="accent1"/>
            </a:solidFill>
            <a:prstDash val="dot"/>
            <a:round/>
            <a:headEnd type="none" w="med" len="med"/>
            <a:tailEnd type="none" w="med" len="med"/>
          </a:ln>
        </p:spPr>
      </p:sp>
      <p:sp>
        <p:nvSpPr>
          <p:cNvPr id="64" name="Google Shape;64;p13"/>
          <p:cNvSpPr txBox="1">
            <a:spLocks noGrp="1"/>
          </p:cNvSpPr>
          <p:nvPr>
            <p:ph type="subTitle" idx="1"/>
          </p:nvPr>
        </p:nvSpPr>
        <p:spPr>
          <a:xfrm>
            <a:off x="1363067" y="3001933"/>
            <a:ext cx="3311600" cy="88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65" name="Google Shape;65;p13"/>
          <p:cNvSpPr txBox="1">
            <a:spLocks noGrp="1"/>
          </p:cNvSpPr>
          <p:nvPr>
            <p:ph type="subTitle" idx="5"/>
          </p:nvPr>
        </p:nvSpPr>
        <p:spPr>
          <a:xfrm>
            <a:off x="1363067" y="5176067"/>
            <a:ext cx="3311600" cy="88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66" name="Google Shape;66;p13"/>
          <p:cNvSpPr txBox="1">
            <a:spLocks noGrp="1"/>
          </p:cNvSpPr>
          <p:nvPr>
            <p:ph type="title" idx="6"/>
          </p:nvPr>
        </p:nvSpPr>
        <p:spPr>
          <a:xfrm>
            <a:off x="950967" y="593367"/>
            <a:ext cx="8583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3"/>
          <p:cNvSpPr txBox="1">
            <a:spLocks noGrp="1"/>
          </p:cNvSpPr>
          <p:nvPr>
            <p:ph type="subTitle" idx="7"/>
          </p:nvPr>
        </p:nvSpPr>
        <p:spPr>
          <a:xfrm>
            <a:off x="1363067" y="2546933"/>
            <a:ext cx="3311600" cy="61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
        <p:nvSpPr>
          <p:cNvPr id="68" name="Google Shape;68;p13"/>
          <p:cNvSpPr txBox="1">
            <a:spLocks noGrp="1"/>
          </p:cNvSpPr>
          <p:nvPr>
            <p:ph type="subTitle" idx="8"/>
          </p:nvPr>
        </p:nvSpPr>
        <p:spPr>
          <a:xfrm>
            <a:off x="1363067" y="4721067"/>
            <a:ext cx="3311600" cy="60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
        <p:nvSpPr>
          <p:cNvPr id="69" name="Google Shape;69;p13"/>
          <p:cNvSpPr txBox="1">
            <a:spLocks noGrp="1"/>
          </p:cNvSpPr>
          <p:nvPr>
            <p:ph type="subTitle" idx="9"/>
          </p:nvPr>
        </p:nvSpPr>
        <p:spPr>
          <a:xfrm>
            <a:off x="4974388" y="3001933"/>
            <a:ext cx="3316400" cy="88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70" name="Google Shape;70;p13"/>
          <p:cNvSpPr txBox="1">
            <a:spLocks noGrp="1"/>
          </p:cNvSpPr>
          <p:nvPr>
            <p:ph type="subTitle" idx="13"/>
          </p:nvPr>
        </p:nvSpPr>
        <p:spPr>
          <a:xfrm>
            <a:off x="4974388" y="5176067"/>
            <a:ext cx="3316400" cy="88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71" name="Google Shape;71;p13"/>
          <p:cNvSpPr txBox="1">
            <a:spLocks noGrp="1"/>
          </p:cNvSpPr>
          <p:nvPr>
            <p:ph type="subTitle" idx="14"/>
          </p:nvPr>
        </p:nvSpPr>
        <p:spPr>
          <a:xfrm>
            <a:off x="4976788" y="2546933"/>
            <a:ext cx="3311600" cy="61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
        <p:nvSpPr>
          <p:cNvPr id="72" name="Google Shape;72;p13"/>
          <p:cNvSpPr txBox="1">
            <a:spLocks noGrp="1"/>
          </p:cNvSpPr>
          <p:nvPr>
            <p:ph type="subTitle" idx="15"/>
          </p:nvPr>
        </p:nvSpPr>
        <p:spPr>
          <a:xfrm>
            <a:off x="4976788" y="4721067"/>
            <a:ext cx="3311600" cy="60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Tree>
    <p:extLst>
      <p:ext uri="{BB962C8B-B14F-4D97-AF65-F5344CB8AC3E}">
        <p14:creationId xmlns:p14="http://schemas.microsoft.com/office/powerpoint/2010/main" val="1185660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ackground">
    <p:bg>
      <p:bgPr>
        <a:blipFill>
          <a:blip r:embed="rId2">
            <a:alphaModFix/>
          </a:blip>
          <a:stretch>
            <a:fillRect/>
          </a:stretch>
        </a:blipFill>
        <a:effectLst/>
      </p:bgPr>
    </p:bg>
    <p:spTree>
      <p:nvGrpSpPr>
        <p:cNvPr id="1" name="Shape 162"/>
        <p:cNvGrpSpPr/>
        <p:nvPr/>
      </p:nvGrpSpPr>
      <p:grpSpPr>
        <a:xfrm>
          <a:off x="0" y="0"/>
          <a:ext cx="0" cy="0"/>
          <a:chOff x="0" y="0"/>
          <a:chExt cx="0" cy="0"/>
        </a:xfrm>
      </p:grpSpPr>
      <p:grpSp>
        <p:nvGrpSpPr>
          <p:cNvPr id="163" name="Google Shape;163;p25"/>
          <p:cNvGrpSpPr/>
          <p:nvPr/>
        </p:nvGrpSpPr>
        <p:grpSpPr>
          <a:xfrm>
            <a:off x="10131507" y="133173"/>
            <a:ext cx="2123184" cy="7294947"/>
            <a:chOff x="7598630" y="99880"/>
            <a:chExt cx="1592388" cy="5471210"/>
          </a:xfrm>
        </p:grpSpPr>
        <p:pic>
          <p:nvPicPr>
            <p:cNvPr id="164" name="Google Shape;164;p25"/>
            <p:cNvPicPr preferRelativeResize="0"/>
            <p:nvPr/>
          </p:nvPicPr>
          <p:blipFill>
            <a:blip r:embed="rId3">
              <a:alphaModFix/>
            </a:blip>
            <a:stretch>
              <a:fillRect/>
            </a:stretch>
          </p:blipFill>
          <p:spPr>
            <a:xfrm>
              <a:off x="7805426" y="288128"/>
              <a:ext cx="509850" cy="515150"/>
            </a:xfrm>
            <a:prstGeom prst="rect">
              <a:avLst/>
            </a:prstGeom>
            <a:noFill/>
            <a:ln>
              <a:noFill/>
            </a:ln>
          </p:spPr>
        </p:pic>
        <p:pic>
          <p:nvPicPr>
            <p:cNvPr id="165" name="Google Shape;165;p25"/>
            <p:cNvPicPr preferRelativeResize="0"/>
            <p:nvPr/>
          </p:nvPicPr>
          <p:blipFill>
            <a:blip r:embed="rId4">
              <a:alphaModFix/>
            </a:blip>
            <a:stretch>
              <a:fillRect/>
            </a:stretch>
          </p:blipFill>
          <p:spPr>
            <a:xfrm rot="722753">
              <a:off x="8074150" y="167650"/>
              <a:ext cx="810775" cy="1528862"/>
            </a:xfrm>
            <a:prstGeom prst="rect">
              <a:avLst/>
            </a:prstGeom>
            <a:noFill/>
            <a:ln>
              <a:noFill/>
            </a:ln>
          </p:spPr>
        </p:pic>
        <p:pic>
          <p:nvPicPr>
            <p:cNvPr id="166" name="Google Shape;166;p25"/>
            <p:cNvPicPr preferRelativeResize="0"/>
            <p:nvPr/>
          </p:nvPicPr>
          <p:blipFill>
            <a:blip r:embed="rId5">
              <a:alphaModFix/>
            </a:blip>
            <a:stretch>
              <a:fillRect/>
            </a:stretch>
          </p:blipFill>
          <p:spPr>
            <a:xfrm>
              <a:off x="8036110" y="1368953"/>
              <a:ext cx="886850" cy="966574"/>
            </a:xfrm>
            <a:prstGeom prst="rect">
              <a:avLst/>
            </a:prstGeom>
            <a:noFill/>
            <a:ln>
              <a:noFill/>
            </a:ln>
          </p:spPr>
        </p:pic>
        <p:pic>
          <p:nvPicPr>
            <p:cNvPr id="167" name="Google Shape;167;p25"/>
            <p:cNvPicPr preferRelativeResize="0"/>
            <p:nvPr/>
          </p:nvPicPr>
          <p:blipFill>
            <a:blip r:embed="rId6">
              <a:alphaModFix/>
            </a:blip>
            <a:stretch>
              <a:fillRect/>
            </a:stretch>
          </p:blipFill>
          <p:spPr>
            <a:xfrm rot="-3802046">
              <a:off x="7776708" y="2278402"/>
              <a:ext cx="594884" cy="582149"/>
            </a:xfrm>
            <a:prstGeom prst="rect">
              <a:avLst/>
            </a:prstGeom>
            <a:noFill/>
            <a:ln>
              <a:noFill/>
            </a:ln>
          </p:spPr>
        </p:pic>
        <p:pic>
          <p:nvPicPr>
            <p:cNvPr id="168" name="Google Shape;168;p25"/>
            <p:cNvPicPr preferRelativeResize="0"/>
            <p:nvPr/>
          </p:nvPicPr>
          <p:blipFill>
            <a:blip r:embed="rId7">
              <a:alphaModFix/>
            </a:blip>
            <a:stretch>
              <a:fillRect/>
            </a:stretch>
          </p:blipFill>
          <p:spPr>
            <a:xfrm>
              <a:off x="7999749" y="2419350"/>
              <a:ext cx="886852" cy="1272813"/>
            </a:xfrm>
            <a:prstGeom prst="rect">
              <a:avLst/>
            </a:prstGeom>
            <a:noFill/>
            <a:ln>
              <a:noFill/>
            </a:ln>
          </p:spPr>
        </p:pic>
        <p:pic>
          <p:nvPicPr>
            <p:cNvPr id="169" name="Google Shape;169;p25"/>
            <p:cNvPicPr preferRelativeResize="0"/>
            <p:nvPr/>
          </p:nvPicPr>
          <p:blipFill>
            <a:blip r:embed="rId8">
              <a:alphaModFix/>
            </a:blip>
            <a:stretch>
              <a:fillRect/>
            </a:stretch>
          </p:blipFill>
          <p:spPr>
            <a:xfrm>
              <a:off x="7923550" y="3616250"/>
              <a:ext cx="878025" cy="951513"/>
            </a:xfrm>
            <a:prstGeom prst="rect">
              <a:avLst/>
            </a:prstGeom>
            <a:noFill/>
            <a:ln>
              <a:noFill/>
            </a:ln>
          </p:spPr>
        </p:pic>
        <p:pic>
          <p:nvPicPr>
            <p:cNvPr id="170" name="Google Shape;170;p25"/>
            <p:cNvPicPr preferRelativeResize="0"/>
            <p:nvPr/>
          </p:nvPicPr>
          <p:blipFill>
            <a:blip r:embed="rId9">
              <a:alphaModFix/>
            </a:blip>
            <a:stretch>
              <a:fillRect/>
            </a:stretch>
          </p:blipFill>
          <p:spPr>
            <a:xfrm rot="-1756290">
              <a:off x="7773948" y="4292600"/>
              <a:ext cx="1241752" cy="1041401"/>
            </a:xfrm>
            <a:prstGeom prst="rect">
              <a:avLst/>
            </a:prstGeom>
            <a:noFill/>
            <a:ln>
              <a:noFill/>
            </a:ln>
          </p:spPr>
        </p:pic>
        <p:pic>
          <p:nvPicPr>
            <p:cNvPr id="171" name="Google Shape;171;p25"/>
            <p:cNvPicPr preferRelativeResize="0"/>
            <p:nvPr/>
          </p:nvPicPr>
          <p:blipFill>
            <a:blip r:embed="rId10">
              <a:alphaModFix/>
            </a:blip>
            <a:stretch>
              <a:fillRect/>
            </a:stretch>
          </p:blipFill>
          <p:spPr>
            <a:xfrm>
              <a:off x="7923554" y="4601234"/>
              <a:ext cx="422250" cy="424118"/>
            </a:xfrm>
            <a:prstGeom prst="rect">
              <a:avLst/>
            </a:prstGeom>
            <a:noFill/>
            <a:ln>
              <a:noFill/>
            </a:ln>
          </p:spPr>
        </p:pic>
      </p:grpSp>
      <p:sp>
        <p:nvSpPr>
          <p:cNvPr id="172" name="Google Shape;172;p25"/>
          <p:cNvSpPr/>
          <p:nvPr/>
        </p:nvSpPr>
        <p:spPr>
          <a:xfrm rot="-163006">
            <a:off x="9277235" y="-108370"/>
            <a:ext cx="1059359" cy="7223940"/>
          </a:xfrm>
          <a:custGeom>
            <a:avLst/>
            <a:gdLst/>
            <a:ahLst/>
            <a:cxnLst/>
            <a:rect l="l" t="t" r="r" b="b"/>
            <a:pathLst>
              <a:path w="31780" h="216713" extrusionOk="0">
                <a:moveTo>
                  <a:pt x="22318" y="0"/>
                </a:moveTo>
                <a:cubicBezTo>
                  <a:pt x="11825" y="8393"/>
                  <a:pt x="3475" y="25253"/>
                  <a:pt x="8298" y="37795"/>
                </a:cubicBezTo>
                <a:cubicBezTo>
                  <a:pt x="10275" y="42935"/>
                  <a:pt x="17171" y="46805"/>
                  <a:pt x="22623" y="46025"/>
                </a:cubicBezTo>
                <a:cubicBezTo>
                  <a:pt x="26750" y="45435"/>
                  <a:pt x="33827" y="40084"/>
                  <a:pt x="31158" y="36881"/>
                </a:cubicBezTo>
                <a:cubicBezTo>
                  <a:pt x="28553" y="33755"/>
                  <a:pt x="21843" y="34613"/>
                  <a:pt x="18966" y="37490"/>
                </a:cubicBezTo>
                <a:cubicBezTo>
                  <a:pt x="16091" y="40365"/>
                  <a:pt x="15910" y="45322"/>
                  <a:pt x="16222" y="49377"/>
                </a:cubicBezTo>
                <a:cubicBezTo>
                  <a:pt x="16964" y="59020"/>
                  <a:pt x="30397" y="64454"/>
                  <a:pt x="31462" y="74066"/>
                </a:cubicBezTo>
                <a:cubicBezTo>
                  <a:pt x="32778" y="85945"/>
                  <a:pt x="16997" y="94473"/>
                  <a:pt x="15918" y="106375"/>
                </a:cubicBezTo>
                <a:cubicBezTo>
                  <a:pt x="14494" y="122083"/>
                  <a:pt x="30933" y="136577"/>
                  <a:pt x="28110" y="152095"/>
                </a:cubicBezTo>
                <a:cubicBezTo>
                  <a:pt x="27569" y="155067"/>
                  <a:pt x="24394" y="157763"/>
                  <a:pt x="21404" y="158191"/>
                </a:cubicBezTo>
                <a:cubicBezTo>
                  <a:pt x="17385" y="158766"/>
                  <a:pt x="11490" y="155825"/>
                  <a:pt x="11041" y="151790"/>
                </a:cubicBezTo>
                <a:cubicBezTo>
                  <a:pt x="10640" y="148186"/>
                  <a:pt x="10610" y="143686"/>
                  <a:pt x="13174" y="141122"/>
                </a:cubicBezTo>
                <a:cubicBezTo>
                  <a:pt x="17025" y="137271"/>
                  <a:pt x="25744" y="139462"/>
                  <a:pt x="29329" y="143561"/>
                </a:cubicBezTo>
                <a:cubicBezTo>
                  <a:pt x="33475" y="148301"/>
                  <a:pt x="30756" y="158054"/>
                  <a:pt x="25976" y="162153"/>
                </a:cubicBezTo>
                <a:cubicBezTo>
                  <a:pt x="20207" y="167100"/>
                  <a:pt x="10724" y="167352"/>
                  <a:pt x="6164" y="173431"/>
                </a:cubicBezTo>
                <a:cubicBezTo>
                  <a:pt x="40" y="181595"/>
                  <a:pt x="-1018" y="193598"/>
                  <a:pt x="982" y="203606"/>
                </a:cubicBezTo>
                <a:cubicBezTo>
                  <a:pt x="1935" y="208374"/>
                  <a:pt x="5845" y="212100"/>
                  <a:pt x="7383" y="216713"/>
                </a:cubicBezTo>
              </a:path>
            </a:pathLst>
          </a:custGeom>
          <a:noFill/>
          <a:ln w="19050" cap="flat" cmpd="sng">
            <a:solidFill>
              <a:schemeClr val="accent1"/>
            </a:solidFill>
            <a:prstDash val="dot"/>
            <a:round/>
            <a:headEnd type="none" w="med" len="med"/>
            <a:tailEnd type="none" w="med" len="med"/>
          </a:ln>
        </p:spPr>
      </p:sp>
    </p:spTree>
    <p:extLst>
      <p:ext uri="{BB962C8B-B14F-4D97-AF65-F5344CB8AC3E}">
        <p14:creationId xmlns:p14="http://schemas.microsoft.com/office/powerpoint/2010/main" val="366909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73"/>
        <p:cNvGrpSpPr/>
        <p:nvPr/>
      </p:nvGrpSpPr>
      <p:grpSpPr>
        <a:xfrm>
          <a:off x="0" y="0"/>
          <a:ext cx="0" cy="0"/>
          <a:chOff x="0" y="0"/>
          <a:chExt cx="0" cy="0"/>
        </a:xfrm>
      </p:grpSpPr>
      <p:grpSp>
        <p:nvGrpSpPr>
          <p:cNvPr id="174" name="Google Shape;174;p26"/>
          <p:cNvGrpSpPr/>
          <p:nvPr/>
        </p:nvGrpSpPr>
        <p:grpSpPr>
          <a:xfrm>
            <a:off x="-579367" y="3506421"/>
            <a:ext cx="13432600" cy="4456779"/>
            <a:chOff x="-434525" y="2629816"/>
            <a:chExt cx="10074450" cy="3342584"/>
          </a:xfrm>
        </p:grpSpPr>
        <p:pic>
          <p:nvPicPr>
            <p:cNvPr id="175" name="Google Shape;175;p26"/>
            <p:cNvPicPr preferRelativeResize="0"/>
            <p:nvPr/>
          </p:nvPicPr>
          <p:blipFill rotWithShape="1">
            <a:blip r:embed="rId2">
              <a:alphaModFix/>
            </a:blip>
            <a:srcRect l="79" r="79"/>
            <a:stretch/>
          </p:blipFill>
          <p:spPr>
            <a:xfrm>
              <a:off x="6252554" y="3688012"/>
              <a:ext cx="2681370" cy="2252351"/>
            </a:xfrm>
            <a:prstGeom prst="rect">
              <a:avLst/>
            </a:prstGeom>
            <a:noFill/>
            <a:ln>
              <a:noFill/>
            </a:ln>
          </p:spPr>
        </p:pic>
        <p:pic>
          <p:nvPicPr>
            <p:cNvPr id="176" name="Google Shape;176;p26"/>
            <p:cNvPicPr preferRelativeResize="0"/>
            <p:nvPr/>
          </p:nvPicPr>
          <p:blipFill rotWithShape="1">
            <a:blip r:embed="rId3">
              <a:alphaModFix/>
            </a:blip>
            <a:srcRect l="367" r="377"/>
            <a:stretch/>
          </p:blipFill>
          <p:spPr>
            <a:xfrm>
              <a:off x="111488" y="4694506"/>
              <a:ext cx="518198" cy="524368"/>
            </a:xfrm>
            <a:prstGeom prst="rect">
              <a:avLst/>
            </a:prstGeom>
            <a:noFill/>
            <a:ln>
              <a:noFill/>
            </a:ln>
          </p:spPr>
        </p:pic>
        <p:pic>
          <p:nvPicPr>
            <p:cNvPr id="177" name="Google Shape;177;p26"/>
            <p:cNvPicPr preferRelativeResize="0"/>
            <p:nvPr/>
          </p:nvPicPr>
          <p:blipFill rotWithShape="1">
            <a:blip r:embed="rId4">
              <a:alphaModFix/>
            </a:blip>
            <a:srcRect t="59" b="49"/>
            <a:stretch/>
          </p:blipFill>
          <p:spPr>
            <a:xfrm>
              <a:off x="1899200" y="4163694"/>
              <a:ext cx="1169975" cy="1677238"/>
            </a:xfrm>
            <a:prstGeom prst="rect">
              <a:avLst/>
            </a:prstGeom>
            <a:noFill/>
            <a:ln>
              <a:noFill/>
            </a:ln>
          </p:spPr>
        </p:pic>
        <p:pic>
          <p:nvPicPr>
            <p:cNvPr id="178" name="Google Shape;178;p26"/>
            <p:cNvPicPr preferRelativeResize="0"/>
            <p:nvPr/>
          </p:nvPicPr>
          <p:blipFill rotWithShape="1">
            <a:blip r:embed="rId5">
              <a:alphaModFix/>
            </a:blip>
            <a:srcRect l="129" r="129"/>
            <a:stretch/>
          </p:blipFill>
          <p:spPr>
            <a:xfrm>
              <a:off x="1812237" y="4306684"/>
              <a:ext cx="517645" cy="524368"/>
            </a:xfrm>
            <a:prstGeom prst="rect">
              <a:avLst/>
            </a:prstGeom>
            <a:noFill/>
            <a:ln>
              <a:noFill/>
            </a:ln>
          </p:spPr>
        </p:pic>
        <p:pic>
          <p:nvPicPr>
            <p:cNvPr id="179" name="Google Shape;179;p26"/>
            <p:cNvPicPr preferRelativeResize="0"/>
            <p:nvPr/>
          </p:nvPicPr>
          <p:blipFill rotWithShape="1">
            <a:blip r:embed="rId6">
              <a:alphaModFix/>
            </a:blip>
            <a:srcRect t="19" b="19"/>
            <a:stretch/>
          </p:blipFill>
          <p:spPr>
            <a:xfrm>
              <a:off x="6340926" y="4124958"/>
              <a:ext cx="1272387" cy="1378420"/>
            </a:xfrm>
            <a:prstGeom prst="rect">
              <a:avLst/>
            </a:prstGeom>
            <a:noFill/>
            <a:ln>
              <a:noFill/>
            </a:ln>
          </p:spPr>
        </p:pic>
        <p:pic>
          <p:nvPicPr>
            <p:cNvPr id="180" name="Google Shape;180;p26"/>
            <p:cNvPicPr preferRelativeResize="0"/>
            <p:nvPr/>
          </p:nvPicPr>
          <p:blipFill rotWithShape="1">
            <a:blip r:embed="rId7">
              <a:alphaModFix/>
            </a:blip>
            <a:srcRect l="69" r="69"/>
            <a:stretch/>
          </p:blipFill>
          <p:spPr>
            <a:xfrm rot="955502">
              <a:off x="330810" y="4032505"/>
              <a:ext cx="1606348" cy="1753163"/>
            </a:xfrm>
            <a:prstGeom prst="rect">
              <a:avLst/>
            </a:prstGeom>
            <a:noFill/>
            <a:ln>
              <a:noFill/>
            </a:ln>
          </p:spPr>
        </p:pic>
        <p:pic>
          <p:nvPicPr>
            <p:cNvPr id="181" name="Google Shape;181;p26"/>
            <p:cNvPicPr preferRelativeResize="0"/>
            <p:nvPr/>
          </p:nvPicPr>
          <p:blipFill>
            <a:blip r:embed="rId8">
              <a:alphaModFix/>
            </a:blip>
            <a:stretch>
              <a:fillRect/>
            </a:stretch>
          </p:blipFill>
          <p:spPr>
            <a:xfrm rot="-1625989">
              <a:off x="7690167" y="4316631"/>
              <a:ext cx="611368" cy="598261"/>
            </a:xfrm>
            <a:prstGeom prst="rect">
              <a:avLst/>
            </a:prstGeom>
            <a:noFill/>
            <a:ln>
              <a:noFill/>
            </a:ln>
          </p:spPr>
        </p:pic>
        <p:sp>
          <p:nvSpPr>
            <p:cNvPr id="182" name="Google Shape;182;p26"/>
            <p:cNvSpPr/>
            <p:nvPr/>
          </p:nvSpPr>
          <p:spPr>
            <a:xfrm>
              <a:off x="-434525" y="2629816"/>
              <a:ext cx="10074450" cy="3009775"/>
            </a:xfrm>
            <a:custGeom>
              <a:avLst/>
              <a:gdLst/>
              <a:ahLst/>
              <a:cxnLst/>
              <a:rect l="l" t="t" r="r" b="b"/>
              <a:pathLst>
                <a:path w="402978" h="120391" extrusionOk="0">
                  <a:moveTo>
                    <a:pt x="0" y="58794"/>
                  </a:moveTo>
                  <a:cubicBezTo>
                    <a:pt x="2961" y="44002"/>
                    <a:pt x="26908" y="40538"/>
                    <a:pt x="41941" y="41791"/>
                  </a:cubicBezTo>
                  <a:cubicBezTo>
                    <a:pt x="54606" y="42847"/>
                    <a:pt x="69748" y="46014"/>
                    <a:pt x="79915" y="38390"/>
                  </a:cubicBezTo>
                  <a:cubicBezTo>
                    <a:pt x="82822" y="36210"/>
                    <a:pt x="85896" y="32281"/>
                    <a:pt x="85016" y="28755"/>
                  </a:cubicBezTo>
                  <a:cubicBezTo>
                    <a:pt x="84047" y="24871"/>
                    <a:pt x="77564" y="23817"/>
                    <a:pt x="73681" y="24788"/>
                  </a:cubicBezTo>
                  <a:cubicBezTo>
                    <a:pt x="66025" y="26703"/>
                    <a:pt x="65619" y="40967"/>
                    <a:pt x="69147" y="48026"/>
                  </a:cubicBezTo>
                  <a:cubicBezTo>
                    <a:pt x="71712" y="53157"/>
                    <a:pt x="80452" y="55692"/>
                    <a:pt x="85583" y="53127"/>
                  </a:cubicBezTo>
                  <a:cubicBezTo>
                    <a:pt x="92104" y="49868"/>
                    <a:pt x="97371" y="44098"/>
                    <a:pt x="104287" y="41791"/>
                  </a:cubicBezTo>
                  <a:cubicBezTo>
                    <a:pt x="108562" y="40365"/>
                    <a:pt x="111873" y="46658"/>
                    <a:pt x="115622" y="49159"/>
                  </a:cubicBezTo>
                  <a:cubicBezTo>
                    <a:pt x="119321" y="51627"/>
                    <a:pt x="124439" y="50586"/>
                    <a:pt x="128658" y="51993"/>
                  </a:cubicBezTo>
                  <a:cubicBezTo>
                    <a:pt x="139343" y="55556"/>
                    <a:pt x="133730" y="75202"/>
                    <a:pt x="141694" y="83166"/>
                  </a:cubicBezTo>
                  <a:cubicBezTo>
                    <a:pt x="151373" y="92845"/>
                    <a:pt x="168847" y="89742"/>
                    <a:pt x="180235" y="97335"/>
                  </a:cubicBezTo>
                  <a:cubicBezTo>
                    <a:pt x="184739" y="100338"/>
                    <a:pt x="189484" y="106253"/>
                    <a:pt x="188170" y="111505"/>
                  </a:cubicBezTo>
                  <a:cubicBezTo>
                    <a:pt x="186987" y="116235"/>
                    <a:pt x="180893" y="121546"/>
                    <a:pt x="176267" y="120006"/>
                  </a:cubicBezTo>
                  <a:cubicBezTo>
                    <a:pt x="170699" y="118152"/>
                    <a:pt x="173251" y="106586"/>
                    <a:pt x="177401" y="102436"/>
                  </a:cubicBezTo>
                  <a:cubicBezTo>
                    <a:pt x="181921" y="97916"/>
                    <a:pt x="189209" y="97105"/>
                    <a:pt x="195538" y="96202"/>
                  </a:cubicBezTo>
                  <a:cubicBezTo>
                    <a:pt x="206411" y="94651"/>
                    <a:pt x="214240" y="108783"/>
                    <a:pt x="225010" y="110938"/>
                  </a:cubicBezTo>
                  <a:cubicBezTo>
                    <a:pt x="233475" y="112632"/>
                    <a:pt x="243634" y="107641"/>
                    <a:pt x="248815" y="100736"/>
                  </a:cubicBezTo>
                  <a:cubicBezTo>
                    <a:pt x="254802" y="92757"/>
                    <a:pt x="255297" y="81510"/>
                    <a:pt x="261284" y="73531"/>
                  </a:cubicBezTo>
                  <a:cubicBezTo>
                    <a:pt x="268988" y="63264"/>
                    <a:pt x="277281" y="50986"/>
                    <a:pt x="289623" y="47459"/>
                  </a:cubicBezTo>
                  <a:cubicBezTo>
                    <a:pt x="304247" y="43280"/>
                    <a:pt x="324210" y="41805"/>
                    <a:pt x="334965" y="52560"/>
                  </a:cubicBezTo>
                  <a:cubicBezTo>
                    <a:pt x="336404" y="53999"/>
                    <a:pt x="338361" y="56535"/>
                    <a:pt x="337232" y="58228"/>
                  </a:cubicBezTo>
                  <a:cubicBezTo>
                    <a:pt x="335765" y="60429"/>
                    <a:pt x="331565" y="59589"/>
                    <a:pt x="329297" y="58228"/>
                  </a:cubicBezTo>
                  <a:cubicBezTo>
                    <a:pt x="324102" y="55112"/>
                    <a:pt x="325586" y="43727"/>
                    <a:pt x="330431" y="40091"/>
                  </a:cubicBezTo>
                  <a:cubicBezTo>
                    <a:pt x="336464" y="35564"/>
                    <a:pt x="345367" y="36114"/>
                    <a:pt x="351401" y="31589"/>
                  </a:cubicBezTo>
                  <a:cubicBezTo>
                    <a:pt x="359748" y="25329"/>
                    <a:pt x="359690" y="11469"/>
                    <a:pt x="367838" y="4951"/>
                  </a:cubicBezTo>
                  <a:cubicBezTo>
                    <a:pt x="377004" y="-2381"/>
                    <a:pt x="394678" y="-1082"/>
                    <a:pt x="402978" y="7218"/>
                  </a:cubicBezTo>
                </a:path>
              </a:pathLst>
            </a:custGeom>
            <a:noFill/>
            <a:ln w="19050" cap="flat" cmpd="sng">
              <a:solidFill>
                <a:schemeClr val="accent1"/>
              </a:solidFill>
              <a:prstDash val="dot"/>
              <a:round/>
              <a:headEnd type="none" w="med" len="med"/>
              <a:tailEnd type="none" w="med" len="med"/>
            </a:ln>
          </p:spPr>
        </p:sp>
      </p:grpSp>
    </p:spTree>
    <p:extLst>
      <p:ext uri="{BB962C8B-B14F-4D97-AF65-F5344CB8AC3E}">
        <p14:creationId xmlns:p14="http://schemas.microsoft.com/office/powerpoint/2010/main" val="869985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83"/>
        <p:cNvGrpSpPr/>
        <p:nvPr/>
      </p:nvGrpSpPr>
      <p:grpSpPr>
        <a:xfrm>
          <a:off x="0" y="0"/>
          <a:ext cx="0" cy="0"/>
          <a:chOff x="0" y="0"/>
          <a:chExt cx="0" cy="0"/>
        </a:xfrm>
      </p:grpSpPr>
    </p:spTree>
    <p:extLst>
      <p:ext uri="{BB962C8B-B14F-4D97-AF65-F5344CB8AC3E}">
        <p14:creationId xmlns:p14="http://schemas.microsoft.com/office/powerpoint/2010/main" val="3260786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6866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314F7-128D-47A6-B736-546EDBFEE21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4B47CD-C4C4-4F12-B3BA-F449BFDEC6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A592B9-673F-4B8E-93DC-FDD342DCAED6}"/>
              </a:ext>
            </a:extLst>
          </p:cNvPr>
          <p:cNvSpPr>
            <a:spLocks noGrp="1"/>
          </p:cNvSpPr>
          <p:nvPr>
            <p:ph type="dt" sz="half" idx="10"/>
          </p:nvPr>
        </p:nvSpPr>
        <p:spPr>
          <a:xfrm>
            <a:off x="838200" y="6356350"/>
            <a:ext cx="2743200" cy="365125"/>
          </a:xfrm>
          <a:prstGeom prst="rect">
            <a:avLst/>
          </a:prstGeom>
        </p:spPr>
        <p:txBody>
          <a:bodyPr/>
          <a:lstStyle/>
          <a:p>
            <a:fld id="{0DE690C1-67A5-4303-AAF3-885F1516D90F}" type="datetimeFigureOut">
              <a:rPr lang="en-US" smtClean="0"/>
              <a:t>5/10/2025</a:t>
            </a:fld>
            <a:endParaRPr lang="en-US"/>
          </a:p>
        </p:txBody>
      </p:sp>
      <p:sp>
        <p:nvSpPr>
          <p:cNvPr id="5" name="Footer Placeholder 4">
            <a:extLst>
              <a:ext uri="{FF2B5EF4-FFF2-40B4-BE49-F238E27FC236}">
                <a16:creationId xmlns:a16="http://schemas.microsoft.com/office/drawing/2014/main" id="{8B9C46A1-B850-4030-811A-690C9D8E8E7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6A5B96A-41D1-4308-9F4E-53CFE9B6F0D1}"/>
              </a:ext>
            </a:extLst>
          </p:cNvPr>
          <p:cNvSpPr>
            <a:spLocks noGrp="1"/>
          </p:cNvSpPr>
          <p:nvPr>
            <p:ph type="sldNum" sz="quarter" idx="12"/>
          </p:nvPr>
        </p:nvSpPr>
        <p:spPr>
          <a:xfrm>
            <a:off x="8610600" y="6356350"/>
            <a:ext cx="2743200" cy="365125"/>
          </a:xfrm>
          <a:prstGeom prst="rect">
            <a:avLst/>
          </a:prstGeom>
        </p:spPr>
        <p:txBody>
          <a:bodyPr/>
          <a:lstStyle/>
          <a:p>
            <a:fld id="{0568AEFE-261E-434F-98D5-C732CAF2A425}" type="slidenum">
              <a:rPr lang="en-US" smtClean="0"/>
              <a:t>‹#›</a:t>
            </a:fld>
            <a:endParaRPr lang="en-US"/>
          </a:p>
        </p:txBody>
      </p:sp>
    </p:spTree>
    <p:extLst>
      <p:ext uri="{BB962C8B-B14F-4D97-AF65-F5344CB8AC3E}">
        <p14:creationId xmlns:p14="http://schemas.microsoft.com/office/powerpoint/2010/main" val="913028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CFB64-308D-43C5-AA0E-4F89F1CFFE3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C858345-C9D9-48D5-B735-976AD85E199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CB4323-04B8-47D7-BF3C-45C8BA4B0EA2}"/>
              </a:ext>
            </a:extLst>
          </p:cNvPr>
          <p:cNvSpPr>
            <a:spLocks noGrp="1"/>
          </p:cNvSpPr>
          <p:nvPr>
            <p:ph type="dt" sz="half" idx="10"/>
          </p:nvPr>
        </p:nvSpPr>
        <p:spPr>
          <a:xfrm>
            <a:off x="838200" y="6356350"/>
            <a:ext cx="2743200" cy="365125"/>
          </a:xfrm>
          <a:prstGeom prst="rect">
            <a:avLst/>
          </a:prstGeom>
        </p:spPr>
        <p:txBody>
          <a:bodyPr/>
          <a:lstStyle/>
          <a:p>
            <a:fld id="{0DE690C1-67A5-4303-AAF3-885F1516D90F}" type="datetimeFigureOut">
              <a:rPr lang="en-US" smtClean="0"/>
              <a:t>5/10/2025</a:t>
            </a:fld>
            <a:endParaRPr lang="en-US"/>
          </a:p>
        </p:txBody>
      </p:sp>
      <p:sp>
        <p:nvSpPr>
          <p:cNvPr id="5" name="Footer Placeholder 4">
            <a:extLst>
              <a:ext uri="{FF2B5EF4-FFF2-40B4-BE49-F238E27FC236}">
                <a16:creationId xmlns:a16="http://schemas.microsoft.com/office/drawing/2014/main" id="{D81EE880-2711-4DB1-9F31-10B6AC3121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D56B7F9-A76F-4006-86FA-02CC34D98A0C}"/>
              </a:ext>
            </a:extLst>
          </p:cNvPr>
          <p:cNvSpPr>
            <a:spLocks noGrp="1"/>
          </p:cNvSpPr>
          <p:nvPr>
            <p:ph type="sldNum" sz="quarter" idx="12"/>
          </p:nvPr>
        </p:nvSpPr>
        <p:spPr>
          <a:xfrm>
            <a:off x="8610600" y="6356350"/>
            <a:ext cx="2743200" cy="365125"/>
          </a:xfrm>
          <a:prstGeom prst="rect">
            <a:avLst/>
          </a:prstGeom>
        </p:spPr>
        <p:txBody>
          <a:bodyPr/>
          <a:lstStyle/>
          <a:p>
            <a:fld id="{0568AEFE-261E-434F-98D5-C732CAF2A425}" type="slidenum">
              <a:rPr lang="en-US" smtClean="0"/>
              <a:t>‹#›</a:t>
            </a:fld>
            <a:endParaRPr lang="en-US"/>
          </a:p>
        </p:txBody>
      </p:sp>
    </p:spTree>
    <p:extLst>
      <p:ext uri="{BB962C8B-B14F-4D97-AF65-F5344CB8AC3E}">
        <p14:creationId xmlns:p14="http://schemas.microsoft.com/office/powerpoint/2010/main" val="3011402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6"/>
          <p:cNvSpPr/>
          <p:nvPr/>
        </p:nvSpPr>
        <p:spPr>
          <a:xfrm>
            <a:off x="-268108" y="-16933"/>
            <a:ext cx="5331167" cy="2854967"/>
          </a:xfrm>
          <a:custGeom>
            <a:avLst/>
            <a:gdLst/>
            <a:ahLst/>
            <a:cxnLst/>
            <a:rect l="l" t="t" r="r" b="b"/>
            <a:pathLst>
              <a:path w="159935" h="85649" extrusionOk="0">
                <a:moveTo>
                  <a:pt x="1439" y="85649"/>
                </a:moveTo>
                <a:cubicBezTo>
                  <a:pt x="-3013" y="74526"/>
                  <a:pt x="3679" y="55867"/>
                  <a:pt x="15155" y="52426"/>
                </a:cubicBezTo>
                <a:cubicBezTo>
                  <a:pt x="20261" y="50895"/>
                  <a:pt x="26433" y="51817"/>
                  <a:pt x="31005" y="54559"/>
                </a:cubicBezTo>
                <a:cubicBezTo>
                  <a:pt x="36462" y="57831"/>
                  <a:pt x="40249" y="66850"/>
                  <a:pt x="37405" y="72542"/>
                </a:cubicBezTo>
                <a:cubicBezTo>
                  <a:pt x="34942" y="77471"/>
                  <a:pt x="23117" y="76082"/>
                  <a:pt x="20946" y="71018"/>
                </a:cubicBezTo>
                <a:cubicBezTo>
                  <a:pt x="17333" y="62591"/>
                  <a:pt x="20632" y="49588"/>
                  <a:pt x="28261" y="44501"/>
                </a:cubicBezTo>
                <a:cubicBezTo>
                  <a:pt x="40861" y="36099"/>
                  <a:pt x="58626" y="44046"/>
                  <a:pt x="73677" y="45720"/>
                </a:cubicBezTo>
                <a:cubicBezTo>
                  <a:pt x="81657" y="46607"/>
                  <a:pt x="94778" y="38505"/>
                  <a:pt x="92574" y="30785"/>
                </a:cubicBezTo>
                <a:cubicBezTo>
                  <a:pt x="90700" y="24221"/>
                  <a:pt x="74549" y="25917"/>
                  <a:pt x="72153" y="32309"/>
                </a:cubicBezTo>
                <a:cubicBezTo>
                  <a:pt x="70582" y="36499"/>
                  <a:pt x="69896" y="42283"/>
                  <a:pt x="72762" y="45720"/>
                </a:cubicBezTo>
                <a:cubicBezTo>
                  <a:pt x="75355" y="48830"/>
                  <a:pt x="80351" y="50044"/>
                  <a:pt x="84345" y="49378"/>
                </a:cubicBezTo>
                <a:cubicBezTo>
                  <a:pt x="100093" y="46752"/>
                  <a:pt x="106264" y="26143"/>
                  <a:pt x="116653" y="14021"/>
                </a:cubicBezTo>
                <a:cubicBezTo>
                  <a:pt x="126522" y="2506"/>
                  <a:pt x="144770" y="0"/>
                  <a:pt x="159935" y="0"/>
                </a:cubicBezTo>
              </a:path>
            </a:pathLst>
          </a:custGeom>
          <a:noFill/>
          <a:ln w="19050" cap="flat" cmpd="sng">
            <a:solidFill>
              <a:schemeClr val="accent1"/>
            </a:solidFill>
            <a:prstDash val="dot"/>
            <a:round/>
            <a:headEnd type="none" w="med" len="med"/>
            <a:tailEnd type="none" w="med" len="med"/>
          </a:ln>
        </p:spPr>
      </p:sp>
      <p:sp>
        <p:nvSpPr>
          <p:cNvPr id="30" name="Google Shape;30;p6"/>
          <p:cNvSpPr/>
          <p:nvPr/>
        </p:nvSpPr>
        <p:spPr>
          <a:xfrm>
            <a:off x="9541251" y="4097024"/>
            <a:ext cx="3261367" cy="3290800"/>
          </a:xfrm>
          <a:custGeom>
            <a:avLst/>
            <a:gdLst/>
            <a:ahLst/>
            <a:cxnLst/>
            <a:rect l="l" t="t" r="r" b="b"/>
            <a:pathLst>
              <a:path w="97841" h="98724" extrusionOk="0">
                <a:moveTo>
                  <a:pt x="97841" y="7284"/>
                </a:moveTo>
                <a:cubicBezTo>
                  <a:pt x="91670" y="2348"/>
                  <a:pt x="81440" y="398"/>
                  <a:pt x="74371" y="3932"/>
                </a:cubicBezTo>
                <a:cubicBezTo>
                  <a:pt x="68690" y="6772"/>
                  <a:pt x="67964" y="17871"/>
                  <a:pt x="71933" y="22829"/>
                </a:cubicBezTo>
                <a:cubicBezTo>
                  <a:pt x="74032" y="25451"/>
                  <a:pt x="80325" y="25137"/>
                  <a:pt x="81991" y="22220"/>
                </a:cubicBezTo>
                <a:cubicBezTo>
                  <a:pt x="85030" y="16900"/>
                  <a:pt x="84085" y="8639"/>
                  <a:pt x="80163" y="3932"/>
                </a:cubicBezTo>
                <a:cubicBezTo>
                  <a:pt x="74165" y="-3267"/>
                  <a:pt x="56617" y="123"/>
                  <a:pt x="52426" y="8504"/>
                </a:cubicBezTo>
                <a:cubicBezTo>
                  <a:pt x="42894" y="27563"/>
                  <a:pt x="71615" y="53627"/>
                  <a:pt x="60655" y="71902"/>
                </a:cubicBezTo>
                <a:cubicBezTo>
                  <a:pt x="58143" y="76091"/>
                  <a:pt x="51520" y="76169"/>
                  <a:pt x="46635" y="76169"/>
                </a:cubicBezTo>
                <a:cubicBezTo>
                  <a:pt x="36879" y="76169"/>
                  <a:pt x="27090" y="74679"/>
                  <a:pt x="17374" y="75560"/>
                </a:cubicBezTo>
                <a:cubicBezTo>
                  <a:pt x="7762" y="76432"/>
                  <a:pt x="0" y="89072"/>
                  <a:pt x="0" y="98724"/>
                </a:cubicBezTo>
              </a:path>
            </a:pathLst>
          </a:custGeom>
          <a:noFill/>
          <a:ln w="19050" cap="flat" cmpd="sng">
            <a:solidFill>
              <a:schemeClr val="accent1"/>
            </a:solidFill>
            <a:prstDash val="dot"/>
            <a:round/>
            <a:headEnd type="none" w="med" len="med"/>
            <a:tailEnd type="none" w="med" len="med"/>
          </a:ln>
        </p:spPr>
      </p:sp>
      <p:sp>
        <p:nvSpPr>
          <p:cNvPr id="31" name="Google Shape;31;p6"/>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9338646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4DD07-9EA9-49B3-915C-23548E21B9B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B85C65-AE76-442F-B312-98A8281F8FB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E961DC-7FB3-47B8-9801-B7A209373CA3}"/>
              </a:ext>
            </a:extLst>
          </p:cNvPr>
          <p:cNvSpPr>
            <a:spLocks noGrp="1"/>
          </p:cNvSpPr>
          <p:nvPr>
            <p:ph type="dt" sz="half" idx="10"/>
          </p:nvPr>
        </p:nvSpPr>
        <p:spPr>
          <a:xfrm>
            <a:off x="838200" y="6356350"/>
            <a:ext cx="2743200" cy="365125"/>
          </a:xfrm>
          <a:prstGeom prst="rect">
            <a:avLst/>
          </a:prstGeom>
        </p:spPr>
        <p:txBody>
          <a:bodyPr/>
          <a:lstStyle/>
          <a:p>
            <a:fld id="{0DE690C1-67A5-4303-AAF3-885F1516D90F}" type="datetimeFigureOut">
              <a:rPr lang="en-US" smtClean="0"/>
              <a:t>5/10/2025</a:t>
            </a:fld>
            <a:endParaRPr lang="en-US"/>
          </a:p>
        </p:txBody>
      </p:sp>
      <p:sp>
        <p:nvSpPr>
          <p:cNvPr id="5" name="Footer Placeholder 4">
            <a:extLst>
              <a:ext uri="{FF2B5EF4-FFF2-40B4-BE49-F238E27FC236}">
                <a16:creationId xmlns:a16="http://schemas.microsoft.com/office/drawing/2014/main" id="{5962D6D5-1E90-481C-A585-AA7ECD4D1D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AE44AD2-8370-42DE-8A48-D85EC854BC6D}"/>
              </a:ext>
            </a:extLst>
          </p:cNvPr>
          <p:cNvSpPr>
            <a:spLocks noGrp="1"/>
          </p:cNvSpPr>
          <p:nvPr>
            <p:ph type="sldNum" sz="quarter" idx="12"/>
          </p:nvPr>
        </p:nvSpPr>
        <p:spPr>
          <a:xfrm>
            <a:off x="8610600" y="6356350"/>
            <a:ext cx="2743200" cy="365125"/>
          </a:xfrm>
          <a:prstGeom prst="rect">
            <a:avLst/>
          </a:prstGeom>
        </p:spPr>
        <p:txBody>
          <a:bodyPr/>
          <a:lstStyle/>
          <a:p>
            <a:fld id="{0568AEFE-261E-434F-98D5-C732CAF2A425}" type="slidenum">
              <a:rPr lang="en-US" smtClean="0"/>
              <a:t>‹#›</a:t>
            </a:fld>
            <a:endParaRPr lang="en-US"/>
          </a:p>
        </p:txBody>
      </p:sp>
    </p:spTree>
    <p:extLst>
      <p:ext uri="{BB962C8B-B14F-4D97-AF65-F5344CB8AC3E}">
        <p14:creationId xmlns:p14="http://schemas.microsoft.com/office/powerpoint/2010/main" val="1588551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DFA11-F897-4BBB-B7E1-4714976358E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D52418C-F9F7-4EB8-9EAE-2750190EDF5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B8105C-28D4-455F-A394-F04E1A9E860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165AAB-189C-4BF0-84F5-85CA1845BD54}"/>
              </a:ext>
            </a:extLst>
          </p:cNvPr>
          <p:cNvSpPr>
            <a:spLocks noGrp="1"/>
          </p:cNvSpPr>
          <p:nvPr>
            <p:ph type="dt" sz="half" idx="10"/>
          </p:nvPr>
        </p:nvSpPr>
        <p:spPr>
          <a:xfrm>
            <a:off x="838200" y="6356350"/>
            <a:ext cx="2743200" cy="365125"/>
          </a:xfrm>
          <a:prstGeom prst="rect">
            <a:avLst/>
          </a:prstGeom>
        </p:spPr>
        <p:txBody>
          <a:bodyPr/>
          <a:lstStyle/>
          <a:p>
            <a:fld id="{0DE690C1-67A5-4303-AAF3-885F1516D90F}" type="datetimeFigureOut">
              <a:rPr lang="en-US" smtClean="0"/>
              <a:t>5/10/2025</a:t>
            </a:fld>
            <a:endParaRPr lang="en-US"/>
          </a:p>
        </p:txBody>
      </p:sp>
      <p:sp>
        <p:nvSpPr>
          <p:cNvPr id="6" name="Footer Placeholder 5">
            <a:extLst>
              <a:ext uri="{FF2B5EF4-FFF2-40B4-BE49-F238E27FC236}">
                <a16:creationId xmlns:a16="http://schemas.microsoft.com/office/drawing/2014/main" id="{4EAB1BBD-90C2-45FE-9EA8-37EEE89799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A2B12A5-F535-40BC-AB12-842B5F791A3E}"/>
              </a:ext>
            </a:extLst>
          </p:cNvPr>
          <p:cNvSpPr>
            <a:spLocks noGrp="1"/>
          </p:cNvSpPr>
          <p:nvPr>
            <p:ph type="sldNum" sz="quarter" idx="12"/>
          </p:nvPr>
        </p:nvSpPr>
        <p:spPr>
          <a:xfrm>
            <a:off x="8610600" y="6356350"/>
            <a:ext cx="2743200" cy="365125"/>
          </a:xfrm>
          <a:prstGeom prst="rect">
            <a:avLst/>
          </a:prstGeom>
        </p:spPr>
        <p:txBody>
          <a:bodyPr/>
          <a:lstStyle/>
          <a:p>
            <a:fld id="{0568AEFE-261E-434F-98D5-C732CAF2A425}" type="slidenum">
              <a:rPr lang="en-US" smtClean="0"/>
              <a:t>‹#›</a:t>
            </a:fld>
            <a:endParaRPr lang="en-US"/>
          </a:p>
        </p:txBody>
      </p:sp>
    </p:spTree>
    <p:extLst>
      <p:ext uri="{BB962C8B-B14F-4D97-AF65-F5344CB8AC3E}">
        <p14:creationId xmlns:p14="http://schemas.microsoft.com/office/powerpoint/2010/main" val="3054745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F5766-27D2-421B-A1FB-D814CEE9570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F171A41-219C-4A94-9E47-5D2CA951E03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4C1BD8-1F7C-480C-A678-AF4BC31498D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57CF8E-C66A-4FFE-B767-0D0FA3139D6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289EE4-D0B2-4C77-95CE-E2E88EC47672}"/>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15A1CD-C758-4233-8686-FEEAE8C1A0D5}"/>
              </a:ext>
            </a:extLst>
          </p:cNvPr>
          <p:cNvSpPr>
            <a:spLocks noGrp="1"/>
          </p:cNvSpPr>
          <p:nvPr>
            <p:ph type="dt" sz="half" idx="10"/>
          </p:nvPr>
        </p:nvSpPr>
        <p:spPr>
          <a:xfrm>
            <a:off x="838200" y="6356350"/>
            <a:ext cx="2743200" cy="365125"/>
          </a:xfrm>
          <a:prstGeom prst="rect">
            <a:avLst/>
          </a:prstGeom>
        </p:spPr>
        <p:txBody>
          <a:bodyPr/>
          <a:lstStyle/>
          <a:p>
            <a:fld id="{0DE690C1-67A5-4303-AAF3-885F1516D90F}" type="datetimeFigureOut">
              <a:rPr lang="en-US" smtClean="0"/>
              <a:t>5/10/2025</a:t>
            </a:fld>
            <a:endParaRPr lang="en-US"/>
          </a:p>
        </p:txBody>
      </p:sp>
      <p:sp>
        <p:nvSpPr>
          <p:cNvPr id="8" name="Footer Placeholder 7">
            <a:extLst>
              <a:ext uri="{FF2B5EF4-FFF2-40B4-BE49-F238E27FC236}">
                <a16:creationId xmlns:a16="http://schemas.microsoft.com/office/drawing/2014/main" id="{66AFA339-50A1-40C6-9924-409FD75067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2E72CB6-3BB2-4765-AB56-C87449F41739}"/>
              </a:ext>
            </a:extLst>
          </p:cNvPr>
          <p:cNvSpPr>
            <a:spLocks noGrp="1"/>
          </p:cNvSpPr>
          <p:nvPr>
            <p:ph type="sldNum" sz="quarter" idx="12"/>
          </p:nvPr>
        </p:nvSpPr>
        <p:spPr>
          <a:xfrm>
            <a:off x="8610600" y="6356350"/>
            <a:ext cx="2743200" cy="365125"/>
          </a:xfrm>
          <a:prstGeom prst="rect">
            <a:avLst/>
          </a:prstGeom>
        </p:spPr>
        <p:txBody>
          <a:bodyPr/>
          <a:lstStyle/>
          <a:p>
            <a:fld id="{0568AEFE-261E-434F-98D5-C732CAF2A425}" type="slidenum">
              <a:rPr lang="en-US" smtClean="0"/>
              <a:t>‹#›</a:t>
            </a:fld>
            <a:endParaRPr lang="en-US"/>
          </a:p>
        </p:txBody>
      </p:sp>
    </p:spTree>
    <p:extLst>
      <p:ext uri="{BB962C8B-B14F-4D97-AF65-F5344CB8AC3E}">
        <p14:creationId xmlns:p14="http://schemas.microsoft.com/office/powerpoint/2010/main" val="9505339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4EE44-DE2F-4AE9-951A-FEFB48512A9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05B3ACF-E1F1-4501-B32B-EDE1C91A93AC}"/>
              </a:ext>
            </a:extLst>
          </p:cNvPr>
          <p:cNvSpPr>
            <a:spLocks noGrp="1"/>
          </p:cNvSpPr>
          <p:nvPr>
            <p:ph type="dt" sz="half" idx="10"/>
          </p:nvPr>
        </p:nvSpPr>
        <p:spPr>
          <a:xfrm>
            <a:off x="838200" y="6356350"/>
            <a:ext cx="2743200" cy="365125"/>
          </a:xfrm>
          <a:prstGeom prst="rect">
            <a:avLst/>
          </a:prstGeom>
        </p:spPr>
        <p:txBody>
          <a:bodyPr/>
          <a:lstStyle/>
          <a:p>
            <a:fld id="{0DE690C1-67A5-4303-AAF3-885F1516D90F}" type="datetimeFigureOut">
              <a:rPr lang="en-US" smtClean="0"/>
              <a:t>5/10/2025</a:t>
            </a:fld>
            <a:endParaRPr lang="en-US"/>
          </a:p>
        </p:txBody>
      </p:sp>
      <p:sp>
        <p:nvSpPr>
          <p:cNvPr id="4" name="Footer Placeholder 3">
            <a:extLst>
              <a:ext uri="{FF2B5EF4-FFF2-40B4-BE49-F238E27FC236}">
                <a16:creationId xmlns:a16="http://schemas.microsoft.com/office/drawing/2014/main" id="{B60B1BBD-0988-48D2-96B6-9300BA8740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329EF3E-BF13-479A-A79C-939BBD7FFA6B}"/>
              </a:ext>
            </a:extLst>
          </p:cNvPr>
          <p:cNvSpPr>
            <a:spLocks noGrp="1"/>
          </p:cNvSpPr>
          <p:nvPr>
            <p:ph type="sldNum" sz="quarter" idx="12"/>
          </p:nvPr>
        </p:nvSpPr>
        <p:spPr>
          <a:xfrm>
            <a:off x="8610600" y="6356350"/>
            <a:ext cx="2743200" cy="365125"/>
          </a:xfrm>
          <a:prstGeom prst="rect">
            <a:avLst/>
          </a:prstGeom>
        </p:spPr>
        <p:txBody>
          <a:bodyPr/>
          <a:lstStyle/>
          <a:p>
            <a:fld id="{0568AEFE-261E-434F-98D5-C732CAF2A425}" type="slidenum">
              <a:rPr lang="en-US" smtClean="0"/>
              <a:t>‹#›</a:t>
            </a:fld>
            <a:endParaRPr lang="en-US"/>
          </a:p>
        </p:txBody>
      </p:sp>
    </p:spTree>
    <p:extLst>
      <p:ext uri="{BB962C8B-B14F-4D97-AF65-F5344CB8AC3E}">
        <p14:creationId xmlns:p14="http://schemas.microsoft.com/office/powerpoint/2010/main" val="13984264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BA596C-259E-4EFA-9814-1FC3838E2433}"/>
              </a:ext>
            </a:extLst>
          </p:cNvPr>
          <p:cNvSpPr>
            <a:spLocks noGrp="1"/>
          </p:cNvSpPr>
          <p:nvPr>
            <p:ph type="dt" sz="half" idx="10"/>
          </p:nvPr>
        </p:nvSpPr>
        <p:spPr>
          <a:xfrm>
            <a:off x="838200" y="6356350"/>
            <a:ext cx="2743200" cy="365125"/>
          </a:xfrm>
          <a:prstGeom prst="rect">
            <a:avLst/>
          </a:prstGeom>
        </p:spPr>
        <p:txBody>
          <a:bodyPr/>
          <a:lstStyle/>
          <a:p>
            <a:fld id="{0DE690C1-67A5-4303-AAF3-885F1516D90F}" type="datetimeFigureOut">
              <a:rPr lang="en-US" smtClean="0"/>
              <a:t>5/10/2025</a:t>
            </a:fld>
            <a:endParaRPr lang="en-US"/>
          </a:p>
        </p:txBody>
      </p:sp>
      <p:sp>
        <p:nvSpPr>
          <p:cNvPr id="3" name="Footer Placeholder 2">
            <a:extLst>
              <a:ext uri="{FF2B5EF4-FFF2-40B4-BE49-F238E27FC236}">
                <a16:creationId xmlns:a16="http://schemas.microsoft.com/office/drawing/2014/main" id="{465F31C3-190E-4C46-9ECF-C9416CBA3BE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FAC8627-9809-46B8-B6BB-1FE44FD17BEE}"/>
              </a:ext>
            </a:extLst>
          </p:cNvPr>
          <p:cNvSpPr>
            <a:spLocks noGrp="1"/>
          </p:cNvSpPr>
          <p:nvPr>
            <p:ph type="sldNum" sz="quarter" idx="12"/>
          </p:nvPr>
        </p:nvSpPr>
        <p:spPr>
          <a:xfrm>
            <a:off x="8610600" y="6356350"/>
            <a:ext cx="2743200" cy="365125"/>
          </a:xfrm>
          <a:prstGeom prst="rect">
            <a:avLst/>
          </a:prstGeom>
        </p:spPr>
        <p:txBody>
          <a:bodyPr/>
          <a:lstStyle/>
          <a:p>
            <a:fld id="{0568AEFE-261E-434F-98D5-C732CAF2A425}" type="slidenum">
              <a:rPr lang="en-US" smtClean="0"/>
              <a:t>‹#›</a:t>
            </a:fld>
            <a:endParaRPr lang="en-US"/>
          </a:p>
        </p:txBody>
      </p:sp>
    </p:spTree>
    <p:extLst>
      <p:ext uri="{BB962C8B-B14F-4D97-AF65-F5344CB8AC3E}">
        <p14:creationId xmlns:p14="http://schemas.microsoft.com/office/powerpoint/2010/main" val="4493877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B8C92-9905-4234-B649-F408ACF431A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A46777-837E-40FE-84A6-1B64AB5ECCD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04700E-CB13-4546-A123-8A33CC337C5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FC0889-16A4-4086-91B5-6ECA8AC0C9A7}"/>
              </a:ext>
            </a:extLst>
          </p:cNvPr>
          <p:cNvSpPr>
            <a:spLocks noGrp="1"/>
          </p:cNvSpPr>
          <p:nvPr>
            <p:ph type="dt" sz="half" idx="10"/>
          </p:nvPr>
        </p:nvSpPr>
        <p:spPr>
          <a:xfrm>
            <a:off x="838200" y="6356350"/>
            <a:ext cx="2743200" cy="365125"/>
          </a:xfrm>
          <a:prstGeom prst="rect">
            <a:avLst/>
          </a:prstGeom>
        </p:spPr>
        <p:txBody>
          <a:bodyPr/>
          <a:lstStyle/>
          <a:p>
            <a:fld id="{0DE690C1-67A5-4303-AAF3-885F1516D90F}" type="datetimeFigureOut">
              <a:rPr lang="en-US" smtClean="0"/>
              <a:t>5/10/2025</a:t>
            </a:fld>
            <a:endParaRPr lang="en-US"/>
          </a:p>
        </p:txBody>
      </p:sp>
      <p:sp>
        <p:nvSpPr>
          <p:cNvPr id="6" name="Footer Placeholder 5">
            <a:extLst>
              <a:ext uri="{FF2B5EF4-FFF2-40B4-BE49-F238E27FC236}">
                <a16:creationId xmlns:a16="http://schemas.microsoft.com/office/drawing/2014/main" id="{D39E2A24-CD2D-4516-B019-5829114B77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1D44D8-C6C3-4700-A490-538ECB1EF5C4}"/>
              </a:ext>
            </a:extLst>
          </p:cNvPr>
          <p:cNvSpPr>
            <a:spLocks noGrp="1"/>
          </p:cNvSpPr>
          <p:nvPr>
            <p:ph type="sldNum" sz="quarter" idx="12"/>
          </p:nvPr>
        </p:nvSpPr>
        <p:spPr>
          <a:xfrm>
            <a:off x="8610600" y="6356350"/>
            <a:ext cx="2743200" cy="365125"/>
          </a:xfrm>
          <a:prstGeom prst="rect">
            <a:avLst/>
          </a:prstGeom>
        </p:spPr>
        <p:txBody>
          <a:bodyPr/>
          <a:lstStyle/>
          <a:p>
            <a:fld id="{0568AEFE-261E-434F-98D5-C732CAF2A425}" type="slidenum">
              <a:rPr lang="en-US" smtClean="0"/>
              <a:t>‹#›</a:t>
            </a:fld>
            <a:endParaRPr lang="en-US"/>
          </a:p>
        </p:txBody>
      </p:sp>
    </p:spTree>
    <p:extLst>
      <p:ext uri="{BB962C8B-B14F-4D97-AF65-F5344CB8AC3E}">
        <p14:creationId xmlns:p14="http://schemas.microsoft.com/office/powerpoint/2010/main" val="3030955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8EC00-A4DC-4BF6-85CD-5A85F64F3BD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11D21E-4647-44E3-8D27-5FA28FCAE6D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52943D-0FE0-4077-922C-2FF0E97296F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BBD663-8821-42DA-B216-612BE7A00FBD}"/>
              </a:ext>
            </a:extLst>
          </p:cNvPr>
          <p:cNvSpPr>
            <a:spLocks noGrp="1"/>
          </p:cNvSpPr>
          <p:nvPr>
            <p:ph type="dt" sz="half" idx="10"/>
          </p:nvPr>
        </p:nvSpPr>
        <p:spPr>
          <a:xfrm>
            <a:off x="838200" y="6356350"/>
            <a:ext cx="2743200" cy="365125"/>
          </a:xfrm>
          <a:prstGeom prst="rect">
            <a:avLst/>
          </a:prstGeom>
        </p:spPr>
        <p:txBody>
          <a:bodyPr/>
          <a:lstStyle/>
          <a:p>
            <a:fld id="{0DE690C1-67A5-4303-AAF3-885F1516D90F}" type="datetimeFigureOut">
              <a:rPr lang="en-US" smtClean="0"/>
              <a:t>5/10/2025</a:t>
            </a:fld>
            <a:endParaRPr lang="en-US"/>
          </a:p>
        </p:txBody>
      </p:sp>
      <p:sp>
        <p:nvSpPr>
          <p:cNvPr id="6" name="Footer Placeholder 5">
            <a:extLst>
              <a:ext uri="{FF2B5EF4-FFF2-40B4-BE49-F238E27FC236}">
                <a16:creationId xmlns:a16="http://schemas.microsoft.com/office/drawing/2014/main" id="{BF86A56B-770A-49E1-B405-3C3D256C3E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2510698-FFA8-4677-9215-8D5E6EFA69C5}"/>
              </a:ext>
            </a:extLst>
          </p:cNvPr>
          <p:cNvSpPr>
            <a:spLocks noGrp="1"/>
          </p:cNvSpPr>
          <p:nvPr>
            <p:ph type="sldNum" sz="quarter" idx="12"/>
          </p:nvPr>
        </p:nvSpPr>
        <p:spPr>
          <a:xfrm>
            <a:off x="8610600" y="6356350"/>
            <a:ext cx="2743200" cy="365125"/>
          </a:xfrm>
          <a:prstGeom prst="rect">
            <a:avLst/>
          </a:prstGeom>
        </p:spPr>
        <p:txBody>
          <a:bodyPr/>
          <a:lstStyle/>
          <a:p>
            <a:fld id="{0568AEFE-261E-434F-98D5-C732CAF2A425}" type="slidenum">
              <a:rPr lang="en-US" smtClean="0"/>
              <a:t>‹#›</a:t>
            </a:fld>
            <a:endParaRPr lang="en-US"/>
          </a:p>
        </p:txBody>
      </p:sp>
    </p:spTree>
    <p:extLst>
      <p:ext uri="{BB962C8B-B14F-4D97-AF65-F5344CB8AC3E}">
        <p14:creationId xmlns:p14="http://schemas.microsoft.com/office/powerpoint/2010/main" val="5076360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B14F2-B4F0-436A-BB08-5D2E910AB41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DF7D8F-1D10-48BE-994C-B23C9DBF42E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7C48D-61B0-48C7-A9BF-A021520D343D}"/>
              </a:ext>
            </a:extLst>
          </p:cNvPr>
          <p:cNvSpPr>
            <a:spLocks noGrp="1"/>
          </p:cNvSpPr>
          <p:nvPr>
            <p:ph type="dt" sz="half" idx="10"/>
          </p:nvPr>
        </p:nvSpPr>
        <p:spPr>
          <a:xfrm>
            <a:off x="838200" y="6356350"/>
            <a:ext cx="2743200" cy="365125"/>
          </a:xfrm>
          <a:prstGeom prst="rect">
            <a:avLst/>
          </a:prstGeom>
        </p:spPr>
        <p:txBody>
          <a:bodyPr/>
          <a:lstStyle/>
          <a:p>
            <a:fld id="{0DE690C1-67A5-4303-AAF3-885F1516D90F}" type="datetimeFigureOut">
              <a:rPr lang="en-US" smtClean="0"/>
              <a:t>5/10/2025</a:t>
            </a:fld>
            <a:endParaRPr lang="en-US"/>
          </a:p>
        </p:txBody>
      </p:sp>
      <p:sp>
        <p:nvSpPr>
          <p:cNvPr id="5" name="Footer Placeholder 4">
            <a:extLst>
              <a:ext uri="{FF2B5EF4-FFF2-40B4-BE49-F238E27FC236}">
                <a16:creationId xmlns:a16="http://schemas.microsoft.com/office/drawing/2014/main" id="{90915AAA-F09B-4810-81E7-8D0DA60184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E5B86E7-50E9-4C71-B5BA-532E9326FE36}"/>
              </a:ext>
            </a:extLst>
          </p:cNvPr>
          <p:cNvSpPr>
            <a:spLocks noGrp="1"/>
          </p:cNvSpPr>
          <p:nvPr>
            <p:ph type="sldNum" sz="quarter" idx="12"/>
          </p:nvPr>
        </p:nvSpPr>
        <p:spPr>
          <a:xfrm>
            <a:off x="8610600" y="6356350"/>
            <a:ext cx="2743200" cy="365125"/>
          </a:xfrm>
          <a:prstGeom prst="rect">
            <a:avLst/>
          </a:prstGeom>
        </p:spPr>
        <p:txBody>
          <a:bodyPr/>
          <a:lstStyle/>
          <a:p>
            <a:fld id="{0568AEFE-261E-434F-98D5-C732CAF2A425}" type="slidenum">
              <a:rPr lang="en-US" smtClean="0"/>
              <a:t>‹#›</a:t>
            </a:fld>
            <a:endParaRPr lang="en-US"/>
          </a:p>
        </p:txBody>
      </p:sp>
    </p:spTree>
    <p:extLst>
      <p:ext uri="{BB962C8B-B14F-4D97-AF65-F5344CB8AC3E}">
        <p14:creationId xmlns:p14="http://schemas.microsoft.com/office/powerpoint/2010/main" val="34483771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916146-6668-41E4-B2ED-F82F0548F6B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D4122B-F92F-445D-B8FB-6DD339076B8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CFA460-F48A-489C-9C99-343E82E291AC}"/>
              </a:ext>
            </a:extLst>
          </p:cNvPr>
          <p:cNvSpPr>
            <a:spLocks noGrp="1"/>
          </p:cNvSpPr>
          <p:nvPr>
            <p:ph type="dt" sz="half" idx="10"/>
          </p:nvPr>
        </p:nvSpPr>
        <p:spPr>
          <a:xfrm>
            <a:off x="838200" y="6356350"/>
            <a:ext cx="2743200" cy="365125"/>
          </a:xfrm>
          <a:prstGeom prst="rect">
            <a:avLst/>
          </a:prstGeom>
        </p:spPr>
        <p:txBody>
          <a:bodyPr/>
          <a:lstStyle/>
          <a:p>
            <a:fld id="{0DE690C1-67A5-4303-AAF3-885F1516D90F}" type="datetimeFigureOut">
              <a:rPr lang="en-US" smtClean="0"/>
              <a:t>5/10/2025</a:t>
            </a:fld>
            <a:endParaRPr lang="en-US"/>
          </a:p>
        </p:txBody>
      </p:sp>
      <p:sp>
        <p:nvSpPr>
          <p:cNvPr id="5" name="Footer Placeholder 4">
            <a:extLst>
              <a:ext uri="{FF2B5EF4-FFF2-40B4-BE49-F238E27FC236}">
                <a16:creationId xmlns:a16="http://schemas.microsoft.com/office/drawing/2014/main" id="{031501BA-E21D-46AD-A615-008CDD1390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4FDFADD-4B2F-4960-8E12-6A00B058D2CF}"/>
              </a:ext>
            </a:extLst>
          </p:cNvPr>
          <p:cNvSpPr>
            <a:spLocks noGrp="1"/>
          </p:cNvSpPr>
          <p:nvPr>
            <p:ph type="sldNum" sz="quarter" idx="12"/>
          </p:nvPr>
        </p:nvSpPr>
        <p:spPr>
          <a:xfrm>
            <a:off x="8610600" y="6356350"/>
            <a:ext cx="2743200" cy="365125"/>
          </a:xfrm>
          <a:prstGeom prst="rect">
            <a:avLst/>
          </a:prstGeom>
        </p:spPr>
        <p:txBody>
          <a:bodyPr/>
          <a:lstStyle/>
          <a:p>
            <a:fld id="{0568AEFE-261E-434F-98D5-C732CAF2A425}" type="slidenum">
              <a:rPr lang="en-US" smtClean="0"/>
              <a:t>‹#›</a:t>
            </a:fld>
            <a:endParaRPr lang="en-US"/>
          </a:p>
        </p:txBody>
      </p:sp>
    </p:spTree>
    <p:extLst>
      <p:ext uri="{BB962C8B-B14F-4D97-AF65-F5344CB8AC3E}">
        <p14:creationId xmlns:p14="http://schemas.microsoft.com/office/powerpoint/2010/main" val="5518881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113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950967" y="1934359"/>
            <a:ext cx="4328000" cy="1092800"/>
          </a:xfrm>
          <a:prstGeom prst="rect">
            <a:avLst/>
          </a:prstGeom>
        </p:spPr>
        <p:txBody>
          <a:bodyPr spcFirstLastPara="1" wrap="square" lIns="91425" tIns="91425" rIns="91425" bIns="91425" anchor="b" anchorCtr="0">
            <a:noAutofit/>
          </a:bodyPr>
          <a:lstStyle>
            <a:lvl1pPr lvl="0" algn="l">
              <a:spcBef>
                <a:spcPts val="0"/>
              </a:spcBef>
              <a:spcAft>
                <a:spcPts val="0"/>
              </a:spcAft>
              <a:buSzPts val="3500"/>
              <a:buNone/>
              <a:defRPr/>
            </a:lvl1pPr>
            <a:lvl2pPr lvl="1">
              <a:spcBef>
                <a:spcPts val="0"/>
              </a:spcBef>
              <a:spcAft>
                <a:spcPts val="0"/>
              </a:spcAft>
              <a:buSzPts val="4000"/>
              <a:buNone/>
              <a:defRPr sz="5333"/>
            </a:lvl2pPr>
            <a:lvl3pPr lvl="2">
              <a:spcBef>
                <a:spcPts val="0"/>
              </a:spcBef>
              <a:spcAft>
                <a:spcPts val="0"/>
              </a:spcAft>
              <a:buSzPts val="4000"/>
              <a:buNone/>
              <a:defRPr sz="5333"/>
            </a:lvl3pPr>
            <a:lvl4pPr lvl="3">
              <a:spcBef>
                <a:spcPts val="0"/>
              </a:spcBef>
              <a:spcAft>
                <a:spcPts val="0"/>
              </a:spcAft>
              <a:buSzPts val="4000"/>
              <a:buNone/>
              <a:defRPr sz="5333"/>
            </a:lvl4pPr>
            <a:lvl5pPr lvl="4">
              <a:spcBef>
                <a:spcPts val="0"/>
              </a:spcBef>
              <a:spcAft>
                <a:spcPts val="0"/>
              </a:spcAft>
              <a:buSzPts val="4000"/>
              <a:buNone/>
              <a:defRPr sz="5333"/>
            </a:lvl5pPr>
            <a:lvl6pPr lvl="5">
              <a:spcBef>
                <a:spcPts val="0"/>
              </a:spcBef>
              <a:spcAft>
                <a:spcPts val="0"/>
              </a:spcAft>
              <a:buSzPts val="4000"/>
              <a:buNone/>
              <a:defRPr sz="5333"/>
            </a:lvl6pPr>
            <a:lvl7pPr lvl="6">
              <a:spcBef>
                <a:spcPts val="0"/>
              </a:spcBef>
              <a:spcAft>
                <a:spcPts val="0"/>
              </a:spcAft>
              <a:buSzPts val="4000"/>
              <a:buNone/>
              <a:defRPr sz="5333"/>
            </a:lvl7pPr>
            <a:lvl8pPr lvl="7">
              <a:spcBef>
                <a:spcPts val="0"/>
              </a:spcBef>
              <a:spcAft>
                <a:spcPts val="0"/>
              </a:spcAft>
              <a:buSzPts val="4000"/>
              <a:buNone/>
              <a:defRPr sz="5333"/>
            </a:lvl8pPr>
            <a:lvl9pPr lvl="8">
              <a:spcBef>
                <a:spcPts val="0"/>
              </a:spcBef>
              <a:spcAft>
                <a:spcPts val="0"/>
              </a:spcAft>
              <a:buSzPts val="4000"/>
              <a:buNone/>
              <a:defRPr sz="5333"/>
            </a:lvl9pPr>
          </a:lstStyle>
          <a:p>
            <a:endParaRPr/>
          </a:p>
        </p:txBody>
      </p:sp>
      <p:sp>
        <p:nvSpPr>
          <p:cNvPr id="49" name="Google Shape;49;p9"/>
          <p:cNvSpPr txBox="1">
            <a:spLocks noGrp="1"/>
          </p:cNvSpPr>
          <p:nvPr>
            <p:ph type="subTitle" idx="1"/>
          </p:nvPr>
        </p:nvSpPr>
        <p:spPr>
          <a:xfrm>
            <a:off x="950967" y="2940792"/>
            <a:ext cx="4328800" cy="2005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a:lvl1pPr>
            <a:lvl2pPr lvl="1">
              <a:lnSpc>
                <a:spcPct val="100000"/>
              </a:lnSpc>
              <a:spcBef>
                <a:spcPts val="0"/>
              </a:spcBef>
              <a:spcAft>
                <a:spcPts val="0"/>
              </a:spcAft>
              <a:buSzPts val="2100"/>
              <a:buNone/>
              <a:defRPr sz="2800"/>
            </a:lvl2pPr>
            <a:lvl3pPr lvl="2">
              <a:lnSpc>
                <a:spcPct val="100000"/>
              </a:lnSpc>
              <a:spcBef>
                <a:spcPts val="0"/>
              </a:spcBef>
              <a:spcAft>
                <a:spcPts val="0"/>
              </a:spcAft>
              <a:buSzPts val="2100"/>
              <a:buNone/>
              <a:defRPr sz="2800"/>
            </a:lvl3pPr>
            <a:lvl4pPr lvl="3">
              <a:lnSpc>
                <a:spcPct val="100000"/>
              </a:lnSpc>
              <a:spcBef>
                <a:spcPts val="0"/>
              </a:spcBef>
              <a:spcAft>
                <a:spcPts val="0"/>
              </a:spcAft>
              <a:buSzPts val="2100"/>
              <a:buNone/>
              <a:defRPr sz="2800"/>
            </a:lvl4pPr>
            <a:lvl5pPr lvl="4">
              <a:lnSpc>
                <a:spcPct val="100000"/>
              </a:lnSpc>
              <a:spcBef>
                <a:spcPts val="0"/>
              </a:spcBef>
              <a:spcAft>
                <a:spcPts val="0"/>
              </a:spcAft>
              <a:buSzPts val="2100"/>
              <a:buNone/>
              <a:defRPr sz="2800"/>
            </a:lvl5pPr>
            <a:lvl6pPr lvl="5">
              <a:lnSpc>
                <a:spcPct val="100000"/>
              </a:lnSpc>
              <a:spcBef>
                <a:spcPts val="0"/>
              </a:spcBef>
              <a:spcAft>
                <a:spcPts val="0"/>
              </a:spcAft>
              <a:buSzPts val="2100"/>
              <a:buNone/>
              <a:defRPr sz="2800"/>
            </a:lvl6pPr>
            <a:lvl7pPr lvl="6">
              <a:lnSpc>
                <a:spcPct val="100000"/>
              </a:lnSpc>
              <a:spcBef>
                <a:spcPts val="0"/>
              </a:spcBef>
              <a:spcAft>
                <a:spcPts val="0"/>
              </a:spcAft>
              <a:buSzPts val="2100"/>
              <a:buNone/>
              <a:defRPr sz="2800"/>
            </a:lvl7pPr>
            <a:lvl8pPr lvl="7">
              <a:lnSpc>
                <a:spcPct val="100000"/>
              </a:lnSpc>
              <a:spcBef>
                <a:spcPts val="0"/>
              </a:spcBef>
              <a:spcAft>
                <a:spcPts val="0"/>
              </a:spcAft>
              <a:buSzPts val="2100"/>
              <a:buNone/>
              <a:defRPr sz="2800"/>
            </a:lvl8pPr>
            <a:lvl9pPr lvl="8">
              <a:lnSpc>
                <a:spcPct val="100000"/>
              </a:lnSpc>
              <a:spcBef>
                <a:spcPts val="0"/>
              </a:spcBef>
              <a:spcAft>
                <a:spcPts val="0"/>
              </a:spcAft>
              <a:buSzPts val="2100"/>
              <a:buNone/>
              <a:defRPr sz="2800"/>
            </a:lvl9pPr>
          </a:lstStyle>
          <a:p>
            <a:endParaRPr/>
          </a:p>
        </p:txBody>
      </p:sp>
      <p:sp>
        <p:nvSpPr>
          <p:cNvPr id="50" name="Google Shape;50;p9"/>
          <p:cNvSpPr/>
          <p:nvPr/>
        </p:nvSpPr>
        <p:spPr>
          <a:xfrm>
            <a:off x="5652034" y="190067"/>
            <a:ext cx="6999685" cy="6727767"/>
          </a:xfrm>
          <a:custGeom>
            <a:avLst/>
            <a:gdLst/>
            <a:ahLst/>
            <a:cxnLst/>
            <a:rect l="l" t="t" r="r" b="b"/>
            <a:pathLst>
              <a:path w="205129" h="201833" extrusionOk="0">
                <a:moveTo>
                  <a:pt x="51815" y="201833"/>
                </a:moveTo>
                <a:cubicBezTo>
                  <a:pt x="58621" y="199562"/>
                  <a:pt x="61055" y="184749"/>
                  <a:pt x="55216" y="180579"/>
                </a:cubicBezTo>
                <a:cubicBezTo>
                  <a:pt x="51667" y="178044"/>
                  <a:pt x="44599" y="178083"/>
                  <a:pt x="42180" y="181712"/>
                </a:cubicBezTo>
                <a:cubicBezTo>
                  <a:pt x="41069" y="183379"/>
                  <a:pt x="41726" y="186142"/>
                  <a:pt x="43030" y="187663"/>
                </a:cubicBezTo>
                <a:cubicBezTo>
                  <a:pt x="44334" y="189184"/>
                  <a:pt x="47987" y="188553"/>
                  <a:pt x="48982" y="186813"/>
                </a:cubicBezTo>
                <a:cubicBezTo>
                  <a:pt x="53204" y="179431"/>
                  <a:pt x="40158" y="170702"/>
                  <a:pt x="32262" y="167543"/>
                </a:cubicBezTo>
                <a:cubicBezTo>
                  <a:pt x="26624" y="165287"/>
                  <a:pt x="18487" y="167466"/>
                  <a:pt x="14692" y="162725"/>
                </a:cubicBezTo>
                <a:cubicBezTo>
                  <a:pt x="10265" y="157193"/>
                  <a:pt x="10980" y="149042"/>
                  <a:pt x="8740" y="142321"/>
                </a:cubicBezTo>
                <a:cubicBezTo>
                  <a:pt x="3995" y="128085"/>
                  <a:pt x="-1123" y="113057"/>
                  <a:pt x="239" y="98113"/>
                </a:cubicBezTo>
                <a:cubicBezTo>
                  <a:pt x="1220" y="87344"/>
                  <a:pt x="-2225" y="69624"/>
                  <a:pt x="8174" y="66657"/>
                </a:cubicBezTo>
                <a:cubicBezTo>
                  <a:pt x="11259" y="65777"/>
                  <a:pt x="18009" y="71523"/>
                  <a:pt x="15258" y="73174"/>
                </a:cubicBezTo>
                <a:cubicBezTo>
                  <a:pt x="11077" y="75682"/>
                  <a:pt x="4577" y="65633"/>
                  <a:pt x="6757" y="61272"/>
                </a:cubicBezTo>
                <a:cubicBezTo>
                  <a:pt x="9117" y="56552"/>
                  <a:pt x="12803" y="51605"/>
                  <a:pt x="17809" y="49937"/>
                </a:cubicBezTo>
                <a:cubicBezTo>
                  <a:pt x="23726" y="47965"/>
                  <a:pt x="30515" y="51084"/>
                  <a:pt x="36512" y="49370"/>
                </a:cubicBezTo>
                <a:cubicBezTo>
                  <a:pt x="41272" y="48010"/>
                  <a:pt x="43209" y="42076"/>
                  <a:pt x="46431" y="38318"/>
                </a:cubicBezTo>
                <a:cubicBezTo>
                  <a:pt x="50427" y="33656"/>
                  <a:pt x="57236" y="31982"/>
                  <a:pt x="61167" y="27266"/>
                </a:cubicBezTo>
                <a:cubicBezTo>
                  <a:pt x="65242" y="22378"/>
                  <a:pt x="67651" y="12778"/>
                  <a:pt x="63151" y="8278"/>
                </a:cubicBezTo>
                <a:cubicBezTo>
                  <a:pt x="60164" y="5291"/>
                  <a:pt x="54196" y="3667"/>
                  <a:pt x="50682" y="6011"/>
                </a:cubicBezTo>
                <a:cubicBezTo>
                  <a:pt x="48226" y="7649"/>
                  <a:pt x="47461" y="12707"/>
                  <a:pt x="49548" y="14796"/>
                </a:cubicBezTo>
                <a:cubicBezTo>
                  <a:pt x="55140" y="20393"/>
                  <a:pt x="62113" y="4877"/>
                  <a:pt x="69386" y="1761"/>
                </a:cubicBezTo>
                <a:cubicBezTo>
                  <a:pt x="77027" y="-1513"/>
                  <a:pt x="86076" y="728"/>
                  <a:pt x="94324" y="1761"/>
                </a:cubicBezTo>
                <a:cubicBezTo>
                  <a:pt x="100230" y="2501"/>
                  <a:pt x="106403" y="600"/>
                  <a:pt x="112177" y="2044"/>
                </a:cubicBezTo>
                <a:cubicBezTo>
                  <a:pt x="117956" y="3489"/>
                  <a:pt x="125384" y="4933"/>
                  <a:pt x="128047" y="10262"/>
                </a:cubicBezTo>
                <a:cubicBezTo>
                  <a:pt x="132788" y="19749"/>
                  <a:pt x="128473" y="35324"/>
                  <a:pt x="137682" y="40585"/>
                </a:cubicBezTo>
                <a:cubicBezTo>
                  <a:pt x="142301" y="43224"/>
                  <a:pt x="149661" y="40205"/>
                  <a:pt x="152985" y="36051"/>
                </a:cubicBezTo>
                <a:cubicBezTo>
                  <a:pt x="155529" y="32872"/>
                  <a:pt x="155915" y="25378"/>
                  <a:pt x="152135" y="23865"/>
                </a:cubicBezTo>
                <a:cubicBezTo>
                  <a:pt x="147434" y="21984"/>
                  <a:pt x="143539" y="37372"/>
                  <a:pt x="148451" y="38601"/>
                </a:cubicBezTo>
                <a:cubicBezTo>
                  <a:pt x="156991" y="40737"/>
                  <a:pt x="162681" y="28085"/>
                  <a:pt x="170555" y="24148"/>
                </a:cubicBezTo>
                <a:cubicBezTo>
                  <a:pt x="173854" y="22498"/>
                  <a:pt x="178999" y="22107"/>
                  <a:pt x="181607" y="24715"/>
                </a:cubicBezTo>
                <a:cubicBezTo>
                  <a:pt x="184730" y="27838"/>
                  <a:pt x="186605" y="32362"/>
                  <a:pt x="190392" y="34634"/>
                </a:cubicBezTo>
                <a:cubicBezTo>
                  <a:pt x="194667" y="37199"/>
                  <a:pt x="201604" y="35608"/>
                  <a:pt x="205129" y="32083"/>
                </a:cubicBezTo>
              </a:path>
            </a:pathLst>
          </a:custGeom>
          <a:noFill/>
          <a:ln w="19050" cap="flat" cmpd="sng">
            <a:solidFill>
              <a:schemeClr val="accent1"/>
            </a:solidFill>
            <a:prstDash val="dot"/>
            <a:round/>
            <a:headEnd type="none" w="med" len="med"/>
            <a:tailEnd type="none" w="med" len="med"/>
          </a:ln>
        </p:spPr>
      </p:sp>
    </p:spTree>
    <p:extLst>
      <p:ext uri="{BB962C8B-B14F-4D97-AF65-F5344CB8AC3E}">
        <p14:creationId xmlns:p14="http://schemas.microsoft.com/office/powerpoint/2010/main" val="25532852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F26A098B-D504-42D6-94EF-3066D6FA751A}"/>
              </a:ext>
            </a:extLst>
          </p:cNvPr>
          <p:cNvSpPr/>
          <p:nvPr userDrawn="1"/>
        </p:nvSpPr>
        <p:spPr>
          <a:xfrm>
            <a:off x="4972943" y="1914401"/>
            <a:ext cx="6868521" cy="3802956"/>
          </a:xfrm>
          <a:prstGeom prst="rect">
            <a:avLst/>
          </a:prstGeom>
          <a:solidFill>
            <a:srgbClr val="85D8DE"/>
          </a:solidFill>
          <a:ln w="38100">
            <a:solidFill>
              <a:srgbClr val="85D8D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408F9912-75F2-41A5-AF08-9D72784BB09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857"/>
          <a:stretch/>
        </p:blipFill>
        <p:spPr>
          <a:xfrm rot="5400000">
            <a:off x="-1090748" y="1090748"/>
            <a:ext cx="6858000" cy="4676503"/>
          </a:xfrm>
          <a:prstGeom prst="rect">
            <a:avLst/>
          </a:prstGeom>
        </p:spPr>
      </p:pic>
      <p:pic>
        <p:nvPicPr>
          <p:cNvPr id="8" name="图片 7">
            <a:extLst>
              <a:ext uri="{FF2B5EF4-FFF2-40B4-BE49-F238E27FC236}">
                <a16:creationId xmlns:a16="http://schemas.microsoft.com/office/drawing/2014/main" id="{7343C2AB-E622-41D8-AF3A-A919C4F406C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0" b="68905"/>
          <a:stretch/>
        </p:blipFill>
        <p:spPr>
          <a:xfrm rot="5400000">
            <a:off x="7332615" y="1998617"/>
            <a:ext cx="6858000" cy="2860769"/>
          </a:xfrm>
          <a:prstGeom prst="rect">
            <a:avLst/>
          </a:prstGeom>
        </p:spPr>
      </p:pic>
      <p:grpSp>
        <p:nvGrpSpPr>
          <p:cNvPr id="18" name="组合 17">
            <a:extLst>
              <a:ext uri="{FF2B5EF4-FFF2-40B4-BE49-F238E27FC236}">
                <a16:creationId xmlns:a16="http://schemas.microsoft.com/office/drawing/2014/main" id="{84554CFF-B746-440E-80FD-BBFE3B44ED2B}"/>
              </a:ext>
            </a:extLst>
          </p:cNvPr>
          <p:cNvGrpSpPr/>
          <p:nvPr userDrawn="1"/>
        </p:nvGrpSpPr>
        <p:grpSpPr>
          <a:xfrm>
            <a:off x="5594832" y="1645879"/>
            <a:ext cx="3937628" cy="4096878"/>
            <a:chOff x="5594832" y="1645879"/>
            <a:chExt cx="3937628" cy="4096878"/>
          </a:xfrm>
          <a:solidFill>
            <a:schemeClr val="bg1">
              <a:alpha val="50000"/>
            </a:schemeClr>
          </a:solidFill>
        </p:grpSpPr>
        <p:sp>
          <p:nvSpPr>
            <p:cNvPr id="14" name="平行四边形 13">
              <a:extLst>
                <a:ext uri="{FF2B5EF4-FFF2-40B4-BE49-F238E27FC236}">
                  <a16:creationId xmlns:a16="http://schemas.microsoft.com/office/drawing/2014/main" id="{969A46BF-5A1C-4FD9-BE6A-0570852B4FB7}"/>
                </a:ext>
              </a:extLst>
            </p:cNvPr>
            <p:cNvSpPr/>
            <p:nvPr userDrawn="1"/>
          </p:nvSpPr>
          <p:spPr>
            <a:xfrm>
              <a:off x="5594832" y="1645879"/>
              <a:ext cx="2860770" cy="4096878"/>
            </a:xfrm>
            <a:prstGeom prst="parallelogram">
              <a:avLst>
                <a:gd name="adj" fmla="val 93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a:extLst>
                <a:ext uri="{FF2B5EF4-FFF2-40B4-BE49-F238E27FC236}">
                  <a16:creationId xmlns:a16="http://schemas.microsoft.com/office/drawing/2014/main" id="{5059F92F-6D7B-4C62-90F9-79083BB9A9D5}"/>
                </a:ext>
              </a:extLst>
            </p:cNvPr>
            <p:cNvSpPr/>
            <p:nvPr userDrawn="1"/>
          </p:nvSpPr>
          <p:spPr>
            <a:xfrm>
              <a:off x="5953785" y="1645879"/>
              <a:ext cx="2860770" cy="4096878"/>
            </a:xfrm>
            <a:prstGeom prst="parallelogram">
              <a:avLst>
                <a:gd name="adj" fmla="val 93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平行四边形 15">
              <a:extLst>
                <a:ext uri="{FF2B5EF4-FFF2-40B4-BE49-F238E27FC236}">
                  <a16:creationId xmlns:a16="http://schemas.microsoft.com/office/drawing/2014/main" id="{EC047FB7-FA1B-4CAE-80D1-90745477BB8E}"/>
                </a:ext>
              </a:extLst>
            </p:cNvPr>
            <p:cNvSpPr/>
            <p:nvPr userDrawn="1"/>
          </p:nvSpPr>
          <p:spPr>
            <a:xfrm>
              <a:off x="6312738" y="1645879"/>
              <a:ext cx="2860770" cy="4096878"/>
            </a:xfrm>
            <a:prstGeom prst="parallelogram">
              <a:avLst>
                <a:gd name="adj" fmla="val 93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平行四边形 16">
              <a:extLst>
                <a:ext uri="{FF2B5EF4-FFF2-40B4-BE49-F238E27FC236}">
                  <a16:creationId xmlns:a16="http://schemas.microsoft.com/office/drawing/2014/main" id="{DF3F7B47-4549-49EC-806B-509376A5ACA4}"/>
                </a:ext>
              </a:extLst>
            </p:cNvPr>
            <p:cNvSpPr/>
            <p:nvPr userDrawn="1"/>
          </p:nvSpPr>
          <p:spPr>
            <a:xfrm>
              <a:off x="6671690" y="1645879"/>
              <a:ext cx="2860770" cy="4096878"/>
            </a:xfrm>
            <a:prstGeom prst="parallelogram">
              <a:avLst>
                <a:gd name="adj" fmla="val 93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a:extLst>
              <a:ext uri="{FF2B5EF4-FFF2-40B4-BE49-F238E27FC236}">
                <a16:creationId xmlns:a16="http://schemas.microsoft.com/office/drawing/2014/main" id="{2BB5A366-227D-4CFC-94D7-F6257B834F07}"/>
              </a:ext>
            </a:extLst>
          </p:cNvPr>
          <p:cNvSpPr/>
          <p:nvPr userDrawn="1"/>
        </p:nvSpPr>
        <p:spPr>
          <a:xfrm>
            <a:off x="4676504" y="1620479"/>
            <a:ext cx="6736457" cy="3617040"/>
          </a:xfrm>
          <a:prstGeom prst="rect">
            <a:avLst/>
          </a:prstGeom>
          <a:solidFill>
            <a:schemeClr val="bg1"/>
          </a:solidFill>
          <a:ln w="127000">
            <a:solidFill>
              <a:srgbClr val="85D8D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descr="图片包含 定居者&#10;&#10;描述已自动生成">
            <a:extLst>
              <a:ext uri="{FF2B5EF4-FFF2-40B4-BE49-F238E27FC236}">
                <a16:creationId xmlns:a16="http://schemas.microsoft.com/office/drawing/2014/main" id="{CF36D730-F0C3-47E1-B754-CC61E5E422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flipH="1">
            <a:off x="9191497" y="4112654"/>
            <a:ext cx="2409754" cy="1290070"/>
          </a:xfrm>
          <a:prstGeom prst="rect">
            <a:avLst/>
          </a:prstGeom>
        </p:spPr>
      </p:pic>
    </p:spTree>
    <p:extLst>
      <p:ext uri="{BB962C8B-B14F-4D97-AF65-F5344CB8AC3E}">
        <p14:creationId xmlns:p14="http://schemas.microsoft.com/office/powerpoint/2010/main" val="12694876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92F0645A-18B9-437F-8BCE-A8E56994CD1D}"/>
              </a:ext>
            </a:extLst>
          </p:cNvPr>
          <p:cNvSpPr/>
          <p:nvPr userDrawn="1"/>
        </p:nvSpPr>
        <p:spPr>
          <a:xfrm>
            <a:off x="2859717" y="2157826"/>
            <a:ext cx="7333163" cy="2580143"/>
          </a:xfrm>
          <a:prstGeom prst="rect">
            <a:avLst/>
          </a:prstGeom>
          <a:solidFill>
            <a:srgbClr val="85D8DE"/>
          </a:solidFill>
          <a:ln w="127000">
            <a:solidFill>
              <a:srgbClr val="85D8D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480E2959-2275-4A63-94ED-2631360C9C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857"/>
          <a:stretch/>
        </p:blipFill>
        <p:spPr>
          <a:xfrm rot="5400000">
            <a:off x="-1090748" y="1090748"/>
            <a:ext cx="6858000" cy="4676503"/>
          </a:xfrm>
          <a:prstGeom prst="rect">
            <a:avLst/>
          </a:prstGeom>
        </p:spPr>
      </p:pic>
      <p:pic>
        <p:nvPicPr>
          <p:cNvPr id="8" name="图片 7">
            <a:extLst>
              <a:ext uri="{FF2B5EF4-FFF2-40B4-BE49-F238E27FC236}">
                <a16:creationId xmlns:a16="http://schemas.microsoft.com/office/drawing/2014/main" id="{7472A700-1A0D-4070-ACFA-126C327B9A9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0" b="68905"/>
          <a:stretch/>
        </p:blipFill>
        <p:spPr>
          <a:xfrm rot="5400000">
            <a:off x="7332615" y="1998617"/>
            <a:ext cx="6858000" cy="2860769"/>
          </a:xfrm>
          <a:prstGeom prst="rect">
            <a:avLst/>
          </a:prstGeom>
        </p:spPr>
      </p:pic>
      <p:sp>
        <p:nvSpPr>
          <p:cNvPr id="9" name="矩形 8">
            <a:extLst>
              <a:ext uri="{FF2B5EF4-FFF2-40B4-BE49-F238E27FC236}">
                <a16:creationId xmlns:a16="http://schemas.microsoft.com/office/drawing/2014/main" id="{F765F7B5-FF41-4AA3-A43C-389A51865F41}"/>
              </a:ext>
            </a:extLst>
          </p:cNvPr>
          <p:cNvSpPr/>
          <p:nvPr userDrawn="1"/>
        </p:nvSpPr>
        <p:spPr>
          <a:xfrm>
            <a:off x="2429417" y="1733396"/>
            <a:ext cx="7333163" cy="2580143"/>
          </a:xfrm>
          <a:prstGeom prst="rect">
            <a:avLst/>
          </a:prstGeom>
          <a:solidFill>
            <a:schemeClr val="bg1"/>
          </a:solidFill>
          <a:ln w="127000">
            <a:solidFill>
              <a:srgbClr val="85D8D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descr="图片包含 定居者&#10;&#10;描述已自动生成">
            <a:extLst>
              <a:ext uri="{FF2B5EF4-FFF2-40B4-BE49-F238E27FC236}">
                <a16:creationId xmlns:a16="http://schemas.microsoft.com/office/drawing/2014/main" id="{B3A40FC9-0E13-4A27-88B0-D9226E3E16B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flipH="1">
            <a:off x="7783126" y="3447899"/>
            <a:ext cx="2409754" cy="1290070"/>
          </a:xfrm>
          <a:prstGeom prst="rect">
            <a:avLst/>
          </a:prstGeom>
        </p:spPr>
      </p:pic>
    </p:spTree>
    <p:extLst>
      <p:ext uri="{BB962C8B-B14F-4D97-AF65-F5344CB8AC3E}">
        <p14:creationId xmlns:p14="http://schemas.microsoft.com/office/powerpoint/2010/main" val="261029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2F10E82C-BCA5-41DA-837F-4DBC4BAF139D}"/>
              </a:ext>
            </a:extLst>
          </p:cNvPr>
          <p:cNvSpPr/>
          <p:nvPr userDrawn="1"/>
        </p:nvSpPr>
        <p:spPr>
          <a:xfrm>
            <a:off x="815898" y="524106"/>
            <a:ext cx="10560204" cy="5809786"/>
          </a:xfrm>
          <a:prstGeom prst="rect">
            <a:avLst/>
          </a:prstGeom>
          <a:solidFill>
            <a:schemeClr val="bg1"/>
          </a:solidFill>
          <a:ln w="101600">
            <a:solidFill>
              <a:srgbClr val="85D8D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B016DAA2-C119-4DE8-8240-3C90EC9993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0" b="68905"/>
          <a:stretch/>
        </p:blipFill>
        <p:spPr>
          <a:xfrm rot="5400000">
            <a:off x="7332615" y="1998617"/>
            <a:ext cx="6858000" cy="2860769"/>
          </a:xfrm>
          <a:prstGeom prst="rect">
            <a:avLst/>
          </a:prstGeom>
        </p:spPr>
      </p:pic>
      <p:pic>
        <p:nvPicPr>
          <p:cNvPr id="8" name="图片 7">
            <a:extLst>
              <a:ext uri="{FF2B5EF4-FFF2-40B4-BE49-F238E27FC236}">
                <a16:creationId xmlns:a16="http://schemas.microsoft.com/office/drawing/2014/main" id="{C525ABEE-41C3-4A5E-A073-CE8889D1CD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857"/>
          <a:stretch/>
        </p:blipFill>
        <p:spPr>
          <a:xfrm rot="5400000">
            <a:off x="-1090748" y="1090748"/>
            <a:ext cx="6858000" cy="4676503"/>
          </a:xfrm>
          <a:prstGeom prst="rect">
            <a:avLst/>
          </a:prstGeom>
        </p:spPr>
      </p:pic>
      <p:grpSp>
        <p:nvGrpSpPr>
          <p:cNvPr id="22" name="组合 21">
            <a:extLst>
              <a:ext uri="{FF2B5EF4-FFF2-40B4-BE49-F238E27FC236}">
                <a16:creationId xmlns:a16="http://schemas.microsoft.com/office/drawing/2014/main" id="{A51F15F9-BA13-4460-8142-9C6FEEA7EF54}"/>
              </a:ext>
            </a:extLst>
          </p:cNvPr>
          <p:cNvGrpSpPr/>
          <p:nvPr userDrawn="1"/>
        </p:nvGrpSpPr>
        <p:grpSpPr>
          <a:xfrm>
            <a:off x="4029548" y="524106"/>
            <a:ext cx="4132903" cy="808792"/>
            <a:chOff x="4029548" y="685471"/>
            <a:chExt cx="4132903" cy="808792"/>
          </a:xfrm>
        </p:grpSpPr>
        <p:sp>
          <p:nvSpPr>
            <p:cNvPr id="11" name="矩形: 圆角 10">
              <a:extLst>
                <a:ext uri="{FF2B5EF4-FFF2-40B4-BE49-F238E27FC236}">
                  <a16:creationId xmlns:a16="http://schemas.microsoft.com/office/drawing/2014/main" id="{26E569E2-751C-463C-8A75-50ABCD6239FA}"/>
                </a:ext>
              </a:extLst>
            </p:cNvPr>
            <p:cNvSpPr/>
            <p:nvPr userDrawn="1"/>
          </p:nvSpPr>
          <p:spPr>
            <a:xfrm>
              <a:off x="4029548" y="947854"/>
              <a:ext cx="4132903" cy="546409"/>
            </a:xfrm>
            <a:prstGeom prst="roundRect">
              <a:avLst>
                <a:gd name="adj" fmla="val 50000"/>
              </a:avLst>
            </a:prstGeom>
            <a:solidFill>
              <a:schemeClr val="bg1"/>
            </a:solidFill>
            <a:ln w="63500">
              <a:solidFill>
                <a:srgbClr val="85D8DE"/>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21" name="组合 20">
              <a:extLst>
                <a:ext uri="{FF2B5EF4-FFF2-40B4-BE49-F238E27FC236}">
                  <a16:creationId xmlns:a16="http://schemas.microsoft.com/office/drawing/2014/main" id="{384130DF-5256-41EA-9C12-071D06ED52D3}"/>
                </a:ext>
              </a:extLst>
            </p:cNvPr>
            <p:cNvGrpSpPr/>
            <p:nvPr userDrawn="1"/>
          </p:nvGrpSpPr>
          <p:grpSpPr>
            <a:xfrm>
              <a:off x="4228523" y="685471"/>
              <a:ext cx="3743809" cy="642921"/>
              <a:chOff x="4207007" y="685471"/>
              <a:chExt cx="3743809" cy="642921"/>
            </a:xfrm>
          </p:grpSpPr>
          <p:grpSp>
            <p:nvGrpSpPr>
              <p:cNvPr id="17" name="组合 16">
                <a:extLst>
                  <a:ext uri="{FF2B5EF4-FFF2-40B4-BE49-F238E27FC236}">
                    <a16:creationId xmlns:a16="http://schemas.microsoft.com/office/drawing/2014/main" id="{32EF5879-ECE7-4468-98E5-4BC081A6B4CC}"/>
                  </a:ext>
                </a:extLst>
              </p:cNvPr>
              <p:cNvGrpSpPr/>
              <p:nvPr userDrawn="1"/>
            </p:nvGrpSpPr>
            <p:grpSpPr>
              <a:xfrm>
                <a:off x="4207007" y="685471"/>
                <a:ext cx="235133" cy="642921"/>
                <a:chOff x="4454433" y="685471"/>
                <a:chExt cx="235133" cy="642921"/>
              </a:xfrm>
            </p:grpSpPr>
            <p:cxnSp>
              <p:nvCxnSpPr>
                <p:cNvPr id="13" name="直接连接符 12">
                  <a:extLst>
                    <a:ext uri="{FF2B5EF4-FFF2-40B4-BE49-F238E27FC236}">
                      <a16:creationId xmlns:a16="http://schemas.microsoft.com/office/drawing/2014/main" id="{10D593B2-9D37-4401-9C6B-1AEF9632F8F8}"/>
                    </a:ext>
                  </a:extLst>
                </p:cNvPr>
                <p:cNvCxnSpPr>
                  <a:cxnSpLocks/>
                </p:cNvCxnSpPr>
                <p:nvPr userDrawn="1"/>
              </p:nvCxnSpPr>
              <p:spPr>
                <a:xfrm>
                  <a:off x="4572000" y="685471"/>
                  <a:ext cx="0" cy="525355"/>
                </a:xfrm>
                <a:prstGeom prst="line">
                  <a:avLst/>
                </a:prstGeom>
                <a:ln w="38100">
                  <a:solidFill>
                    <a:srgbClr val="85D8DE"/>
                  </a:solidFill>
                  <a:tailEnd type="oval"/>
                </a:ln>
              </p:spPr>
              <p:style>
                <a:lnRef idx="1">
                  <a:schemeClr val="accent1"/>
                </a:lnRef>
                <a:fillRef idx="0">
                  <a:schemeClr val="accent1"/>
                </a:fillRef>
                <a:effectRef idx="0">
                  <a:schemeClr val="accent1"/>
                </a:effectRef>
                <a:fontRef idx="minor">
                  <a:schemeClr val="tx1"/>
                </a:fontRef>
              </p:style>
            </p:cxnSp>
            <p:sp>
              <p:nvSpPr>
                <p:cNvPr id="15" name="椭圆 14">
                  <a:extLst>
                    <a:ext uri="{FF2B5EF4-FFF2-40B4-BE49-F238E27FC236}">
                      <a16:creationId xmlns:a16="http://schemas.microsoft.com/office/drawing/2014/main" id="{F0FDC6A6-874D-4D2B-95AF-7BC7424C43FB}"/>
                    </a:ext>
                  </a:extLst>
                </p:cNvPr>
                <p:cNvSpPr/>
                <p:nvPr userDrawn="1"/>
              </p:nvSpPr>
              <p:spPr>
                <a:xfrm>
                  <a:off x="4454433" y="1093259"/>
                  <a:ext cx="235133" cy="235133"/>
                </a:xfrm>
                <a:prstGeom prst="ellipse">
                  <a:avLst/>
                </a:prstGeom>
                <a:noFill/>
                <a:ln w="38100">
                  <a:solidFill>
                    <a:srgbClr val="85D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a:extLst>
                  <a:ext uri="{FF2B5EF4-FFF2-40B4-BE49-F238E27FC236}">
                    <a16:creationId xmlns:a16="http://schemas.microsoft.com/office/drawing/2014/main" id="{FECAF79D-C9F9-4FD5-BAE0-858E5D5296C2}"/>
                  </a:ext>
                </a:extLst>
              </p:cNvPr>
              <p:cNvGrpSpPr/>
              <p:nvPr userDrawn="1"/>
            </p:nvGrpSpPr>
            <p:grpSpPr>
              <a:xfrm>
                <a:off x="7715683" y="685471"/>
                <a:ext cx="235133" cy="642921"/>
                <a:chOff x="4454433" y="685471"/>
                <a:chExt cx="235133" cy="642921"/>
              </a:xfrm>
            </p:grpSpPr>
            <p:cxnSp>
              <p:nvCxnSpPr>
                <p:cNvPr id="19" name="直接连接符 18">
                  <a:extLst>
                    <a:ext uri="{FF2B5EF4-FFF2-40B4-BE49-F238E27FC236}">
                      <a16:creationId xmlns:a16="http://schemas.microsoft.com/office/drawing/2014/main" id="{9D75DC75-44FF-450A-AFD0-EE1E1D19EC17}"/>
                    </a:ext>
                  </a:extLst>
                </p:cNvPr>
                <p:cNvCxnSpPr>
                  <a:cxnSpLocks/>
                </p:cNvCxnSpPr>
                <p:nvPr userDrawn="1"/>
              </p:nvCxnSpPr>
              <p:spPr>
                <a:xfrm>
                  <a:off x="4572000" y="685471"/>
                  <a:ext cx="0" cy="525355"/>
                </a:xfrm>
                <a:prstGeom prst="line">
                  <a:avLst/>
                </a:prstGeom>
                <a:ln w="38100">
                  <a:solidFill>
                    <a:srgbClr val="85D8DE"/>
                  </a:solidFill>
                  <a:tailEnd type="oval"/>
                </a:ln>
              </p:spPr>
              <p:style>
                <a:lnRef idx="1">
                  <a:schemeClr val="accent1"/>
                </a:lnRef>
                <a:fillRef idx="0">
                  <a:schemeClr val="accent1"/>
                </a:fillRef>
                <a:effectRef idx="0">
                  <a:schemeClr val="accent1"/>
                </a:effectRef>
                <a:fontRef idx="minor">
                  <a:schemeClr val="tx1"/>
                </a:fontRef>
              </p:style>
            </p:cxnSp>
            <p:sp>
              <p:nvSpPr>
                <p:cNvPr id="20" name="椭圆 19">
                  <a:extLst>
                    <a:ext uri="{FF2B5EF4-FFF2-40B4-BE49-F238E27FC236}">
                      <a16:creationId xmlns:a16="http://schemas.microsoft.com/office/drawing/2014/main" id="{5493F22F-265D-4EAA-958E-B9F157613B8F}"/>
                    </a:ext>
                  </a:extLst>
                </p:cNvPr>
                <p:cNvSpPr/>
                <p:nvPr userDrawn="1"/>
              </p:nvSpPr>
              <p:spPr>
                <a:xfrm>
                  <a:off x="4454433" y="1093259"/>
                  <a:ext cx="235133" cy="235133"/>
                </a:xfrm>
                <a:prstGeom prst="ellipse">
                  <a:avLst/>
                </a:prstGeom>
                <a:noFill/>
                <a:ln w="38100">
                  <a:solidFill>
                    <a:srgbClr val="85D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Tree>
    <p:extLst>
      <p:ext uri="{BB962C8B-B14F-4D97-AF65-F5344CB8AC3E}">
        <p14:creationId xmlns:p14="http://schemas.microsoft.com/office/powerpoint/2010/main" val="308574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D5982FBE-1C8A-40CB-935A-9ECFF77FB202}"/>
              </a:ext>
            </a:extLst>
          </p:cNvPr>
          <p:cNvSpPr/>
          <p:nvPr userDrawn="1"/>
        </p:nvSpPr>
        <p:spPr>
          <a:xfrm>
            <a:off x="815898" y="524106"/>
            <a:ext cx="10560204" cy="5809786"/>
          </a:xfrm>
          <a:prstGeom prst="rect">
            <a:avLst/>
          </a:prstGeom>
          <a:solidFill>
            <a:schemeClr val="bg1"/>
          </a:solidFill>
          <a:ln w="101600">
            <a:solidFill>
              <a:srgbClr val="85D8D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id="{B1676F0A-7FD5-4714-BA6B-22EE524253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0" b="68905"/>
          <a:stretch/>
        </p:blipFill>
        <p:spPr>
          <a:xfrm rot="5400000">
            <a:off x="7332615" y="1998617"/>
            <a:ext cx="6858000" cy="2860769"/>
          </a:xfrm>
          <a:prstGeom prst="rect">
            <a:avLst/>
          </a:prstGeom>
        </p:spPr>
      </p:pic>
      <p:pic>
        <p:nvPicPr>
          <p:cNvPr id="12" name="图片 11">
            <a:extLst>
              <a:ext uri="{FF2B5EF4-FFF2-40B4-BE49-F238E27FC236}">
                <a16:creationId xmlns:a16="http://schemas.microsoft.com/office/drawing/2014/main" id="{BB7F5AAC-CB42-41FD-9562-F142B6647F4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857"/>
          <a:stretch/>
        </p:blipFill>
        <p:spPr>
          <a:xfrm rot="5400000">
            <a:off x="-1090748" y="1090748"/>
            <a:ext cx="6858000" cy="4676503"/>
          </a:xfrm>
          <a:prstGeom prst="rect">
            <a:avLst/>
          </a:prstGeom>
        </p:spPr>
      </p:pic>
      <p:grpSp>
        <p:nvGrpSpPr>
          <p:cNvPr id="13" name="组合 12">
            <a:extLst>
              <a:ext uri="{FF2B5EF4-FFF2-40B4-BE49-F238E27FC236}">
                <a16:creationId xmlns:a16="http://schemas.microsoft.com/office/drawing/2014/main" id="{AD88DA1E-8532-41E4-826B-BC6E552CD37D}"/>
              </a:ext>
            </a:extLst>
          </p:cNvPr>
          <p:cNvGrpSpPr/>
          <p:nvPr userDrawn="1"/>
        </p:nvGrpSpPr>
        <p:grpSpPr>
          <a:xfrm>
            <a:off x="4029548" y="524106"/>
            <a:ext cx="4132903" cy="808792"/>
            <a:chOff x="4029548" y="685471"/>
            <a:chExt cx="4132903" cy="808792"/>
          </a:xfrm>
        </p:grpSpPr>
        <p:sp>
          <p:nvSpPr>
            <p:cNvPr id="14" name="矩形: 圆角 13">
              <a:extLst>
                <a:ext uri="{FF2B5EF4-FFF2-40B4-BE49-F238E27FC236}">
                  <a16:creationId xmlns:a16="http://schemas.microsoft.com/office/drawing/2014/main" id="{16AE8B10-5C3A-4604-9B2E-37FBA072957A}"/>
                </a:ext>
              </a:extLst>
            </p:cNvPr>
            <p:cNvSpPr/>
            <p:nvPr userDrawn="1"/>
          </p:nvSpPr>
          <p:spPr>
            <a:xfrm>
              <a:off x="4029548" y="947854"/>
              <a:ext cx="4132903" cy="546409"/>
            </a:xfrm>
            <a:prstGeom prst="roundRect">
              <a:avLst>
                <a:gd name="adj" fmla="val 50000"/>
              </a:avLst>
            </a:prstGeom>
            <a:solidFill>
              <a:schemeClr val="bg1"/>
            </a:solidFill>
            <a:ln w="63500">
              <a:solidFill>
                <a:srgbClr val="85D8DE"/>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5" name="组合 14">
              <a:extLst>
                <a:ext uri="{FF2B5EF4-FFF2-40B4-BE49-F238E27FC236}">
                  <a16:creationId xmlns:a16="http://schemas.microsoft.com/office/drawing/2014/main" id="{B94BF722-B479-4702-BB30-417A26BC04FB}"/>
                </a:ext>
              </a:extLst>
            </p:cNvPr>
            <p:cNvGrpSpPr/>
            <p:nvPr userDrawn="1"/>
          </p:nvGrpSpPr>
          <p:grpSpPr>
            <a:xfrm>
              <a:off x="4228523" y="685471"/>
              <a:ext cx="3743809" cy="642921"/>
              <a:chOff x="4207007" y="685471"/>
              <a:chExt cx="3743809" cy="642921"/>
            </a:xfrm>
          </p:grpSpPr>
          <p:grpSp>
            <p:nvGrpSpPr>
              <p:cNvPr id="16" name="组合 15">
                <a:extLst>
                  <a:ext uri="{FF2B5EF4-FFF2-40B4-BE49-F238E27FC236}">
                    <a16:creationId xmlns:a16="http://schemas.microsoft.com/office/drawing/2014/main" id="{E5B5F2D1-364F-45A2-816B-A9C7AE715FF8}"/>
                  </a:ext>
                </a:extLst>
              </p:cNvPr>
              <p:cNvGrpSpPr/>
              <p:nvPr userDrawn="1"/>
            </p:nvGrpSpPr>
            <p:grpSpPr>
              <a:xfrm>
                <a:off x="4207007" y="685471"/>
                <a:ext cx="235133" cy="642921"/>
                <a:chOff x="4454433" y="685471"/>
                <a:chExt cx="235133" cy="642921"/>
              </a:xfrm>
            </p:grpSpPr>
            <p:cxnSp>
              <p:nvCxnSpPr>
                <p:cNvPr id="20" name="直接连接符 19">
                  <a:extLst>
                    <a:ext uri="{FF2B5EF4-FFF2-40B4-BE49-F238E27FC236}">
                      <a16:creationId xmlns:a16="http://schemas.microsoft.com/office/drawing/2014/main" id="{0C786428-846B-4280-AE92-FB2B3C5062B1}"/>
                    </a:ext>
                  </a:extLst>
                </p:cNvPr>
                <p:cNvCxnSpPr>
                  <a:cxnSpLocks/>
                </p:cNvCxnSpPr>
                <p:nvPr userDrawn="1"/>
              </p:nvCxnSpPr>
              <p:spPr>
                <a:xfrm>
                  <a:off x="4572000" y="685471"/>
                  <a:ext cx="0" cy="525355"/>
                </a:xfrm>
                <a:prstGeom prst="line">
                  <a:avLst/>
                </a:prstGeom>
                <a:ln w="38100">
                  <a:solidFill>
                    <a:srgbClr val="85D8DE"/>
                  </a:solidFill>
                  <a:tailEnd type="oval"/>
                </a:ln>
              </p:spPr>
              <p:style>
                <a:lnRef idx="1">
                  <a:schemeClr val="accent1"/>
                </a:lnRef>
                <a:fillRef idx="0">
                  <a:schemeClr val="accent1"/>
                </a:fillRef>
                <a:effectRef idx="0">
                  <a:schemeClr val="accent1"/>
                </a:effectRef>
                <a:fontRef idx="minor">
                  <a:schemeClr val="tx1"/>
                </a:fontRef>
              </p:style>
            </p:cxnSp>
            <p:sp>
              <p:nvSpPr>
                <p:cNvPr id="21" name="椭圆 20">
                  <a:extLst>
                    <a:ext uri="{FF2B5EF4-FFF2-40B4-BE49-F238E27FC236}">
                      <a16:creationId xmlns:a16="http://schemas.microsoft.com/office/drawing/2014/main" id="{50DCD29A-3CF1-4415-8C1D-B387A2EB1980}"/>
                    </a:ext>
                  </a:extLst>
                </p:cNvPr>
                <p:cNvSpPr/>
                <p:nvPr userDrawn="1"/>
              </p:nvSpPr>
              <p:spPr>
                <a:xfrm>
                  <a:off x="4454433" y="1093259"/>
                  <a:ext cx="235133" cy="235133"/>
                </a:xfrm>
                <a:prstGeom prst="ellipse">
                  <a:avLst/>
                </a:prstGeom>
                <a:noFill/>
                <a:ln w="38100">
                  <a:solidFill>
                    <a:srgbClr val="85D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a16="http://schemas.microsoft.com/office/drawing/2014/main" id="{17BE55E5-5514-49FC-8942-75BDC779AD33}"/>
                  </a:ext>
                </a:extLst>
              </p:cNvPr>
              <p:cNvGrpSpPr/>
              <p:nvPr userDrawn="1"/>
            </p:nvGrpSpPr>
            <p:grpSpPr>
              <a:xfrm>
                <a:off x="7715683" y="685471"/>
                <a:ext cx="235133" cy="642921"/>
                <a:chOff x="4454433" y="685471"/>
                <a:chExt cx="235133" cy="642921"/>
              </a:xfrm>
            </p:grpSpPr>
            <p:cxnSp>
              <p:nvCxnSpPr>
                <p:cNvPr id="18" name="直接连接符 17">
                  <a:extLst>
                    <a:ext uri="{FF2B5EF4-FFF2-40B4-BE49-F238E27FC236}">
                      <a16:creationId xmlns:a16="http://schemas.microsoft.com/office/drawing/2014/main" id="{B8B6B3AF-9B46-4555-9483-231493111B97}"/>
                    </a:ext>
                  </a:extLst>
                </p:cNvPr>
                <p:cNvCxnSpPr>
                  <a:cxnSpLocks/>
                </p:cNvCxnSpPr>
                <p:nvPr userDrawn="1"/>
              </p:nvCxnSpPr>
              <p:spPr>
                <a:xfrm>
                  <a:off x="4572000" y="685471"/>
                  <a:ext cx="0" cy="525355"/>
                </a:xfrm>
                <a:prstGeom prst="line">
                  <a:avLst/>
                </a:prstGeom>
                <a:ln w="38100">
                  <a:solidFill>
                    <a:srgbClr val="85D8DE"/>
                  </a:solidFill>
                  <a:tailEnd type="oval"/>
                </a:ln>
              </p:spPr>
              <p:style>
                <a:lnRef idx="1">
                  <a:schemeClr val="accent1"/>
                </a:lnRef>
                <a:fillRef idx="0">
                  <a:schemeClr val="accent1"/>
                </a:fillRef>
                <a:effectRef idx="0">
                  <a:schemeClr val="accent1"/>
                </a:effectRef>
                <a:fontRef idx="minor">
                  <a:schemeClr val="tx1"/>
                </a:fontRef>
              </p:style>
            </p:cxnSp>
            <p:sp>
              <p:nvSpPr>
                <p:cNvPr id="19" name="椭圆 18">
                  <a:extLst>
                    <a:ext uri="{FF2B5EF4-FFF2-40B4-BE49-F238E27FC236}">
                      <a16:creationId xmlns:a16="http://schemas.microsoft.com/office/drawing/2014/main" id="{C81ABF99-5387-4EF9-B39C-D7EFD6F4FB3E}"/>
                    </a:ext>
                  </a:extLst>
                </p:cNvPr>
                <p:cNvSpPr/>
                <p:nvPr userDrawn="1"/>
              </p:nvSpPr>
              <p:spPr>
                <a:xfrm>
                  <a:off x="4454433" y="1093259"/>
                  <a:ext cx="235133" cy="235133"/>
                </a:xfrm>
                <a:prstGeom prst="ellipse">
                  <a:avLst/>
                </a:prstGeom>
                <a:noFill/>
                <a:ln w="38100">
                  <a:solidFill>
                    <a:srgbClr val="85D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Tree>
    <p:extLst>
      <p:ext uri="{BB962C8B-B14F-4D97-AF65-F5344CB8AC3E}">
        <p14:creationId xmlns:p14="http://schemas.microsoft.com/office/powerpoint/2010/main" val="147379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759FFFEB-D577-46C2-83B6-E986266027BD}"/>
              </a:ext>
            </a:extLst>
          </p:cNvPr>
          <p:cNvSpPr/>
          <p:nvPr userDrawn="1"/>
        </p:nvSpPr>
        <p:spPr>
          <a:xfrm>
            <a:off x="815898" y="524106"/>
            <a:ext cx="10560204" cy="5809786"/>
          </a:xfrm>
          <a:prstGeom prst="rect">
            <a:avLst/>
          </a:prstGeom>
          <a:solidFill>
            <a:schemeClr val="bg1"/>
          </a:solidFill>
          <a:ln w="101600">
            <a:solidFill>
              <a:srgbClr val="85D8D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3A896F24-1165-4292-AC1A-48F7D77E489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0" b="68905"/>
          <a:stretch/>
        </p:blipFill>
        <p:spPr>
          <a:xfrm rot="5400000">
            <a:off x="7332615" y="1998617"/>
            <a:ext cx="6858000" cy="2860769"/>
          </a:xfrm>
          <a:prstGeom prst="rect">
            <a:avLst/>
          </a:prstGeom>
        </p:spPr>
      </p:pic>
      <p:pic>
        <p:nvPicPr>
          <p:cNvPr id="8" name="图片 7">
            <a:extLst>
              <a:ext uri="{FF2B5EF4-FFF2-40B4-BE49-F238E27FC236}">
                <a16:creationId xmlns:a16="http://schemas.microsoft.com/office/drawing/2014/main" id="{C8D913F4-5503-4A6A-AC87-6F4491D42CE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857"/>
          <a:stretch/>
        </p:blipFill>
        <p:spPr>
          <a:xfrm rot="5400000">
            <a:off x="-1090748" y="1090748"/>
            <a:ext cx="6858000" cy="4676503"/>
          </a:xfrm>
          <a:prstGeom prst="rect">
            <a:avLst/>
          </a:prstGeom>
        </p:spPr>
      </p:pic>
      <p:grpSp>
        <p:nvGrpSpPr>
          <p:cNvPr id="9" name="组合 8">
            <a:extLst>
              <a:ext uri="{FF2B5EF4-FFF2-40B4-BE49-F238E27FC236}">
                <a16:creationId xmlns:a16="http://schemas.microsoft.com/office/drawing/2014/main" id="{4D082E6F-EC48-413E-BE38-D1AA8769D900}"/>
              </a:ext>
            </a:extLst>
          </p:cNvPr>
          <p:cNvGrpSpPr/>
          <p:nvPr userDrawn="1"/>
        </p:nvGrpSpPr>
        <p:grpSpPr>
          <a:xfrm>
            <a:off x="4029548" y="524106"/>
            <a:ext cx="4132903" cy="808792"/>
            <a:chOff x="4029548" y="685471"/>
            <a:chExt cx="4132903" cy="808792"/>
          </a:xfrm>
        </p:grpSpPr>
        <p:sp>
          <p:nvSpPr>
            <p:cNvPr id="10" name="矩形: 圆角 9">
              <a:extLst>
                <a:ext uri="{FF2B5EF4-FFF2-40B4-BE49-F238E27FC236}">
                  <a16:creationId xmlns:a16="http://schemas.microsoft.com/office/drawing/2014/main" id="{586A89F1-5537-4804-BF13-3E2E8CF6897C}"/>
                </a:ext>
              </a:extLst>
            </p:cNvPr>
            <p:cNvSpPr/>
            <p:nvPr userDrawn="1"/>
          </p:nvSpPr>
          <p:spPr>
            <a:xfrm>
              <a:off x="4029548" y="947854"/>
              <a:ext cx="4132903" cy="546409"/>
            </a:xfrm>
            <a:prstGeom prst="roundRect">
              <a:avLst>
                <a:gd name="adj" fmla="val 50000"/>
              </a:avLst>
            </a:prstGeom>
            <a:solidFill>
              <a:schemeClr val="bg1"/>
            </a:solidFill>
            <a:ln w="63500">
              <a:solidFill>
                <a:srgbClr val="85D8DE"/>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1" name="组合 10">
              <a:extLst>
                <a:ext uri="{FF2B5EF4-FFF2-40B4-BE49-F238E27FC236}">
                  <a16:creationId xmlns:a16="http://schemas.microsoft.com/office/drawing/2014/main" id="{68A9C95B-1DA7-47A3-96A3-343759102BE4}"/>
                </a:ext>
              </a:extLst>
            </p:cNvPr>
            <p:cNvGrpSpPr/>
            <p:nvPr userDrawn="1"/>
          </p:nvGrpSpPr>
          <p:grpSpPr>
            <a:xfrm>
              <a:off x="4228523" y="685471"/>
              <a:ext cx="3743809" cy="642921"/>
              <a:chOff x="4207007" y="685471"/>
              <a:chExt cx="3743809" cy="642921"/>
            </a:xfrm>
          </p:grpSpPr>
          <p:grpSp>
            <p:nvGrpSpPr>
              <p:cNvPr id="12" name="组合 11">
                <a:extLst>
                  <a:ext uri="{FF2B5EF4-FFF2-40B4-BE49-F238E27FC236}">
                    <a16:creationId xmlns:a16="http://schemas.microsoft.com/office/drawing/2014/main" id="{C78FFD77-09F1-4B70-85A6-08152CD00B82}"/>
                  </a:ext>
                </a:extLst>
              </p:cNvPr>
              <p:cNvGrpSpPr/>
              <p:nvPr userDrawn="1"/>
            </p:nvGrpSpPr>
            <p:grpSpPr>
              <a:xfrm>
                <a:off x="4207007" y="685471"/>
                <a:ext cx="235133" cy="642921"/>
                <a:chOff x="4454433" y="685471"/>
                <a:chExt cx="235133" cy="642921"/>
              </a:xfrm>
            </p:grpSpPr>
            <p:cxnSp>
              <p:nvCxnSpPr>
                <p:cNvPr id="16" name="直接连接符 15">
                  <a:extLst>
                    <a:ext uri="{FF2B5EF4-FFF2-40B4-BE49-F238E27FC236}">
                      <a16:creationId xmlns:a16="http://schemas.microsoft.com/office/drawing/2014/main" id="{D17C174F-2A54-44A8-9BCA-6C54FCAE7F18}"/>
                    </a:ext>
                  </a:extLst>
                </p:cNvPr>
                <p:cNvCxnSpPr>
                  <a:cxnSpLocks/>
                </p:cNvCxnSpPr>
                <p:nvPr userDrawn="1"/>
              </p:nvCxnSpPr>
              <p:spPr>
                <a:xfrm>
                  <a:off x="4572000" y="685471"/>
                  <a:ext cx="0" cy="525355"/>
                </a:xfrm>
                <a:prstGeom prst="line">
                  <a:avLst/>
                </a:prstGeom>
                <a:ln w="38100">
                  <a:solidFill>
                    <a:srgbClr val="85D8DE"/>
                  </a:solidFill>
                  <a:tailEnd type="oval"/>
                </a:ln>
              </p:spPr>
              <p:style>
                <a:lnRef idx="1">
                  <a:schemeClr val="accent1"/>
                </a:lnRef>
                <a:fillRef idx="0">
                  <a:schemeClr val="accent1"/>
                </a:fillRef>
                <a:effectRef idx="0">
                  <a:schemeClr val="accent1"/>
                </a:effectRef>
                <a:fontRef idx="minor">
                  <a:schemeClr val="tx1"/>
                </a:fontRef>
              </p:style>
            </p:cxnSp>
            <p:sp>
              <p:nvSpPr>
                <p:cNvPr id="17" name="椭圆 16">
                  <a:extLst>
                    <a:ext uri="{FF2B5EF4-FFF2-40B4-BE49-F238E27FC236}">
                      <a16:creationId xmlns:a16="http://schemas.microsoft.com/office/drawing/2014/main" id="{5707558A-0E85-4828-8332-C0888E6B850E}"/>
                    </a:ext>
                  </a:extLst>
                </p:cNvPr>
                <p:cNvSpPr/>
                <p:nvPr userDrawn="1"/>
              </p:nvSpPr>
              <p:spPr>
                <a:xfrm>
                  <a:off x="4454433" y="1093259"/>
                  <a:ext cx="235133" cy="235133"/>
                </a:xfrm>
                <a:prstGeom prst="ellipse">
                  <a:avLst/>
                </a:prstGeom>
                <a:noFill/>
                <a:ln w="38100">
                  <a:solidFill>
                    <a:srgbClr val="85D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a:extLst>
                  <a:ext uri="{FF2B5EF4-FFF2-40B4-BE49-F238E27FC236}">
                    <a16:creationId xmlns:a16="http://schemas.microsoft.com/office/drawing/2014/main" id="{56E7A15D-08C8-49FE-A2F4-6ED4E1709CC7}"/>
                  </a:ext>
                </a:extLst>
              </p:cNvPr>
              <p:cNvGrpSpPr/>
              <p:nvPr userDrawn="1"/>
            </p:nvGrpSpPr>
            <p:grpSpPr>
              <a:xfrm>
                <a:off x="7715683" y="685471"/>
                <a:ext cx="235133" cy="642921"/>
                <a:chOff x="4454433" y="685471"/>
                <a:chExt cx="235133" cy="642921"/>
              </a:xfrm>
            </p:grpSpPr>
            <p:cxnSp>
              <p:nvCxnSpPr>
                <p:cNvPr id="14" name="直接连接符 13">
                  <a:extLst>
                    <a:ext uri="{FF2B5EF4-FFF2-40B4-BE49-F238E27FC236}">
                      <a16:creationId xmlns:a16="http://schemas.microsoft.com/office/drawing/2014/main" id="{8EAD2DED-C37A-4B33-AB12-1EA125863C77}"/>
                    </a:ext>
                  </a:extLst>
                </p:cNvPr>
                <p:cNvCxnSpPr>
                  <a:cxnSpLocks/>
                </p:cNvCxnSpPr>
                <p:nvPr userDrawn="1"/>
              </p:nvCxnSpPr>
              <p:spPr>
                <a:xfrm>
                  <a:off x="4572000" y="685471"/>
                  <a:ext cx="0" cy="525355"/>
                </a:xfrm>
                <a:prstGeom prst="line">
                  <a:avLst/>
                </a:prstGeom>
                <a:ln w="38100">
                  <a:solidFill>
                    <a:srgbClr val="85D8DE"/>
                  </a:solidFill>
                  <a:tailEnd type="oval"/>
                </a:ln>
              </p:spPr>
              <p:style>
                <a:lnRef idx="1">
                  <a:schemeClr val="accent1"/>
                </a:lnRef>
                <a:fillRef idx="0">
                  <a:schemeClr val="accent1"/>
                </a:fillRef>
                <a:effectRef idx="0">
                  <a:schemeClr val="accent1"/>
                </a:effectRef>
                <a:fontRef idx="minor">
                  <a:schemeClr val="tx1"/>
                </a:fontRef>
              </p:style>
            </p:cxnSp>
            <p:sp>
              <p:nvSpPr>
                <p:cNvPr id="15" name="椭圆 14">
                  <a:extLst>
                    <a:ext uri="{FF2B5EF4-FFF2-40B4-BE49-F238E27FC236}">
                      <a16:creationId xmlns:a16="http://schemas.microsoft.com/office/drawing/2014/main" id="{FCE5F093-2CE0-4931-A94A-42FE38861863}"/>
                    </a:ext>
                  </a:extLst>
                </p:cNvPr>
                <p:cNvSpPr/>
                <p:nvPr userDrawn="1"/>
              </p:nvSpPr>
              <p:spPr>
                <a:xfrm>
                  <a:off x="4454433" y="1093259"/>
                  <a:ext cx="235133" cy="235133"/>
                </a:xfrm>
                <a:prstGeom prst="ellipse">
                  <a:avLst/>
                </a:prstGeom>
                <a:noFill/>
                <a:ln w="38100">
                  <a:solidFill>
                    <a:srgbClr val="85D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Tree>
    <p:extLst>
      <p:ext uri="{BB962C8B-B14F-4D97-AF65-F5344CB8AC3E}">
        <p14:creationId xmlns:p14="http://schemas.microsoft.com/office/powerpoint/2010/main" val="138284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949AB25D-8BA0-45D3-A76A-2B6D6C2237B1}"/>
              </a:ext>
            </a:extLst>
          </p:cNvPr>
          <p:cNvSpPr/>
          <p:nvPr userDrawn="1"/>
        </p:nvSpPr>
        <p:spPr>
          <a:xfrm>
            <a:off x="1583871" y="935916"/>
            <a:ext cx="9024257" cy="4996542"/>
          </a:xfrm>
          <a:prstGeom prst="rect">
            <a:avLst/>
          </a:prstGeom>
          <a:solidFill>
            <a:srgbClr val="85D8DE"/>
          </a:solidFill>
          <a:ln w="38100">
            <a:solidFill>
              <a:srgbClr val="85D8D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6ABA5CDA-4DA1-4E0D-88BE-82994794FC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857"/>
          <a:stretch/>
        </p:blipFill>
        <p:spPr>
          <a:xfrm rot="5400000">
            <a:off x="-1090748" y="1090748"/>
            <a:ext cx="6858000" cy="4676503"/>
          </a:xfrm>
          <a:prstGeom prst="rect">
            <a:avLst/>
          </a:prstGeom>
        </p:spPr>
      </p:pic>
      <p:pic>
        <p:nvPicPr>
          <p:cNvPr id="20" name="图片 19">
            <a:extLst>
              <a:ext uri="{FF2B5EF4-FFF2-40B4-BE49-F238E27FC236}">
                <a16:creationId xmlns:a16="http://schemas.microsoft.com/office/drawing/2014/main" id="{C9C3D7CD-9E38-4913-A3E6-8BFB6C16938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0" b="68905"/>
          <a:stretch/>
        </p:blipFill>
        <p:spPr>
          <a:xfrm rot="5400000">
            <a:off x="7332615" y="1998617"/>
            <a:ext cx="6858000" cy="2860769"/>
          </a:xfrm>
          <a:prstGeom prst="rect">
            <a:avLst/>
          </a:prstGeom>
        </p:spPr>
      </p:pic>
      <p:pic>
        <p:nvPicPr>
          <p:cNvPr id="21" name="图片 20">
            <a:extLst>
              <a:ext uri="{FF2B5EF4-FFF2-40B4-BE49-F238E27FC236}">
                <a16:creationId xmlns:a16="http://schemas.microsoft.com/office/drawing/2014/main" id="{2F2D619F-17D3-4169-96B3-1A137F2E7DB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3342" b="4653"/>
          <a:stretch/>
        </p:blipFill>
        <p:spPr>
          <a:xfrm>
            <a:off x="9806360" y="4313539"/>
            <a:ext cx="2320653" cy="2455251"/>
          </a:xfrm>
          <a:prstGeom prst="rect">
            <a:avLst/>
          </a:prstGeom>
          <a:effectLst>
            <a:outerShdw blurRad="50800" dist="38100" dir="2700000" algn="tl" rotWithShape="0">
              <a:prstClr val="black">
                <a:alpha val="40000"/>
              </a:prstClr>
            </a:outerShdw>
          </a:effectLst>
        </p:spPr>
      </p:pic>
      <p:grpSp>
        <p:nvGrpSpPr>
          <p:cNvPr id="22" name="组合 21">
            <a:extLst>
              <a:ext uri="{FF2B5EF4-FFF2-40B4-BE49-F238E27FC236}">
                <a16:creationId xmlns:a16="http://schemas.microsoft.com/office/drawing/2014/main" id="{088F8910-914E-4F34-8B1B-758EC85C9D52}"/>
              </a:ext>
            </a:extLst>
          </p:cNvPr>
          <p:cNvGrpSpPr/>
          <p:nvPr userDrawn="1"/>
        </p:nvGrpSpPr>
        <p:grpSpPr>
          <a:xfrm>
            <a:off x="5522050" y="925542"/>
            <a:ext cx="3942764" cy="5059622"/>
            <a:chOff x="5522050" y="925542"/>
            <a:chExt cx="3942764" cy="5059622"/>
          </a:xfrm>
          <a:solidFill>
            <a:schemeClr val="bg1">
              <a:alpha val="50000"/>
            </a:schemeClr>
          </a:solidFill>
        </p:grpSpPr>
        <p:sp>
          <p:nvSpPr>
            <p:cNvPr id="23" name="平行四边形 22">
              <a:extLst>
                <a:ext uri="{FF2B5EF4-FFF2-40B4-BE49-F238E27FC236}">
                  <a16:creationId xmlns:a16="http://schemas.microsoft.com/office/drawing/2014/main" id="{DEE1B63D-60C5-4D6D-9E98-AB07B50F60A8}"/>
                </a:ext>
              </a:extLst>
            </p:cNvPr>
            <p:cNvSpPr/>
            <p:nvPr userDrawn="1"/>
          </p:nvSpPr>
          <p:spPr>
            <a:xfrm>
              <a:off x="5882715" y="925542"/>
              <a:ext cx="2860770" cy="5059622"/>
            </a:xfrm>
            <a:prstGeom prst="parallelogram">
              <a:avLst>
                <a:gd name="adj" fmla="val 93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平行四边形 23">
              <a:extLst>
                <a:ext uri="{FF2B5EF4-FFF2-40B4-BE49-F238E27FC236}">
                  <a16:creationId xmlns:a16="http://schemas.microsoft.com/office/drawing/2014/main" id="{2FC027C7-455F-4ED0-BC86-CAEFB87DB698}"/>
                </a:ext>
              </a:extLst>
            </p:cNvPr>
            <p:cNvSpPr/>
            <p:nvPr userDrawn="1"/>
          </p:nvSpPr>
          <p:spPr>
            <a:xfrm>
              <a:off x="6243380" y="925542"/>
              <a:ext cx="2860770" cy="5059622"/>
            </a:xfrm>
            <a:prstGeom prst="parallelogram">
              <a:avLst>
                <a:gd name="adj" fmla="val 93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a:extLst>
                <a:ext uri="{FF2B5EF4-FFF2-40B4-BE49-F238E27FC236}">
                  <a16:creationId xmlns:a16="http://schemas.microsoft.com/office/drawing/2014/main" id="{DCB66CEE-F0D2-45F0-967A-1E1CEBEB4C9A}"/>
                </a:ext>
              </a:extLst>
            </p:cNvPr>
            <p:cNvSpPr/>
            <p:nvPr userDrawn="1"/>
          </p:nvSpPr>
          <p:spPr>
            <a:xfrm>
              <a:off x="6604044" y="925542"/>
              <a:ext cx="2860770" cy="5059622"/>
            </a:xfrm>
            <a:prstGeom prst="parallelogram">
              <a:avLst>
                <a:gd name="adj" fmla="val 93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平行四边形 25">
              <a:extLst>
                <a:ext uri="{FF2B5EF4-FFF2-40B4-BE49-F238E27FC236}">
                  <a16:creationId xmlns:a16="http://schemas.microsoft.com/office/drawing/2014/main" id="{ACFFF094-B6AE-449D-B877-2CB6DD807425}"/>
                </a:ext>
              </a:extLst>
            </p:cNvPr>
            <p:cNvSpPr/>
            <p:nvPr userDrawn="1"/>
          </p:nvSpPr>
          <p:spPr>
            <a:xfrm>
              <a:off x="5522050" y="925542"/>
              <a:ext cx="2860770" cy="5059622"/>
            </a:xfrm>
            <a:prstGeom prst="parallelogram">
              <a:avLst>
                <a:gd name="adj" fmla="val 93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矩形 26">
            <a:extLst>
              <a:ext uri="{FF2B5EF4-FFF2-40B4-BE49-F238E27FC236}">
                <a16:creationId xmlns:a16="http://schemas.microsoft.com/office/drawing/2014/main" id="{F0C840D3-E7F6-49F3-8147-7C247C695BC0}"/>
              </a:ext>
            </a:extLst>
          </p:cNvPr>
          <p:cNvSpPr/>
          <p:nvPr userDrawn="1"/>
        </p:nvSpPr>
        <p:spPr>
          <a:xfrm>
            <a:off x="2429417" y="1620479"/>
            <a:ext cx="7333163" cy="3617040"/>
          </a:xfrm>
          <a:prstGeom prst="rect">
            <a:avLst/>
          </a:prstGeom>
          <a:solidFill>
            <a:schemeClr val="bg1"/>
          </a:solidFill>
          <a:ln w="12700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图片包含 定居者&#10;&#10;描述已自动生成">
            <a:extLst>
              <a:ext uri="{FF2B5EF4-FFF2-40B4-BE49-F238E27FC236}">
                <a16:creationId xmlns:a16="http://schemas.microsoft.com/office/drawing/2014/main" id="{A8D24D6F-CBF0-40A6-9E32-40ADD2481A1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762024" y="4150526"/>
            <a:ext cx="3309134" cy="1771556"/>
          </a:xfrm>
          <a:prstGeom prst="rect">
            <a:avLst/>
          </a:prstGeom>
        </p:spPr>
      </p:pic>
    </p:spTree>
    <p:extLst>
      <p:ext uri="{BB962C8B-B14F-4D97-AF65-F5344CB8AC3E}">
        <p14:creationId xmlns:p14="http://schemas.microsoft.com/office/powerpoint/2010/main" val="153633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16"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53" presetClass="entr" presetSubtype="16"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7"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B44AB3F5-4055-4785-9A4C-C51DAAAF237A}"/>
              </a:ext>
            </a:extLst>
          </p:cNvPr>
          <p:cNvSpPr/>
          <p:nvPr userDrawn="1"/>
        </p:nvSpPr>
        <p:spPr>
          <a:xfrm>
            <a:off x="815898" y="524106"/>
            <a:ext cx="10560204" cy="5809786"/>
          </a:xfrm>
          <a:prstGeom prst="rect">
            <a:avLst/>
          </a:prstGeom>
          <a:solidFill>
            <a:schemeClr val="bg1"/>
          </a:solidFill>
          <a:ln w="101600">
            <a:solidFill>
              <a:srgbClr val="85D8D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9CB77B5C-CB19-4DAB-97BC-8A001350AF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0" b="68905"/>
          <a:stretch/>
        </p:blipFill>
        <p:spPr>
          <a:xfrm rot="5400000">
            <a:off x="7332615" y="1998617"/>
            <a:ext cx="6858000" cy="2860769"/>
          </a:xfrm>
          <a:prstGeom prst="rect">
            <a:avLst/>
          </a:prstGeom>
        </p:spPr>
      </p:pic>
      <p:pic>
        <p:nvPicPr>
          <p:cNvPr id="10" name="图片 9">
            <a:extLst>
              <a:ext uri="{FF2B5EF4-FFF2-40B4-BE49-F238E27FC236}">
                <a16:creationId xmlns:a16="http://schemas.microsoft.com/office/drawing/2014/main" id="{27C56B0F-8B8F-4C51-A2F3-90D2DA9E0BC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857"/>
          <a:stretch/>
        </p:blipFill>
        <p:spPr>
          <a:xfrm rot="5400000">
            <a:off x="-1090748" y="1090748"/>
            <a:ext cx="6858000" cy="4676503"/>
          </a:xfrm>
          <a:prstGeom prst="rect">
            <a:avLst/>
          </a:prstGeom>
        </p:spPr>
      </p:pic>
    </p:spTree>
    <p:extLst>
      <p:ext uri="{BB962C8B-B14F-4D97-AF65-F5344CB8AC3E}">
        <p14:creationId xmlns:p14="http://schemas.microsoft.com/office/powerpoint/2010/main" val="210696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3"/>
          <p:cNvSpPr txBox="1">
            <a:spLocks noGrp="1"/>
          </p:cNvSpPr>
          <p:nvPr>
            <p:ph type="title" hasCustomPrompt="1"/>
          </p:nvPr>
        </p:nvSpPr>
        <p:spPr>
          <a:xfrm>
            <a:off x="2256467" y="4009468"/>
            <a:ext cx="152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a:solidFill>
                  <a:schemeClr val="dk2"/>
                </a:solidFill>
              </a:defRPr>
            </a:lvl1pPr>
            <a:lvl2pPr lvl="1" algn="ctr" rtl="0">
              <a:spcBef>
                <a:spcPts val="0"/>
              </a:spcBef>
              <a:spcAft>
                <a:spcPts val="0"/>
              </a:spcAft>
              <a:buClr>
                <a:schemeClr val="dk2"/>
              </a:buClr>
              <a:buSzPts val="3500"/>
              <a:buNone/>
              <a:defRPr sz="4667">
                <a:solidFill>
                  <a:schemeClr val="dk2"/>
                </a:solidFill>
              </a:defRPr>
            </a:lvl2pPr>
            <a:lvl3pPr lvl="2" algn="ctr" rtl="0">
              <a:spcBef>
                <a:spcPts val="0"/>
              </a:spcBef>
              <a:spcAft>
                <a:spcPts val="0"/>
              </a:spcAft>
              <a:buClr>
                <a:schemeClr val="dk2"/>
              </a:buClr>
              <a:buSzPts val="3500"/>
              <a:buNone/>
              <a:defRPr sz="4667">
                <a:solidFill>
                  <a:schemeClr val="dk2"/>
                </a:solidFill>
              </a:defRPr>
            </a:lvl3pPr>
            <a:lvl4pPr lvl="3" algn="ctr" rtl="0">
              <a:spcBef>
                <a:spcPts val="0"/>
              </a:spcBef>
              <a:spcAft>
                <a:spcPts val="0"/>
              </a:spcAft>
              <a:buClr>
                <a:schemeClr val="dk2"/>
              </a:buClr>
              <a:buSzPts val="3500"/>
              <a:buNone/>
              <a:defRPr sz="4667">
                <a:solidFill>
                  <a:schemeClr val="dk2"/>
                </a:solidFill>
              </a:defRPr>
            </a:lvl4pPr>
            <a:lvl5pPr lvl="4" algn="ctr" rtl="0">
              <a:spcBef>
                <a:spcPts val="0"/>
              </a:spcBef>
              <a:spcAft>
                <a:spcPts val="0"/>
              </a:spcAft>
              <a:buClr>
                <a:schemeClr val="dk2"/>
              </a:buClr>
              <a:buSzPts val="3500"/>
              <a:buNone/>
              <a:defRPr sz="4667">
                <a:solidFill>
                  <a:schemeClr val="dk2"/>
                </a:solidFill>
              </a:defRPr>
            </a:lvl5pPr>
            <a:lvl6pPr lvl="5" algn="ctr" rtl="0">
              <a:spcBef>
                <a:spcPts val="0"/>
              </a:spcBef>
              <a:spcAft>
                <a:spcPts val="0"/>
              </a:spcAft>
              <a:buClr>
                <a:schemeClr val="dk2"/>
              </a:buClr>
              <a:buSzPts val="3500"/>
              <a:buNone/>
              <a:defRPr sz="4667">
                <a:solidFill>
                  <a:schemeClr val="dk2"/>
                </a:solidFill>
              </a:defRPr>
            </a:lvl6pPr>
            <a:lvl7pPr lvl="6" algn="ctr" rtl="0">
              <a:spcBef>
                <a:spcPts val="0"/>
              </a:spcBef>
              <a:spcAft>
                <a:spcPts val="0"/>
              </a:spcAft>
              <a:buClr>
                <a:schemeClr val="dk2"/>
              </a:buClr>
              <a:buSzPts val="3500"/>
              <a:buNone/>
              <a:defRPr sz="4667">
                <a:solidFill>
                  <a:schemeClr val="dk2"/>
                </a:solidFill>
              </a:defRPr>
            </a:lvl7pPr>
            <a:lvl8pPr lvl="7" algn="ctr" rtl="0">
              <a:spcBef>
                <a:spcPts val="0"/>
              </a:spcBef>
              <a:spcAft>
                <a:spcPts val="0"/>
              </a:spcAft>
              <a:buClr>
                <a:schemeClr val="dk2"/>
              </a:buClr>
              <a:buSzPts val="3500"/>
              <a:buNone/>
              <a:defRPr sz="4667">
                <a:solidFill>
                  <a:schemeClr val="dk2"/>
                </a:solidFill>
              </a:defRPr>
            </a:lvl8pPr>
            <a:lvl9pPr lvl="8" algn="ctr" rtl="0">
              <a:spcBef>
                <a:spcPts val="0"/>
              </a:spcBef>
              <a:spcAft>
                <a:spcPts val="0"/>
              </a:spcAft>
              <a:buClr>
                <a:schemeClr val="dk2"/>
              </a:buClr>
              <a:buSzPts val="3500"/>
              <a:buNone/>
              <a:defRPr sz="4667">
                <a:solidFill>
                  <a:schemeClr val="dk2"/>
                </a:solidFill>
              </a:defRPr>
            </a:lvl9pPr>
          </a:lstStyle>
          <a:p>
            <a:r>
              <a:t>xx%</a:t>
            </a:r>
          </a:p>
        </p:txBody>
      </p:sp>
      <p:sp>
        <p:nvSpPr>
          <p:cNvPr id="59" name="Google Shape;59;p13"/>
          <p:cNvSpPr txBox="1">
            <a:spLocks noGrp="1"/>
          </p:cNvSpPr>
          <p:nvPr>
            <p:ph type="title" idx="2" hasCustomPrompt="1"/>
          </p:nvPr>
        </p:nvSpPr>
        <p:spPr>
          <a:xfrm>
            <a:off x="5870188" y="4009468"/>
            <a:ext cx="152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a:solidFill>
                  <a:schemeClr val="dk2"/>
                </a:solidFill>
              </a:defRPr>
            </a:lvl1pPr>
            <a:lvl2pPr lvl="1" algn="ctr" rtl="0">
              <a:spcBef>
                <a:spcPts val="0"/>
              </a:spcBef>
              <a:spcAft>
                <a:spcPts val="0"/>
              </a:spcAft>
              <a:buClr>
                <a:schemeClr val="dk2"/>
              </a:buClr>
              <a:buSzPts val="3500"/>
              <a:buNone/>
              <a:defRPr sz="4667">
                <a:solidFill>
                  <a:schemeClr val="dk2"/>
                </a:solidFill>
              </a:defRPr>
            </a:lvl2pPr>
            <a:lvl3pPr lvl="2" algn="ctr" rtl="0">
              <a:spcBef>
                <a:spcPts val="0"/>
              </a:spcBef>
              <a:spcAft>
                <a:spcPts val="0"/>
              </a:spcAft>
              <a:buClr>
                <a:schemeClr val="dk2"/>
              </a:buClr>
              <a:buSzPts val="3500"/>
              <a:buNone/>
              <a:defRPr sz="4667">
                <a:solidFill>
                  <a:schemeClr val="dk2"/>
                </a:solidFill>
              </a:defRPr>
            </a:lvl3pPr>
            <a:lvl4pPr lvl="3" algn="ctr" rtl="0">
              <a:spcBef>
                <a:spcPts val="0"/>
              </a:spcBef>
              <a:spcAft>
                <a:spcPts val="0"/>
              </a:spcAft>
              <a:buClr>
                <a:schemeClr val="dk2"/>
              </a:buClr>
              <a:buSzPts val="3500"/>
              <a:buNone/>
              <a:defRPr sz="4667">
                <a:solidFill>
                  <a:schemeClr val="dk2"/>
                </a:solidFill>
              </a:defRPr>
            </a:lvl4pPr>
            <a:lvl5pPr lvl="4" algn="ctr" rtl="0">
              <a:spcBef>
                <a:spcPts val="0"/>
              </a:spcBef>
              <a:spcAft>
                <a:spcPts val="0"/>
              </a:spcAft>
              <a:buClr>
                <a:schemeClr val="dk2"/>
              </a:buClr>
              <a:buSzPts val="3500"/>
              <a:buNone/>
              <a:defRPr sz="4667">
                <a:solidFill>
                  <a:schemeClr val="dk2"/>
                </a:solidFill>
              </a:defRPr>
            </a:lvl5pPr>
            <a:lvl6pPr lvl="5" algn="ctr" rtl="0">
              <a:spcBef>
                <a:spcPts val="0"/>
              </a:spcBef>
              <a:spcAft>
                <a:spcPts val="0"/>
              </a:spcAft>
              <a:buClr>
                <a:schemeClr val="dk2"/>
              </a:buClr>
              <a:buSzPts val="3500"/>
              <a:buNone/>
              <a:defRPr sz="4667">
                <a:solidFill>
                  <a:schemeClr val="dk2"/>
                </a:solidFill>
              </a:defRPr>
            </a:lvl6pPr>
            <a:lvl7pPr lvl="6" algn="ctr" rtl="0">
              <a:spcBef>
                <a:spcPts val="0"/>
              </a:spcBef>
              <a:spcAft>
                <a:spcPts val="0"/>
              </a:spcAft>
              <a:buClr>
                <a:schemeClr val="dk2"/>
              </a:buClr>
              <a:buSzPts val="3500"/>
              <a:buNone/>
              <a:defRPr sz="4667">
                <a:solidFill>
                  <a:schemeClr val="dk2"/>
                </a:solidFill>
              </a:defRPr>
            </a:lvl7pPr>
            <a:lvl8pPr lvl="7" algn="ctr" rtl="0">
              <a:spcBef>
                <a:spcPts val="0"/>
              </a:spcBef>
              <a:spcAft>
                <a:spcPts val="0"/>
              </a:spcAft>
              <a:buClr>
                <a:schemeClr val="dk2"/>
              </a:buClr>
              <a:buSzPts val="3500"/>
              <a:buNone/>
              <a:defRPr sz="4667">
                <a:solidFill>
                  <a:schemeClr val="dk2"/>
                </a:solidFill>
              </a:defRPr>
            </a:lvl8pPr>
            <a:lvl9pPr lvl="8" algn="ctr" rtl="0">
              <a:spcBef>
                <a:spcPts val="0"/>
              </a:spcBef>
              <a:spcAft>
                <a:spcPts val="0"/>
              </a:spcAft>
              <a:buClr>
                <a:schemeClr val="dk2"/>
              </a:buClr>
              <a:buSzPts val="3500"/>
              <a:buNone/>
              <a:defRPr sz="4667">
                <a:solidFill>
                  <a:schemeClr val="dk2"/>
                </a:solidFill>
              </a:defRPr>
            </a:lvl9pPr>
          </a:lstStyle>
          <a:p>
            <a:r>
              <a:t>xx%</a:t>
            </a:r>
          </a:p>
        </p:txBody>
      </p:sp>
      <p:sp>
        <p:nvSpPr>
          <p:cNvPr id="60" name="Google Shape;60;p13"/>
          <p:cNvSpPr txBox="1">
            <a:spLocks noGrp="1"/>
          </p:cNvSpPr>
          <p:nvPr>
            <p:ph type="title" idx="3" hasCustomPrompt="1"/>
          </p:nvPr>
        </p:nvSpPr>
        <p:spPr>
          <a:xfrm>
            <a:off x="2256467" y="1826069"/>
            <a:ext cx="152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a:solidFill>
                  <a:schemeClr val="dk2"/>
                </a:solidFill>
              </a:defRPr>
            </a:lvl1pPr>
            <a:lvl2pPr lvl="1" algn="ctr" rtl="0">
              <a:spcBef>
                <a:spcPts val="0"/>
              </a:spcBef>
              <a:spcAft>
                <a:spcPts val="0"/>
              </a:spcAft>
              <a:buClr>
                <a:schemeClr val="dk2"/>
              </a:buClr>
              <a:buSzPts val="3500"/>
              <a:buNone/>
              <a:defRPr sz="4667">
                <a:solidFill>
                  <a:schemeClr val="dk2"/>
                </a:solidFill>
              </a:defRPr>
            </a:lvl2pPr>
            <a:lvl3pPr lvl="2" algn="ctr" rtl="0">
              <a:spcBef>
                <a:spcPts val="0"/>
              </a:spcBef>
              <a:spcAft>
                <a:spcPts val="0"/>
              </a:spcAft>
              <a:buClr>
                <a:schemeClr val="dk2"/>
              </a:buClr>
              <a:buSzPts val="3500"/>
              <a:buNone/>
              <a:defRPr sz="4667">
                <a:solidFill>
                  <a:schemeClr val="dk2"/>
                </a:solidFill>
              </a:defRPr>
            </a:lvl3pPr>
            <a:lvl4pPr lvl="3" algn="ctr" rtl="0">
              <a:spcBef>
                <a:spcPts val="0"/>
              </a:spcBef>
              <a:spcAft>
                <a:spcPts val="0"/>
              </a:spcAft>
              <a:buClr>
                <a:schemeClr val="dk2"/>
              </a:buClr>
              <a:buSzPts val="3500"/>
              <a:buNone/>
              <a:defRPr sz="4667">
                <a:solidFill>
                  <a:schemeClr val="dk2"/>
                </a:solidFill>
              </a:defRPr>
            </a:lvl4pPr>
            <a:lvl5pPr lvl="4" algn="ctr" rtl="0">
              <a:spcBef>
                <a:spcPts val="0"/>
              </a:spcBef>
              <a:spcAft>
                <a:spcPts val="0"/>
              </a:spcAft>
              <a:buClr>
                <a:schemeClr val="dk2"/>
              </a:buClr>
              <a:buSzPts val="3500"/>
              <a:buNone/>
              <a:defRPr sz="4667">
                <a:solidFill>
                  <a:schemeClr val="dk2"/>
                </a:solidFill>
              </a:defRPr>
            </a:lvl5pPr>
            <a:lvl6pPr lvl="5" algn="ctr" rtl="0">
              <a:spcBef>
                <a:spcPts val="0"/>
              </a:spcBef>
              <a:spcAft>
                <a:spcPts val="0"/>
              </a:spcAft>
              <a:buClr>
                <a:schemeClr val="dk2"/>
              </a:buClr>
              <a:buSzPts val="3500"/>
              <a:buNone/>
              <a:defRPr sz="4667">
                <a:solidFill>
                  <a:schemeClr val="dk2"/>
                </a:solidFill>
              </a:defRPr>
            </a:lvl6pPr>
            <a:lvl7pPr lvl="6" algn="ctr" rtl="0">
              <a:spcBef>
                <a:spcPts val="0"/>
              </a:spcBef>
              <a:spcAft>
                <a:spcPts val="0"/>
              </a:spcAft>
              <a:buClr>
                <a:schemeClr val="dk2"/>
              </a:buClr>
              <a:buSzPts val="3500"/>
              <a:buNone/>
              <a:defRPr sz="4667">
                <a:solidFill>
                  <a:schemeClr val="dk2"/>
                </a:solidFill>
              </a:defRPr>
            </a:lvl7pPr>
            <a:lvl8pPr lvl="7" algn="ctr" rtl="0">
              <a:spcBef>
                <a:spcPts val="0"/>
              </a:spcBef>
              <a:spcAft>
                <a:spcPts val="0"/>
              </a:spcAft>
              <a:buClr>
                <a:schemeClr val="dk2"/>
              </a:buClr>
              <a:buSzPts val="3500"/>
              <a:buNone/>
              <a:defRPr sz="4667">
                <a:solidFill>
                  <a:schemeClr val="dk2"/>
                </a:solidFill>
              </a:defRPr>
            </a:lvl8pPr>
            <a:lvl9pPr lvl="8" algn="ctr" rtl="0">
              <a:spcBef>
                <a:spcPts val="0"/>
              </a:spcBef>
              <a:spcAft>
                <a:spcPts val="0"/>
              </a:spcAft>
              <a:buClr>
                <a:schemeClr val="dk2"/>
              </a:buClr>
              <a:buSzPts val="3500"/>
              <a:buNone/>
              <a:defRPr sz="4667">
                <a:solidFill>
                  <a:schemeClr val="dk2"/>
                </a:solidFill>
              </a:defRPr>
            </a:lvl9pPr>
          </a:lstStyle>
          <a:p>
            <a:r>
              <a:t>xx%</a:t>
            </a:r>
          </a:p>
        </p:txBody>
      </p:sp>
      <p:sp>
        <p:nvSpPr>
          <p:cNvPr id="61" name="Google Shape;61;p13"/>
          <p:cNvSpPr txBox="1">
            <a:spLocks noGrp="1"/>
          </p:cNvSpPr>
          <p:nvPr>
            <p:ph type="title" idx="4" hasCustomPrompt="1"/>
          </p:nvPr>
        </p:nvSpPr>
        <p:spPr>
          <a:xfrm>
            <a:off x="5870188" y="1826069"/>
            <a:ext cx="152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a:solidFill>
                  <a:schemeClr val="dk2"/>
                </a:solidFill>
              </a:defRPr>
            </a:lvl1pPr>
            <a:lvl2pPr lvl="1" algn="ctr" rtl="0">
              <a:spcBef>
                <a:spcPts val="0"/>
              </a:spcBef>
              <a:spcAft>
                <a:spcPts val="0"/>
              </a:spcAft>
              <a:buClr>
                <a:schemeClr val="dk2"/>
              </a:buClr>
              <a:buSzPts val="3500"/>
              <a:buNone/>
              <a:defRPr sz="4667">
                <a:solidFill>
                  <a:schemeClr val="dk2"/>
                </a:solidFill>
              </a:defRPr>
            </a:lvl2pPr>
            <a:lvl3pPr lvl="2" algn="ctr" rtl="0">
              <a:spcBef>
                <a:spcPts val="0"/>
              </a:spcBef>
              <a:spcAft>
                <a:spcPts val="0"/>
              </a:spcAft>
              <a:buClr>
                <a:schemeClr val="dk2"/>
              </a:buClr>
              <a:buSzPts val="3500"/>
              <a:buNone/>
              <a:defRPr sz="4667">
                <a:solidFill>
                  <a:schemeClr val="dk2"/>
                </a:solidFill>
              </a:defRPr>
            </a:lvl3pPr>
            <a:lvl4pPr lvl="3" algn="ctr" rtl="0">
              <a:spcBef>
                <a:spcPts val="0"/>
              </a:spcBef>
              <a:spcAft>
                <a:spcPts val="0"/>
              </a:spcAft>
              <a:buClr>
                <a:schemeClr val="dk2"/>
              </a:buClr>
              <a:buSzPts val="3500"/>
              <a:buNone/>
              <a:defRPr sz="4667">
                <a:solidFill>
                  <a:schemeClr val="dk2"/>
                </a:solidFill>
              </a:defRPr>
            </a:lvl4pPr>
            <a:lvl5pPr lvl="4" algn="ctr" rtl="0">
              <a:spcBef>
                <a:spcPts val="0"/>
              </a:spcBef>
              <a:spcAft>
                <a:spcPts val="0"/>
              </a:spcAft>
              <a:buClr>
                <a:schemeClr val="dk2"/>
              </a:buClr>
              <a:buSzPts val="3500"/>
              <a:buNone/>
              <a:defRPr sz="4667">
                <a:solidFill>
                  <a:schemeClr val="dk2"/>
                </a:solidFill>
              </a:defRPr>
            </a:lvl5pPr>
            <a:lvl6pPr lvl="5" algn="ctr" rtl="0">
              <a:spcBef>
                <a:spcPts val="0"/>
              </a:spcBef>
              <a:spcAft>
                <a:spcPts val="0"/>
              </a:spcAft>
              <a:buClr>
                <a:schemeClr val="dk2"/>
              </a:buClr>
              <a:buSzPts val="3500"/>
              <a:buNone/>
              <a:defRPr sz="4667">
                <a:solidFill>
                  <a:schemeClr val="dk2"/>
                </a:solidFill>
              </a:defRPr>
            </a:lvl6pPr>
            <a:lvl7pPr lvl="6" algn="ctr" rtl="0">
              <a:spcBef>
                <a:spcPts val="0"/>
              </a:spcBef>
              <a:spcAft>
                <a:spcPts val="0"/>
              </a:spcAft>
              <a:buClr>
                <a:schemeClr val="dk2"/>
              </a:buClr>
              <a:buSzPts val="3500"/>
              <a:buNone/>
              <a:defRPr sz="4667">
                <a:solidFill>
                  <a:schemeClr val="dk2"/>
                </a:solidFill>
              </a:defRPr>
            </a:lvl7pPr>
            <a:lvl8pPr lvl="7" algn="ctr" rtl="0">
              <a:spcBef>
                <a:spcPts val="0"/>
              </a:spcBef>
              <a:spcAft>
                <a:spcPts val="0"/>
              </a:spcAft>
              <a:buClr>
                <a:schemeClr val="dk2"/>
              </a:buClr>
              <a:buSzPts val="3500"/>
              <a:buNone/>
              <a:defRPr sz="4667">
                <a:solidFill>
                  <a:schemeClr val="dk2"/>
                </a:solidFill>
              </a:defRPr>
            </a:lvl8pPr>
            <a:lvl9pPr lvl="8" algn="ctr" rtl="0">
              <a:spcBef>
                <a:spcPts val="0"/>
              </a:spcBef>
              <a:spcAft>
                <a:spcPts val="0"/>
              </a:spcAft>
              <a:buClr>
                <a:schemeClr val="dk2"/>
              </a:buClr>
              <a:buSzPts val="3500"/>
              <a:buNone/>
              <a:defRPr sz="4667">
                <a:solidFill>
                  <a:schemeClr val="dk2"/>
                </a:solidFill>
              </a:defRPr>
            </a:lvl9pPr>
          </a:lstStyle>
          <a:p>
            <a:r>
              <a:t>xx%</a:t>
            </a:r>
          </a:p>
        </p:txBody>
      </p:sp>
      <p:pic>
        <p:nvPicPr>
          <p:cNvPr id="62" name="Google Shape;62;p13"/>
          <p:cNvPicPr preferRelativeResize="0"/>
          <p:nvPr/>
        </p:nvPicPr>
        <p:blipFill rotWithShape="1">
          <a:blip r:embed="rId3">
            <a:alphaModFix/>
          </a:blip>
          <a:srcRect l="33" r="33693"/>
          <a:stretch/>
        </p:blipFill>
        <p:spPr>
          <a:xfrm>
            <a:off x="8651633" y="2470901"/>
            <a:ext cx="3746736" cy="4518999"/>
          </a:xfrm>
          <a:prstGeom prst="rect">
            <a:avLst/>
          </a:prstGeom>
          <a:noFill/>
          <a:ln>
            <a:noFill/>
          </a:ln>
        </p:spPr>
      </p:pic>
      <p:sp>
        <p:nvSpPr>
          <p:cNvPr id="63" name="Google Shape;63;p13"/>
          <p:cNvSpPr/>
          <p:nvPr/>
        </p:nvSpPr>
        <p:spPr>
          <a:xfrm>
            <a:off x="7824795" y="1753702"/>
            <a:ext cx="4713567" cy="5280633"/>
          </a:xfrm>
          <a:custGeom>
            <a:avLst/>
            <a:gdLst/>
            <a:ahLst/>
            <a:cxnLst/>
            <a:rect l="l" t="t" r="r" b="b"/>
            <a:pathLst>
              <a:path w="141407" h="158419" extrusionOk="0">
                <a:moveTo>
                  <a:pt x="31736" y="158419"/>
                </a:moveTo>
                <a:cubicBezTo>
                  <a:pt x="34442" y="139445"/>
                  <a:pt x="32904" y="119185"/>
                  <a:pt x="26351" y="101174"/>
                </a:cubicBezTo>
                <a:cubicBezTo>
                  <a:pt x="23101" y="92240"/>
                  <a:pt x="8433" y="81768"/>
                  <a:pt x="1130" y="87855"/>
                </a:cubicBezTo>
                <a:cubicBezTo>
                  <a:pt x="-545" y="89251"/>
                  <a:pt x="-254" y="93397"/>
                  <a:pt x="1696" y="94373"/>
                </a:cubicBezTo>
                <a:cubicBezTo>
                  <a:pt x="4275" y="95663"/>
                  <a:pt x="8439" y="92654"/>
                  <a:pt x="9065" y="89839"/>
                </a:cubicBezTo>
                <a:cubicBezTo>
                  <a:pt x="10657" y="82679"/>
                  <a:pt x="8618" y="74578"/>
                  <a:pt x="11898" y="68018"/>
                </a:cubicBezTo>
                <a:cubicBezTo>
                  <a:pt x="15035" y="61744"/>
                  <a:pt x="23154" y="59088"/>
                  <a:pt x="26635" y="52998"/>
                </a:cubicBezTo>
                <a:cubicBezTo>
                  <a:pt x="29653" y="47718"/>
                  <a:pt x="33106" y="38677"/>
                  <a:pt x="39104" y="39679"/>
                </a:cubicBezTo>
                <a:cubicBezTo>
                  <a:pt x="41649" y="40104"/>
                  <a:pt x="43832" y="44749"/>
                  <a:pt x="42221" y="46764"/>
                </a:cubicBezTo>
                <a:cubicBezTo>
                  <a:pt x="41211" y="48027"/>
                  <a:pt x="38972" y="47723"/>
                  <a:pt x="37403" y="47331"/>
                </a:cubicBezTo>
                <a:cubicBezTo>
                  <a:pt x="33751" y="46418"/>
                  <a:pt x="33329" y="40266"/>
                  <a:pt x="34003" y="36562"/>
                </a:cubicBezTo>
                <a:cubicBezTo>
                  <a:pt x="35765" y="26875"/>
                  <a:pt x="48913" y="23698"/>
                  <a:pt x="56390" y="17291"/>
                </a:cubicBezTo>
                <a:cubicBezTo>
                  <a:pt x="61836" y="12624"/>
                  <a:pt x="64204" y="4672"/>
                  <a:pt x="70276" y="855"/>
                </a:cubicBezTo>
                <a:cubicBezTo>
                  <a:pt x="74572" y="-1845"/>
                  <a:pt x="81894" y="2550"/>
                  <a:pt x="84162" y="7089"/>
                </a:cubicBezTo>
                <a:cubicBezTo>
                  <a:pt x="85985" y="10737"/>
                  <a:pt x="85173" y="15343"/>
                  <a:pt x="86996" y="18992"/>
                </a:cubicBezTo>
                <a:cubicBezTo>
                  <a:pt x="89034" y="23070"/>
                  <a:pt x="93808" y="27208"/>
                  <a:pt x="98332" y="26643"/>
                </a:cubicBezTo>
                <a:cubicBezTo>
                  <a:pt x="103253" y="26029"/>
                  <a:pt x="109120" y="21937"/>
                  <a:pt x="109667" y="17008"/>
                </a:cubicBezTo>
                <a:cubicBezTo>
                  <a:pt x="110134" y="12800"/>
                  <a:pt x="104727" y="4095"/>
                  <a:pt x="101733" y="7089"/>
                </a:cubicBezTo>
                <a:cubicBezTo>
                  <a:pt x="96933" y="11889"/>
                  <a:pt x="105754" y="25125"/>
                  <a:pt x="112501" y="24376"/>
                </a:cubicBezTo>
                <a:cubicBezTo>
                  <a:pt x="121518" y="23376"/>
                  <a:pt x="125641" y="11432"/>
                  <a:pt x="133755" y="7373"/>
                </a:cubicBezTo>
                <a:cubicBezTo>
                  <a:pt x="136042" y="6229"/>
                  <a:pt x="138849" y="7940"/>
                  <a:pt x="141407" y="7940"/>
                </a:cubicBezTo>
              </a:path>
            </a:pathLst>
          </a:custGeom>
          <a:noFill/>
          <a:ln w="19050" cap="flat" cmpd="sng">
            <a:solidFill>
              <a:schemeClr val="accent1"/>
            </a:solidFill>
            <a:prstDash val="dot"/>
            <a:round/>
            <a:headEnd type="none" w="med" len="med"/>
            <a:tailEnd type="none" w="med" len="med"/>
          </a:ln>
        </p:spPr>
      </p:sp>
      <p:sp>
        <p:nvSpPr>
          <p:cNvPr id="64" name="Google Shape;64;p13"/>
          <p:cNvSpPr txBox="1">
            <a:spLocks noGrp="1"/>
          </p:cNvSpPr>
          <p:nvPr>
            <p:ph type="subTitle" idx="1"/>
          </p:nvPr>
        </p:nvSpPr>
        <p:spPr>
          <a:xfrm>
            <a:off x="1363067" y="3001933"/>
            <a:ext cx="3311600" cy="88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65" name="Google Shape;65;p13"/>
          <p:cNvSpPr txBox="1">
            <a:spLocks noGrp="1"/>
          </p:cNvSpPr>
          <p:nvPr>
            <p:ph type="subTitle" idx="5"/>
          </p:nvPr>
        </p:nvSpPr>
        <p:spPr>
          <a:xfrm>
            <a:off x="1363067" y="5176067"/>
            <a:ext cx="3311600" cy="88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66" name="Google Shape;66;p13"/>
          <p:cNvSpPr txBox="1">
            <a:spLocks noGrp="1"/>
          </p:cNvSpPr>
          <p:nvPr>
            <p:ph type="title" idx="6"/>
          </p:nvPr>
        </p:nvSpPr>
        <p:spPr>
          <a:xfrm>
            <a:off x="950967" y="593367"/>
            <a:ext cx="8583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3"/>
          <p:cNvSpPr txBox="1">
            <a:spLocks noGrp="1"/>
          </p:cNvSpPr>
          <p:nvPr>
            <p:ph type="subTitle" idx="7"/>
          </p:nvPr>
        </p:nvSpPr>
        <p:spPr>
          <a:xfrm>
            <a:off x="1363067" y="2546933"/>
            <a:ext cx="3311600" cy="61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
        <p:nvSpPr>
          <p:cNvPr id="68" name="Google Shape;68;p13"/>
          <p:cNvSpPr txBox="1">
            <a:spLocks noGrp="1"/>
          </p:cNvSpPr>
          <p:nvPr>
            <p:ph type="subTitle" idx="8"/>
          </p:nvPr>
        </p:nvSpPr>
        <p:spPr>
          <a:xfrm>
            <a:off x="1363067" y="4721067"/>
            <a:ext cx="3311600" cy="60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
        <p:nvSpPr>
          <p:cNvPr id="69" name="Google Shape;69;p13"/>
          <p:cNvSpPr txBox="1">
            <a:spLocks noGrp="1"/>
          </p:cNvSpPr>
          <p:nvPr>
            <p:ph type="subTitle" idx="9"/>
          </p:nvPr>
        </p:nvSpPr>
        <p:spPr>
          <a:xfrm>
            <a:off x="4974388" y="3001933"/>
            <a:ext cx="3316400" cy="88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70" name="Google Shape;70;p13"/>
          <p:cNvSpPr txBox="1">
            <a:spLocks noGrp="1"/>
          </p:cNvSpPr>
          <p:nvPr>
            <p:ph type="subTitle" idx="13"/>
          </p:nvPr>
        </p:nvSpPr>
        <p:spPr>
          <a:xfrm>
            <a:off x="4974388" y="5176067"/>
            <a:ext cx="3316400" cy="88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71" name="Google Shape;71;p13"/>
          <p:cNvSpPr txBox="1">
            <a:spLocks noGrp="1"/>
          </p:cNvSpPr>
          <p:nvPr>
            <p:ph type="subTitle" idx="14"/>
          </p:nvPr>
        </p:nvSpPr>
        <p:spPr>
          <a:xfrm>
            <a:off x="4976788" y="2546933"/>
            <a:ext cx="3311600" cy="61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
        <p:nvSpPr>
          <p:cNvPr id="72" name="Google Shape;72;p13"/>
          <p:cNvSpPr txBox="1">
            <a:spLocks noGrp="1"/>
          </p:cNvSpPr>
          <p:nvPr>
            <p:ph type="subTitle" idx="15"/>
          </p:nvPr>
        </p:nvSpPr>
        <p:spPr>
          <a:xfrm>
            <a:off x="4976788" y="4721067"/>
            <a:ext cx="3311600" cy="60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Tree>
    <p:extLst>
      <p:ext uri="{BB962C8B-B14F-4D97-AF65-F5344CB8AC3E}">
        <p14:creationId xmlns:p14="http://schemas.microsoft.com/office/powerpoint/2010/main" val="3669386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5334200" y="4296800"/>
            <a:ext cx="4072000" cy="682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75" name="Google Shape;75;p14"/>
          <p:cNvSpPr txBox="1">
            <a:spLocks noGrp="1"/>
          </p:cNvSpPr>
          <p:nvPr>
            <p:ph type="subTitle" idx="1"/>
          </p:nvPr>
        </p:nvSpPr>
        <p:spPr>
          <a:xfrm>
            <a:off x="2785800" y="1807600"/>
            <a:ext cx="6620400" cy="238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33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2858572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ackground">
    <p:bg>
      <p:bgPr>
        <a:blipFill>
          <a:blip r:embed="rId2">
            <a:alphaModFix/>
          </a:blip>
          <a:stretch>
            <a:fillRect/>
          </a:stretch>
        </a:blipFill>
        <a:effectLst/>
      </p:bgPr>
    </p:bg>
    <p:spTree>
      <p:nvGrpSpPr>
        <p:cNvPr id="1" name="Shape 162"/>
        <p:cNvGrpSpPr/>
        <p:nvPr/>
      </p:nvGrpSpPr>
      <p:grpSpPr>
        <a:xfrm>
          <a:off x="0" y="0"/>
          <a:ext cx="0" cy="0"/>
          <a:chOff x="0" y="0"/>
          <a:chExt cx="0" cy="0"/>
        </a:xfrm>
      </p:grpSpPr>
      <p:grpSp>
        <p:nvGrpSpPr>
          <p:cNvPr id="163" name="Google Shape;163;p25"/>
          <p:cNvGrpSpPr/>
          <p:nvPr/>
        </p:nvGrpSpPr>
        <p:grpSpPr>
          <a:xfrm>
            <a:off x="10131507" y="133173"/>
            <a:ext cx="2123184" cy="7294947"/>
            <a:chOff x="7598630" y="99880"/>
            <a:chExt cx="1592388" cy="5471210"/>
          </a:xfrm>
        </p:grpSpPr>
        <p:pic>
          <p:nvPicPr>
            <p:cNvPr id="164" name="Google Shape;164;p25"/>
            <p:cNvPicPr preferRelativeResize="0"/>
            <p:nvPr/>
          </p:nvPicPr>
          <p:blipFill>
            <a:blip r:embed="rId3">
              <a:alphaModFix/>
            </a:blip>
            <a:stretch>
              <a:fillRect/>
            </a:stretch>
          </p:blipFill>
          <p:spPr>
            <a:xfrm>
              <a:off x="7805426" y="288128"/>
              <a:ext cx="509850" cy="515150"/>
            </a:xfrm>
            <a:prstGeom prst="rect">
              <a:avLst/>
            </a:prstGeom>
            <a:noFill/>
            <a:ln>
              <a:noFill/>
            </a:ln>
          </p:spPr>
        </p:pic>
        <p:pic>
          <p:nvPicPr>
            <p:cNvPr id="165" name="Google Shape;165;p25"/>
            <p:cNvPicPr preferRelativeResize="0"/>
            <p:nvPr/>
          </p:nvPicPr>
          <p:blipFill>
            <a:blip r:embed="rId4">
              <a:alphaModFix/>
            </a:blip>
            <a:stretch>
              <a:fillRect/>
            </a:stretch>
          </p:blipFill>
          <p:spPr>
            <a:xfrm rot="722753">
              <a:off x="8074150" y="167650"/>
              <a:ext cx="810775" cy="1528862"/>
            </a:xfrm>
            <a:prstGeom prst="rect">
              <a:avLst/>
            </a:prstGeom>
            <a:noFill/>
            <a:ln>
              <a:noFill/>
            </a:ln>
          </p:spPr>
        </p:pic>
        <p:pic>
          <p:nvPicPr>
            <p:cNvPr id="166" name="Google Shape;166;p25"/>
            <p:cNvPicPr preferRelativeResize="0"/>
            <p:nvPr/>
          </p:nvPicPr>
          <p:blipFill>
            <a:blip r:embed="rId5">
              <a:alphaModFix/>
            </a:blip>
            <a:stretch>
              <a:fillRect/>
            </a:stretch>
          </p:blipFill>
          <p:spPr>
            <a:xfrm>
              <a:off x="8036110" y="1368953"/>
              <a:ext cx="886850" cy="966574"/>
            </a:xfrm>
            <a:prstGeom prst="rect">
              <a:avLst/>
            </a:prstGeom>
            <a:noFill/>
            <a:ln>
              <a:noFill/>
            </a:ln>
          </p:spPr>
        </p:pic>
        <p:pic>
          <p:nvPicPr>
            <p:cNvPr id="167" name="Google Shape;167;p25"/>
            <p:cNvPicPr preferRelativeResize="0"/>
            <p:nvPr/>
          </p:nvPicPr>
          <p:blipFill>
            <a:blip r:embed="rId6">
              <a:alphaModFix/>
            </a:blip>
            <a:stretch>
              <a:fillRect/>
            </a:stretch>
          </p:blipFill>
          <p:spPr>
            <a:xfrm rot="-3802046">
              <a:off x="7776708" y="2278402"/>
              <a:ext cx="594884" cy="582149"/>
            </a:xfrm>
            <a:prstGeom prst="rect">
              <a:avLst/>
            </a:prstGeom>
            <a:noFill/>
            <a:ln>
              <a:noFill/>
            </a:ln>
          </p:spPr>
        </p:pic>
        <p:pic>
          <p:nvPicPr>
            <p:cNvPr id="168" name="Google Shape;168;p25"/>
            <p:cNvPicPr preferRelativeResize="0"/>
            <p:nvPr/>
          </p:nvPicPr>
          <p:blipFill>
            <a:blip r:embed="rId7">
              <a:alphaModFix/>
            </a:blip>
            <a:stretch>
              <a:fillRect/>
            </a:stretch>
          </p:blipFill>
          <p:spPr>
            <a:xfrm>
              <a:off x="7999749" y="2419350"/>
              <a:ext cx="886852" cy="1272813"/>
            </a:xfrm>
            <a:prstGeom prst="rect">
              <a:avLst/>
            </a:prstGeom>
            <a:noFill/>
            <a:ln>
              <a:noFill/>
            </a:ln>
          </p:spPr>
        </p:pic>
        <p:pic>
          <p:nvPicPr>
            <p:cNvPr id="169" name="Google Shape;169;p25"/>
            <p:cNvPicPr preferRelativeResize="0"/>
            <p:nvPr/>
          </p:nvPicPr>
          <p:blipFill>
            <a:blip r:embed="rId8">
              <a:alphaModFix/>
            </a:blip>
            <a:stretch>
              <a:fillRect/>
            </a:stretch>
          </p:blipFill>
          <p:spPr>
            <a:xfrm>
              <a:off x="7923550" y="3616250"/>
              <a:ext cx="878025" cy="951513"/>
            </a:xfrm>
            <a:prstGeom prst="rect">
              <a:avLst/>
            </a:prstGeom>
            <a:noFill/>
            <a:ln>
              <a:noFill/>
            </a:ln>
          </p:spPr>
        </p:pic>
        <p:pic>
          <p:nvPicPr>
            <p:cNvPr id="170" name="Google Shape;170;p25"/>
            <p:cNvPicPr preferRelativeResize="0"/>
            <p:nvPr/>
          </p:nvPicPr>
          <p:blipFill>
            <a:blip r:embed="rId9">
              <a:alphaModFix/>
            </a:blip>
            <a:stretch>
              <a:fillRect/>
            </a:stretch>
          </p:blipFill>
          <p:spPr>
            <a:xfrm rot="-1756290">
              <a:off x="7773948" y="4292600"/>
              <a:ext cx="1241752" cy="1041401"/>
            </a:xfrm>
            <a:prstGeom prst="rect">
              <a:avLst/>
            </a:prstGeom>
            <a:noFill/>
            <a:ln>
              <a:noFill/>
            </a:ln>
          </p:spPr>
        </p:pic>
        <p:pic>
          <p:nvPicPr>
            <p:cNvPr id="171" name="Google Shape;171;p25"/>
            <p:cNvPicPr preferRelativeResize="0"/>
            <p:nvPr/>
          </p:nvPicPr>
          <p:blipFill>
            <a:blip r:embed="rId10">
              <a:alphaModFix/>
            </a:blip>
            <a:stretch>
              <a:fillRect/>
            </a:stretch>
          </p:blipFill>
          <p:spPr>
            <a:xfrm>
              <a:off x="7923554" y="4601234"/>
              <a:ext cx="422250" cy="424118"/>
            </a:xfrm>
            <a:prstGeom prst="rect">
              <a:avLst/>
            </a:prstGeom>
            <a:noFill/>
            <a:ln>
              <a:noFill/>
            </a:ln>
          </p:spPr>
        </p:pic>
      </p:grpSp>
      <p:sp>
        <p:nvSpPr>
          <p:cNvPr id="172" name="Google Shape;172;p25"/>
          <p:cNvSpPr/>
          <p:nvPr/>
        </p:nvSpPr>
        <p:spPr>
          <a:xfrm rot="-163006">
            <a:off x="9277235" y="-108370"/>
            <a:ext cx="1059359" cy="7223940"/>
          </a:xfrm>
          <a:custGeom>
            <a:avLst/>
            <a:gdLst/>
            <a:ahLst/>
            <a:cxnLst/>
            <a:rect l="l" t="t" r="r" b="b"/>
            <a:pathLst>
              <a:path w="31780" h="216713" extrusionOk="0">
                <a:moveTo>
                  <a:pt x="22318" y="0"/>
                </a:moveTo>
                <a:cubicBezTo>
                  <a:pt x="11825" y="8393"/>
                  <a:pt x="3475" y="25253"/>
                  <a:pt x="8298" y="37795"/>
                </a:cubicBezTo>
                <a:cubicBezTo>
                  <a:pt x="10275" y="42935"/>
                  <a:pt x="17171" y="46805"/>
                  <a:pt x="22623" y="46025"/>
                </a:cubicBezTo>
                <a:cubicBezTo>
                  <a:pt x="26750" y="45435"/>
                  <a:pt x="33827" y="40084"/>
                  <a:pt x="31158" y="36881"/>
                </a:cubicBezTo>
                <a:cubicBezTo>
                  <a:pt x="28553" y="33755"/>
                  <a:pt x="21843" y="34613"/>
                  <a:pt x="18966" y="37490"/>
                </a:cubicBezTo>
                <a:cubicBezTo>
                  <a:pt x="16091" y="40365"/>
                  <a:pt x="15910" y="45322"/>
                  <a:pt x="16222" y="49377"/>
                </a:cubicBezTo>
                <a:cubicBezTo>
                  <a:pt x="16964" y="59020"/>
                  <a:pt x="30397" y="64454"/>
                  <a:pt x="31462" y="74066"/>
                </a:cubicBezTo>
                <a:cubicBezTo>
                  <a:pt x="32778" y="85945"/>
                  <a:pt x="16997" y="94473"/>
                  <a:pt x="15918" y="106375"/>
                </a:cubicBezTo>
                <a:cubicBezTo>
                  <a:pt x="14494" y="122083"/>
                  <a:pt x="30933" y="136577"/>
                  <a:pt x="28110" y="152095"/>
                </a:cubicBezTo>
                <a:cubicBezTo>
                  <a:pt x="27569" y="155067"/>
                  <a:pt x="24394" y="157763"/>
                  <a:pt x="21404" y="158191"/>
                </a:cubicBezTo>
                <a:cubicBezTo>
                  <a:pt x="17385" y="158766"/>
                  <a:pt x="11490" y="155825"/>
                  <a:pt x="11041" y="151790"/>
                </a:cubicBezTo>
                <a:cubicBezTo>
                  <a:pt x="10640" y="148186"/>
                  <a:pt x="10610" y="143686"/>
                  <a:pt x="13174" y="141122"/>
                </a:cubicBezTo>
                <a:cubicBezTo>
                  <a:pt x="17025" y="137271"/>
                  <a:pt x="25744" y="139462"/>
                  <a:pt x="29329" y="143561"/>
                </a:cubicBezTo>
                <a:cubicBezTo>
                  <a:pt x="33475" y="148301"/>
                  <a:pt x="30756" y="158054"/>
                  <a:pt x="25976" y="162153"/>
                </a:cubicBezTo>
                <a:cubicBezTo>
                  <a:pt x="20207" y="167100"/>
                  <a:pt x="10724" y="167352"/>
                  <a:pt x="6164" y="173431"/>
                </a:cubicBezTo>
                <a:cubicBezTo>
                  <a:pt x="40" y="181595"/>
                  <a:pt x="-1018" y="193598"/>
                  <a:pt x="982" y="203606"/>
                </a:cubicBezTo>
                <a:cubicBezTo>
                  <a:pt x="1935" y="208374"/>
                  <a:pt x="5845" y="212100"/>
                  <a:pt x="7383" y="216713"/>
                </a:cubicBezTo>
              </a:path>
            </a:pathLst>
          </a:custGeom>
          <a:noFill/>
          <a:ln w="19050" cap="flat" cmpd="sng">
            <a:solidFill>
              <a:schemeClr val="accent1"/>
            </a:solidFill>
            <a:prstDash val="dot"/>
            <a:round/>
            <a:headEnd type="none" w="med" len="med"/>
            <a:tailEnd type="none" w="med" len="med"/>
          </a:ln>
        </p:spPr>
      </p:sp>
    </p:spTree>
    <p:extLst>
      <p:ext uri="{BB962C8B-B14F-4D97-AF65-F5344CB8AC3E}">
        <p14:creationId xmlns:p14="http://schemas.microsoft.com/office/powerpoint/2010/main" val="769440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73"/>
        <p:cNvGrpSpPr/>
        <p:nvPr/>
      </p:nvGrpSpPr>
      <p:grpSpPr>
        <a:xfrm>
          <a:off x="0" y="0"/>
          <a:ext cx="0" cy="0"/>
          <a:chOff x="0" y="0"/>
          <a:chExt cx="0" cy="0"/>
        </a:xfrm>
      </p:grpSpPr>
      <p:grpSp>
        <p:nvGrpSpPr>
          <p:cNvPr id="174" name="Google Shape;174;p26"/>
          <p:cNvGrpSpPr/>
          <p:nvPr/>
        </p:nvGrpSpPr>
        <p:grpSpPr>
          <a:xfrm>
            <a:off x="-579367" y="3506421"/>
            <a:ext cx="13432600" cy="4456779"/>
            <a:chOff x="-434525" y="2629816"/>
            <a:chExt cx="10074450" cy="3342584"/>
          </a:xfrm>
        </p:grpSpPr>
        <p:pic>
          <p:nvPicPr>
            <p:cNvPr id="175" name="Google Shape;175;p26"/>
            <p:cNvPicPr preferRelativeResize="0"/>
            <p:nvPr/>
          </p:nvPicPr>
          <p:blipFill rotWithShape="1">
            <a:blip r:embed="rId2">
              <a:alphaModFix/>
            </a:blip>
            <a:srcRect l="79" r="79"/>
            <a:stretch/>
          </p:blipFill>
          <p:spPr>
            <a:xfrm>
              <a:off x="6252554" y="3688012"/>
              <a:ext cx="2681370" cy="2252351"/>
            </a:xfrm>
            <a:prstGeom prst="rect">
              <a:avLst/>
            </a:prstGeom>
            <a:noFill/>
            <a:ln>
              <a:noFill/>
            </a:ln>
          </p:spPr>
        </p:pic>
        <p:pic>
          <p:nvPicPr>
            <p:cNvPr id="176" name="Google Shape;176;p26"/>
            <p:cNvPicPr preferRelativeResize="0"/>
            <p:nvPr/>
          </p:nvPicPr>
          <p:blipFill rotWithShape="1">
            <a:blip r:embed="rId3">
              <a:alphaModFix/>
            </a:blip>
            <a:srcRect l="367" r="377"/>
            <a:stretch/>
          </p:blipFill>
          <p:spPr>
            <a:xfrm>
              <a:off x="111488" y="4694506"/>
              <a:ext cx="518198" cy="524368"/>
            </a:xfrm>
            <a:prstGeom prst="rect">
              <a:avLst/>
            </a:prstGeom>
            <a:noFill/>
            <a:ln>
              <a:noFill/>
            </a:ln>
          </p:spPr>
        </p:pic>
        <p:pic>
          <p:nvPicPr>
            <p:cNvPr id="177" name="Google Shape;177;p26"/>
            <p:cNvPicPr preferRelativeResize="0"/>
            <p:nvPr/>
          </p:nvPicPr>
          <p:blipFill rotWithShape="1">
            <a:blip r:embed="rId4">
              <a:alphaModFix/>
            </a:blip>
            <a:srcRect t="59" b="49"/>
            <a:stretch/>
          </p:blipFill>
          <p:spPr>
            <a:xfrm>
              <a:off x="1899200" y="4163694"/>
              <a:ext cx="1169975" cy="1677238"/>
            </a:xfrm>
            <a:prstGeom prst="rect">
              <a:avLst/>
            </a:prstGeom>
            <a:noFill/>
            <a:ln>
              <a:noFill/>
            </a:ln>
          </p:spPr>
        </p:pic>
        <p:pic>
          <p:nvPicPr>
            <p:cNvPr id="178" name="Google Shape;178;p26"/>
            <p:cNvPicPr preferRelativeResize="0"/>
            <p:nvPr/>
          </p:nvPicPr>
          <p:blipFill rotWithShape="1">
            <a:blip r:embed="rId5">
              <a:alphaModFix/>
            </a:blip>
            <a:srcRect l="129" r="129"/>
            <a:stretch/>
          </p:blipFill>
          <p:spPr>
            <a:xfrm>
              <a:off x="1812237" y="4306684"/>
              <a:ext cx="517645" cy="524368"/>
            </a:xfrm>
            <a:prstGeom prst="rect">
              <a:avLst/>
            </a:prstGeom>
            <a:noFill/>
            <a:ln>
              <a:noFill/>
            </a:ln>
          </p:spPr>
        </p:pic>
        <p:pic>
          <p:nvPicPr>
            <p:cNvPr id="179" name="Google Shape;179;p26"/>
            <p:cNvPicPr preferRelativeResize="0"/>
            <p:nvPr/>
          </p:nvPicPr>
          <p:blipFill rotWithShape="1">
            <a:blip r:embed="rId6">
              <a:alphaModFix/>
            </a:blip>
            <a:srcRect t="19" b="19"/>
            <a:stretch/>
          </p:blipFill>
          <p:spPr>
            <a:xfrm>
              <a:off x="6340926" y="4124958"/>
              <a:ext cx="1272387" cy="1378420"/>
            </a:xfrm>
            <a:prstGeom prst="rect">
              <a:avLst/>
            </a:prstGeom>
            <a:noFill/>
            <a:ln>
              <a:noFill/>
            </a:ln>
          </p:spPr>
        </p:pic>
        <p:pic>
          <p:nvPicPr>
            <p:cNvPr id="180" name="Google Shape;180;p26"/>
            <p:cNvPicPr preferRelativeResize="0"/>
            <p:nvPr/>
          </p:nvPicPr>
          <p:blipFill rotWithShape="1">
            <a:blip r:embed="rId7">
              <a:alphaModFix/>
            </a:blip>
            <a:srcRect l="69" r="69"/>
            <a:stretch/>
          </p:blipFill>
          <p:spPr>
            <a:xfrm rot="955502">
              <a:off x="330810" y="4032505"/>
              <a:ext cx="1606348" cy="1753163"/>
            </a:xfrm>
            <a:prstGeom prst="rect">
              <a:avLst/>
            </a:prstGeom>
            <a:noFill/>
            <a:ln>
              <a:noFill/>
            </a:ln>
          </p:spPr>
        </p:pic>
        <p:pic>
          <p:nvPicPr>
            <p:cNvPr id="181" name="Google Shape;181;p26"/>
            <p:cNvPicPr preferRelativeResize="0"/>
            <p:nvPr/>
          </p:nvPicPr>
          <p:blipFill>
            <a:blip r:embed="rId8">
              <a:alphaModFix/>
            </a:blip>
            <a:stretch>
              <a:fillRect/>
            </a:stretch>
          </p:blipFill>
          <p:spPr>
            <a:xfrm rot="-1625989">
              <a:off x="7690167" y="4316631"/>
              <a:ext cx="611368" cy="598261"/>
            </a:xfrm>
            <a:prstGeom prst="rect">
              <a:avLst/>
            </a:prstGeom>
            <a:noFill/>
            <a:ln>
              <a:noFill/>
            </a:ln>
          </p:spPr>
        </p:pic>
        <p:sp>
          <p:nvSpPr>
            <p:cNvPr id="182" name="Google Shape;182;p26"/>
            <p:cNvSpPr/>
            <p:nvPr/>
          </p:nvSpPr>
          <p:spPr>
            <a:xfrm>
              <a:off x="-434525" y="2629816"/>
              <a:ext cx="10074450" cy="3009775"/>
            </a:xfrm>
            <a:custGeom>
              <a:avLst/>
              <a:gdLst/>
              <a:ahLst/>
              <a:cxnLst/>
              <a:rect l="l" t="t" r="r" b="b"/>
              <a:pathLst>
                <a:path w="402978" h="120391" extrusionOk="0">
                  <a:moveTo>
                    <a:pt x="0" y="58794"/>
                  </a:moveTo>
                  <a:cubicBezTo>
                    <a:pt x="2961" y="44002"/>
                    <a:pt x="26908" y="40538"/>
                    <a:pt x="41941" y="41791"/>
                  </a:cubicBezTo>
                  <a:cubicBezTo>
                    <a:pt x="54606" y="42847"/>
                    <a:pt x="69748" y="46014"/>
                    <a:pt x="79915" y="38390"/>
                  </a:cubicBezTo>
                  <a:cubicBezTo>
                    <a:pt x="82822" y="36210"/>
                    <a:pt x="85896" y="32281"/>
                    <a:pt x="85016" y="28755"/>
                  </a:cubicBezTo>
                  <a:cubicBezTo>
                    <a:pt x="84047" y="24871"/>
                    <a:pt x="77564" y="23817"/>
                    <a:pt x="73681" y="24788"/>
                  </a:cubicBezTo>
                  <a:cubicBezTo>
                    <a:pt x="66025" y="26703"/>
                    <a:pt x="65619" y="40967"/>
                    <a:pt x="69147" y="48026"/>
                  </a:cubicBezTo>
                  <a:cubicBezTo>
                    <a:pt x="71712" y="53157"/>
                    <a:pt x="80452" y="55692"/>
                    <a:pt x="85583" y="53127"/>
                  </a:cubicBezTo>
                  <a:cubicBezTo>
                    <a:pt x="92104" y="49868"/>
                    <a:pt x="97371" y="44098"/>
                    <a:pt x="104287" y="41791"/>
                  </a:cubicBezTo>
                  <a:cubicBezTo>
                    <a:pt x="108562" y="40365"/>
                    <a:pt x="111873" y="46658"/>
                    <a:pt x="115622" y="49159"/>
                  </a:cubicBezTo>
                  <a:cubicBezTo>
                    <a:pt x="119321" y="51627"/>
                    <a:pt x="124439" y="50586"/>
                    <a:pt x="128658" y="51993"/>
                  </a:cubicBezTo>
                  <a:cubicBezTo>
                    <a:pt x="139343" y="55556"/>
                    <a:pt x="133730" y="75202"/>
                    <a:pt x="141694" y="83166"/>
                  </a:cubicBezTo>
                  <a:cubicBezTo>
                    <a:pt x="151373" y="92845"/>
                    <a:pt x="168847" y="89742"/>
                    <a:pt x="180235" y="97335"/>
                  </a:cubicBezTo>
                  <a:cubicBezTo>
                    <a:pt x="184739" y="100338"/>
                    <a:pt x="189484" y="106253"/>
                    <a:pt x="188170" y="111505"/>
                  </a:cubicBezTo>
                  <a:cubicBezTo>
                    <a:pt x="186987" y="116235"/>
                    <a:pt x="180893" y="121546"/>
                    <a:pt x="176267" y="120006"/>
                  </a:cubicBezTo>
                  <a:cubicBezTo>
                    <a:pt x="170699" y="118152"/>
                    <a:pt x="173251" y="106586"/>
                    <a:pt x="177401" y="102436"/>
                  </a:cubicBezTo>
                  <a:cubicBezTo>
                    <a:pt x="181921" y="97916"/>
                    <a:pt x="189209" y="97105"/>
                    <a:pt x="195538" y="96202"/>
                  </a:cubicBezTo>
                  <a:cubicBezTo>
                    <a:pt x="206411" y="94651"/>
                    <a:pt x="214240" y="108783"/>
                    <a:pt x="225010" y="110938"/>
                  </a:cubicBezTo>
                  <a:cubicBezTo>
                    <a:pt x="233475" y="112632"/>
                    <a:pt x="243634" y="107641"/>
                    <a:pt x="248815" y="100736"/>
                  </a:cubicBezTo>
                  <a:cubicBezTo>
                    <a:pt x="254802" y="92757"/>
                    <a:pt x="255297" y="81510"/>
                    <a:pt x="261284" y="73531"/>
                  </a:cubicBezTo>
                  <a:cubicBezTo>
                    <a:pt x="268988" y="63264"/>
                    <a:pt x="277281" y="50986"/>
                    <a:pt x="289623" y="47459"/>
                  </a:cubicBezTo>
                  <a:cubicBezTo>
                    <a:pt x="304247" y="43280"/>
                    <a:pt x="324210" y="41805"/>
                    <a:pt x="334965" y="52560"/>
                  </a:cubicBezTo>
                  <a:cubicBezTo>
                    <a:pt x="336404" y="53999"/>
                    <a:pt x="338361" y="56535"/>
                    <a:pt x="337232" y="58228"/>
                  </a:cubicBezTo>
                  <a:cubicBezTo>
                    <a:pt x="335765" y="60429"/>
                    <a:pt x="331565" y="59589"/>
                    <a:pt x="329297" y="58228"/>
                  </a:cubicBezTo>
                  <a:cubicBezTo>
                    <a:pt x="324102" y="55112"/>
                    <a:pt x="325586" y="43727"/>
                    <a:pt x="330431" y="40091"/>
                  </a:cubicBezTo>
                  <a:cubicBezTo>
                    <a:pt x="336464" y="35564"/>
                    <a:pt x="345367" y="36114"/>
                    <a:pt x="351401" y="31589"/>
                  </a:cubicBezTo>
                  <a:cubicBezTo>
                    <a:pt x="359748" y="25329"/>
                    <a:pt x="359690" y="11469"/>
                    <a:pt x="367838" y="4951"/>
                  </a:cubicBezTo>
                  <a:cubicBezTo>
                    <a:pt x="377004" y="-2381"/>
                    <a:pt x="394678" y="-1082"/>
                    <a:pt x="402978" y="7218"/>
                  </a:cubicBezTo>
                </a:path>
              </a:pathLst>
            </a:custGeom>
            <a:noFill/>
            <a:ln w="19050" cap="flat" cmpd="sng">
              <a:solidFill>
                <a:schemeClr val="accent1"/>
              </a:solidFill>
              <a:prstDash val="dot"/>
              <a:round/>
              <a:headEnd type="none" w="med" len="med"/>
              <a:tailEnd type="none" w="med" len="med"/>
            </a:ln>
          </p:spPr>
        </p:sp>
      </p:grpSp>
    </p:spTree>
    <p:extLst>
      <p:ext uri="{BB962C8B-B14F-4D97-AF65-F5344CB8AC3E}">
        <p14:creationId xmlns:p14="http://schemas.microsoft.com/office/powerpoint/2010/main" val="3495255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83"/>
        <p:cNvGrpSpPr/>
        <p:nvPr/>
      </p:nvGrpSpPr>
      <p:grpSpPr>
        <a:xfrm>
          <a:off x="0" y="0"/>
          <a:ext cx="0" cy="0"/>
          <a:chOff x="0" y="0"/>
          <a:chExt cx="0" cy="0"/>
        </a:xfrm>
      </p:grpSpPr>
    </p:spTree>
    <p:extLst>
      <p:ext uri="{BB962C8B-B14F-4D97-AF65-F5344CB8AC3E}">
        <p14:creationId xmlns:p14="http://schemas.microsoft.com/office/powerpoint/2010/main" val="1108837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5800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1.jp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heme" Target="../theme/theme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5"/>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28B6529B-135B-C9C8-3989-2A6F10AE0547}"/>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726582" y="211409"/>
            <a:ext cx="1427821" cy="1427821"/>
          </a:xfrm>
          <a:prstGeom prst="rect">
            <a:avLst/>
          </a:prstGeom>
        </p:spPr>
      </p:pic>
      <p:pic>
        <p:nvPicPr>
          <p:cNvPr id="4" name="Picture 3" descr="A white circle with leaves and blue text&#10;&#10;Description automatically generated">
            <a:extLst>
              <a:ext uri="{FF2B5EF4-FFF2-40B4-BE49-F238E27FC236}">
                <a16:creationId xmlns:a16="http://schemas.microsoft.com/office/drawing/2014/main" id="{55A82983-55C5-B668-E3E8-D40D83197F27}"/>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4567892" y="-4169205"/>
            <a:ext cx="1427821" cy="1427821"/>
          </a:xfrm>
          <a:prstGeom prst="rect">
            <a:avLst/>
          </a:prstGeom>
        </p:spPr>
      </p:pic>
    </p:spTree>
    <p:extLst>
      <p:ext uri="{BB962C8B-B14F-4D97-AF65-F5344CB8AC3E}">
        <p14:creationId xmlns:p14="http://schemas.microsoft.com/office/powerpoint/2010/main" val="3399638778"/>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329416854"/>
      </p:ext>
    </p:extLst>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960577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24.png"/><Relationship Id="rId5" Type="http://schemas.openxmlformats.org/officeDocument/2006/relationships/image" Target="../media/image21.png"/><Relationship Id="rId10" Type="http://schemas.microsoft.com/office/2007/relationships/hdphoto" Target="../media/hdphoto3.wdp"/><Relationship Id="rId4" Type="http://schemas.openxmlformats.org/officeDocument/2006/relationships/image" Target="../media/image20.png"/><Relationship Id="rId9" Type="http://schemas.openxmlformats.org/officeDocument/2006/relationships/image" Target="../media/image23.png"/></Relationships>
</file>

<file path=ppt/slides/_rels/slide10.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60.png"/><Relationship Id="rId7"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microsoft.com/office/2007/relationships/hdphoto" Target="../media/hdphoto6.wdp"/><Relationship Id="rId5" Type="http://schemas.openxmlformats.org/officeDocument/2006/relationships/image" Target="../media/image30.png"/><Relationship Id="rId4" Type="http://schemas.microsoft.com/office/2007/relationships/hdphoto" Target="../media/hdphoto15.wdp"/></Relationships>
</file>

<file path=ppt/slides/_rels/slide11.xml.rels><?xml version="1.0" encoding="UTF-8" standalone="yes"?>
<Relationships xmlns="http://schemas.openxmlformats.org/package/2006/relationships"><Relationship Id="rId8" Type="http://schemas.openxmlformats.org/officeDocument/2006/relationships/image" Target="../media/image57.png"/><Relationship Id="rId13" Type="http://schemas.microsoft.com/office/2007/relationships/hdphoto" Target="../media/hdphoto3.wdp"/><Relationship Id="rId3" Type="http://schemas.openxmlformats.org/officeDocument/2006/relationships/image" Target="../media/image54.jpeg"/><Relationship Id="rId7" Type="http://schemas.microsoft.com/office/2007/relationships/hdphoto" Target="../media/hdphoto9.wdp"/><Relationship Id="rId12"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56.png"/><Relationship Id="rId11" Type="http://schemas.microsoft.com/office/2007/relationships/hdphoto" Target="../media/hdphoto14.wdp"/><Relationship Id="rId5" Type="http://schemas.microsoft.com/office/2007/relationships/hdphoto" Target="../media/hdphoto12.wdp"/><Relationship Id="rId15" Type="http://schemas.microsoft.com/office/2007/relationships/hdphoto" Target="../media/hdphoto19.wdp"/><Relationship Id="rId10" Type="http://schemas.openxmlformats.org/officeDocument/2006/relationships/image" Target="../media/image58.png"/><Relationship Id="rId4" Type="http://schemas.openxmlformats.org/officeDocument/2006/relationships/image" Target="../media/image55.png"/><Relationship Id="rId9" Type="http://schemas.microsoft.com/office/2007/relationships/hdphoto" Target="../media/hdphoto13.wdp"/><Relationship Id="rId14" Type="http://schemas.openxmlformats.org/officeDocument/2006/relationships/image" Target="../media/image70.png"/></Relationships>
</file>

<file path=ppt/slides/_rels/slide12.xml.rels><?xml version="1.0" encoding="UTF-8" standalone="yes"?>
<Relationships xmlns="http://schemas.openxmlformats.org/package/2006/relationships"><Relationship Id="rId8" Type="http://schemas.microsoft.com/office/2007/relationships/hdphoto" Target="../media/hdphoto17.wdp"/><Relationship Id="rId13" Type="http://schemas.openxmlformats.org/officeDocument/2006/relationships/image" Target="../media/image73.png"/><Relationship Id="rId18" Type="http://schemas.microsoft.com/office/2007/relationships/hdphoto" Target="../media/hdphoto14.wdp"/><Relationship Id="rId3" Type="http://schemas.openxmlformats.org/officeDocument/2006/relationships/image" Target="../media/image55.png"/><Relationship Id="rId7" Type="http://schemas.openxmlformats.org/officeDocument/2006/relationships/image" Target="../media/image71.png"/><Relationship Id="rId12" Type="http://schemas.microsoft.com/office/2007/relationships/hdphoto" Target="../media/hdphoto20.wdp"/><Relationship Id="rId17" Type="http://schemas.openxmlformats.org/officeDocument/2006/relationships/image" Target="../media/image58.png"/><Relationship Id="rId2" Type="http://schemas.openxmlformats.org/officeDocument/2006/relationships/notesSlide" Target="../notesSlides/notesSlide12.xml"/><Relationship Id="rId16" Type="http://schemas.microsoft.com/office/2007/relationships/hdphoto" Target="../media/hdphoto21.wdp"/><Relationship Id="rId1" Type="http://schemas.openxmlformats.org/officeDocument/2006/relationships/slideLayout" Target="../slideLayouts/slideLayout5.xml"/><Relationship Id="rId6" Type="http://schemas.openxmlformats.org/officeDocument/2006/relationships/image" Target="../media/image33.png"/><Relationship Id="rId11" Type="http://schemas.openxmlformats.org/officeDocument/2006/relationships/image" Target="../media/image72.png"/><Relationship Id="rId5" Type="http://schemas.openxmlformats.org/officeDocument/2006/relationships/image" Target="../media/image32.jpeg"/><Relationship Id="rId15" Type="http://schemas.openxmlformats.org/officeDocument/2006/relationships/image" Target="../media/image75.png"/><Relationship Id="rId10" Type="http://schemas.openxmlformats.org/officeDocument/2006/relationships/image" Target="../media/image66.png"/><Relationship Id="rId4" Type="http://schemas.microsoft.com/office/2007/relationships/hdphoto" Target="../media/hdphoto12.wdp"/><Relationship Id="rId9" Type="http://schemas.openxmlformats.org/officeDocument/2006/relationships/image" Target="../media/image65.png"/><Relationship Id="rId14" Type="http://schemas.openxmlformats.org/officeDocument/2006/relationships/image" Target="../media/image74.png"/></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microsoft.com/office/2007/relationships/hdphoto" Target="../media/hdphoto12.wdp"/></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microsoft.com/office/2007/relationships/hdphoto" Target="../media/hdphoto12.wdp"/></Relationships>
</file>

<file path=ppt/slides/_rels/slide15.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60.png"/><Relationship Id="rId7"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microsoft.com/office/2007/relationships/hdphoto" Target="../media/hdphoto6.wdp"/><Relationship Id="rId5" Type="http://schemas.openxmlformats.org/officeDocument/2006/relationships/image" Target="../media/image30.png"/><Relationship Id="rId4" Type="http://schemas.microsoft.com/office/2007/relationships/hdphoto" Target="../media/hdphoto15.wdp"/></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7" Type="http://schemas.microsoft.com/office/2007/relationships/hdphoto" Target="../media/hdphoto5.wdp"/><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8.png"/><Relationship Id="rId5" Type="http://schemas.microsoft.com/office/2007/relationships/hdphoto" Target="../media/hdphoto4.wdp"/><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13" Type="http://schemas.microsoft.com/office/2007/relationships/hdphoto" Target="../media/hdphoto9.wdp"/><Relationship Id="rId18" Type="http://schemas.microsoft.com/office/2007/relationships/hdphoto" Target="../media/hdphoto10.wdp"/><Relationship Id="rId26" Type="http://schemas.openxmlformats.org/officeDocument/2006/relationships/image" Target="../media/image46.png"/><Relationship Id="rId21" Type="http://schemas.openxmlformats.org/officeDocument/2006/relationships/image" Target="../media/image41.png"/><Relationship Id="rId34" Type="http://schemas.microsoft.com/office/2007/relationships/hdphoto" Target="../media/hdphoto1.wdp"/><Relationship Id="rId7" Type="http://schemas.microsoft.com/office/2007/relationships/hdphoto" Target="../media/hdphoto7.wdp"/><Relationship Id="rId12" Type="http://schemas.openxmlformats.org/officeDocument/2006/relationships/image" Target="../media/image35.png"/><Relationship Id="rId17" Type="http://schemas.openxmlformats.org/officeDocument/2006/relationships/image" Target="../media/image39.png"/><Relationship Id="rId25" Type="http://schemas.openxmlformats.org/officeDocument/2006/relationships/image" Target="../media/image45.png"/><Relationship Id="rId33" Type="http://schemas.openxmlformats.org/officeDocument/2006/relationships/image" Target="../media/image21.png"/><Relationship Id="rId38" Type="http://schemas.microsoft.com/office/2007/relationships/hdphoto" Target="../media/hdphoto3.wdp"/><Relationship Id="rId2" Type="http://schemas.openxmlformats.org/officeDocument/2006/relationships/notesSlide" Target="../notesSlides/notesSlide4.xml"/><Relationship Id="rId16" Type="http://schemas.openxmlformats.org/officeDocument/2006/relationships/image" Target="../media/image38.png"/><Relationship Id="rId20" Type="http://schemas.microsoft.com/office/2007/relationships/hdphoto" Target="../media/hdphoto11.wdp"/><Relationship Id="rId29"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1.png"/><Relationship Id="rId11" Type="http://schemas.microsoft.com/office/2007/relationships/hdphoto" Target="../media/hdphoto8.wdp"/><Relationship Id="rId24" Type="http://schemas.openxmlformats.org/officeDocument/2006/relationships/image" Target="../media/image44.png"/><Relationship Id="rId32" Type="http://schemas.openxmlformats.org/officeDocument/2006/relationships/image" Target="../media/image52.gif"/><Relationship Id="rId37" Type="http://schemas.openxmlformats.org/officeDocument/2006/relationships/image" Target="../media/image23.png"/><Relationship Id="rId5" Type="http://schemas.microsoft.com/office/2007/relationships/hdphoto" Target="../media/hdphoto6.wdp"/><Relationship Id="rId15" Type="http://schemas.openxmlformats.org/officeDocument/2006/relationships/image" Target="../media/image37.png"/><Relationship Id="rId23" Type="http://schemas.openxmlformats.org/officeDocument/2006/relationships/image" Target="../media/image43.png"/><Relationship Id="rId28" Type="http://schemas.openxmlformats.org/officeDocument/2006/relationships/image" Target="../media/image48.png"/><Relationship Id="rId36" Type="http://schemas.microsoft.com/office/2007/relationships/hdphoto" Target="../media/hdphoto2.wdp"/><Relationship Id="rId10" Type="http://schemas.openxmlformats.org/officeDocument/2006/relationships/image" Target="../media/image34.png"/><Relationship Id="rId19" Type="http://schemas.openxmlformats.org/officeDocument/2006/relationships/image" Target="../media/image40.png"/><Relationship Id="rId31" Type="http://schemas.openxmlformats.org/officeDocument/2006/relationships/image" Target="../media/image51.png"/><Relationship Id="rId4" Type="http://schemas.openxmlformats.org/officeDocument/2006/relationships/image" Target="../media/image30.png"/><Relationship Id="rId9" Type="http://schemas.openxmlformats.org/officeDocument/2006/relationships/image" Target="../media/image33.png"/><Relationship Id="rId14" Type="http://schemas.openxmlformats.org/officeDocument/2006/relationships/image" Target="../media/image36.png"/><Relationship Id="rId22" Type="http://schemas.openxmlformats.org/officeDocument/2006/relationships/image" Target="../media/image42.png"/><Relationship Id="rId27" Type="http://schemas.openxmlformats.org/officeDocument/2006/relationships/image" Target="../media/image47.png"/><Relationship Id="rId30" Type="http://schemas.openxmlformats.org/officeDocument/2006/relationships/image" Target="../media/image50.png"/><Relationship Id="rId35" Type="http://schemas.openxmlformats.org/officeDocument/2006/relationships/image" Target="../media/image22.png"/><Relationship Id="rId8" Type="http://schemas.openxmlformats.org/officeDocument/2006/relationships/image" Target="../media/image32.jpeg"/><Relationship Id="rId3" Type="http://schemas.openxmlformats.org/officeDocument/2006/relationships/image" Target="../media/image29.jpg"/></Relationships>
</file>

<file path=ppt/slides/_rels/slide5.xml.rels><?xml version="1.0" encoding="UTF-8" standalone="yes"?>
<Relationships xmlns="http://schemas.openxmlformats.org/package/2006/relationships"><Relationship Id="rId8" Type="http://schemas.microsoft.com/office/2007/relationships/hdphoto" Target="../media/hdphoto9.wdp"/><Relationship Id="rId13" Type="http://schemas.openxmlformats.org/officeDocument/2006/relationships/image" Target="../media/image59.png"/><Relationship Id="rId3" Type="http://schemas.openxmlformats.org/officeDocument/2006/relationships/image" Target="../media/image53.jpg"/><Relationship Id="rId7" Type="http://schemas.openxmlformats.org/officeDocument/2006/relationships/image" Target="../media/image56.png"/><Relationship Id="rId12" Type="http://schemas.microsoft.com/office/2007/relationships/hdphoto" Target="../media/hdphoto14.wdp"/><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microsoft.com/office/2007/relationships/hdphoto" Target="../media/hdphoto12.wdp"/><Relationship Id="rId11" Type="http://schemas.openxmlformats.org/officeDocument/2006/relationships/image" Target="../media/image58.png"/><Relationship Id="rId5" Type="http://schemas.openxmlformats.org/officeDocument/2006/relationships/image" Target="../media/image55.png"/><Relationship Id="rId10" Type="http://schemas.microsoft.com/office/2007/relationships/hdphoto" Target="../media/hdphoto13.wdp"/><Relationship Id="rId4" Type="http://schemas.openxmlformats.org/officeDocument/2006/relationships/image" Target="../media/image54.jpeg"/><Relationship Id="rId9" Type="http://schemas.openxmlformats.org/officeDocument/2006/relationships/image" Target="../media/image57.png"/><Relationship Id="rId1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microsoft.com/office/2007/relationships/hdphoto" Target="../media/hdphoto6.wdp"/><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30.png"/><Relationship Id="rId5" Type="http://schemas.microsoft.com/office/2007/relationships/hdphoto" Target="../media/hdphoto15.wdp"/><Relationship Id="rId4" Type="http://schemas.openxmlformats.org/officeDocument/2006/relationships/image" Target="../media/image60.png"/></Relationships>
</file>

<file path=ppt/slides/_rels/slide7.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1.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microsoft.com/office/2007/relationships/hdphoto" Target="../media/hdphoto6.wdp"/><Relationship Id="rId5" Type="http://schemas.openxmlformats.org/officeDocument/2006/relationships/image" Target="../media/image30.png"/><Relationship Id="rId4" Type="http://schemas.microsoft.com/office/2007/relationships/hdphoto" Target="../media/hdphoto15.wdp"/></Relationships>
</file>

<file path=ppt/slides/_rels/slide8.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2.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microsoft.com/office/2007/relationships/hdphoto" Target="../media/hdphoto6.wdp"/><Relationship Id="rId5" Type="http://schemas.openxmlformats.org/officeDocument/2006/relationships/image" Target="../media/image30.png"/><Relationship Id="rId4" Type="http://schemas.microsoft.com/office/2007/relationships/hdphoto" Target="../media/hdphoto15.wdp"/></Relationships>
</file>

<file path=ppt/slides/_rels/slide9.xml.rels><?xml version="1.0" encoding="UTF-8" standalone="yes"?>
<Relationships xmlns="http://schemas.openxmlformats.org/package/2006/relationships"><Relationship Id="rId8" Type="http://schemas.microsoft.com/office/2007/relationships/hdphoto" Target="../media/hdphoto16.wdp"/><Relationship Id="rId13" Type="http://schemas.openxmlformats.org/officeDocument/2006/relationships/image" Target="../media/image65.png"/><Relationship Id="rId18" Type="http://schemas.openxmlformats.org/officeDocument/2006/relationships/image" Target="../media/image69.png"/><Relationship Id="rId3" Type="http://schemas.openxmlformats.org/officeDocument/2006/relationships/image" Target="../media/image55.png"/><Relationship Id="rId7" Type="http://schemas.openxmlformats.org/officeDocument/2006/relationships/image" Target="../media/image63.png"/><Relationship Id="rId12" Type="http://schemas.microsoft.com/office/2007/relationships/hdphoto" Target="../media/hdphoto17.wdp"/><Relationship Id="rId17" Type="http://schemas.openxmlformats.org/officeDocument/2006/relationships/image" Target="../media/image68.png"/><Relationship Id="rId2" Type="http://schemas.openxmlformats.org/officeDocument/2006/relationships/notesSlide" Target="../notesSlides/notesSlide9.xml"/><Relationship Id="rId16" Type="http://schemas.microsoft.com/office/2007/relationships/hdphoto" Target="../media/hdphoto18.wdp"/><Relationship Id="rId20" Type="http://schemas.microsoft.com/office/2007/relationships/hdphoto" Target="../media/hdphoto19.wdp"/><Relationship Id="rId1" Type="http://schemas.openxmlformats.org/officeDocument/2006/relationships/slideLayout" Target="../slideLayouts/slideLayout5.xml"/><Relationship Id="rId6" Type="http://schemas.microsoft.com/office/2007/relationships/hdphoto" Target="../media/hdphoto9.wdp"/><Relationship Id="rId11" Type="http://schemas.openxmlformats.org/officeDocument/2006/relationships/image" Target="../media/image64.png"/><Relationship Id="rId5" Type="http://schemas.openxmlformats.org/officeDocument/2006/relationships/image" Target="../media/image56.png"/><Relationship Id="rId15" Type="http://schemas.openxmlformats.org/officeDocument/2006/relationships/image" Target="../media/image67.png"/><Relationship Id="rId10" Type="http://schemas.openxmlformats.org/officeDocument/2006/relationships/image" Target="../media/image33.png"/><Relationship Id="rId19" Type="http://schemas.openxmlformats.org/officeDocument/2006/relationships/image" Target="../media/image70.png"/><Relationship Id="rId4" Type="http://schemas.microsoft.com/office/2007/relationships/hdphoto" Target="../media/hdphoto12.wdp"/><Relationship Id="rId9" Type="http://schemas.openxmlformats.org/officeDocument/2006/relationships/image" Target="../media/image32.jpeg"/><Relationship Id="rId14" Type="http://schemas.openxmlformats.org/officeDocument/2006/relationships/image" Target="../media/image6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 name="TextBox 1">
            <a:extLst>
              <a:ext uri="{FF2B5EF4-FFF2-40B4-BE49-F238E27FC236}">
                <a16:creationId xmlns:a16="http://schemas.microsoft.com/office/drawing/2014/main" id="{BF51C00B-0466-9FC2-8D6C-140B56571A32}"/>
              </a:ext>
            </a:extLst>
          </p:cNvPr>
          <p:cNvSpPr txBox="1"/>
          <p:nvPr/>
        </p:nvSpPr>
        <p:spPr>
          <a:xfrm>
            <a:off x="2153265" y="333423"/>
            <a:ext cx="8444227" cy="707886"/>
          </a:xfrm>
          <a:custGeom>
            <a:avLst/>
            <a:gdLst>
              <a:gd name="connsiteX0" fmla="*/ 0 w 8444227"/>
              <a:gd name="connsiteY0" fmla="*/ 0 h 707886"/>
              <a:gd name="connsiteX1" fmla="*/ 844422 w 8444227"/>
              <a:gd name="connsiteY1" fmla="*/ 0 h 707886"/>
              <a:gd name="connsiteX2" fmla="*/ 1857729 w 8444227"/>
              <a:gd name="connsiteY2" fmla="*/ 0 h 707886"/>
              <a:gd name="connsiteX3" fmla="*/ 2702152 w 8444227"/>
              <a:gd name="connsiteY3" fmla="*/ 0 h 707886"/>
              <a:gd name="connsiteX4" fmla="*/ 3462133 w 8444227"/>
              <a:gd name="connsiteY4" fmla="*/ 0 h 707886"/>
              <a:gd name="connsiteX5" fmla="*/ 4306556 w 8444227"/>
              <a:gd name="connsiteY5" fmla="*/ 0 h 707886"/>
              <a:gd name="connsiteX6" fmla="*/ 4897651 w 8444227"/>
              <a:gd name="connsiteY6" fmla="*/ 0 h 707886"/>
              <a:gd name="connsiteX7" fmla="*/ 5657632 w 8444227"/>
              <a:gd name="connsiteY7" fmla="*/ 0 h 707886"/>
              <a:gd name="connsiteX8" fmla="*/ 6333170 w 8444227"/>
              <a:gd name="connsiteY8" fmla="*/ 0 h 707886"/>
              <a:gd name="connsiteX9" fmla="*/ 7346478 w 8444227"/>
              <a:gd name="connsiteY9" fmla="*/ 0 h 707886"/>
              <a:gd name="connsiteX10" fmla="*/ 8444227 w 8444227"/>
              <a:gd name="connsiteY10" fmla="*/ 0 h 707886"/>
              <a:gd name="connsiteX11" fmla="*/ 8444227 w 8444227"/>
              <a:gd name="connsiteY11" fmla="*/ 707886 h 707886"/>
              <a:gd name="connsiteX12" fmla="*/ 7430919 w 8444227"/>
              <a:gd name="connsiteY12" fmla="*/ 707886 h 707886"/>
              <a:gd name="connsiteX13" fmla="*/ 6586497 w 8444227"/>
              <a:gd name="connsiteY13" fmla="*/ 707886 h 707886"/>
              <a:gd name="connsiteX14" fmla="*/ 5657632 w 8444227"/>
              <a:gd name="connsiteY14" fmla="*/ 707886 h 707886"/>
              <a:gd name="connsiteX15" fmla="*/ 4813208 w 8444227"/>
              <a:gd name="connsiteY15" fmla="*/ 707886 h 707886"/>
              <a:gd name="connsiteX16" fmla="*/ 3968787 w 8444227"/>
              <a:gd name="connsiteY16" fmla="*/ 707886 h 707886"/>
              <a:gd name="connsiteX17" fmla="*/ 3039921 w 8444227"/>
              <a:gd name="connsiteY17" fmla="*/ 707886 h 707886"/>
              <a:gd name="connsiteX18" fmla="*/ 2448826 w 8444227"/>
              <a:gd name="connsiteY18" fmla="*/ 707886 h 707886"/>
              <a:gd name="connsiteX19" fmla="*/ 1604403 w 8444227"/>
              <a:gd name="connsiteY19" fmla="*/ 707886 h 707886"/>
              <a:gd name="connsiteX20" fmla="*/ 1013307 w 8444227"/>
              <a:gd name="connsiteY20" fmla="*/ 707886 h 707886"/>
              <a:gd name="connsiteX21" fmla="*/ 0 w 8444227"/>
              <a:gd name="connsiteY21" fmla="*/ 707886 h 707886"/>
              <a:gd name="connsiteX22" fmla="*/ 0 w 8444227"/>
              <a:gd name="connsiteY22"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444227" h="707886" extrusionOk="0">
                <a:moveTo>
                  <a:pt x="0" y="0"/>
                </a:moveTo>
                <a:cubicBezTo>
                  <a:pt x="479844" y="-13398"/>
                  <a:pt x="677877" y="20930"/>
                  <a:pt x="844422" y="0"/>
                </a:cubicBezTo>
                <a:cubicBezTo>
                  <a:pt x="1049510" y="22671"/>
                  <a:pt x="1564149" y="73778"/>
                  <a:pt x="1857729" y="0"/>
                </a:cubicBezTo>
                <a:cubicBezTo>
                  <a:pt x="2069580" y="9596"/>
                  <a:pt x="2500211" y="-40964"/>
                  <a:pt x="2702152" y="0"/>
                </a:cubicBezTo>
                <a:cubicBezTo>
                  <a:pt x="2963162" y="-4331"/>
                  <a:pt x="3118527" y="-1023"/>
                  <a:pt x="3462133" y="0"/>
                </a:cubicBezTo>
                <a:cubicBezTo>
                  <a:pt x="3838119" y="-37070"/>
                  <a:pt x="3956737" y="-87941"/>
                  <a:pt x="4306556" y="0"/>
                </a:cubicBezTo>
                <a:cubicBezTo>
                  <a:pt x="4639308" y="48897"/>
                  <a:pt x="4611346" y="8170"/>
                  <a:pt x="4897651" y="0"/>
                </a:cubicBezTo>
                <a:cubicBezTo>
                  <a:pt x="5235349" y="-21888"/>
                  <a:pt x="5494455" y="59162"/>
                  <a:pt x="5657632" y="0"/>
                </a:cubicBezTo>
                <a:cubicBezTo>
                  <a:pt x="5882007" y="-42430"/>
                  <a:pt x="6137771" y="71951"/>
                  <a:pt x="6333170" y="0"/>
                </a:cubicBezTo>
                <a:cubicBezTo>
                  <a:pt x="6515526" y="72544"/>
                  <a:pt x="6975933" y="-94176"/>
                  <a:pt x="7346478" y="0"/>
                </a:cubicBezTo>
                <a:cubicBezTo>
                  <a:pt x="7661368" y="57157"/>
                  <a:pt x="8162883" y="-127274"/>
                  <a:pt x="8444227" y="0"/>
                </a:cubicBezTo>
                <a:cubicBezTo>
                  <a:pt x="8533278" y="155340"/>
                  <a:pt x="8509030" y="424838"/>
                  <a:pt x="8444227" y="707886"/>
                </a:cubicBezTo>
                <a:cubicBezTo>
                  <a:pt x="8038731" y="689301"/>
                  <a:pt x="7892381" y="743691"/>
                  <a:pt x="7430919" y="707886"/>
                </a:cubicBezTo>
                <a:cubicBezTo>
                  <a:pt x="6953646" y="686761"/>
                  <a:pt x="6957266" y="657194"/>
                  <a:pt x="6586497" y="707886"/>
                </a:cubicBezTo>
                <a:cubicBezTo>
                  <a:pt x="6225594" y="799345"/>
                  <a:pt x="5973096" y="789550"/>
                  <a:pt x="5657632" y="707886"/>
                </a:cubicBezTo>
                <a:cubicBezTo>
                  <a:pt x="5483976" y="639534"/>
                  <a:pt x="5082436" y="760260"/>
                  <a:pt x="4813208" y="707886"/>
                </a:cubicBezTo>
                <a:cubicBezTo>
                  <a:pt x="4538890" y="674336"/>
                  <a:pt x="4171422" y="668885"/>
                  <a:pt x="3968787" y="707886"/>
                </a:cubicBezTo>
                <a:cubicBezTo>
                  <a:pt x="3823147" y="707675"/>
                  <a:pt x="3476843" y="753866"/>
                  <a:pt x="3039921" y="707886"/>
                </a:cubicBezTo>
                <a:cubicBezTo>
                  <a:pt x="2640723" y="643709"/>
                  <a:pt x="2784643" y="736627"/>
                  <a:pt x="2448826" y="707886"/>
                </a:cubicBezTo>
                <a:cubicBezTo>
                  <a:pt x="2172719" y="671569"/>
                  <a:pt x="1930871" y="707532"/>
                  <a:pt x="1604403" y="707886"/>
                </a:cubicBezTo>
                <a:cubicBezTo>
                  <a:pt x="1246789" y="722554"/>
                  <a:pt x="1255552" y="727348"/>
                  <a:pt x="1013307" y="707886"/>
                </a:cubicBezTo>
                <a:cubicBezTo>
                  <a:pt x="719254" y="777272"/>
                  <a:pt x="403768" y="648249"/>
                  <a:pt x="0" y="707886"/>
                </a:cubicBezTo>
                <a:cubicBezTo>
                  <a:pt x="-11925" y="354265"/>
                  <a:pt x="-28963" y="273861"/>
                  <a:pt x="0" y="0"/>
                </a:cubicBezTo>
                <a:close/>
              </a:path>
            </a:pathLst>
          </a:custGeom>
          <a:noFill/>
          <a:ln w="28575">
            <a:noFill/>
            <a:extLst>
              <a:ext uri="{C807C97D-BFC1-408E-A445-0C87EB9F89A2}">
                <ask:lineSketchStyleProps xmlns:ask="http://schemas.microsoft.com/office/drawing/2018/sketchyshapes" sd="2507589358">
                  <a:custGeom>
                    <a:avLst/>
                    <a:gdLst>
                      <a:gd name="connsiteX0" fmla="*/ 0 w 6426050"/>
                      <a:gd name="connsiteY0" fmla="*/ 0 h 707886"/>
                      <a:gd name="connsiteX1" fmla="*/ 642605 w 6426050"/>
                      <a:gd name="connsiteY1" fmla="*/ 0 h 707886"/>
                      <a:gd name="connsiteX2" fmla="*/ 1413731 w 6426050"/>
                      <a:gd name="connsiteY2" fmla="*/ 0 h 707886"/>
                      <a:gd name="connsiteX3" fmla="*/ 2056336 w 6426050"/>
                      <a:gd name="connsiteY3" fmla="*/ 0 h 707886"/>
                      <a:gd name="connsiteX4" fmla="*/ 2634681 w 6426050"/>
                      <a:gd name="connsiteY4" fmla="*/ 0 h 707886"/>
                      <a:gd name="connsiteX5" fmla="*/ 3277286 w 6426050"/>
                      <a:gd name="connsiteY5" fmla="*/ 0 h 707886"/>
                      <a:gd name="connsiteX6" fmla="*/ 3727109 w 6426050"/>
                      <a:gd name="connsiteY6" fmla="*/ 0 h 707886"/>
                      <a:gd name="connsiteX7" fmla="*/ 4305454 w 6426050"/>
                      <a:gd name="connsiteY7" fmla="*/ 0 h 707886"/>
                      <a:gd name="connsiteX8" fmla="*/ 4819538 w 6426050"/>
                      <a:gd name="connsiteY8" fmla="*/ 0 h 707886"/>
                      <a:gd name="connsiteX9" fmla="*/ 5590664 w 6426050"/>
                      <a:gd name="connsiteY9" fmla="*/ 0 h 707886"/>
                      <a:gd name="connsiteX10" fmla="*/ 6426050 w 6426050"/>
                      <a:gd name="connsiteY10" fmla="*/ 0 h 707886"/>
                      <a:gd name="connsiteX11" fmla="*/ 6426050 w 6426050"/>
                      <a:gd name="connsiteY11" fmla="*/ 707886 h 707886"/>
                      <a:gd name="connsiteX12" fmla="*/ 5654924 w 6426050"/>
                      <a:gd name="connsiteY12" fmla="*/ 707886 h 707886"/>
                      <a:gd name="connsiteX13" fmla="*/ 5012319 w 6426050"/>
                      <a:gd name="connsiteY13" fmla="*/ 707886 h 707886"/>
                      <a:gd name="connsiteX14" fmla="*/ 4305454 w 6426050"/>
                      <a:gd name="connsiteY14" fmla="*/ 707886 h 707886"/>
                      <a:gd name="connsiteX15" fmla="*/ 3662848 w 6426050"/>
                      <a:gd name="connsiteY15" fmla="*/ 707886 h 707886"/>
                      <a:gd name="connsiteX16" fmla="*/ 3020244 w 6426050"/>
                      <a:gd name="connsiteY16" fmla="*/ 707886 h 707886"/>
                      <a:gd name="connsiteX17" fmla="*/ 2313378 w 6426050"/>
                      <a:gd name="connsiteY17" fmla="*/ 707886 h 707886"/>
                      <a:gd name="connsiteX18" fmla="*/ 1863555 w 6426050"/>
                      <a:gd name="connsiteY18" fmla="*/ 707886 h 707886"/>
                      <a:gd name="connsiteX19" fmla="*/ 1220950 w 6426050"/>
                      <a:gd name="connsiteY19" fmla="*/ 707886 h 707886"/>
                      <a:gd name="connsiteX20" fmla="*/ 771126 w 6426050"/>
                      <a:gd name="connsiteY20" fmla="*/ 707886 h 707886"/>
                      <a:gd name="connsiteX21" fmla="*/ 0 w 6426050"/>
                      <a:gd name="connsiteY21" fmla="*/ 707886 h 707886"/>
                      <a:gd name="connsiteX22" fmla="*/ 0 w 6426050"/>
                      <a:gd name="connsiteY22"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26050" h="707886" extrusionOk="0">
                        <a:moveTo>
                          <a:pt x="0" y="0"/>
                        </a:moveTo>
                        <a:cubicBezTo>
                          <a:pt x="339117" y="13598"/>
                          <a:pt x="487719" y="17447"/>
                          <a:pt x="642605" y="0"/>
                        </a:cubicBezTo>
                        <a:cubicBezTo>
                          <a:pt x="805572" y="2307"/>
                          <a:pt x="1187747" y="42010"/>
                          <a:pt x="1413731" y="0"/>
                        </a:cubicBezTo>
                        <a:cubicBezTo>
                          <a:pt x="1607944" y="-1410"/>
                          <a:pt x="1869829" y="-7125"/>
                          <a:pt x="2056336" y="0"/>
                        </a:cubicBezTo>
                        <a:cubicBezTo>
                          <a:pt x="2258417" y="-7368"/>
                          <a:pt x="2375580" y="623"/>
                          <a:pt x="2634681" y="0"/>
                        </a:cubicBezTo>
                        <a:cubicBezTo>
                          <a:pt x="2910963" y="-28242"/>
                          <a:pt x="3015912" y="-73475"/>
                          <a:pt x="3277286" y="0"/>
                        </a:cubicBezTo>
                        <a:cubicBezTo>
                          <a:pt x="3526506" y="43937"/>
                          <a:pt x="3509118" y="9364"/>
                          <a:pt x="3727109" y="0"/>
                        </a:cubicBezTo>
                        <a:cubicBezTo>
                          <a:pt x="3960433" y="-15108"/>
                          <a:pt x="4161041" y="22002"/>
                          <a:pt x="4305454" y="0"/>
                        </a:cubicBezTo>
                        <a:cubicBezTo>
                          <a:pt x="4473209" y="-21137"/>
                          <a:pt x="4655842" y="31559"/>
                          <a:pt x="4819538" y="0"/>
                        </a:cubicBezTo>
                        <a:cubicBezTo>
                          <a:pt x="4971720" y="34267"/>
                          <a:pt x="5303583" y="-17477"/>
                          <a:pt x="5590664" y="0"/>
                        </a:cubicBezTo>
                        <a:cubicBezTo>
                          <a:pt x="5852244" y="15780"/>
                          <a:pt x="6205140" y="-70219"/>
                          <a:pt x="6426050" y="0"/>
                        </a:cubicBezTo>
                        <a:cubicBezTo>
                          <a:pt x="6467220" y="166637"/>
                          <a:pt x="6446013" y="400395"/>
                          <a:pt x="6426050" y="707886"/>
                        </a:cubicBezTo>
                        <a:cubicBezTo>
                          <a:pt x="6103351" y="703595"/>
                          <a:pt x="6015620" y="728258"/>
                          <a:pt x="5654924" y="707886"/>
                        </a:cubicBezTo>
                        <a:cubicBezTo>
                          <a:pt x="5290598" y="689920"/>
                          <a:pt x="5294869" y="659850"/>
                          <a:pt x="5012319" y="707886"/>
                        </a:cubicBezTo>
                        <a:cubicBezTo>
                          <a:pt x="4734855" y="780965"/>
                          <a:pt x="4511548" y="763353"/>
                          <a:pt x="4305454" y="707886"/>
                        </a:cubicBezTo>
                        <a:cubicBezTo>
                          <a:pt x="4158237" y="655427"/>
                          <a:pt x="3871966" y="756476"/>
                          <a:pt x="3662848" y="707886"/>
                        </a:cubicBezTo>
                        <a:cubicBezTo>
                          <a:pt x="3441362" y="672615"/>
                          <a:pt x="3179072" y="671879"/>
                          <a:pt x="3020244" y="707886"/>
                        </a:cubicBezTo>
                        <a:cubicBezTo>
                          <a:pt x="2882069" y="722496"/>
                          <a:pt x="2643653" y="742075"/>
                          <a:pt x="2313378" y="707886"/>
                        </a:cubicBezTo>
                        <a:cubicBezTo>
                          <a:pt x="1996880" y="672776"/>
                          <a:pt x="2097941" y="722242"/>
                          <a:pt x="1863555" y="707886"/>
                        </a:cubicBezTo>
                        <a:cubicBezTo>
                          <a:pt x="1646365" y="689960"/>
                          <a:pt x="1481062" y="699172"/>
                          <a:pt x="1220950" y="707886"/>
                        </a:cubicBezTo>
                        <a:cubicBezTo>
                          <a:pt x="948133" y="723387"/>
                          <a:pt x="955263" y="727385"/>
                          <a:pt x="771126" y="707886"/>
                        </a:cubicBezTo>
                        <a:cubicBezTo>
                          <a:pt x="561714" y="739748"/>
                          <a:pt x="338657" y="679756"/>
                          <a:pt x="0" y="707886"/>
                        </a:cubicBezTo>
                        <a:cubicBezTo>
                          <a:pt x="-9537" y="371297"/>
                          <a:pt x="-18078" y="266819"/>
                          <a:pt x="0" y="0"/>
                        </a:cubicBezTo>
                        <a:close/>
                      </a:path>
                    </a:pathLst>
                  </a:custGeom>
                  <ask:type>
                    <ask:lineSketchFreehand/>
                  </ask:type>
                </ask:lineSketchStyleProps>
              </a:ext>
            </a:extLst>
          </a:ln>
        </p:spPr>
        <p:txBody>
          <a:bodyPr wrap="square" rtlCol="0">
            <a:spAutoFit/>
          </a:bodyPr>
          <a:lstStyle/>
          <a:p>
            <a:pPr algn="ctr"/>
            <a:r>
              <a:rPr lang="en-US" sz="4000" b="1" dirty="0">
                <a:ln w="6600">
                  <a:solidFill>
                    <a:srgbClr val="002060"/>
                  </a:solidFill>
                  <a:prstDash val="solid"/>
                </a:ln>
                <a:solidFill>
                  <a:srgbClr val="002060"/>
                </a:solidFill>
                <a:effectLst>
                  <a:outerShdw dist="38100" dir="2700000" algn="tl" rotWithShape="0">
                    <a:srgbClr val="002060"/>
                  </a:outerShdw>
                </a:effectLst>
                <a:latin typeface="Calibri" panose="020F0502020204030204" pitchFamily="34" charset="0"/>
                <a:cs typeface="Calibri" panose="020F0502020204030204" pitchFamily="34" charset="0"/>
              </a:rPr>
              <a:t>TRƯỜNG TIỂU HỌC </a:t>
            </a:r>
            <a:r>
              <a:rPr lang="vi-VN" sz="4000" b="1" dirty="0">
                <a:ln w="6600">
                  <a:solidFill>
                    <a:srgbClr val="002060"/>
                  </a:solidFill>
                  <a:prstDash val="solid"/>
                </a:ln>
                <a:solidFill>
                  <a:srgbClr val="002060"/>
                </a:solidFill>
                <a:effectLst>
                  <a:outerShdw dist="38100" dir="2700000" algn="tl" rotWithShape="0">
                    <a:srgbClr val="002060"/>
                  </a:outerShdw>
                </a:effectLst>
                <a:latin typeface="Calibri" panose="020F0502020204030204" pitchFamily="34" charset="0"/>
                <a:cs typeface="Calibri" panose="020F0502020204030204" pitchFamily="34" charset="0"/>
              </a:rPr>
              <a:t>BÁT TRANG</a:t>
            </a:r>
            <a:endParaRPr lang="en-US" sz="4000" b="1" dirty="0">
              <a:ln w="6600">
                <a:solidFill>
                  <a:srgbClr val="002060"/>
                </a:solidFill>
                <a:prstDash val="solid"/>
              </a:ln>
              <a:solidFill>
                <a:srgbClr val="002060"/>
              </a:solidFill>
              <a:effectLst>
                <a:outerShdw dist="38100" dir="2700000" algn="tl" rotWithShape="0">
                  <a:srgbClr val="002060"/>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46AF3AFD-4D83-3C62-4D43-45732B4C23CA}"/>
              </a:ext>
            </a:extLst>
          </p:cNvPr>
          <p:cNvPicPr>
            <a:picLocks noChangeAspect="1"/>
          </p:cNvPicPr>
          <p:nvPr/>
        </p:nvPicPr>
        <p:blipFill>
          <a:blip r:embed="rId3"/>
          <a:stretch>
            <a:fillRect/>
          </a:stretch>
        </p:blipFill>
        <p:spPr>
          <a:xfrm>
            <a:off x="2819136" y="884605"/>
            <a:ext cx="6096528" cy="1774090"/>
          </a:xfrm>
          <a:prstGeom prst="rect">
            <a:avLst/>
          </a:prstGeom>
        </p:spPr>
      </p:pic>
      <p:pic>
        <p:nvPicPr>
          <p:cNvPr id="6" name="Picture 5">
            <a:extLst>
              <a:ext uri="{FF2B5EF4-FFF2-40B4-BE49-F238E27FC236}">
                <a16:creationId xmlns:a16="http://schemas.microsoft.com/office/drawing/2014/main" id="{3A44D167-B870-1AC0-0156-53E104FFF8A1}"/>
              </a:ext>
            </a:extLst>
          </p:cNvPr>
          <p:cNvPicPr>
            <a:picLocks noChangeAspect="1"/>
          </p:cNvPicPr>
          <p:nvPr/>
        </p:nvPicPr>
        <p:blipFill>
          <a:blip r:embed="rId4"/>
          <a:stretch>
            <a:fillRect/>
          </a:stretch>
        </p:blipFill>
        <p:spPr>
          <a:xfrm>
            <a:off x="1567773" y="1718482"/>
            <a:ext cx="9742252" cy="3359187"/>
          </a:xfrm>
          <a:prstGeom prst="rect">
            <a:avLst/>
          </a:prstGeom>
        </p:spPr>
      </p:pic>
      <p:grpSp>
        <p:nvGrpSpPr>
          <p:cNvPr id="8" name="Group 7">
            <a:extLst>
              <a:ext uri="{FF2B5EF4-FFF2-40B4-BE49-F238E27FC236}">
                <a16:creationId xmlns:a16="http://schemas.microsoft.com/office/drawing/2014/main" id="{B2DC39B6-4E15-ADD3-9AD5-CBED31E36567}"/>
              </a:ext>
            </a:extLst>
          </p:cNvPr>
          <p:cNvGrpSpPr/>
          <p:nvPr/>
        </p:nvGrpSpPr>
        <p:grpSpPr>
          <a:xfrm>
            <a:off x="-171545" y="2961612"/>
            <a:ext cx="3483928" cy="3896388"/>
            <a:chOff x="2954620" y="1796136"/>
            <a:chExt cx="3465141" cy="3536579"/>
          </a:xfrm>
        </p:grpSpPr>
        <p:pic>
          <p:nvPicPr>
            <p:cNvPr id="9" name="Picture 4" descr="Premium Vector | Cute chef girl smiling holding cookies logo hand drawn  cartoon art illustration">
              <a:extLst>
                <a:ext uri="{FF2B5EF4-FFF2-40B4-BE49-F238E27FC236}">
                  <a16:creationId xmlns:a16="http://schemas.microsoft.com/office/drawing/2014/main" id="{8C732278-5F78-968A-020D-7499D55B8F8E}"/>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4600" b="53600" l="30831" r="84185">
                          <a14:foregroundMark x1="33387" y1="42200" x2="36741" y2="43200"/>
                          <a14:foregroundMark x1="37605" y1="40432" x2="40575" y2="43600"/>
                          <a14:foregroundMark x1="31949" y1="34400" x2="37427" y2="40243"/>
                          <a14:foregroundMark x1="38209" y1="39629" x2="39457" y2="41000"/>
                          <a14:foregroundMark x1="31629" y1="32400" x2="35279" y2="36409"/>
                          <a14:foregroundMark x1="39137" y1="44200" x2="45208" y2="44200"/>
                          <a14:foregroundMark x1="36749" y1="44505" x2="37220" y2="44400"/>
                          <a14:foregroundMark x1="32748" y1="45400" x2="36744" y2="44506"/>
                          <a14:foregroundMark x1="31150" y1="45200" x2="35807" y2="47850"/>
                          <a14:foregroundMark x1="36022" y1="28439" x2="37261" y2="31942"/>
                          <a14:foregroundMark x1="42332" y1="53800" x2="45208" y2="50200"/>
                          <a14:foregroundMark x1="76358" y1="39000" x2="81310" y2="34800"/>
                          <a14:foregroundMark x1="82109" y1="36000" x2="84185" y2="39800"/>
                          <a14:foregroundMark x1="80192" y1="31200" x2="78914" y2="32000"/>
                          <a14:backgroundMark x1="34345" y1="28200" x2="38019" y2="24400"/>
                          <a14:backgroundMark x1="33706" y1="24800" x2="36741" y2="25200"/>
                          <a14:backgroundMark x1="36422" y1="32600" x2="39776" y2="38400"/>
                          <a14:backgroundMark x1="35304" y1="49000" x2="38978" y2="47800"/>
                          <a14:backgroundMark x1="35304" y1="49200" x2="35783" y2="47800"/>
                          <a14:backgroundMark x1="68850" y1="24400" x2="89457" y2="30000"/>
                          <a14:backgroundMark x1="71086" y1="27000" x2="84185" y2="28200"/>
                          <a14:backgroundMark x1="75399" y1="34800" x2="75399" y2="29200"/>
                          <a14:backgroundMark x1="79646" y1="30444" x2="84665" y2="28200"/>
                          <a14:backgroundMark x1="75719" y1="32200" x2="78244" y2="31071"/>
                          <a14:backgroundMark x1="80018" y1="30959" x2="85304" y2="27800"/>
                          <a14:backgroundMark x1="78275" y1="32000" x2="78722" y2="31733"/>
                          <a14:backgroundMark x1="74121" y1="53000" x2="79393" y2="50800"/>
                          <a14:backgroundMark x1="74441" y1="51600" x2="77316" y2="51400"/>
                        </a14:backgroundRemoval>
                      </a14:imgEffect>
                    </a14:imgLayer>
                  </a14:imgProps>
                </a:ext>
                <a:ext uri="{28A0092B-C50C-407E-A947-70E740481C1C}">
                  <a14:useLocalDpi xmlns:a14="http://schemas.microsoft.com/office/drawing/2010/main" val="0"/>
                </a:ext>
              </a:extLst>
            </a:blip>
            <a:srcRect l="30869" t="21837" r="11017" b="43687"/>
            <a:stretch/>
          </p:blipFill>
          <p:spPr bwMode="auto">
            <a:xfrm rot="287853">
              <a:off x="2954620" y="1796136"/>
              <a:ext cx="3465141" cy="16419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Premium Vector | Happy cute girl chef raising hand to greeting banner logo  cartoon art illustration">
              <a:extLst>
                <a:ext uri="{FF2B5EF4-FFF2-40B4-BE49-F238E27FC236}">
                  <a16:creationId xmlns:a16="http://schemas.microsoft.com/office/drawing/2014/main" id="{CE68B1A9-5C3A-7FC9-787B-97D6679CC232}"/>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49200" b="93200" l="28435" r="69010">
                          <a14:foregroundMark x1="32428" y1="56400" x2="60543" y2="64000"/>
                          <a14:foregroundMark x1="59585" y1="52400" x2="67891" y2="50600"/>
                          <a14:foregroundMark x1="67891" y1="50600" x2="69010" y2="60600"/>
                          <a14:foregroundMark x1="69010" y1="60600" x2="67252" y2="68000"/>
                          <a14:foregroundMark x1="69169" y1="53600" x2="62460" y2="50800"/>
                          <a14:foregroundMark x1="61661" y1="54800" x2="68211" y2="60600"/>
                          <a14:foregroundMark x1="47284" y1="49200" x2="50958" y2="49400"/>
                          <a14:foregroundMark x1="33546" y1="76000" x2="47923" y2="71600"/>
                          <a14:foregroundMark x1="53034" y1="89804" x2="54153" y2="85600"/>
                          <a14:foregroundMark x1="47923" y1="74400" x2="53994" y2="83200"/>
                          <a14:foregroundMark x1="55272" y1="71800" x2="64696" y2="65200"/>
                          <a14:backgroundMark x1="50639" y1="89200" x2="49042" y2="99000"/>
                          <a14:backgroundMark x1="57508" y1="88400" x2="58307" y2="98000"/>
                          <a14:backgroundMark x1="61502" y1="91200" x2="63738" y2="87400"/>
                          <a14:backgroundMark x1="61182" y1="80000" x2="60543" y2="90400"/>
                        </a14:backgroundRemoval>
                      </a14:imgEffect>
                    </a14:imgLayer>
                  </a14:imgProps>
                </a:ext>
                <a:ext uri="{28A0092B-C50C-407E-A947-70E740481C1C}">
                  <a14:useLocalDpi xmlns:a14="http://schemas.microsoft.com/office/drawing/2010/main" val="0"/>
                </a:ext>
              </a:extLst>
            </a:blip>
            <a:srcRect l="23868" t="48256" r="27561" b="1718"/>
            <a:stretch/>
          </p:blipFill>
          <p:spPr bwMode="auto">
            <a:xfrm>
              <a:off x="3051342" y="2950231"/>
              <a:ext cx="2896128" cy="2382484"/>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2" descr="Premium Vector | Happy girl merchant cute with mobile box delivery online  shopping icon logo hand drawn illustration | How to draw hands, Cute girl  shopping cartoon, Hand logo">
            <a:extLst>
              <a:ext uri="{FF2B5EF4-FFF2-40B4-BE49-F238E27FC236}">
                <a16:creationId xmlns:a16="http://schemas.microsoft.com/office/drawing/2014/main" id="{23946149-1C2E-7BA5-1BD7-22C1D511C0F8}"/>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51400" b="94600" l="53834" r="84185">
                        <a14:foregroundMark x1="70288" y1="51400" x2="76198" y2="57200"/>
                      </a14:backgroundRemoval>
                    </a14:imgEffect>
                  </a14:imgLayer>
                </a14:imgProps>
              </a:ext>
              <a:ext uri="{28A0092B-C50C-407E-A947-70E740481C1C}">
                <a14:useLocalDpi xmlns:a14="http://schemas.microsoft.com/office/drawing/2010/main" val="0"/>
              </a:ext>
            </a:extLst>
          </a:blip>
          <a:srcRect l="50108" t="46855" r="11957"/>
          <a:stretch/>
        </p:blipFill>
        <p:spPr bwMode="auto">
          <a:xfrm>
            <a:off x="9035181" y="3025370"/>
            <a:ext cx="3374183" cy="37755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EFE35CF-4112-A2FB-EEE8-69CABDF91031}"/>
              </a:ext>
            </a:extLst>
          </p:cNvPr>
          <p:cNvPicPr>
            <a:picLocks noChangeAspect="1"/>
          </p:cNvPicPr>
          <p:nvPr/>
        </p:nvPicPr>
        <p:blipFill>
          <a:blip r:embed="rId11"/>
          <a:stretch>
            <a:fillRect/>
          </a:stretch>
        </p:blipFill>
        <p:spPr>
          <a:xfrm>
            <a:off x="5039746" y="4511755"/>
            <a:ext cx="2798307" cy="1072989"/>
          </a:xfrm>
          <a:prstGeom prst="rect">
            <a:avLst/>
          </a:prstGeom>
        </p:spPr>
      </p:pic>
      <p:sp>
        <p:nvSpPr>
          <p:cNvPr id="3" name="TextBox 2"/>
          <p:cNvSpPr txBox="1"/>
          <p:nvPr/>
        </p:nvSpPr>
        <p:spPr>
          <a:xfrm>
            <a:off x="2837531" y="5586336"/>
            <a:ext cx="7458136" cy="646331"/>
          </a:xfrm>
          <a:prstGeom prst="rect">
            <a:avLst/>
          </a:prstGeom>
          <a:noFill/>
        </p:spPr>
        <p:txBody>
          <a:bodyPr wrap="square" rtlCol="0">
            <a:spAutoFit/>
          </a:bodyPr>
          <a:lstStyle/>
          <a:p>
            <a:r>
              <a:rPr lang="en-US" sz="3600" dirty="0" err="1">
                <a:solidFill>
                  <a:srgbClr val="FF0000"/>
                </a:solidFill>
                <a:latin typeface="HP001 5 hàng 1 ô ly" panose="020B0603050302020204" pitchFamily="34" charset="0"/>
              </a:rPr>
              <a:t>Giáo</a:t>
            </a:r>
            <a:r>
              <a:rPr lang="en-US" sz="3600" dirty="0">
                <a:solidFill>
                  <a:srgbClr val="FF0000"/>
                </a:solidFill>
                <a:latin typeface="HP001 5 hàng 1 ô ly" panose="020B0603050302020204" pitchFamily="34" charset="0"/>
              </a:rPr>
              <a:t> </a:t>
            </a:r>
            <a:r>
              <a:rPr lang="en-US" sz="3600" dirty="0" err="1">
                <a:solidFill>
                  <a:srgbClr val="FF0000"/>
                </a:solidFill>
                <a:latin typeface="HP001 5 hàng 1 ô ly" panose="020B0603050302020204" pitchFamily="34" charset="0"/>
              </a:rPr>
              <a:t>viên</a:t>
            </a:r>
            <a:r>
              <a:rPr lang="en-US" sz="3600" dirty="0">
                <a:solidFill>
                  <a:srgbClr val="FF0000"/>
                </a:solidFill>
                <a:latin typeface="HP001 5 hàng 1 ô ly" panose="020B0603050302020204" pitchFamily="34" charset="0"/>
              </a:rPr>
              <a:t>: </a:t>
            </a:r>
            <a:r>
              <a:rPr lang="vi-VN" sz="3600" dirty="0">
                <a:solidFill>
                  <a:srgbClr val="FF0000"/>
                </a:solidFill>
                <a:latin typeface="HP001 5 hàng 1 ô ly" panose="020B0603050302020204" pitchFamily="34" charset="0"/>
              </a:rPr>
              <a:t>Phan Anh Dũng</a:t>
            </a:r>
            <a:endParaRPr lang="en-US" dirty="0"/>
          </a:p>
        </p:txBody>
      </p:sp>
    </p:spTree>
    <p:extLst>
      <p:ext uri="{BB962C8B-B14F-4D97-AF65-F5344CB8AC3E}">
        <p14:creationId xmlns:p14="http://schemas.microsoft.com/office/powerpoint/2010/main" val="68264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Landscape Drawing Cartoon, PNG, 1506x522px, Landscape, Cartoon, Drawing,  Grass, Green Download Free">
            <a:extLst>
              <a:ext uri="{FF2B5EF4-FFF2-40B4-BE49-F238E27FC236}">
                <a16:creationId xmlns:a16="http://schemas.microsoft.com/office/drawing/2014/main" id="{80C3D0F2-6F60-4261-BF56-9469958B0CB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155" b="93662" l="5244" r="95976">
                        <a14:foregroundMark x1="5244" y1="65493" x2="12561" y2="70423"/>
                        <a14:foregroundMark x1="27561" y1="94014" x2="61585" y2="88380"/>
                        <a14:foregroundMark x1="92317" y1="71127" x2="95976" y2="60211"/>
                      </a14:backgroundRemoval>
                    </a14:imgEffect>
                  </a14:imgLayer>
                </a14:imgProps>
              </a:ext>
              <a:ext uri="{28A0092B-C50C-407E-A947-70E740481C1C}">
                <a14:useLocalDpi xmlns:a14="http://schemas.microsoft.com/office/drawing/2010/main" val="0"/>
              </a:ext>
            </a:extLst>
          </a:blip>
          <a:srcRect/>
          <a:stretch>
            <a:fillRect/>
          </a:stretch>
        </p:blipFill>
        <p:spPr bwMode="auto">
          <a:xfrm>
            <a:off x="4556269" y="4850020"/>
            <a:ext cx="10414000" cy="36068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5C0F09DC-6C3D-6149-B56A-DDDC1F04F618}"/>
              </a:ext>
            </a:extLst>
          </p:cNvPr>
          <p:cNvGrpSpPr/>
          <p:nvPr/>
        </p:nvGrpSpPr>
        <p:grpSpPr>
          <a:xfrm>
            <a:off x="278780" y="0"/>
            <a:ext cx="10517335" cy="836341"/>
            <a:chOff x="516467" y="135467"/>
            <a:chExt cx="7990427" cy="677333"/>
          </a:xfrm>
        </p:grpSpPr>
        <p:sp>
          <p:nvSpPr>
            <p:cNvPr id="8" name="Oval 7">
              <a:extLst>
                <a:ext uri="{FF2B5EF4-FFF2-40B4-BE49-F238E27FC236}">
                  <a16:creationId xmlns:a16="http://schemas.microsoft.com/office/drawing/2014/main" id="{21FA3278-D462-4264-41B1-353131A6327C}"/>
                </a:ext>
              </a:extLst>
            </p:cNvPr>
            <p:cNvSpPr/>
            <p:nvPr/>
          </p:nvSpPr>
          <p:spPr>
            <a:xfrm>
              <a:off x="516467" y="135467"/>
              <a:ext cx="677333" cy="6773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533"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3</a:t>
              </a:r>
            </a:p>
          </p:txBody>
        </p:sp>
        <p:sp>
          <p:nvSpPr>
            <p:cNvPr id="9" name="TextBox 8">
              <a:extLst>
                <a:ext uri="{FF2B5EF4-FFF2-40B4-BE49-F238E27FC236}">
                  <a16:creationId xmlns:a16="http://schemas.microsoft.com/office/drawing/2014/main" id="{7E898984-D86B-7117-7A1F-256BF1C6986F}"/>
                </a:ext>
              </a:extLst>
            </p:cNvPr>
            <p:cNvSpPr txBox="1"/>
            <p:nvPr/>
          </p:nvSpPr>
          <p:spPr>
            <a:xfrm>
              <a:off x="1320388" y="170056"/>
              <a:ext cx="7186506" cy="62324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Số</a:t>
              </a:r>
              <a:r>
                <a:rPr kumimoji="0" lang="en-US" sz="4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US" sz="4533"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pic>
        <p:nvPicPr>
          <p:cNvPr id="2" name="Picture 4" descr="Flor Agricultor Jardineiro Monda A Flores, Clipart De Jardinagem,  Garotinha, Desenhos Animados Do Jardineiro Imagem PNG e Vetor Para Download  Gratuito">
            <a:extLst>
              <a:ext uri="{FF2B5EF4-FFF2-40B4-BE49-F238E27FC236}">
                <a16:creationId xmlns:a16="http://schemas.microsoft.com/office/drawing/2014/main" id="{065ED20E-03B4-45AF-B242-E7DF0D83736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240" b="95788" l="10000" r="90000">
                        <a14:foregroundMark x1="40000" y1="8112" x2="53438" y2="7020"/>
                        <a14:foregroundMark x1="53438" y1="7020" x2="58906" y2="8112"/>
                        <a14:foregroundMark x1="45625" y1="90328" x2="46719" y2="95320"/>
                        <a14:foregroundMark x1="55000" y1="90484" x2="55156" y2="95788"/>
                        <a14:foregroundMark x1="47969" y1="6240" x2="53750" y2="6552"/>
                        <a14:backgroundMark x1="38594" y1="64899" x2="39688" y2="64899"/>
                        <a14:backgroundMark x1="38281" y1="64275" x2="38281" y2="64275"/>
                        <a14:backgroundMark x1="39688" y1="67239" x2="40313" y2="63495"/>
                        <a14:backgroundMark x1="40000" y1="67239" x2="40000" y2="67863"/>
                      </a14:backgroundRemoval>
                    </a14:imgEffect>
                  </a14:imgLayer>
                </a14:imgProps>
              </a:ext>
              <a:ext uri="{28A0092B-C50C-407E-A947-70E740481C1C}">
                <a14:useLocalDpi xmlns:a14="http://schemas.microsoft.com/office/drawing/2010/main" val="0"/>
              </a:ext>
            </a:extLst>
          </a:blip>
          <a:srcRect/>
          <a:stretch>
            <a:fillRect/>
          </a:stretch>
        </p:blipFill>
        <p:spPr bwMode="auto">
          <a:xfrm>
            <a:off x="9790805" y="3660260"/>
            <a:ext cx="3125492" cy="313032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37329C63-2E27-6E1B-F7BC-A1816AEAEC23}"/>
              </a:ext>
            </a:extLst>
          </p:cNvPr>
          <p:cNvGrpSpPr/>
          <p:nvPr/>
        </p:nvGrpSpPr>
        <p:grpSpPr>
          <a:xfrm>
            <a:off x="646771" y="932660"/>
            <a:ext cx="9891132" cy="5925340"/>
            <a:chOff x="200722" y="1182029"/>
            <a:chExt cx="9891132" cy="5925340"/>
          </a:xfrm>
        </p:grpSpPr>
        <p:sp>
          <p:nvSpPr>
            <p:cNvPr id="6" name="TextBox 5">
              <a:extLst>
                <a:ext uri="{FF2B5EF4-FFF2-40B4-BE49-F238E27FC236}">
                  <a16:creationId xmlns:a16="http://schemas.microsoft.com/office/drawing/2014/main" id="{DCDAF468-D82A-893E-46A9-CF8E31C934D1}"/>
                </a:ext>
              </a:extLst>
            </p:cNvPr>
            <p:cNvSpPr txBox="1"/>
            <p:nvPr/>
          </p:nvSpPr>
          <p:spPr>
            <a:xfrm>
              <a:off x="200722" y="1182029"/>
              <a:ext cx="9891132" cy="5925340"/>
            </a:xfrm>
            <a:prstGeom prst="rect">
              <a:avLst/>
            </a:prstGeom>
            <a:solidFill>
              <a:schemeClr val="tx2"/>
            </a:solidFill>
          </p:spPr>
          <p:txBody>
            <a:bodyPr wrap="square" rtlCol="0">
              <a:spAutoFit/>
            </a:bodyPr>
            <a:lstStyle/>
            <a:p>
              <a:pPr lvl="0"/>
              <a:r>
                <a:rPr lang="vi-VN" sz="3200" dirty="0">
                  <a:solidFill>
                    <a:srgbClr val="000000"/>
                  </a:solidFill>
                  <a:latin typeface="Calibri" panose="020F0502020204030204" pitchFamily="34" charset="0"/>
                  <a:cs typeface="Calibri" panose="020F0502020204030204" pitchFamily="34" charset="0"/>
                </a:rPr>
                <a:t>Cho biết số dân của Việt Nam ở thời điểm 0 giờ ngày 1 tháng 4 năm 2019 là 96 208 984 người (theo Tổng cục Thống kê).</a:t>
              </a:r>
            </a:p>
            <a:p>
              <a:pPr lvl="0">
                <a:lnSpc>
                  <a:spcPct val="150000"/>
                </a:lnSpc>
              </a:pPr>
              <a:r>
                <a:rPr lang="vi-VN" sz="3200" dirty="0">
                  <a:solidFill>
                    <a:srgbClr val="000000"/>
                  </a:solidFill>
                  <a:latin typeface="Calibri" panose="020F0502020204030204" pitchFamily="34" charset="0"/>
                  <a:cs typeface="Calibri" panose="020F0502020204030204" pitchFamily="34" charset="0"/>
                </a:rPr>
                <a:t>a) Làm tròn đến hàng nghìn, số dân của Việt Nam có khoảng </a:t>
              </a:r>
              <a:r>
                <a:rPr lang="en-US" sz="3200" dirty="0">
                  <a:solidFill>
                    <a:srgbClr val="000000"/>
                  </a:solidFill>
                  <a:latin typeface="Calibri" panose="020F0502020204030204" pitchFamily="34" charset="0"/>
                  <a:cs typeface="Calibri" panose="020F0502020204030204" pitchFamily="34" charset="0"/>
                </a:rPr>
                <a:t>      </a:t>
              </a:r>
              <a:r>
                <a:rPr lang="vi-VN" sz="3200" dirty="0">
                  <a:solidFill>
                    <a:srgbClr val="000000"/>
                  </a:solidFill>
                  <a:latin typeface="Calibri" panose="020F0502020204030204" pitchFamily="34" charset="0"/>
                  <a:cs typeface="Calibri" panose="020F0502020204030204" pitchFamily="34" charset="0"/>
                </a:rPr>
                <a:t> </a:t>
              </a:r>
              <a:r>
                <a:rPr lang="en-US" sz="3200" dirty="0">
                  <a:solidFill>
                    <a:srgbClr val="000000"/>
                  </a:solidFill>
                  <a:latin typeface="Calibri" panose="020F0502020204030204" pitchFamily="34" charset="0"/>
                  <a:cs typeface="Calibri" panose="020F0502020204030204" pitchFamily="34" charset="0"/>
                </a:rPr>
                <a:t>         </a:t>
              </a:r>
              <a:r>
                <a:rPr lang="vi-VN" sz="3200" dirty="0">
                  <a:solidFill>
                    <a:srgbClr val="000000"/>
                  </a:solidFill>
                  <a:latin typeface="Calibri" panose="020F0502020204030204" pitchFamily="34" charset="0"/>
                  <a:cs typeface="Calibri" panose="020F0502020204030204" pitchFamily="34" charset="0"/>
                </a:rPr>
                <a:t>người.</a:t>
              </a:r>
            </a:p>
            <a:p>
              <a:pPr lvl="0">
                <a:lnSpc>
                  <a:spcPct val="150000"/>
                </a:lnSpc>
              </a:pPr>
              <a:r>
                <a:rPr lang="vi-VN" sz="3200" dirty="0">
                  <a:solidFill>
                    <a:srgbClr val="000000"/>
                  </a:solidFill>
                  <a:latin typeface="Calibri" panose="020F0502020204030204" pitchFamily="34" charset="0"/>
                  <a:cs typeface="Calibri" panose="020F0502020204030204" pitchFamily="34" charset="0"/>
                </a:rPr>
                <a:t>b) Làm tròn đến hàng chục nghìn, số dân của Việt Nam có khoảng </a:t>
              </a:r>
              <a:r>
                <a:rPr lang="en-US" sz="3200" dirty="0">
                  <a:solidFill>
                    <a:srgbClr val="000000"/>
                  </a:solidFill>
                  <a:latin typeface="Calibri" panose="020F0502020204030204" pitchFamily="34" charset="0"/>
                  <a:cs typeface="Calibri" panose="020F0502020204030204" pitchFamily="34" charset="0"/>
                </a:rPr>
                <a:t>     </a:t>
              </a:r>
              <a:r>
                <a:rPr lang="vi-VN" sz="3200" dirty="0">
                  <a:solidFill>
                    <a:srgbClr val="000000"/>
                  </a:solidFill>
                  <a:latin typeface="Calibri" panose="020F0502020204030204" pitchFamily="34" charset="0"/>
                  <a:cs typeface="Calibri" panose="020F0502020204030204" pitchFamily="34" charset="0"/>
                </a:rPr>
                <a:t> </a:t>
              </a:r>
              <a:r>
                <a:rPr lang="en-US" sz="3200" dirty="0">
                  <a:solidFill>
                    <a:srgbClr val="000000"/>
                  </a:solidFill>
                  <a:latin typeface="Calibri" panose="020F0502020204030204" pitchFamily="34" charset="0"/>
                  <a:cs typeface="Calibri" panose="020F0502020204030204" pitchFamily="34" charset="0"/>
                </a:rPr>
                <a:t>          </a:t>
              </a:r>
              <a:r>
                <a:rPr lang="vi-VN" sz="3200" dirty="0">
                  <a:solidFill>
                    <a:srgbClr val="000000"/>
                  </a:solidFill>
                  <a:latin typeface="Calibri" panose="020F0502020204030204" pitchFamily="34" charset="0"/>
                  <a:cs typeface="Calibri" panose="020F0502020204030204" pitchFamily="34" charset="0"/>
                </a:rPr>
                <a:t>người.</a:t>
              </a:r>
            </a:p>
            <a:p>
              <a:pPr lvl="0">
                <a:lnSpc>
                  <a:spcPct val="150000"/>
                </a:lnSpc>
              </a:pPr>
              <a:r>
                <a:rPr lang="vi-VN" sz="3200" dirty="0">
                  <a:solidFill>
                    <a:srgbClr val="000000"/>
                  </a:solidFill>
                  <a:latin typeface="Calibri" panose="020F0502020204030204" pitchFamily="34" charset="0"/>
                  <a:cs typeface="Calibri" panose="020F0502020204030204" pitchFamily="34" charset="0"/>
                </a:rPr>
                <a:t>c) Làm tròn đến hàng trăm nghìn, số dân của Việt Nam có khoảng</a:t>
              </a:r>
              <a:r>
                <a:rPr lang="en-US" sz="3200" dirty="0">
                  <a:solidFill>
                    <a:srgbClr val="000000"/>
                  </a:solidFill>
                  <a:latin typeface="Calibri" panose="020F0502020204030204" pitchFamily="34" charset="0"/>
                  <a:cs typeface="Calibri" panose="020F0502020204030204" pitchFamily="34" charset="0"/>
                </a:rPr>
                <a:t>                </a:t>
              </a:r>
              <a:r>
                <a:rPr lang="vi-VN" sz="3200" dirty="0">
                  <a:solidFill>
                    <a:srgbClr val="000000"/>
                  </a:solidFill>
                  <a:latin typeface="Calibri" panose="020F0502020204030204" pitchFamily="34" charset="0"/>
                  <a:cs typeface="Calibri" panose="020F0502020204030204" pitchFamily="34" charset="0"/>
                </a:rPr>
                <a:t>người.</a:t>
              </a:r>
              <a:endParaRPr kumimoji="0" lang="en-US" sz="3200" i="0" u="none" strike="noStrike" kern="1200" cap="none" spc="0" normalizeH="0" baseline="0" noProof="0" dirty="0">
                <a:ln>
                  <a:noFill/>
                </a:ln>
                <a:solidFill>
                  <a:srgbClr val="2BC7B3"/>
                </a:solidFill>
                <a:effectLst/>
                <a:uLnTx/>
                <a:uFillTx/>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0FE612A9-7220-DA5E-D2DC-AF342F344BF7}"/>
                </a:ext>
              </a:extLst>
            </p:cNvPr>
            <p:cNvSpPr/>
            <p:nvPr/>
          </p:nvSpPr>
          <p:spPr>
            <a:xfrm>
              <a:off x="1550018" y="3568390"/>
              <a:ext cx="1405055" cy="524107"/>
            </a:xfrm>
            <a:prstGeom prst="roundRect">
              <a:avLst/>
            </a:prstGeom>
            <a:solidFill>
              <a:schemeClr val="accent3"/>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a:t>
              </a:r>
            </a:p>
          </p:txBody>
        </p:sp>
        <p:sp>
          <p:nvSpPr>
            <p:cNvPr id="5" name="Rectangle: Rounded Corners 4">
              <a:extLst>
                <a:ext uri="{FF2B5EF4-FFF2-40B4-BE49-F238E27FC236}">
                  <a16:creationId xmlns:a16="http://schemas.microsoft.com/office/drawing/2014/main" id="{3691B814-26EF-6041-AC50-A8A2F31A46C4}"/>
                </a:ext>
              </a:extLst>
            </p:cNvPr>
            <p:cNvSpPr/>
            <p:nvPr/>
          </p:nvSpPr>
          <p:spPr>
            <a:xfrm>
              <a:off x="1572321" y="5006898"/>
              <a:ext cx="1382752" cy="524107"/>
            </a:xfrm>
            <a:prstGeom prst="roundRect">
              <a:avLst/>
            </a:prstGeom>
            <a:solidFill>
              <a:schemeClr val="tx2"/>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a:t>
              </a:r>
            </a:p>
          </p:txBody>
        </p:sp>
        <p:sp>
          <p:nvSpPr>
            <p:cNvPr id="7" name="Rectangle: Rounded Corners 6">
              <a:extLst>
                <a:ext uri="{FF2B5EF4-FFF2-40B4-BE49-F238E27FC236}">
                  <a16:creationId xmlns:a16="http://schemas.microsoft.com/office/drawing/2014/main" id="{A3CBBAC5-3301-F409-C084-C7AC9DB328B1}"/>
                </a:ext>
              </a:extLst>
            </p:cNvPr>
            <p:cNvSpPr/>
            <p:nvPr/>
          </p:nvSpPr>
          <p:spPr>
            <a:xfrm>
              <a:off x="1550018" y="6490009"/>
              <a:ext cx="1315845" cy="524107"/>
            </a:xfrm>
            <a:prstGeom prst="roundRect">
              <a:avLst/>
            </a:prstGeom>
            <a:solidFill>
              <a:schemeClr val="tx2"/>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a:t>
              </a:r>
            </a:p>
          </p:txBody>
        </p:sp>
      </p:grpSp>
      <p:sp>
        <p:nvSpPr>
          <p:cNvPr id="12" name="Rectangle: Rounded Corners 11">
            <a:extLst>
              <a:ext uri="{FF2B5EF4-FFF2-40B4-BE49-F238E27FC236}">
                <a16:creationId xmlns:a16="http://schemas.microsoft.com/office/drawing/2014/main" id="{787B15B9-8FF4-E741-8A7F-D303FA443BCB}"/>
              </a:ext>
            </a:extLst>
          </p:cNvPr>
          <p:cNvSpPr/>
          <p:nvPr/>
        </p:nvSpPr>
        <p:spPr>
          <a:xfrm>
            <a:off x="1981198" y="3281850"/>
            <a:ext cx="1442225" cy="576471"/>
          </a:xfrm>
          <a:prstGeom prst="roundRect">
            <a:avLst/>
          </a:prstGeom>
          <a:solidFill>
            <a:schemeClr val="accent3"/>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96 209 000</a:t>
            </a:r>
          </a:p>
        </p:txBody>
      </p:sp>
      <p:sp>
        <p:nvSpPr>
          <p:cNvPr id="13" name="Rectangle: Rounded Corners 12">
            <a:extLst>
              <a:ext uri="{FF2B5EF4-FFF2-40B4-BE49-F238E27FC236}">
                <a16:creationId xmlns:a16="http://schemas.microsoft.com/office/drawing/2014/main" id="{B4BE3376-16E3-6544-5523-FD6D34F3C91C}"/>
              </a:ext>
            </a:extLst>
          </p:cNvPr>
          <p:cNvSpPr/>
          <p:nvPr/>
        </p:nvSpPr>
        <p:spPr>
          <a:xfrm>
            <a:off x="2003500" y="4742660"/>
            <a:ext cx="1442225" cy="576471"/>
          </a:xfrm>
          <a:prstGeom prst="roundRect">
            <a:avLst/>
          </a:prstGeom>
          <a:solidFill>
            <a:schemeClr val="accent3"/>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96 210 000</a:t>
            </a:r>
          </a:p>
        </p:txBody>
      </p:sp>
      <p:sp>
        <p:nvSpPr>
          <p:cNvPr id="14" name="Rectangle: Rounded Corners 13">
            <a:extLst>
              <a:ext uri="{FF2B5EF4-FFF2-40B4-BE49-F238E27FC236}">
                <a16:creationId xmlns:a16="http://schemas.microsoft.com/office/drawing/2014/main" id="{5B7B2175-D3B8-85A3-9109-37CA2E22C709}"/>
              </a:ext>
            </a:extLst>
          </p:cNvPr>
          <p:cNvSpPr/>
          <p:nvPr/>
        </p:nvSpPr>
        <p:spPr>
          <a:xfrm>
            <a:off x="1958896" y="6181167"/>
            <a:ext cx="1397622" cy="576471"/>
          </a:xfrm>
          <a:prstGeom prst="roundRect">
            <a:avLst/>
          </a:prstGeom>
          <a:solidFill>
            <a:schemeClr val="accent3"/>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96 200 000</a:t>
            </a:r>
          </a:p>
        </p:txBody>
      </p:sp>
      <p:grpSp>
        <p:nvGrpSpPr>
          <p:cNvPr id="15" name="Group 14">
            <a:extLst>
              <a:ext uri="{FF2B5EF4-FFF2-40B4-BE49-F238E27FC236}">
                <a16:creationId xmlns:a16="http://schemas.microsoft.com/office/drawing/2014/main" id="{7BA62120-9FC3-3D87-FB24-6EA55B9C9F9E}"/>
              </a:ext>
            </a:extLst>
          </p:cNvPr>
          <p:cNvGrpSpPr/>
          <p:nvPr/>
        </p:nvGrpSpPr>
        <p:grpSpPr>
          <a:xfrm>
            <a:off x="3330368" y="-591566"/>
            <a:ext cx="5374644" cy="2129424"/>
            <a:chOff x="876575" y="-656923"/>
            <a:chExt cx="5449459" cy="2225405"/>
          </a:xfrm>
        </p:grpSpPr>
        <p:pic>
          <p:nvPicPr>
            <p:cNvPr id="16" name="Picture 6" descr="Hình ảnh Treo Bảng Hiệu Gỗ Bảng Gỗ Bảng Hiệu Treo, Treo Bảng Hiệu Gỗ, Mảnh  Gỗ, Bảng Chỉ Dẫn miễn phí tải tập tin PNG PSDComment và Vector">
              <a:extLst>
                <a:ext uri="{FF2B5EF4-FFF2-40B4-BE49-F238E27FC236}">
                  <a16:creationId xmlns:a16="http://schemas.microsoft.com/office/drawing/2014/main" id="{BB4384EA-D775-146C-6DAD-D7FFDABFA23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foregroundMark x1="53125" y1="22396" x2="53125" y2="22396"/>
                          <a14:foregroundMark x1="52188" y1="22396" x2="38646" y2="29792"/>
                          <a14:foregroundMark x1="54271" y1="23125" x2="70000" y2="29792"/>
                        </a14:backgroundRemoval>
                      </a14:imgEffect>
                    </a14:imgLayer>
                  </a14:imgProps>
                </a:ext>
                <a:ext uri="{28A0092B-C50C-407E-A947-70E740481C1C}">
                  <a14:useLocalDpi xmlns:a14="http://schemas.microsoft.com/office/drawing/2010/main" val="0"/>
                </a:ext>
              </a:extLst>
            </a:blip>
            <a:srcRect/>
            <a:stretch>
              <a:fillRect/>
            </a:stretch>
          </p:blipFill>
          <p:spPr bwMode="auto">
            <a:xfrm>
              <a:off x="876575" y="-656923"/>
              <a:ext cx="5449459" cy="222540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3BDF414-9EC3-5863-9948-AF977257A8F9}"/>
                </a:ext>
              </a:extLst>
            </p:cNvPr>
            <p:cNvSpPr txBox="1"/>
            <p:nvPr/>
          </p:nvSpPr>
          <p:spPr>
            <a:xfrm>
              <a:off x="1603675" y="151192"/>
              <a:ext cx="4150630" cy="611133"/>
            </a:xfrm>
            <a:prstGeom prst="rect">
              <a:avLst/>
            </a:prstGeom>
            <a:noFill/>
          </p:spPr>
          <p:txBody>
            <a:bodyPr wrap="square" rtlCol="0">
              <a:spAutoFit/>
            </a:bodyPr>
            <a:lstStyle/>
            <a:p>
              <a:pPr algn="ctr" defTabSz="1219170">
                <a:buClr>
                  <a:srgbClr val="000000"/>
                </a:buClr>
              </a:pPr>
              <a:r>
                <a:rPr lang="vi-VN" sz="3200" b="1" kern="0" dirty="0">
                  <a:solidFill>
                    <a:srgbClr val="FFFFFF"/>
                  </a:solidFill>
                  <a:latin typeface="Calibri" panose="020F0502020204030204" pitchFamily="34" charset="0"/>
                  <a:cs typeface="Calibri" panose="020F0502020204030204" pitchFamily="34" charset="0"/>
                  <a:sym typeface="Arial"/>
                </a:rPr>
                <a:t>Nhiệm vụ 2: Nhận đơn</a:t>
              </a:r>
              <a:endParaRPr lang="en-US" sz="3200" b="1" kern="0" dirty="0">
                <a:solidFill>
                  <a:srgbClr val="FFFFFF"/>
                </a:solidFill>
                <a:latin typeface="Calibri" panose="020F0502020204030204" pitchFamily="34" charset="0"/>
                <a:cs typeface="Calibri" panose="020F0502020204030204" pitchFamily="34" charset="0"/>
                <a:sym typeface="Arial"/>
              </a:endParaRPr>
            </a:p>
          </p:txBody>
        </p:sp>
      </p:grpSp>
    </p:spTree>
    <p:extLst>
      <p:ext uri="{BB962C8B-B14F-4D97-AF65-F5344CB8AC3E}">
        <p14:creationId xmlns:p14="http://schemas.microsoft.com/office/powerpoint/2010/main" val="2967523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19" name="Picture 2" descr="Blank story book on wood table vector. Cartoon Flat Style Illustration  494631 Vector Art at Vecteezy">
            <a:extLst>
              <a:ext uri="{FF2B5EF4-FFF2-40B4-BE49-F238E27FC236}">
                <a16:creationId xmlns:a16="http://schemas.microsoft.com/office/drawing/2014/main" id="{7686B0B7-F1EF-45D7-958D-BBC973F05F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ình ảnh Treo Bảng Hiệu Gỗ Bảng Gỗ Bảng Hiệu Treo, Treo Bảng Hiệu Gỗ, Mảnh  Gỗ, Bảng Chỉ Dẫn miễn phí tải tập tin PNG PSDComment và Vector">
            <a:extLst>
              <a:ext uri="{FF2B5EF4-FFF2-40B4-BE49-F238E27FC236}">
                <a16:creationId xmlns:a16="http://schemas.microsoft.com/office/drawing/2014/main" id="{76780631-5332-4558-AA1C-E6FCFADACA3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53125" y1="22396" x2="53125" y2="22396"/>
                        <a14:foregroundMark x1="52188" y1="22396" x2="38646" y2="29792"/>
                        <a14:foregroundMark x1="54271" y1="23125" x2="70000" y2="29792"/>
                      </a14:backgroundRemoval>
                    </a14:imgEffect>
                  </a14:imgLayer>
                </a14:imgProps>
              </a:ext>
              <a:ext uri="{28A0092B-C50C-407E-A947-70E740481C1C}">
                <a14:useLocalDpi xmlns:a14="http://schemas.microsoft.com/office/drawing/2010/main" val="0"/>
              </a:ext>
            </a:extLst>
          </a:blip>
          <a:srcRect/>
          <a:stretch>
            <a:fillRect/>
          </a:stretch>
        </p:blipFill>
        <p:spPr bwMode="auto">
          <a:xfrm>
            <a:off x="2595880" y="585840"/>
            <a:ext cx="3500120" cy="303844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ình ảnh Treo Bảng Hiệu Gỗ Bảng Gỗ Bảng Hiệu Treo, Treo Bảng Hiệu Gỗ, Mảnh  Gỗ, Bảng Chỉ Dẫn miễn phí tải tập tin PNG PSDComment và Vector">
            <a:extLst>
              <a:ext uri="{FF2B5EF4-FFF2-40B4-BE49-F238E27FC236}">
                <a16:creationId xmlns:a16="http://schemas.microsoft.com/office/drawing/2014/main" id="{4BF5B622-FD11-4C7A-BD56-A794697B2E9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53125" y1="22396" x2="53125" y2="22396"/>
                        <a14:foregroundMark x1="52188" y1="22396" x2="38646" y2="29792"/>
                        <a14:foregroundMark x1="54271" y1="23125" x2="70000" y2="29792"/>
                      </a14:backgroundRemoval>
                    </a14:imgEffect>
                  </a14:imgLayer>
                </a14:imgProps>
              </a:ext>
              <a:ext uri="{28A0092B-C50C-407E-A947-70E740481C1C}">
                <a14:useLocalDpi xmlns:a14="http://schemas.microsoft.com/office/drawing/2010/main" val="0"/>
              </a:ext>
            </a:extLst>
          </a:blip>
          <a:srcRect/>
          <a:stretch>
            <a:fillRect/>
          </a:stretch>
        </p:blipFill>
        <p:spPr bwMode="auto">
          <a:xfrm>
            <a:off x="2595880" y="2394921"/>
            <a:ext cx="3500120" cy="303844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Hình ảnh Treo Bảng Hiệu Gỗ Bảng Gỗ Bảng Hiệu Treo, Treo Bảng Hiệu Gỗ, Mảnh  Gỗ, Bảng Chỉ Dẫn miễn phí tải tập tin PNG PSDComment và Vector">
            <a:extLst>
              <a:ext uri="{FF2B5EF4-FFF2-40B4-BE49-F238E27FC236}">
                <a16:creationId xmlns:a16="http://schemas.microsoft.com/office/drawing/2014/main" id="{18187FFF-7CD7-4A13-8C43-D64014E265D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53125" y1="22396" x2="53125" y2="22396"/>
                        <a14:foregroundMark x1="52188" y1="22396" x2="38646" y2="29792"/>
                        <a14:foregroundMark x1="54271" y1="23125" x2="70000" y2="29792"/>
                      </a14:backgroundRemoval>
                    </a14:imgEffect>
                  </a14:imgLayer>
                </a14:imgProps>
              </a:ext>
              <a:ext uri="{28A0092B-C50C-407E-A947-70E740481C1C}">
                <a14:useLocalDpi xmlns:a14="http://schemas.microsoft.com/office/drawing/2010/main" val="0"/>
              </a:ext>
            </a:extLst>
          </a:blip>
          <a:srcRect/>
          <a:stretch>
            <a:fillRect/>
          </a:stretch>
        </p:blipFill>
        <p:spPr bwMode="auto">
          <a:xfrm>
            <a:off x="7279640" y="1491008"/>
            <a:ext cx="3500120" cy="303844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C556DD47-D353-4029-A59B-78F040EFEC59}"/>
              </a:ext>
            </a:extLst>
          </p:cNvPr>
          <p:cNvSpPr txBox="1"/>
          <p:nvPr/>
        </p:nvSpPr>
        <p:spPr>
          <a:xfrm>
            <a:off x="3076123" y="1503737"/>
            <a:ext cx="2686954" cy="1241237"/>
          </a:xfrm>
          <a:prstGeom prst="rect">
            <a:avLst/>
          </a:prstGeom>
          <a:noFill/>
        </p:spPr>
        <p:txBody>
          <a:bodyPr wrap="none" rtlCol="0">
            <a:spAutoFit/>
          </a:bodyPr>
          <a:lstStyle/>
          <a:p>
            <a:pPr algn="ctr" defTabSz="1219170">
              <a:buClr>
                <a:srgbClr val="000000"/>
              </a:buClr>
            </a:pPr>
            <a:r>
              <a:rPr lang="vi-VN" sz="3733" b="1" kern="0" dirty="0">
                <a:solidFill>
                  <a:srgbClr val="FFFFFF"/>
                </a:solidFill>
                <a:latin typeface="Calibri" panose="020F0502020204030204" pitchFamily="34" charset="0"/>
                <a:cs typeface="Calibri" panose="020F0502020204030204" pitchFamily="34" charset="0"/>
                <a:sym typeface="Arial"/>
              </a:rPr>
              <a:t>Nhiệm vụ 1: </a:t>
            </a:r>
          </a:p>
          <a:p>
            <a:pPr algn="ctr" defTabSz="1219170">
              <a:buClr>
                <a:srgbClr val="000000"/>
              </a:buClr>
            </a:pPr>
            <a:r>
              <a:rPr lang="vi-VN" sz="3733" b="1" kern="0" dirty="0">
                <a:solidFill>
                  <a:srgbClr val="FFFFFF"/>
                </a:solidFill>
                <a:latin typeface="Calibri" panose="020F0502020204030204" pitchFamily="34" charset="0"/>
                <a:cs typeface="Calibri" panose="020F0502020204030204" pitchFamily="34" charset="0"/>
                <a:sym typeface="Arial"/>
              </a:rPr>
              <a:t>Tỉa cây</a:t>
            </a:r>
            <a:endParaRPr lang="en-US" sz="3733" b="1" kern="0" dirty="0">
              <a:solidFill>
                <a:srgbClr val="FFFFFF"/>
              </a:solidFill>
              <a:latin typeface="Calibri" panose="020F0502020204030204" pitchFamily="34" charset="0"/>
              <a:cs typeface="Calibri" panose="020F0502020204030204" pitchFamily="34" charset="0"/>
              <a:sym typeface="Arial"/>
            </a:endParaRPr>
          </a:p>
        </p:txBody>
      </p:sp>
      <p:sp>
        <p:nvSpPr>
          <p:cNvPr id="24" name="TextBox 23">
            <a:extLst>
              <a:ext uri="{FF2B5EF4-FFF2-40B4-BE49-F238E27FC236}">
                <a16:creationId xmlns:a16="http://schemas.microsoft.com/office/drawing/2014/main" id="{8F83120C-7342-40CA-9B61-0DEA11630901}"/>
              </a:ext>
            </a:extLst>
          </p:cNvPr>
          <p:cNvSpPr txBox="1"/>
          <p:nvPr/>
        </p:nvSpPr>
        <p:spPr>
          <a:xfrm>
            <a:off x="3076123" y="3303054"/>
            <a:ext cx="2686954" cy="1241237"/>
          </a:xfrm>
          <a:prstGeom prst="rect">
            <a:avLst/>
          </a:prstGeom>
          <a:noFill/>
        </p:spPr>
        <p:txBody>
          <a:bodyPr wrap="none" rtlCol="0">
            <a:spAutoFit/>
          </a:bodyPr>
          <a:lstStyle/>
          <a:p>
            <a:pPr algn="ctr" defTabSz="1219170">
              <a:buClr>
                <a:srgbClr val="000000"/>
              </a:buClr>
            </a:pPr>
            <a:r>
              <a:rPr lang="vi-VN" sz="3733" b="1" kern="0" dirty="0">
                <a:solidFill>
                  <a:srgbClr val="FFFFFF"/>
                </a:solidFill>
                <a:latin typeface="Calibri" panose="020F0502020204030204" pitchFamily="34" charset="0"/>
                <a:cs typeface="Calibri" panose="020F0502020204030204" pitchFamily="34" charset="0"/>
                <a:sym typeface="Arial"/>
              </a:rPr>
              <a:t>Nhiệm vụ 2: </a:t>
            </a:r>
          </a:p>
          <a:p>
            <a:pPr algn="ctr" defTabSz="1219170">
              <a:buClr>
                <a:srgbClr val="000000"/>
              </a:buClr>
            </a:pPr>
            <a:r>
              <a:rPr lang="vi-VN" sz="3733" b="1" kern="0" dirty="0">
                <a:solidFill>
                  <a:srgbClr val="FFFFFF"/>
                </a:solidFill>
                <a:latin typeface="Calibri" panose="020F0502020204030204" pitchFamily="34" charset="0"/>
                <a:cs typeface="Calibri" panose="020F0502020204030204" pitchFamily="34" charset="0"/>
                <a:sym typeface="Arial"/>
              </a:rPr>
              <a:t>Nhận đơn</a:t>
            </a:r>
            <a:endParaRPr lang="en-US" sz="3733" b="1" kern="0" dirty="0">
              <a:solidFill>
                <a:srgbClr val="FFFFFF"/>
              </a:solidFill>
              <a:latin typeface="Calibri" panose="020F0502020204030204" pitchFamily="34" charset="0"/>
              <a:cs typeface="Calibri" panose="020F0502020204030204" pitchFamily="34" charset="0"/>
              <a:sym typeface="Arial"/>
            </a:endParaRPr>
          </a:p>
        </p:txBody>
      </p:sp>
      <p:sp>
        <p:nvSpPr>
          <p:cNvPr id="25" name="TextBox 24">
            <a:extLst>
              <a:ext uri="{FF2B5EF4-FFF2-40B4-BE49-F238E27FC236}">
                <a16:creationId xmlns:a16="http://schemas.microsoft.com/office/drawing/2014/main" id="{9E4A13E4-5482-4469-8EA4-6BFD285A8754}"/>
              </a:ext>
            </a:extLst>
          </p:cNvPr>
          <p:cNvSpPr txBox="1"/>
          <p:nvPr/>
        </p:nvSpPr>
        <p:spPr>
          <a:xfrm>
            <a:off x="7800523" y="2443182"/>
            <a:ext cx="2686954" cy="1241237"/>
          </a:xfrm>
          <a:prstGeom prst="rect">
            <a:avLst/>
          </a:prstGeom>
          <a:noFill/>
        </p:spPr>
        <p:txBody>
          <a:bodyPr wrap="none" rtlCol="0">
            <a:spAutoFit/>
          </a:bodyPr>
          <a:lstStyle/>
          <a:p>
            <a:pPr algn="ctr" defTabSz="1219170">
              <a:buClr>
                <a:srgbClr val="000000"/>
              </a:buClr>
            </a:pPr>
            <a:r>
              <a:rPr lang="vi-VN" sz="3733" b="1" kern="0" dirty="0">
                <a:solidFill>
                  <a:srgbClr val="FFFFFF"/>
                </a:solidFill>
                <a:latin typeface="Calibri" panose="020F0502020204030204" pitchFamily="34" charset="0"/>
                <a:cs typeface="Calibri" panose="020F0502020204030204" pitchFamily="34" charset="0"/>
                <a:sym typeface="Arial"/>
              </a:rPr>
              <a:t>Nhiệm vụ 3: </a:t>
            </a:r>
          </a:p>
          <a:p>
            <a:pPr algn="ctr" defTabSz="1219170">
              <a:buClr>
                <a:srgbClr val="000000"/>
              </a:buClr>
            </a:pPr>
            <a:r>
              <a:rPr lang="vi-VN" sz="3733" b="1" kern="0" dirty="0">
                <a:solidFill>
                  <a:srgbClr val="FFFFFF"/>
                </a:solidFill>
                <a:latin typeface="Calibri" panose="020F0502020204030204" pitchFamily="34" charset="0"/>
                <a:cs typeface="Calibri" panose="020F0502020204030204" pitchFamily="34" charset="0"/>
                <a:sym typeface="Arial"/>
              </a:rPr>
              <a:t>Ship hàng</a:t>
            </a:r>
            <a:endParaRPr lang="en-US" sz="3733" b="1" kern="0" dirty="0">
              <a:solidFill>
                <a:srgbClr val="FFFFFF"/>
              </a:solidFill>
              <a:latin typeface="Calibri" panose="020F0502020204030204" pitchFamily="34" charset="0"/>
              <a:cs typeface="Calibri" panose="020F0502020204030204" pitchFamily="34" charset="0"/>
              <a:sym typeface="Arial"/>
            </a:endParaRPr>
          </a:p>
        </p:txBody>
      </p:sp>
      <p:grpSp>
        <p:nvGrpSpPr>
          <p:cNvPr id="26" name="Group 25">
            <a:extLst>
              <a:ext uri="{FF2B5EF4-FFF2-40B4-BE49-F238E27FC236}">
                <a16:creationId xmlns:a16="http://schemas.microsoft.com/office/drawing/2014/main" id="{C6FD3556-BC02-4987-A8E7-BF97782EAE65}"/>
              </a:ext>
            </a:extLst>
          </p:cNvPr>
          <p:cNvGrpSpPr/>
          <p:nvPr/>
        </p:nvGrpSpPr>
        <p:grpSpPr>
          <a:xfrm>
            <a:off x="1732280" y="995649"/>
            <a:ext cx="1650152" cy="1948212"/>
            <a:chOff x="1299210" y="746736"/>
            <a:chExt cx="1237614" cy="1461159"/>
          </a:xfrm>
        </p:grpSpPr>
        <p:pic>
          <p:nvPicPr>
            <p:cNvPr id="27" name="Picture 4" descr="Decal Dán Tường Hình Cây Xương Rồng | Shopee Việt Nam">
              <a:extLst>
                <a:ext uri="{FF2B5EF4-FFF2-40B4-BE49-F238E27FC236}">
                  <a16:creationId xmlns:a16="http://schemas.microsoft.com/office/drawing/2014/main" id="{D7A4CDEE-1564-487A-A894-CBD7D3F4ACD3}"/>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75125" b="97125" l="1625" r="15500">
                          <a14:foregroundMark x1="15500" y1="79250" x2="15500" y2="79250"/>
                        </a14:backgroundRemoval>
                      </a14:imgEffect>
                    </a14:imgLayer>
                  </a14:imgProps>
                </a:ext>
                <a:ext uri="{28A0092B-C50C-407E-A947-70E740481C1C}">
                  <a14:useLocalDpi xmlns:a14="http://schemas.microsoft.com/office/drawing/2010/main" val="0"/>
                </a:ext>
              </a:extLst>
            </a:blip>
            <a:srcRect t="72370" r="83185"/>
            <a:stretch/>
          </p:blipFill>
          <p:spPr bwMode="auto">
            <a:xfrm>
              <a:off x="1299210" y="786765"/>
              <a:ext cx="864870" cy="142113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Kéo tỉa biểu tượng máy tính Snips Kéo, Sprayer, Hoạt hình, Biểu tượng máy  tính png | PNGEgg">
              <a:extLst>
                <a:ext uri="{FF2B5EF4-FFF2-40B4-BE49-F238E27FC236}">
                  <a16:creationId xmlns:a16="http://schemas.microsoft.com/office/drawing/2014/main" id="{2A967E6A-C2E2-465D-BF4D-927E026BBC1A}"/>
                </a:ext>
              </a:extLst>
            </p:cNvPr>
            <p:cNvPicPr>
              <a:picLocks noChangeAspect="1" noChangeArrowheads="1"/>
            </p:cNvPicPr>
            <p:nvPr/>
          </p:nvPicPr>
          <p:blipFill>
            <a:blip r:embed="rId8" cstate="hqprint">
              <a:extLst>
                <a:ext uri="{BEBA8EAE-BF5A-486C-A8C5-ECC9F3942E4B}">
                  <a14:imgProps xmlns:a14="http://schemas.microsoft.com/office/drawing/2010/main">
                    <a14:imgLayer r:embed="rId9">
                      <a14:imgEffect>
                        <a14:backgroundRemoval t="3222" b="96667" l="3000" r="97333">
                          <a14:foregroundMark x1="6000" y1="43333" x2="11333" y2="42000"/>
                          <a14:foregroundMark x1="3111" y1="43556" x2="3111" y2="43556"/>
                          <a14:foregroundMark x1="50667" y1="93778" x2="60333" y2="93111"/>
                          <a14:foregroundMark x1="60333" y1="93111" x2="62444" y2="90222"/>
                          <a14:foregroundMark x1="56667" y1="96667" x2="56667" y2="96667"/>
                          <a14:foregroundMark x1="75111" y1="8444" x2="88444" y2="3333"/>
                          <a14:foregroundMark x1="97333" y1="11111" x2="93333" y2="26222"/>
                        </a14:backgroundRemoval>
                      </a14:imgEffect>
                    </a14:imgLayer>
                  </a14:imgProps>
                </a:ext>
                <a:ext uri="{28A0092B-C50C-407E-A947-70E740481C1C}">
                  <a14:useLocalDpi xmlns:a14="http://schemas.microsoft.com/office/drawing/2010/main" val="0"/>
                </a:ext>
              </a:extLst>
            </a:blip>
            <a:srcRect/>
            <a:stretch>
              <a:fillRect/>
            </a:stretch>
          </p:blipFill>
          <p:spPr bwMode="auto">
            <a:xfrm rot="17310476" flipH="1">
              <a:off x="2001498" y="746736"/>
              <a:ext cx="535326" cy="535326"/>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12">
            <a:extLst>
              <a:ext uri="{FF2B5EF4-FFF2-40B4-BE49-F238E27FC236}">
                <a16:creationId xmlns:a16="http://schemas.microsoft.com/office/drawing/2014/main" id="{6688C63E-999E-4311-8F23-97C1E64D740B}"/>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6200" b="94200" l="9585" r="89617">
                        <a14:foregroundMark x1="45208" y1="6200" x2="45208" y2="6200"/>
                        <a14:foregroundMark x1="32428" y1="82200" x2="55431" y2="81000"/>
                        <a14:foregroundMark x1="55431" y1="81000" x2="56230" y2="81000"/>
                        <a14:foregroundMark x1="32428" y1="91600" x2="32428" y2="91600"/>
                        <a14:foregroundMark x1="40895" y1="94200" x2="40895" y2="94200"/>
                        <a14:foregroundMark x1="57348" y1="92200" x2="57348" y2="92200"/>
                        <a14:foregroundMark x1="70447" y1="83000" x2="70447" y2="83000"/>
                        <a14:foregroundMark x1="58946" y1="94200" x2="63099" y2="85600"/>
                      </a14:backgroundRemoval>
                    </a14:imgEffect>
                  </a14:imgLayer>
                </a14:imgProps>
              </a:ext>
            </a:extLst>
          </a:blip>
          <a:srcRect/>
          <a:stretch/>
        </p:blipFill>
        <p:spPr bwMode="auto">
          <a:xfrm>
            <a:off x="5995436" y="2201032"/>
            <a:ext cx="2013637" cy="160833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Premium Vector | Happy girl merchant cute with mobile box delivery online  shopping icon logo hand drawn illustration | How to draw hands, Cute girl  shopping cartoon, Hand logo">
            <a:extLst>
              <a:ext uri="{FF2B5EF4-FFF2-40B4-BE49-F238E27FC236}">
                <a16:creationId xmlns:a16="http://schemas.microsoft.com/office/drawing/2014/main" id="{B101CB18-C12C-4797-BB77-EE065BE57A3D}"/>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5400" b="46200" l="49201" r="87061">
                        <a14:foregroundMark x1="70927" y1="9400" x2="77636" y2="11800"/>
                        <a14:foregroundMark x1="62300" y1="44200" x2="75240" y2="44200"/>
                        <a14:foregroundMark x1="62300" y1="39400" x2="74760" y2="40200"/>
                        <a14:foregroundMark x1="69808" y1="46200" x2="76038" y2="45400"/>
                        <a14:foregroundMark x1="86262" y1="38400" x2="86262" y2="38400"/>
                        <a14:foregroundMark x1="84345" y1="37600" x2="86422" y2="38000"/>
                        <a14:foregroundMark x1="86422" y1="38200" x2="86422" y2="38200"/>
                        <a14:foregroundMark x1="86422" y1="38200" x2="86422" y2="38200"/>
                        <a14:foregroundMark x1="87220" y1="37000" x2="87220" y2="39600"/>
                        <a14:foregroundMark x1="84345" y1="41800" x2="85463" y2="43600"/>
                        <a14:foregroundMark x1="51278" y1="17800" x2="51445" y2="17914"/>
                        <a14:foregroundMark x1="49361" y1="27400" x2="50639" y2="27400"/>
                        <a14:foregroundMark x1="50639" y1="18400" x2="52716" y2="18400"/>
                        <a14:foregroundMark x1="49042" y1="22400" x2="50799" y2="22800"/>
                        <a14:backgroundMark x1="51973" y1="20756" x2="53195" y2="21400"/>
                      </a14:backgroundRemoval>
                    </a14:imgEffect>
                  </a14:imgLayer>
                </a14:imgProps>
              </a:ext>
              <a:ext uri="{28A0092B-C50C-407E-A947-70E740481C1C}">
                <a14:useLocalDpi xmlns:a14="http://schemas.microsoft.com/office/drawing/2010/main" val="0"/>
              </a:ext>
            </a:extLst>
          </a:blip>
          <a:srcRect l="47125" t="1023" r="11250" b="50000"/>
          <a:stretch/>
        </p:blipFill>
        <p:spPr bwMode="auto">
          <a:xfrm>
            <a:off x="1441875" y="2943860"/>
            <a:ext cx="1720756" cy="161714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Green Tick Icon Png, Cliparts &amp;amp; Cartoons - Jing.fm">
            <a:extLst>
              <a:ext uri="{FF2B5EF4-FFF2-40B4-BE49-F238E27FC236}">
                <a16:creationId xmlns:a16="http://schemas.microsoft.com/office/drawing/2014/main" id="{7B0E6740-49F5-4D56-A2B5-465BA74A48E5}"/>
              </a:ext>
            </a:extLst>
          </p:cNvPr>
          <p:cNvPicPr>
            <a:picLocks noChangeAspect="1" noChangeArrowheads="1"/>
          </p:cNvPicPr>
          <p:nvPr/>
        </p:nvPicPr>
        <p:blipFill>
          <a:blip r:embed="rId14" cstate="hqprint">
            <a:extLst>
              <a:ext uri="{BEBA8EAE-BF5A-486C-A8C5-ECC9F3942E4B}">
                <a14:imgProps xmlns:a14="http://schemas.microsoft.com/office/drawing/2010/main">
                  <a14:imgLayer r:embed="rId15">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5075453" y="854936"/>
            <a:ext cx="1409960" cy="127214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Green Tick Icon Png, Cliparts &amp;amp; Cartoons - Jing.fm">
            <a:extLst>
              <a:ext uri="{FF2B5EF4-FFF2-40B4-BE49-F238E27FC236}">
                <a16:creationId xmlns:a16="http://schemas.microsoft.com/office/drawing/2014/main" id="{852E9019-F0E7-4AC9-8907-68E494CCA8EE}"/>
              </a:ext>
            </a:extLst>
          </p:cNvPr>
          <p:cNvPicPr>
            <a:picLocks noChangeAspect="1" noChangeArrowheads="1"/>
          </p:cNvPicPr>
          <p:nvPr/>
        </p:nvPicPr>
        <p:blipFill>
          <a:blip r:embed="rId14" cstate="hqprint">
            <a:extLst>
              <a:ext uri="{BEBA8EAE-BF5A-486C-A8C5-ECC9F3942E4B}">
                <a14:imgProps xmlns:a14="http://schemas.microsoft.com/office/drawing/2010/main">
                  <a14:imgLayer r:embed="rId15">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5100684" y="2613053"/>
            <a:ext cx="1409960" cy="127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9702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anim calcmode="lin" valueType="num">
                                      <p:cBhvr>
                                        <p:cTn id="10" dur="500" fill="hold"/>
                                        <p:tgtEl>
                                          <p:spTgt spid="16"/>
                                        </p:tgtEl>
                                        <p:attrNameLst>
                                          <p:attrName>ppt_x</p:attrName>
                                        </p:attrNameLst>
                                      </p:cBhvr>
                                      <p:tavLst>
                                        <p:tav tm="0">
                                          <p:val>
                                            <p:fltVal val="0.5"/>
                                          </p:val>
                                        </p:tav>
                                        <p:tav tm="100000">
                                          <p:val>
                                            <p:strVal val="#ppt_x"/>
                                          </p:val>
                                        </p:tav>
                                      </p:tavLst>
                                    </p:anim>
                                    <p:anim calcmode="lin" valueType="num">
                                      <p:cBhvr>
                                        <p:cTn id="11" dur="500" fill="hold"/>
                                        <p:tgtEl>
                                          <p:spTgt spid="16"/>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2" presetClass="emph" presetSubtype="0" fill="hold" nodeType="clickEffect">
                                  <p:stCondLst>
                                    <p:cond delay="0"/>
                                  </p:stCondLst>
                                  <p:childTnLst>
                                    <p:animRot by="120000">
                                      <p:cBhvr>
                                        <p:cTn id="15" dur="100" fill="hold">
                                          <p:stCondLst>
                                            <p:cond delay="0"/>
                                          </p:stCondLst>
                                        </p:cTn>
                                        <p:tgtEl>
                                          <p:spTgt spid="22"/>
                                        </p:tgtEl>
                                        <p:attrNameLst>
                                          <p:attrName>r</p:attrName>
                                        </p:attrNameLst>
                                      </p:cBhvr>
                                    </p:animRot>
                                    <p:animRot by="-240000">
                                      <p:cBhvr>
                                        <p:cTn id="16" dur="200" fill="hold">
                                          <p:stCondLst>
                                            <p:cond delay="200"/>
                                          </p:stCondLst>
                                        </p:cTn>
                                        <p:tgtEl>
                                          <p:spTgt spid="22"/>
                                        </p:tgtEl>
                                        <p:attrNameLst>
                                          <p:attrName>r</p:attrName>
                                        </p:attrNameLst>
                                      </p:cBhvr>
                                    </p:animRot>
                                    <p:animRot by="240000">
                                      <p:cBhvr>
                                        <p:cTn id="17" dur="200" fill="hold">
                                          <p:stCondLst>
                                            <p:cond delay="400"/>
                                          </p:stCondLst>
                                        </p:cTn>
                                        <p:tgtEl>
                                          <p:spTgt spid="22"/>
                                        </p:tgtEl>
                                        <p:attrNameLst>
                                          <p:attrName>r</p:attrName>
                                        </p:attrNameLst>
                                      </p:cBhvr>
                                    </p:animRot>
                                    <p:animRot by="-240000">
                                      <p:cBhvr>
                                        <p:cTn id="18" dur="200" fill="hold">
                                          <p:stCondLst>
                                            <p:cond delay="600"/>
                                          </p:stCondLst>
                                        </p:cTn>
                                        <p:tgtEl>
                                          <p:spTgt spid="22"/>
                                        </p:tgtEl>
                                        <p:attrNameLst>
                                          <p:attrName>r</p:attrName>
                                        </p:attrNameLst>
                                      </p:cBhvr>
                                    </p:animRot>
                                    <p:animRot by="120000">
                                      <p:cBhvr>
                                        <p:cTn id="19" dur="200" fill="hold">
                                          <p:stCondLst>
                                            <p:cond delay="80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6" name="Google Shape;246;p34"/>
          <p:cNvSpPr/>
          <p:nvPr/>
        </p:nvSpPr>
        <p:spPr>
          <a:xfrm>
            <a:off x="-908487" y="3082091"/>
            <a:ext cx="4260200" cy="3918500"/>
          </a:xfrm>
          <a:custGeom>
            <a:avLst/>
            <a:gdLst/>
            <a:ahLst/>
            <a:cxnLst/>
            <a:rect l="l" t="t" r="r" b="b"/>
            <a:pathLst>
              <a:path w="127806" h="117555" extrusionOk="0">
                <a:moveTo>
                  <a:pt x="0" y="48692"/>
                </a:moveTo>
                <a:cubicBezTo>
                  <a:pt x="3237" y="41137"/>
                  <a:pt x="12978" y="38603"/>
                  <a:pt x="19553" y="33672"/>
                </a:cubicBezTo>
                <a:cubicBezTo>
                  <a:pt x="25037" y="29560"/>
                  <a:pt x="27457" y="17548"/>
                  <a:pt x="22104" y="13268"/>
                </a:cubicBezTo>
                <a:cubicBezTo>
                  <a:pt x="20118" y="11680"/>
                  <a:pt x="16999" y="17511"/>
                  <a:pt x="18137" y="19786"/>
                </a:cubicBezTo>
                <a:cubicBezTo>
                  <a:pt x="19715" y="22940"/>
                  <a:pt x="24612" y="24235"/>
                  <a:pt x="28055" y="23470"/>
                </a:cubicBezTo>
                <a:cubicBezTo>
                  <a:pt x="42810" y="20189"/>
                  <a:pt x="52630" y="-3638"/>
                  <a:pt x="67163" y="516"/>
                </a:cubicBezTo>
                <a:cubicBezTo>
                  <a:pt x="73212" y="2245"/>
                  <a:pt x="75997" y="9650"/>
                  <a:pt x="81332" y="12985"/>
                </a:cubicBezTo>
                <a:cubicBezTo>
                  <a:pt x="85310" y="15471"/>
                  <a:pt x="91672" y="14913"/>
                  <a:pt x="94085" y="18936"/>
                </a:cubicBezTo>
                <a:cubicBezTo>
                  <a:pt x="97713" y="24985"/>
                  <a:pt x="97304" y="33068"/>
                  <a:pt x="101453" y="38773"/>
                </a:cubicBezTo>
                <a:cubicBezTo>
                  <a:pt x="104631" y="43143"/>
                  <a:pt x="109127" y="47739"/>
                  <a:pt x="114489" y="48408"/>
                </a:cubicBezTo>
                <a:cubicBezTo>
                  <a:pt x="117972" y="48843"/>
                  <a:pt x="125428" y="47417"/>
                  <a:pt x="124124" y="44158"/>
                </a:cubicBezTo>
                <a:cubicBezTo>
                  <a:pt x="122222" y="39404"/>
                  <a:pt x="111302" y="48429"/>
                  <a:pt x="111938" y="53509"/>
                </a:cubicBezTo>
                <a:cubicBezTo>
                  <a:pt x="112535" y="58271"/>
                  <a:pt x="118143" y="60914"/>
                  <a:pt x="120440" y="65128"/>
                </a:cubicBezTo>
                <a:cubicBezTo>
                  <a:pt x="123682" y="71075"/>
                  <a:pt x="124603" y="78607"/>
                  <a:pt x="123274" y="85249"/>
                </a:cubicBezTo>
                <a:cubicBezTo>
                  <a:pt x="122775" y="87743"/>
                  <a:pt x="119280" y="89531"/>
                  <a:pt x="116756" y="89216"/>
                </a:cubicBezTo>
                <a:cubicBezTo>
                  <a:pt x="114870" y="88981"/>
                  <a:pt x="113683" y="85943"/>
                  <a:pt x="114205" y="84115"/>
                </a:cubicBezTo>
                <a:cubicBezTo>
                  <a:pt x="115478" y="79661"/>
                  <a:pt x="126193" y="83646"/>
                  <a:pt x="127524" y="88083"/>
                </a:cubicBezTo>
                <a:cubicBezTo>
                  <a:pt x="129279" y="93933"/>
                  <a:pt x="121031" y="98431"/>
                  <a:pt x="117889" y="103669"/>
                </a:cubicBezTo>
                <a:cubicBezTo>
                  <a:pt x="115496" y="107659"/>
                  <a:pt x="114892" y="116085"/>
                  <a:pt x="119306" y="117555"/>
                </a:cubicBezTo>
              </a:path>
            </a:pathLst>
          </a:custGeom>
          <a:noFill/>
          <a:ln w="19050" cap="flat" cmpd="sng">
            <a:solidFill>
              <a:schemeClr val="accent1"/>
            </a:solidFill>
            <a:prstDash val="dot"/>
            <a:round/>
            <a:headEnd type="none" w="med" len="med"/>
            <a:tailEnd type="none" w="med" len="med"/>
          </a:ln>
        </p:spPr>
        <p:txBody>
          <a:bodyPr/>
          <a:lstStyle/>
          <a:p>
            <a:pPr defTabSz="1219170">
              <a:buClr>
                <a:srgbClr val="000000"/>
              </a:buClr>
            </a:pPr>
            <a:endParaRPr lang="en-US" sz="1867" b="1" kern="0">
              <a:solidFill>
                <a:srgbClr val="000000"/>
              </a:solidFill>
              <a:latin typeface="Calibri" panose="020F0502020204030204" pitchFamily="34" charset="0"/>
              <a:cs typeface="Calibri" panose="020F0502020204030204" pitchFamily="34" charset="0"/>
              <a:sym typeface="Arial"/>
            </a:endParaRPr>
          </a:p>
        </p:txBody>
      </p:sp>
      <p:grpSp>
        <p:nvGrpSpPr>
          <p:cNvPr id="6" name="Group 5">
            <a:extLst>
              <a:ext uri="{FF2B5EF4-FFF2-40B4-BE49-F238E27FC236}">
                <a16:creationId xmlns:a16="http://schemas.microsoft.com/office/drawing/2014/main" id="{559DFF2D-85CB-4CC3-857A-D132194D5D5D}"/>
              </a:ext>
            </a:extLst>
          </p:cNvPr>
          <p:cNvGrpSpPr/>
          <p:nvPr/>
        </p:nvGrpSpPr>
        <p:grpSpPr>
          <a:xfrm>
            <a:off x="1295400" y="-670560"/>
            <a:ext cx="8321040" cy="3078480"/>
            <a:chOff x="1421130" y="-502920"/>
            <a:chExt cx="5791200" cy="2308860"/>
          </a:xfrm>
        </p:grpSpPr>
        <p:pic>
          <p:nvPicPr>
            <p:cNvPr id="14" name="Picture 6" descr="Hình ảnh Treo Bảng Hiệu Gỗ Bảng Gỗ Bảng Hiệu Treo, Treo Bảng Hiệu Gỗ, Mảnh  Gỗ, Bảng Chỉ Dẫn miễn phí tải tập tin PNG PSDComment và Vector">
              <a:extLst>
                <a:ext uri="{FF2B5EF4-FFF2-40B4-BE49-F238E27FC236}">
                  <a16:creationId xmlns:a16="http://schemas.microsoft.com/office/drawing/2014/main" id="{A0992A8D-5BE2-4DA9-8FBD-15BEAF58AA6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53125" y1="22396" x2="53125" y2="22396"/>
                          <a14:foregroundMark x1="52188" y1="22396" x2="38646" y2="29792"/>
                          <a14:foregroundMark x1="54271" y1="23125" x2="70000" y2="29792"/>
                        </a14:backgroundRemoval>
                      </a14:imgEffect>
                    </a14:imgLayer>
                  </a14:imgProps>
                </a:ext>
                <a:ext uri="{28A0092B-C50C-407E-A947-70E740481C1C}">
                  <a14:useLocalDpi xmlns:a14="http://schemas.microsoft.com/office/drawing/2010/main" val="0"/>
                </a:ext>
              </a:extLst>
            </a:blip>
            <a:srcRect/>
            <a:stretch>
              <a:fillRect/>
            </a:stretch>
          </p:blipFill>
          <p:spPr bwMode="auto">
            <a:xfrm>
              <a:off x="1421130" y="-502920"/>
              <a:ext cx="5791200" cy="230886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6C9333A-A4D6-4148-B6B1-8E2265AB2626}"/>
                </a:ext>
              </a:extLst>
            </p:cNvPr>
            <p:cNvSpPr txBox="1"/>
            <p:nvPr/>
          </p:nvSpPr>
          <p:spPr>
            <a:xfrm>
              <a:off x="3007320" y="399248"/>
              <a:ext cx="3501142" cy="500090"/>
            </a:xfrm>
            <a:prstGeom prst="rect">
              <a:avLst/>
            </a:prstGeom>
            <a:noFill/>
          </p:spPr>
          <p:txBody>
            <a:bodyPr wrap="square" rtlCol="0">
              <a:spAutoFit/>
            </a:bodyPr>
            <a:lstStyle/>
            <a:p>
              <a:pPr algn="ctr" defTabSz="1219170">
                <a:buClr>
                  <a:srgbClr val="000000"/>
                </a:buClr>
              </a:pPr>
              <a:r>
                <a:rPr lang="vi-VN" sz="3733" b="1" kern="0" dirty="0">
                  <a:solidFill>
                    <a:srgbClr val="FFFFFF"/>
                  </a:solidFill>
                  <a:latin typeface="Calibri" panose="020F0502020204030204" pitchFamily="34" charset="0"/>
                  <a:cs typeface="Calibri" panose="020F0502020204030204" pitchFamily="34" charset="0"/>
                  <a:sym typeface="Arial"/>
                </a:rPr>
                <a:t>Nhiệm vụ 3: Ship hàng</a:t>
              </a:r>
              <a:endParaRPr lang="en-US" sz="3733" b="1" kern="0" dirty="0">
                <a:solidFill>
                  <a:srgbClr val="FFFFFF"/>
                </a:solidFill>
                <a:latin typeface="Calibri" panose="020F0502020204030204" pitchFamily="34" charset="0"/>
                <a:cs typeface="Calibri" panose="020F0502020204030204" pitchFamily="34" charset="0"/>
                <a:sym typeface="Arial"/>
              </a:endParaRPr>
            </a:p>
          </p:txBody>
        </p:sp>
      </p:grpSp>
      <p:pic>
        <p:nvPicPr>
          <p:cNvPr id="20" name="Picture 8" descr="Hình ảnh Mặt đất Màu Xám đen Ván Gỗ đặc Vân Gỗ Vẽ Tay Vân Gỗ, Phí, Kết Cấu,  Bóng Gỗ miễn phí tải tập tin PNG PSDComment và Vector">
            <a:extLst>
              <a:ext uri="{FF2B5EF4-FFF2-40B4-BE49-F238E27FC236}">
                <a16:creationId xmlns:a16="http://schemas.microsoft.com/office/drawing/2014/main" id="{2FFB08B3-E6F1-4207-B22F-AA6BFC85E02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2713"/>
          <a:stretch/>
        </p:blipFill>
        <p:spPr bwMode="auto">
          <a:xfrm>
            <a:off x="-1" y="5401340"/>
            <a:ext cx="12192001" cy="145666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EFA5D05C-6CD9-41ED-AD09-399EF82C1D65}"/>
              </a:ext>
            </a:extLst>
          </p:cNvPr>
          <p:cNvPicPr>
            <a:picLocks noChangeAspect="1"/>
          </p:cNvPicPr>
          <p:nvPr/>
        </p:nvPicPr>
        <p:blipFill rotWithShape="1">
          <a:blip r:embed="rId6"/>
          <a:srcRect l="16242" t="57679" r="48162" b="17089"/>
          <a:stretch/>
        </p:blipFill>
        <p:spPr>
          <a:xfrm>
            <a:off x="1005839" y="3895426"/>
            <a:ext cx="8564880" cy="2582007"/>
          </a:xfrm>
          <a:prstGeom prst="rect">
            <a:avLst/>
          </a:prstGeom>
        </p:spPr>
      </p:pic>
      <p:pic>
        <p:nvPicPr>
          <p:cNvPr id="16386" name="Picture 2" descr="Decal dán tường chậu cây xương rồng 05 | Lazada.vn">
            <a:extLst>
              <a:ext uri="{FF2B5EF4-FFF2-40B4-BE49-F238E27FC236}">
                <a16:creationId xmlns:a16="http://schemas.microsoft.com/office/drawing/2014/main" id="{C4AD7FEB-CD15-4F8A-B443-ACA6967C69F3}"/>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61646" b="95823" l="2911" r="27722">
                        <a14:foregroundMark x1="11519" y1="61772" x2="17089" y2="66203"/>
                        <a14:foregroundMark x1="2911" y1="67722" x2="4177" y2="70506"/>
                        <a14:foregroundMark x1="5063" y1="73797" x2="5063" y2="74051"/>
                        <a14:foregroundMark x1="5063" y1="74051" x2="5063" y2="74051"/>
                        <a14:foregroundMark x1="21772" y1="68608" x2="20506" y2="72025"/>
                        <a14:foregroundMark x1="27089" y1="77722" x2="27089" y2="77722"/>
                        <a14:foregroundMark x1="26456" y1="81139" x2="26456" y2="81139"/>
                        <a14:foregroundMark x1="10633" y1="80506" x2="22025" y2="92025"/>
                        <a14:foregroundMark x1="12911" y1="90506" x2="19494" y2="81392"/>
                        <a14:foregroundMark x1="12278" y1="81139" x2="12278" y2="91392"/>
                        <a14:foregroundMark x1="10253" y1="63165" x2="12405" y2="63165"/>
                      </a14:backgroundRemoval>
                    </a14:imgEffect>
                  </a14:imgLayer>
                </a14:imgProps>
              </a:ext>
              <a:ext uri="{28A0092B-C50C-407E-A947-70E740481C1C}">
                <a14:useLocalDpi xmlns:a14="http://schemas.microsoft.com/office/drawing/2010/main" val="0"/>
              </a:ext>
            </a:extLst>
          </a:blip>
          <a:srcRect t="59935" r="69111"/>
          <a:stretch/>
        </p:blipFill>
        <p:spPr bwMode="auto">
          <a:xfrm>
            <a:off x="6096000" y="1634591"/>
            <a:ext cx="2118360" cy="274766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Decal dán tường chậu cây xương rồng 05 | Lazada.vn">
            <a:extLst>
              <a:ext uri="{FF2B5EF4-FFF2-40B4-BE49-F238E27FC236}">
                <a16:creationId xmlns:a16="http://schemas.microsoft.com/office/drawing/2014/main" id="{90AF128D-2237-4D89-A81A-536039874F4B}"/>
              </a:ext>
            </a:extLst>
          </p:cNvPr>
          <p:cNvPicPr>
            <a:picLocks noChangeAspect="1" noChangeArrowheads="1"/>
          </p:cNvPicPr>
          <p:nvPr/>
        </p:nvPicPr>
        <p:blipFill rotWithShape="1">
          <a:blip r:embed="rId9">
            <a:extLst>
              <a:ext uri="{BEBA8EAE-BF5A-486C-A8C5-ECC9F3942E4B}">
                <a14:imgProps xmlns:a14="http://schemas.microsoft.com/office/drawing/2010/main">
                  <a14:imgLayer r:embed="rId8">
                    <a14:imgEffect>
                      <a14:backgroundRemoval t="15570" b="48354" l="42152" r="63671">
                        <a14:foregroundMark x1="42405" y1="21899" x2="42405" y2="21899"/>
                        <a14:foregroundMark x1="46582" y1="35316" x2="56835" y2="47468"/>
                        <a14:foregroundMark x1="56835" y1="15696" x2="56835" y2="15696"/>
                        <a14:foregroundMark x1="48354" y1="48354" x2="52785" y2="48354"/>
                      </a14:backgroundRemoval>
                    </a14:imgEffect>
                  </a14:imgLayer>
                </a14:imgProps>
              </a:ext>
              <a:ext uri="{28A0092B-C50C-407E-A947-70E740481C1C}">
                <a14:useLocalDpi xmlns:a14="http://schemas.microsoft.com/office/drawing/2010/main" val="0"/>
              </a:ext>
            </a:extLst>
          </a:blip>
          <a:srcRect l="40499" t="12370" r="33630" b="50765"/>
          <a:stretch/>
        </p:blipFill>
        <p:spPr bwMode="auto">
          <a:xfrm>
            <a:off x="3238487" y="1442747"/>
            <a:ext cx="1774259" cy="252816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Decal dán tường chậu cây xương rồng 05 | Lazada.vn">
            <a:extLst>
              <a:ext uri="{FF2B5EF4-FFF2-40B4-BE49-F238E27FC236}">
                <a16:creationId xmlns:a16="http://schemas.microsoft.com/office/drawing/2014/main" id="{E0FCB084-B092-4A83-B11C-8DF601339B70}"/>
              </a:ext>
            </a:extLst>
          </p:cNvPr>
          <p:cNvPicPr>
            <a:picLocks noChangeAspect="1" noChangeArrowheads="1"/>
          </p:cNvPicPr>
          <p:nvPr/>
        </p:nvPicPr>
        <p:blipFill rotWithShape="1">
          <a:blip r:embed="rId10">
            <a:extLst>
              <a:ext uri="{BEBA8EAE-BF5A-486C-A8C5-ECC9F3942E4B}">
                <a14:imgProps xmlns:a14="http://schemas.microsoft.com/office/drawing/2010/main">
                  <a14:imgLayer r:embed="rId8">
                    <a14:imgEffect>
                      <a14:backgroundRemoval t="16329" b="47975" l="76203" r="97342">
                        <a14:foregroundMark x1="76203" y1="22532" x2="79494" y2="27722"/>
                        <a14:foregroundMark x1="78861" y1="17089" x2="82405" y2="20759"/>
                        <a14:foregroundMark x1="85316" y1="16329" x2="86329" y2="22152"/>
                        <a14:foregroundMark x1="79873" y1="35949" x2="89873" y2="44557"/>
                        <a14:foregroundMark x1="81266" y1="44810" x2="90380" y2="34810"/>
                        <a14:foregroundMark x1="83671" y1="35316" x2="89747" y2="42152"/>
                        <a14:foregroundMark x1="89747" y1="37468" x2="85443" y2="46582"/>
                        <a14:foregroundMark x1="85443" y1="46582" x2="82532" y2="38608"/>
                        <a14:foregroundMark x1="80759" y1="47468" x2="86582" y2="47468"/>
                        <a14:foregroundMark x1="89241" y1="45316" x2="89241" y2="45316"/>
                        <a14:foregroundMark x1="90380" y1="36456" x2="91013" y2="45570"/>
                      </a14:backgroundRemoval>
                    </a14:imgEffect>
                  </a14:imgLayer>
                </a14:imgProps>
              </a:ext>
              <a:ext uri="{28A0092B-C50C-407E-A947-70E740481C1C}">
                <a14:useLocalDpi xmlns:a14="http://schemas.microsoft.com/office/drawing/2010/main" val="0"/>
              </a:ext>
            </a:extLst>
          </a:blip>
          <a:srcRect l="75275" t="14109" b="48241"/>
          <a:stretch/>
        </p:blipFill>
        <p:spPr bwMode="auto">
          <a:xfrm>
            <a:off x="4812482" y="1585337"/>
            <a:ext cx="1695631" cy="258200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2" descr="Big set of kids avatars,cute cartoon boys and girls faces with... | Cute  cartoon boy, Cartoon boy, Cartoon kids">
            <a:extLst>
              <a:ext uri="{FF2B5EF4-FFF2-40B4-BE49-F238E27FC236}">
                <a16:creationId xmlns:a16="http://schemas.microsoft.com/office/drawing/2014/main" id="{15EE88E1-FCE1-40DB-BBFB-05A591202A4D}"/>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51799" b="71763" l="5576" r="25540">
                        <a14:foregroundMark x1="7734" y1="57554" x2="17806" y2="55036"/>
                        <a14:foregroundMark x1="17806" y1="55036" x2="24281" y2="59532"/>
                        <a14:foregroundMark x1="24281" y1="57914" x2="16007" y2="52698"/>
                        <a14:foregroundMark x1="16007" y1="52698" x2="8633" y2="59173"/>
                        <a14:foregroundMark x1="8633" y1="59173" x2="12230" y2="68165"/>
                        <a14:foregroundMark x1="12230" y1="68165" x2="21763" y2="66187"/>
                        <a14:foregroundMark x1="21763" y1="66187" x2="23022" y2="63309"/>
                        <a14:foregroundMark x1="23381" y1="60612" x2="23381" y2="67986"/>
                        <a14:foregroundMark x1="12950" y1="53058" x2="7194" y2="62050"/>
                        <a14:foregroundMark x1="7194" y1="62050" x2="7734" y2="67626"/>
                        <a14:foregroundMark x1="8633" y1="55036" x2="15108" y2="53058"/>
                        <a14:foregroundMark x1="15288" y1="51978" x2="15288" y2="51978"/>
                        <a14:foregroundMark x1="25540" y1="60971" x2="25540" y2="60971"/>
                        <a14:foregroundMark x1="5576" y1="61511" x2="5576" y2="61511"/>
                        <a14:foregroundMark x1="15827" y1="71763" x2="15827" y2="71763"/>
                      </a14:backgroundRemoval>
                    </a14:imgEffect>
                  </a14:imgLayer>
                </a14:imgProps>
              </a:ext>
              <a:ext uri="{28A0092B-C50C-407E-A947-70E740481C1C}">
                <a14:useLocalDpi xmlns:a14="http://schemas.microsoft.com/office/drawing/2010/main" val="0"/>
              </a:ext>
            </a:extLst>
          </a:blip>
          <a:srcRect l="4343" t="50528" r="72550" b="25657"/>
          <a:stretch/>
        </p:blipFill>
        <p:spPr bwMode="auto">
          <a:xfrm>
            <a:off x="6775587" y="3030256"/>
            <a:ext cx="822184" cy="84738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2" descr="Big set of kids avatars,cute cartoon boys and girls faces with... | Cute  cartoon boy, Cartoon boy, Cartoon kids">
            <a:extLst>
              <a:ext uri="{FF2B5EF4-FFF2-40B4-BE49-F238E27FC236}">
                <a16:creationId xmlns:a16="http://schemas.microsoft.com/office/drawing/2014/main" id="{D504EB28-8051-44DE-928C-F4BA8CDC8C2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5036" b="24640" l="28058" r="48561">
                        <a14:foregroundMark x1="39568" y1="5036" x2="39568" y2="5036"/>
                        <a14:foregroundMark x1="48381" y1="13849" x2="48381" y2="13849"/>
                        <a14:foregroundMark x1="28417" y1="15288" x2="28417" y2="15288"/>
                        <a14:foregroundMark x1="36511" y1="24820" x2="36511" y2="24820"/>
                        <a14:foregroundMark x1="37230" y1="24640" x2="41727" y2="23561"/>
                        <a14:foregroundMark x1="48561" y1="15647" x2="48561" y2="15647"/>
                      </a14:backgroundRemoval>
                    </a14:imgEffect>
                  </a14:imgLayer>
                </a14:imgProps>
              </a:ext>
              <a:ext uri="{28A0092B-C50C-407E-A947-70E740481C1C}">
                <a14:useLocalDpi xmlns:a14="http://schemas.microsoft.com/office/drawing/2010/main" val="0"/>
              </a:ext>
            </a:extLst>
          </a:blip>
          <a:srcRect l="27117" t="4259" r="50220" b="73148"/>
          <a:stretch/>
        </p:blipFill>
        <p:spPr bwMode="auto">
          <a:xfrm>
            <a:off x="3565863" y="3008421"/>
            <a:ext cx="820757" cy="81818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2" descr="Big set of kids avatars,cute cartoon boys and girls faces with... | Cute  cartoon boy, Cartoon boy, Cartoon kids">
            <a:extLst>
              <a:ext uri="{FF2B5EF4-FFF2-40B4-BE49-F238E27FC236}">
                <a16:creationId xmlns:a16="http://schemas.microsoft.com/office/drawing/2014/main" id="{CD0E6714-A37B-409D-BB95-BD1BEC6D68F4}"/>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2">
                    <a14:imgEffect>
                      <a14:backgroundRemoval t="5576" b="25540" l="52158" r="71942">
                        <a14:foregroundMark x1="53417" y1="16007" x2="64568" y2="20863"/>
                        <a14:foregroundMark x1="53777" y1="21043" x2="63309" y2="23022"/>
                        <a14:foregroundMark x1="63309" y1="23022" x2="68165" y2="21043"/>
                        <a14:foregroundMark x1="58094" y1="24820" x2="67806" y2="22662"/>
                        <a14:foregroundMark x1="67806" y1="22662" x2="68165" y2="22302"/>
                        <a14:foregroundMark x1="68165" y1="22302" x2="68885" y2="12950"/>
                        <a14:foregroundMark x1="68885" y1="12950" x2="60432" y2="8813"/>
                        <a14:foregroundMark x1="60432" y1="8813" x2="60432" y2="8813"/>
                        <a14:foregroundMark x1="60971" y1="7014" x2="68885" y2="12770"/>
                        <a14:foregroundMark x1="68885" y1="12770" x2="69784" y2="19424"/>
                        <a14:foregroundMark x1="70504" y1="14748" x2="64029" y2="7734"/>
                        <a14:foregroundMark x1="64029" y1="7734" x2="54856" y2="11511"/>
                        <a14:foregroundMark x1="54856" y1="11511" x2="54676" y2="19964"/>
                        <a14:foregroundMark x1="52158" y1="17086" x2="57014" y2="8273"/>
                        <a14:foregroundMark x1="57014" y1="8273" x2="62950" y2="5935"/>
                        <a14:foregroundMark x1="66007" y1="7554" x2="66007" y2="7554"/>
                        <a14:foregroundMark x1="64748" y1="6295" x2="69964" y2="14388"/>
                        <a14:foregroundMark x1="69964" y1="14388" x2="69964" y2="14388"/>
                        <a14:foregroundMark x1="69784" y1="10432" x2="71403" y2="16547"/>
                        <a14:foregroundMark x1="66007" y1="7014" x2="69964" y2="10791"/>
                        <a14:foregroundMark x1="71043" y1="12590" x2="70504" y2="18885"/>
                        <a14:foregroundMark x1="69964" y1="21403" x2="66547" y2="23921"/>
                        <a14:foregroundMark x1="64388" y1="25719" x2="60612" y2="25719"/>
                        <a14:foregroundMark x1="64568" y1="25719" x2="67266" y2="23741"/>
                        <a14:foregroundMark x1="52338" y1="12950" x2="55755" y2="8993"/>
                        <a14:foregroundMark x1="52338" y1="16547" x2="55935" y2="22662"/>
                        <a14:foregroundMark x1="55396" y1="24101" x2="55396" y2="24101"/>
                        <a14:foregroundMark x1="53777" y1="22122" x2="53777" y2="22122"/>
                        <a14:foregroundMark x1="52518" y1="19424" x2="52518" y2="19424"/>
                        <a14:foregroundMark x1="53777" y1="10791" x2="53777" y2="10791"/>
                        <a14:foregroundMark x1="56655" y1="7014" x2="56655" y2="7014"/>
                        <a14:foregroundMark x1="54317" y1="8633" x2="54317" y2="8633"/>
                        <a14:foregroundMark x1="56835" y1="24820" x2="56835" y2="24820"/>
                        <a14:foregroundMark x1="56295" y1="24820" x2="56295" y2="24820"/>
                        <a14:foregroundMark x1="71942" y1="16547" x2="71942" y2="16547"/>
                      </a14:backgroundRemoval>
                    </a14:imgEffect>
                  </a14:imgLayer>
                </a14:imgProps>
              </a:ext>
              <a:ext uri="{28A0092B-C50C-407E-A947-70E740481C1C}">
                <a14:useLocalDpi xmlns:a14="http://schemas.microsoft.com/office/drawing/2010/main" val="0"/>
              </a:ext>
            </a:extLst>
          </a:blip>
          <a:srcRect l="50376" t="4108" r="25411" b="73147"/>
          <a:stretch/>
        </p:blipFill>
        <p:spPr bwMode="auto">
          <a:xfrm>
            <a:off x="5167033" y="3015646"/>
            <a:ext cx="855556" cy="8037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BCFF336-3B14-442B-BFFB-C887214A8EAF}"/>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8800" b="96000" l="9585" r="89617">
                        <a14:foregroundMark x1="29233" y1="34600" x2="29233" y2="34600"/>
                        <a14:foregroundMark x1="37859" y1="18600" x2="37859" y2="18600"/>
                        <a14:foregroundMark x1="59585" y1="18000" x2="58307" y2="17600"/>
                        <a14:foregroundMark x1="45527" y1="8800" x2="53834" y2="8800"/>
                        <a14:foregroundMark x1="40735" y1="18800" x2="56709" y2="17800"/>
                        <a14:foregroundMark x1="38339" y1="50800" x2="51118" y2="54600"/>
                        <a14:foregroundMark x1="53514" y1="50200" x2="56709" y2="47800"/>
                        <a14:foregroundMark x1="42652" y1="75400" x2="53834" y2="80000"/>
                        <a14:foregroundMark x1="53834" y1="80000" x2="59744" y2="87200"/>
                        <a14:foregroundMark x1="59744" y1="87200" x2="59744" y2="87200"/>
                        <a14:foregroundMark x1="44569" y1="85200" x2="53035" y2="81200"/>
                        <a14:foregroundMark x1="53035" y1="81200" x2="58466" y2="91000"/>
                        <a14:foregroundMark x1="41693" y1="84000" x2="45367" y2="93400"/>
                        <a14:foregroundMark x1="45367" y1="93400" x2="47444" y2="96000"/>
                        <a14:foregroundMark x1="34026" y1="64000" x2="41374" y2="73000"/>
                        <a14:foregroundMark x1="41374" y1="73000" x2="42971" y2="74000"/>
                        <a14:foregroundMark x1="76677" y1="74000" x2="78754" y2="77200"/>
                        <a14:foregroundMark x1="81789" y1="55800" x2="81629" y2="55600"/>
                        <a14:foregroundMark x1="81629" y1="55600" x2="81629" y2="55600"/>
                        <a14:backgroundMark x1="67093" y1="11600" x2="76198" y2="21000"/>
                        <a14:backgroundMark x1="75719" y1="46200" x2="85783" y2="42600"/>
                        <a14:backgroundMark x1="70767" y1="68400" x2="83546" y2="66800"/>
                        <a14:backgroundMark x1="16773" y1="61600" x2="34665" y2="82800"/>
                        <a14:backgroundMark x1="18371" y1="41800" x2="20927" y2="63200"/>
                        <a14:backgroundMark x1="25879" y1="21400" x2="30511" y2="13800"/>
                        <a14:backgroundMark x1="51917" y1="89400" x2="52236" y2="94600"/>
                      </a14:backgroundRemoval>
                    </a14:imgEffect>
                  </a14:imgLayer>
                </a14:imgProps>
              </a:ext>
            </a:extLst>
          </a:blip>
          <a:stretch>
            <a:fillRect/>
          </a:stretch>
        </p:blipFill>
        <p:spPr>
          <a:xfrm>
            <a:off x="7384955" y="2196109"/>
            <a:ext cx="5764299" cy="4604073"/>
          </a:xfrm>
          <a:prstGeom prst="rect">
            <a:avLst/>
          </a:prstGeom>
        </p:spPr>
      </p:pic>
      <p:pic>
        <p:nvPicPr>
          <p:cNvPr id="53" name="Picture 12">
            <a:extLst>
              <a:ext uri="{FF2B5EF4-FFF2-40B4-BE49-F238E27FC236}">
                <a16:creationId xmlns:a16="http://schemas.microsoft.com/office/drawing/2014/main" id="{319B5F63-67AB-4C8F-9117-BDED0F84CD20}"/>
              </a:ext>
            </a:extLst>
          </p:cNvPr>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6200" b="94200" l="9585" r="89617">
                        <a14:foregroundMark x1="45208" y1="6200" x2="45208" y2="6200"/>
                        <a14:foregroundMark x1="32428" y1="82200" x2="55431" y2="81000"/>
                        <a14:foregroundMark x1="55431" y1="81000" x2="56230" y2="81000"/>
                        <a14:foregroundMark x1="32428" y1="91600" x2="32428" y2="91600"/>
                        <a14:foregroundMark x1="40895" y1="94200" x2="40895" y2="94200"/>
                        <a14:foregroundMark x1="57348" y1="92200" x2="57348" y2="92200"/>
                        <a14:foregroundMark x1="70447" y1="83000" x2="70447" y2="83000"/>
                        <a14:foregroundMark x1="58946" y1="94200" x2="63099" y2="85600"/>
                      </a14:backgroundRemoval>
                    </a14:imgEffect>
                  </a14:imgLayer>
                </a14:imgProps>
              </a:ext>
            </a:extLst>
          </a:blip>
          <a:srcRect/>
          <a:stretch/>
        </p:blipFill>
        <p:spPr bwMode="auto">
          <a:xfrm>
            <a:off x="2715191" y="348877"/>
            <a:ext cx="1332797" cy="1064535"/>
          </a:xfrm>
          <a:prstGeom prst="rect">
            <a:avLst/>
          </a:prstGeom>
          <a:noFill/>
          <a:extLst>
            <a:ext uri="{909E8E84-426E-40DD-AFC4-6F175D3DCCD1}">
              <a14:hiddenFill xmlns:a14="http://schemas.microsoft.com/office/drawing/2010/main">
                <a:solidFill>
                  <a:srgbClr val="FFFFFF"/>
                </a:solidFill>
              </a14:hiddenFill>
            </a:ext>
          </a:extLst>
        </p:spPr>
      </p:pic>
      <p:sp>
        <p:nvSpPr>
          <p:cNvPr id="31" name="Speech Bubble: Rectangle with Corners Rounded 30">
            <a:extLst>
              <a:ext uri="{FF2B5EF4-FFF2-40B4-BE49-F238E27FC236}">
                <a16:creationId xmlns:a16="http://schemas.microsoft.com/office/drawing/2014/main" id="{A66E089D-0C03-4F59-A770-C142A889BA64}"/>
              </a:ext>
            </a:extLst>
          </p:cNvPr>
          <p:cNvSpPr/>
          <p:nvPr/>
        </p:nvSpPr>
        <p:spPr>
          <a:xfrm>
            <a:off x="900051" y="5114974"/>
            <a:ext cx="8352188" cy="1129063"/>
          </a:xfrm>
          <a:prstGeom prst="wedgeRoundRectCallout">
            <a:avLst>
              <a:gd name="adj1" fmla="val 59438"/>
              <a:gd name="adj2" fmla="val -51759"/>
              <a:gd name="adj3" fmla="val 16667"/>
            </a:avLst>
          </a:prstGeom>
          <a:solidFill>
            <a:srgbClr val="FFFF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667" b="1" kern="0" dirty="0">
                <a:solidFill>
                  <a:srgbClr val="002060"/>
                </a:solidFill>
                <a:latin typeface="Calibri" panose="020F0502020204030204" pitchFamily="34" charset="0"/>
                <a:cs typeface="Calibri" panose="020F0502020204030204" pitchFamily="34" charset="0"/>
                <a:sym typeface="Arial"/>
              </a:rPr>
              <a:t>Tớ đã nhận được địa chỉ khách hàng từ Mimi. </a:t>
            </a:r>
          </a:p>
          <a:p>
            <a:pPr algn="ctr" defTabSz="1219170">
              <a:buClr>
                <a:srgbClr val="000000"/>
              </a:buClr>
            </a:pPr>
            <a:r>
              <a:rPr lang="vi-VN" sz="2667" b="1" kern="0" dirty="0">
                <a:solidFill>
                  <a:srgbClr val="002060"/>
                </a:solidFill>
                <a:latin typeface="Calibri" panose="020F0502020204030204" pitchFamily="34" charset="0"/>
                <a:cs typeface="Calibri" panose="020F0502020204030204" pitchFamily="34" charset="0"/>
                <a:sym typeface="Arial"/>
              </a:rPr>
              <a:t>Hãy giúp tớ chuyển hàng đến đúng người nhận nhé!</a:t>
            </a:r>
            <a:endParaRPr lang="en-US" sz="2667" b="1" kern="0" dirty="0">
              <a:solidFill>
                <a:srgbClr val="002060"/>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1366852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31"/>
                                        </p:tgtEl>
                                      </p:cBhvr>
                                    </p:animEffect>
                                    <p:set>
                                      <p:cBhvr>
                                        <p:cTn id="12" dur="1" fill="hold">
                                          <p:stCondLst>
                                            <p:cond delay="499"/>
                                          </p:stCondLst>
                                        </p:cTn>
                                        <p:tgtEl>
                                          <p:spTgt spid="3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par>
                                <p:cTn id="18" presetID="10" presetClass="entr" presetSubtype="0" fill="hold"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500"/>
                                        <p:tgtEl>
                                          <p:spTgt spid="49"/>
                                        </p:tgtEl>
                                      </p:cBhvr>
                                    </p:animEffect>
                                  </p:childTnLst>
                                </p:cTn>
                              </p:par>
                              <p:par>
                                <p:cTn id="21" presetID="10" presetClass="entr" presetSubtype="0"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0" name="Rectangle 19">
            <a:extLst>
              <a:ext uri="{FF2B5EF4-FFF2-40B4-BE49-F238E27FC236}">
                <a16:creationId xmlns:a16="http://schemas.microsoft.com/office/drawing/2014/main" id="{67520216-71B7-1339-9E70-C833FC689733}"/>
              </a:ext>
            </a:extLst>
          </p:cNvPr>
          <p:cNvSpPr/>
          <p:nvPr/>
        </p:nvSpPr>
        <p:spPr>
          <a:xfrm>
            <a:off x="-100768" y="1"/>
            <a:ext cx="12292768" cy="6727428"/>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2E8B76"/>
              </a:solidFill>
              <a:latin typeface="Arial"/>
              <a:sym typeface="Arial"/>
            </a:endParaRPr>
          </a:p>
        </p:txBody>
      </p:sp>
      <p:grpSp>
        <p:nvGrpSpPr>
          <p:cNvPr id="13" name="Group 12">
            <a:extLst>
              <a:ext uri="{FF2B5EF4-FFF2-40B4-BE49-F238E27FC236}">
                <a16:creationId xmlns:a16="http://schemas.microsoft.com/office/drawing/2014/main" id="{1230FB69-C4F1-4469-B898-78E4E10FE69D}"/>
              </a:ext>
            </a:extLst>
          </p:cNvPr>
          <p:cNvGrpSpPr/>
          <p:nvPr/>
        </p:nvGrpSpPr>
        <p:grpSpPr>
          <a:xfrm>
            <a:off x="324310" y="1390660"/>
            <a:ext cx="11507132" cy="5078313"/>
            <a:chOff x="423944" y="440126"/>
            <a:chExt cx="8630349" cy="3808736"/>
          </a:xfrm>
        </p:grpSpPr>
        <p:sp>
          <p:nvSpPr>
            <p:cNvPr id="16" name="Oval 15">
              <a:extLst>
                <a:ext uri="{FF2B5EF4-FFF2-40B4-BE49-F238E27FC236}">
                  <a16:creationId xmlns:a16="http://schemas.microsoft.com/office/drawing/2014/main" id="{1E691857-2D37-4AE6-93DF-B9F50DCDDB30}"/>
                </a:ext>
              </a:extLst>
            </p:cNvPr>
            <p:cNvSpPr/>
            <p:nvPr/>
          </p:nvSpPr>
          <p:spPr>
            <a:xfrm>
              <a:off x="423944" y="482992"/>
              <a:ext cx="515448" cy="52322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267" b="1" kern="0" dirty="0">
                  <a:solidFill>
                    <a:srgbClr val="FFFFFF"/>
                  </a:solidFill>
                  <a:latin typeface="Calibri" panose="020F0502020204030204" pitchFamily="34" charset="0"/>
                  <a:cs typeface="Calibri" panose="020F0502020204030204" pitchFamily="34" charset="0"/>
                  <a:sym typeface="Arial"/>
                </a:rPr>
                <a:t>4</a:t>
              </a:r>
            </a:p>
          </p:txBody>
        </p:sp>
        <p:sp>
          <p:nvSpPr>
            <p:cNvPr id="17" name="TextBox 16">
              <a:extLst>
                <a:ext uri="{FF2B5EF4-FFF2-40B4-BE49-F238E27FC236}">
                  <a16:creationId xmlns:a16="http://schemas.microsoft.com/office/drawing/2014/main" id="{C3486E25-FFC6-4F4C-80E8-80CFD187822A}"/>
                </a:ext>
              </a:extLst>
            </p:cNvPr>
            <p:cNvSpPr txBox="1"/>
            <p:nvPr/>
          </p:nvSpPr>
          <p:spPr>
            <a:xfrm>
              <a:off x="967140" y="440126"/>
              <a:ext cx="8087153" cy="3808736"/>
            </a:xfrm>
            <a:prstGeom prst="rect">
              <a:avLst/>
            </a:prstGeom>
            <a:noFill/>
          </p:spPr>
          <p:txBody>
            <a:bodyPr wrap="square" rtlCol="0">
              <a:spAutoFit/>
            </a:bodyPr>
            <a:lstStyle/>
            <a:p>
              <a:pPr algn="just" defTabSz="1219170">
                <a:buClr>
                  <a:srgbClr val="000000"/>
                </a:buClr>
              </a:pPr>
              <a:r>
                <a:rPr lang="vi-VN" sz="3600" kern="0" dirty="0">
                  <a:solidFill>
                    <a:srgbClr val="000000"/>
                  </a:solidFill>
                  <a:latin typeface="Calibri" panose="020F0502020204030204" pitchFamily="34" charset="0"/>
                  <a:cs typeface="Calibri" panose="020F0502020204030204" pitchFamily="34" charset="0"/>
                  <a:sym typeface="Arial"/>
                </a:rPr>
                <a:t>Cho biết số học sinh của bốn trưởng tiểu học: Nguyễn Trãi, Quang Trung, Nguyễn Du, Lê Lợi là 2 065, 1 892, 2 131, 1 868. Trong đó, Trường Tiểu học Nguyễn Trãi có nhiều học sinh nhất, Trường Tiểu học Quang Trung có nhiều học sinh hơn Trường Tiểu học Nguyễn Du và số học sinh của Trường Tiểu học Lê Lợi là số lẻ.</a:t>
              </a:r>
            </a:p>
            <a:p>
              <a:pPr algn="just" defTabSz="1219170">
                <a:buClr>
                  <a:srgbClr val="000000"/>
                </a:buClr>
              </a:pPr>
              <a:r>
                <a:rPr lang="vi-VN" sz="3600" kern="0" dirty="0">
                  <a:solidFill>
                    <a:srgbClr val="000000"/>
                  </a:solidFill>
                  <a:latin typeface="Calibri" panose="020F0502020204030204" pitchFamily="34" charset="0"/>
                  <a:cs typeface="Calibri" panose="020F0502020204030204" pitchFamily="34" charset="0"/>
                  <a:sym typeface="Arial"/>
                </a:rPr>
                <a:t>a) Hỏi mỗi trường có bao nhiêu học sinh?</a:t>
              </a:r>
            </a:p>
            <a:p>
              <a:pPr algn="just" defTabSz="1219170">
                <a:buClr>
                  <a:srgbClr val="000000"/>
                </a:buClr>
              </a:pPr>
              <a:r>
                <a:rPr lang="vi-VN" sz="3600" kern="0" dirty="0">
                  <a:solidFill>
                    <a:srgbClr val="000000"/>
                  </a:solidFill>
                  <a:latin typeface="Calibri" panose="020F0502020204030204" pitchFamily="34" charset="0"/>
                  <a:cs typeface="Calibri" panose="020F0502020204030204" pitchFamily="34" charset="0"/>
                  <a:sym typeface="Arial"/>
                </a:rPr>
                <a:t>b) Viết số học sinh của bốn trường tiểu học đó theo thứ tự từ bé đến lớn.</a:t>
              </a:r>
              <a:endParaRPr lang="en-US" sz="3600" kern="0" dirty="0">
                <a:solidFill>
                  <a:srgbClr val="000000"/>
                </a:solidFill>
                <a:latin typeface="Calibri" panose="020F0502020204030204" pitchFamily="34" charset="0"/>
                <a:cs typeface="Calibri" panose="020F0502020204030204" pitchFamily="34" charset="0"/>
                <a:sym typeface="Arial"/>
              </a:endParaRPr>
            </a:p>
          </p:txBody>
        </p:sp>
      </p:grpSp>
      <p:grpSp>
        <p:nvGrpSpPr>
          <p:cNvPr id="2" name="Group 1">
            <a:extLst>
              <a:ext uri="{FF2B5EF4-FFF2-40B4-BE49-F238E27FC236}">
                <a16:creationId xmlns:a16="http://schemas.microsoft.com/office/drawing/2014/main" id="{1DB31DDF-CA32-0610-8B41-E8168EED8587}"/>
              </a:ext>
            </a:extLst>
          </p:cNvPr>
          <p:cNvGrpSpPr/>
          <p:nvPr/>
        </p:nvGrpSpPr>
        <p:grpSpPr>
          <a:xfrm>
            <a:off x="3932534" y="-468407"/>
            <a:ext cx="5374644" cy="2129424"/>
            <a:chOff x="876575" y="-656923"/>
            <a:chExt cx="5449459" cy="2225405"/>
          </a:xfrm>
        </p:grpSpPr>
        <p:pic>
          <p:nvPicPr>
            <p:cNvPr id="3" name="Picture 6" descr="Hình ảnh Treo Bảng Hiệu Gỗ Bảng Gỗ Bảng Hiệu Treo, Treo Bảng Hiệu Gỗ, Mảnh  Gỗ, Bảng Chỉ Dẫn miễn phí tải tập tin PNG PSDComment và Vector">
              <a:extLst>
                <a:ext uri="{FF2B5EF4-FFF2-40B4-BE49-F238E27FC236}">
                  <a16:creationId xmlns:a16="http://schemas.microsoft.com/office/drawing/2014/main" id="{2FF7F93A-8F5B-415A-DCD8-B5ACA492AA4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53125" y1="22396" x2="53125" y2="22396"/>
                          <a14:foregroundMark x1="52188" y1="22396" x2="38646" y2="29792"/>
                          <a14:foregroundMark x1="54271" y1="23125" x2="70000" y2="29792"/>
                        </a14:backgroundRemoval>
                      </a14:imgEffect>
                    </a14:imgLayer>
                  </a14:imgProps>
                </a:ext>
                <a:ext uri="{28A0092B-C50C-407E-A947-70E740481C1C}">
                  <a14:useLocalDpi xmlns:a14="http://schemas.microsoft.com/office/drawing/2010/main" val="0"/>
                </a:ext>
              </a:extLst>
            </a:blip>
            <a:srcRect/>
            <a:stretch>
              <a:fillRect/>
            </a:stretch>
          </p:blipFill>
          <p:spPr bwMode="auto">
            <a:xfrm>
              <a:off x="876575" y="-656923"/>
              <a:ext cx="5449459" cy="22254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43F57C1-18F9-04CF-F54B-9E08513F7773}"/>
                </a:ext>
              </a:extLst>
            </p:cNvPr>
            <p:cNvSpPr txBox="1"/>
            <p:nvPr/>
          </p:nvSpPr>
          <p:spPr>
            <a:xfrm>
              <a:off x="1603675" y="151192"/>
              <a:ext cx="4150630" cy="611133"/>
            </a:xfrm>
            <a:prstGeom prst="rect">
              <a:avLst/>
            </a:prstGeom>
            <a:noFill/>
          </p:spPr>
          <p:txBody>
            <a:bodyPr wrap="square" rtlCol="0">
              <a:spAutoFit/>
            </a:bodyPr>
            <a:lstStyle/>
            <a:p>
              <a:pPr algn="ctr" defTabSz="1219170">
                <a:buClr>
                  <a:srgbClr val="000000"/>
                </a:buClr>
                <a:defRPr/>
              </a:pPr>
              <a:r>
                <a:rPr lang="vi-VN" sz="3200" kern="0" dirty="0">
                  <a:solidFill>
                    <a:srgbClr val="FFFFFF"/>
                  </a:solidFill>
                  <a:latin typeface="Calibri" panose="020F0502020204030204" pitchFamily="34" charset="0"/>
                  <a:cs typeface="Calibri" panose="020F0502020204030204" pitchFamily="34" charset="0"/>
                  <a:sym typeface="Arial"/>
                </a:rPr>
                <a:t>Nhiệm vụ </a:t>
              </a:r>
              <a:r>
                <a:rPr lang="en-US" sz="3200" kern="0" dirty="0">
                  <a:solidFill>
                    <a:srgbClr val="FFFFFF"/>
                  </a:solidFill>
                  <a:latin typeface="Calibri" panose="020F0502020204030204" pitchFamily="34" charset="0"/>
                  <a:cs typeface="Calibri" panose="020F0502020204030204" pitchFamily="34" charset="0"/>
                  <a:sym typeface="Arial"/>
                </a:rPr>
                <a:t>3</a:t>
              </a:r>
              <a:r>
                <a:rPr lang="vi-VN" sz="3200" kern="0" dirty="0">
                  <a:solidFill>
                    <a:srgbClr val="FFFFFF"/>
                  </a:solidFill>
                  <a:latin typeface="Calibri" panose="020F0502020204030204" pitchFamily="34" charset="0"/>
                  <a:cs typeface="Calibri" panose="020F0502020204030204" pitchFamily="34" charset="0"/>
                  <a:sym typeface="Arial"/>
                </a:rPr>
                <a:t>: </a:t>
              </a:r>
              <a:r>
                <a:rPr lang="en-US" sz="3200" kern="0" dirty="0">
                  <a:solidFill>
                    <a:srgbClr val="FFFFFF"/>
                  </a:solidFill>
                  <a:latin typeface="Calibri" panose="020F0502020204030204" pitchFamily="34" charset="0"/>
                  <a:cs typeface="Calibri" panose="020F0502020204030204" pitchFamily="34" charset="0"/>
                  <a:sym typeface="Arial"/>
                </a:rPr>
                <a:t>Ship </a:t>
              </a:r>
              <a:r>
                <a:rPr lang="en-US" sz="3200" kern="0" dirty="0" err="1">
                  <a:solidFill>
                    <a:srgbClr val="FFFFFF"/>
                  </a:solidFill>
                  <a:latin typeface="Calibri" panose="020F0502020204030204" pitchFamily="34" charset="0"/>
                  <a:cs typeface="Calibri" panose="020F0502020204030204" pitchFamily="34" charset="0"/>
                  <a:sym typeface="Arial"/>
                </a:rPr>
                <a:t>hàng</a:t>
              </a:r>
              <a:endParaRPr lang="en-US" sz="3200" kern="0" dirty="0">
                <a:solidFill>
                  <a:srgbClr val="FFFFFF"/>
                </a:solidFill>
                <a:latin typeface="Calibri" panose="020F0502020204030204" pitchFamily="34" charset="0"/>
                <a:cs typeface="Calibri" panose="020F0502020204030204" pitchFamily="34" charset="0"/>
                <a:sym typeface="Arial"/>
              </a:endParaRPr>
            </a:p>
          </p:txBody>
        </p:sp>
      </p:grpSp>
    </p:spTree>
    <p:extLst>
      <p:ext uri="{BB962C8B-B14F-4D97-AF65-F5344CB8AC3E}">
        <p14:creationId xmlns:p14="http://schemas.microsoft.com/office/powerpoint/2010/main" val="184477231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0" name="Rectangle 19">
            <a:extLst>
              <a:ext uri="{FF2B5EF4-FFF2-40B4-BE49-F238E27FC236}">
                <a16:creationId xmlns:a16="http://schemas.microsoft.com/office/drawing/2014/main" id="{67520216-71B7-1339-9E70-C833FC689733}"/>
              </a:ext>
            </a:extLst>
          </p:cNvPr>
          <p:cNvSpPr/>
          <p:nvPr/>
        </p:nvSpPr>
        <p:spPr>
          <a:xfrm>
            <a:off x="-100768" y="1"/>
            <a:ext cx="12292768" cy="6727428"/>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2E8B76"/>
              </a:solidFill>
              <a:latin typeface="Arial"/>
              <a:sym typeface="Arial"/>
            </a:endParaRPr>
          </a:p>
        </p:txBody>
      </p:sp>
      <p:sp>
        <p:nvSpPr>
          <p:cNvPr id="246" name="Google Shape;246;p34"/>
          <p:cNvSpPr/>
          <p:nvPr/>
        </p:nvSpPr>
        <p:spPr>
          <a:xfrm>
            <a:off x="-100767" y="3082091"/>
            <a:ext cx="4260200" cy="3918500"/>
          </a:xfrm>
          <a:custGeom>
            <a:avLst/>
            <a:gdLst/>
            <a:ahLst/>
            <a:cxnLst/>
            <a:rect l="l" t="t" r="r" b="b"/>
            <a:pathLst>
              <a:path w="127806" h="117555" extrusionOk="0">
                <a:moveTo>
                  <a:pt x="0" y="48692"/>
                </a:moveTo>
                <a:cubicBezTo>
                  <a:pt x="3237" y="41137"/>
                  <a:pt x="12978" y="38603"/>
                  <a:pt x="19553" y="33672"/>
                </a:cubicBezTo>
                <a:cubicBezTo>
                  <a:pt x="25037" y="29560"/>
                  <a:pt x="27457" y="17548"/>
                  <a:pt x="22104" y="13268"/>
                </a:cubicBezTo>
                <a:cubicBezTo>
                  <a:pt x="20118" y="11680"/>
                  <a:pt x="16999" y="17511"/>
                  <a:pt x="18137" y="19786"/>
                </a:cubicBezTo>
                <a:cubicBezTo>
                  <a:pt x="19715" y="22940"/>
                  <a:pt x="24612" y="24235"/>
                  <a:pt x="28055" y="23470"/>
                </a:cubicBezTo>
                <a:cubicBezTo>
                  <a:pt x="42810" y="20189"/>
                  <a:pt x="52630" y="-3638"/>
                  <a:pt x="67163" y="516"/>
                </a:cubicBezTo>
                <a:cubicBezTo>
                  <a:pt x="73212" y="2245"/>
                  <a:pt x="75997" y="9650"/>
                  <a:pt x="81332" y="12985"/>
                </a:cubicBezTo>
                <a:cubicBezTo>
                  <a:pt x="85310" y="15471"/>
                  <a:pt x="91672" y="14913"/>
                  <a:pt x="94085" y="18936"/>
                </a:cubicBezTo>
                <a:cubicBezTo>
                  <a:pt x="97713" y="24985"/>
                  <a:pt x="97304" y="33068"/>
                  <a:pt x="101453" y="38773"/>
                </a:cubicBezTo>
                <a:cubicBezTo>
                  <a:pt x="104631" y="43143"/>
                  <a:pt x="109127" y="47739"/>
                  <a:pt x="114489" y="48408"/>
                </a:cubicBezTo>
                <a:cubicBezTo>
                  <a:pt x="117972" y="48843"/>
                  <a:pt x="125428" y="47417"/>
                  <a:pt x="124124" y="44158"/>
                </a:cubicBezTo>
                <a:cubicBezTo>
                  <a:pt x="122222" y="39404"/>
                  <a:pt x="111302" y="48429"/>
                  <a:pt x="111938" y="53509"/>
                </a:cubicBezTo>
                <a:cubicBezTo>
                  <a:pt x="112535" y="58271"/>
                  <a:pt x="118143" y="60914"/>
                  <a:pt x="120440" y="65128"/>
                </a:cubicBezTo>
                <a:cubicBezTo>
                  <a:pt x="123682" y="71075"/>
                  <a:pt x="124603" y="78607"/>
                  <a:pt x="123274" y="85249"/>
                </a:cubicBezTo>
                <a:cubicBezTo>
                  <a:pt x="122775" y="87743"/>
                  <a:pt x="119280" y="89531"/>
                  <a:pt x="116756" y="89216"/>
                </a:cubicBezTo>
                <a:cubicBezTo>
                  <a:pt x="114870" y="88981"/>
                  <a:pt x="113683" y="85943"/>
                  <a:pt x="114205" y="84115"/>
                </a:cubicBezTo>
                <a:cubicBezTo>
                  <a:pt x="115478" y="79661"/>
                  <a:pt x="126193" y="83646"/>
                  <a:pt x="127524" y="88083"/>
                </a:cubicBezTo>
                <a:cubicBezTo>
                  <a:pt x="129279" y="93933"/>
                  <a:pt x="121031" y="98431"/>
                  <a:pt x="117889" y="103669"/>
                </a:cubicBezTo>
                <a:cubicBezTo>
                  <a:pt x="115496" y="107659"/>
                  <a:pt x="114892" y="116085"/>
                  <a:pt x="119306" y="117555"/>
                </a:cubicBezTo>
              </a:path>
            </a:pathLst>
          </a:custGeom>
          <a:noFill/>
          <a:ln w="19050" cap="flat" cmpd="sng">
            <a:solidFill>
              <a:schemeClr val="accent1"/>
            </a:solidFill>
            <a:prstDash val="dot"/>
            <a:round/>
            <a:headEnd type="none" w="med" len="med"/>
            <a:tailEnd type="none" w="med" len="med"/>
          </a:ln>
        </p:spPr>
        <p:txBody>
          <a:bodyPr/>
          <a:lstStyle/>
          <a:p>
            <a:pPr defTabSz="1219170">
              <a:buClr>
                <a:srgbClr val="000000"/>
              </a:buClr>
              <a:defRPr/>
            </a:pPr>
            <a:endParaRPr lang="en-US" sz="1867" kern="0">
              <a:solidFill>
                <a:srgbClr val="000000"/>
              </a:solidFill>
              <a:latin typeface="Arial"/>
              <a:cs typeface="Arial"/>
              <a:sym typeface="Arial"/>
            </a:endParaRPr>
          </a:p>
        </p:txBody>
      </p:sp>
      <p:grpSp>
        <p:nvGrpSpPr>
          <p:cNvPr id="6" name="Group 5">
            <a:extLst>
              <a:ext uri="{FF2B5EF4-FFF2-40B4-BE49-F238E27FC236}">
                <a16:creationId xmlns:a16="http://schemas.microsoft.com/office/drawing/2014/main" id="{559DFF2D-85CB-4CC3-857A-D132194D5D5D}"/>
              </a:ext>
            </a:extLst>
          </p:cNvPr>
          <p:cNvGrpSpPr/>
          <p:nvPr/>
        </p:nvGrpSpPr>
        <p:grpSpPr>
          <a:xfrm>
            <a:off x="3932534" y="-468407"/>
            <a:ext cx="5374644" cy="2129424"/>
            <a:chOff x="876575" y="-656923"/>
            <a:chExt cx="5449459" cy="2225405"/>
          </a:xfrm>
        </p:grpSpPr>
        <p:pic>
          <p:nvPicPr>
            <p:cNvPr id="14" name="Picture 6" descr="Hình ảnh Treo Bảng Hiệu Gỗ Bảng Gỗ Bảng Hiệu Treo, Treo Bảng Hiệu Gỗ, Mảnh  Gỗ, Bảng Chỉ Dẫn miễn phí tải tập tin PNG PSDComment và Vector">
              <a:extLst>
                <a:ext uri="{FF2B5EF4-FFF2-40B4-BE49-F238E27FC236}">
                  <a16:creationId xmlns:a16="http://schemas.microsoft.com/office/drawing/2014/main" id="{A0992A8D-5BE2-4DA9-8FBD-15BEAF58AA6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53125" y1="22396" x2="53125" y2="22396"/>
                          <a14:foregroundMark x1="52188" y1="22396" x2="38646" y2="29792"/>
                          <a14:foregroundMark x1="54271" y1="23125" x2="70000" y2="29792"/>
                        </a14:backgroundRemoval>
                      </a14:imgEffect>
                    </a14:imgLayer>
                  </a14:imgProps>
                </a:ext>
                <a:ext uri="{28A0092B-C50C-407E-A947-70E740481C1C}">
                  <a14:useLocalDpi xmlns:a14="http://schemas.microsoft.com/office/drawing/2010/main" val="0"/>
                </a:ext>
              </a:extLst>
            </a:blip>
            <a:srcRect/>
            <a:stretch>
              <a:fillRect/>
            </a:stretch>
          </p:blipFill>
          <p:spPr bwMode="auto">
            <a:xfrm>
              <a:off x="876575" y="-656923"/>
              <a:ext cx="5449459" cy="222540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6C9333A-A4D6-4148-B6B1-8E2265AB2626}"/>
                </a:ext>
              </a:extLst>
            </p:cNvPr>
            <p:cNvSpPr txBox="1"/>
            <p:nvPr/>
          </p:nvSpPr>
          <p:spPr>
            <a:xfrm>
              <a:off x="1603675" y="151192"/>
              <a:ext cx="4150630" cy="611133"/>
            </a:xfrm>
            <a:prstGeom prst="rect">
              <a:avLst/>
            </a:prstGeom>
            <a:noFill/>
          </p:spPr>
          <p:txBody>
            <a:bodyPr wrap="square" rtlCol="0">
              <a:spAutoFit/>
            </a:bodyPr>
            <a:lstStyle/>
            <a:p>
              <a:pPr algn="ctr" defTabSz="1219170">
                <a:buClr>
                  <a:srgbClr val="000000"/>
                </a:buClr>
                <a:defRPr/>
              </a:pPr>
              <a:r>
                <a:rPr lang="vi-VN" sz="3200" kern="0" dirty="0">
                  <a:solidFill>
                    <a:srgbClr val="FFFFFF"/>
                  </a:solidFill>
                  <a:latin typeface="Calibri" panose="020F0502020204030204" pitchFamily="34" charset="0"/>
                  <a:cs typeface="Calibri" panose="020F0502020204030204" pitchFamily="34" charset="0"/>
                  <a:sym typeface="Arial"/>
                </a:rPr>
                <a:t>Nhiệm vụ </a:t>
              </a:r>
              <a:r>
                <a:rPr lang="en-US" sz="3200" kern="0" dirty="0">
                  <a:solidFill>
                    <a:srgbClr val="FFFFFF"/>
                  </a:solidFill>
                  <a:latin typeface="Calibri" panose="020F0502020204030204" pitchFamily="34" charset="0"/>
                  <a:cs typeface="Calibri" panose="020F0502020204030204" pitchFamily="34" charset="0"/>
                  <a:sym typeface="Arial"/>
                </a:rPr>
                <a:t>3</a:t>
              </a:r>
              <a:r>
                <a:rPr lang="vi-VN" sz="3200" kern="0" dirty="0">
                  <a:solidFill>
                    <a:srgbClr val="FFFFFF"/>
                  </a:solidFill>
                  <a:latin typeface="Calibri" panose="020F0502020204030204" pitchFamily="34" charset="0"/>
                  <a:cs typeface="Calibri" panose="020F0502020204030204" pitchFamily="34" charset="0"/>
                  <a:sym typeface="Arial"/>
                </a:rPr>
                <a:t>: </a:t>
              </a:r>
              <a:r>
                <a:rPr lang="en-US" sz="3200" kern="0" dirty="0">
                  <a:solidFill>
                    <a:srgbClr val="FFFFFF"/>
                  </a:solidFill>
                  <a:latin typeface="Calibri" panose="020F0502020204030204" pitchFamily="34" charset="0"/>
                  <a:cs typeface="Calibri" panose="020F0502020204030204" pitchFamily="34" charset="0"/>
                  <a:sym typeface="Arial"/>
                </a:rPr>
                <a:t>Ship </a:t>
              </a:r>
              <a:r>
                <a:rPr lang="en-US" sz="3200" kern="0" dirty="0" err="1">
                  <a:solidFill>
                    <a:srgbClr val="FFFFFF"/>
                  </a:solidFill>
                  <a:latin typeface="Calibri" panose="020F0502020204030204" pitchFamily="34" charset="0"/>
                  <a:cs typeface="Calibri" panose="020F0502020204030204" pitchFamily="34" charset="0"/>
                  <a:sym typeface="Arial"/>
                </a:rPr>
                <a:t>hàng</a:t>
              </a:r>
              <a:endParaRPr lang="en-US" sz="3200" kern="0" dirty="0">
                <a:solidFill>
                  <a:srgbClr val="FFFFFF"/>
                </a:solidFill>
                <a:latin typeface="Calibri" panose="020F0502020204030204" pitchFamily="34" charset="0"/>
                <a:cs typeface="Calibri" panose="020F0502020204030204" pitchFamily="34" charset="0"/>
                <a:sym typeface="Arial"/>
              </a:endParaRPr>
            </a:p>
          </p:txBody>
        </p:sp>
      </p:grpSp>
      <p:sp>
        <p:nvSpPr>
          <p:cNvPr id="3" name="TextBox 2">
            <a:extLst>
              <a:ext uri="{FF2B5EF4-FFF2-40B4-BE49-F238E27FC236}">
                <a16:creationId xmlns:a16="http://schemas.microsoft.com/office/drawing/2014/main" id="{793AABAF-F573-749D-87BF-70B2119AB09C}"/>
              </a:ext>
            </a:extLst>
          </p:cNvPr>
          <p:cNvSpPr txBox="1"/>
          <p:nvPr/>
        </p:nvSpPr>
        <p:spPr>
          <a:xfrm>
            <a:off x="245327" y="1282391"/>
            <a:ext cx="11552663" cy="5262979"/>
          </a:xfrm>
          <a:prstGeom prst="rect">
            <a:avLst/>
          </a:prstGeom>
          <a:noFill/>
        </p:spPr>
        <p:txBody>
          <a:bodyPr wrap="square" rtlCol="0">
            <a:spAutoFit/>
          </a:bodyPr>
          <a:lstStyle/>
          <a:p>
            <a:pPr algn="just"/>
            <a:r>
              <a:rPr lang="en-US" sz="2800" b="0" i="0" dirty="0">
                <a:solidFill>
                  <a:srgbClr val="FF0000"/>
                </a:solidFill>
                <a:effectLst/>
                <a:latin typeface="Calibri" panose="020F0502020204030204" pitchFamily="34" charset="0"/>
                <a:cs typeface="Calibri" panose="020F0502020204030204" pitchFamily="34" charset="0"/>
              </a:rPr>
              <a:t>a) </a:t>
            </a:r>
            <a:r>
              <a:rPr lang="vi-VN" sz="2800" b="0" i="0" dirty="0">
                <a:solidFill>
                  <a:srgbClr val="FF0000"/>
                </a:solidFill>
                <a:effectLst/>
                <a:latin typeface="Calibri" panose="020F0502020204030204" pitchFamily="34" charset="0"/>
                <a:cs typeface="Calibri" panose="020F0502020204030204" pitchFamily="34" charset="0"/>
              </a:rPr>
              <a:t>So sánh số học sinh của các trường: 1 868 &lt; 1 892 &lt; 2 065 &lt; 2 131.</a:t>
            </a:r>
          </a:p>
          <a:p>
            <a:pPr algn="just"/>
            <a:r>
              <a:rPr lang="vi-VN" sz="2800" b="0" i="0" dirty="0">
                <a:solidFill>
                  <a:srgbClr val="FF0000"/>
                </a:solidFill>
                <a:effectLst/>
                <a:latin typeface="Calibri" panose="020F0502020204030204" pitchFamily="34" charset="0"/>
                <a:cs typeface="Calibri" panose="020F0502020204030204" pitchFamily="34" charset="0"/>
              </a:rPr>
              <a:t>Trường Tiểu học Nguyễn Trãi có nhiều học sinh nhất. Nên Trường Tiểu học Nguyễn Trãi có 2 131 học sinh.</a:t>
            </a:r>
          </a:p>
          <a:p>
            <a:pPr algn="just"/>
            <a:r>
              <a:rPr lang="vi-VN" sz="2800" b="0" i="0" dirty="0">
                <a:solidFill>
                  <a:srgbClr val="FF0000"/>
                </a:solidFill>
                <a:effectLst/>
                <a:latin typeface="Calibri" panose="020F0502020204030204" pitchFamily="34" charset="0"/>
                <a:cs typeface="Calibri" panose="020F0502020204030204" pitchFamily="34" charset="0"/>
              </a:rPr>
              <a:t>- Số lẻ còn lại là: 2 065.</a:t>
            </a:r>
          </a:p>
          <a:p>
            <a:pPr algn="just"/>
            <a:r>
              <a:rPr lang="vi-VN" sz="2800" b="0" i="0" dirty="0">
                <a:solidFill>
                  <a:srgbClr val="FF0000"/>
                </a:solidFill>
                <a:effectLst/>
                <a:latin typeface="Calibri" panose="020F0502020204030204" pitchFamily="34" charset="0"/>
                <a:cs typeface="Calibri" panose="020F0502020204030204" pitchFamily="34" charset="0"/>
              </a:rPr>
              <a:t>Số học sinh của Trường Tiểu học Lê Lợi là số lẻ. Nên Trường Tiểu học Lê Lợi có 2 065 học sinh.</a:t>
            </a:r>
          </a:p>
          <a:p>
            <a:pPr algn="just"/>
            <a:r>
              <a:rPr lang="vi-VN" sz="2800" b="0" i="0" dirty="0">
                <a:solidFill>
                  <a:srgbClr val="FF0000"/>
                </a:solidFill>
                <a:effectLst/>
                <a:latin typeface="Calibri" panose="020F0502020204030204" pitchFamily="34" charset="0"/>
                <a:cs typeface="Calibri" panose="020F0502020204030204" pitchFamily="34" charset="0"/>
              </a:rPr>
              <a:t>- So sánh hai số còn lại: 1 868 &lt; 1 892</a:t>
            </a:r>
          </a:p>
          <a:p>
            <a:pPr algn="just"/>
            <a:r>
              <a:rPr lang="vi-VN" sz="2800" b="0" i="0" dirty="0">
                <a:solidFill>
                  <a:srgbClr val="FF0000"/>
                </a:solidFill>
                <a:effectLst/>
                <a:latin typeface="Calibri" panose="020F0502020204030204" pitchFamily="34" charset="0"/>
                <a:cs typeface="Calibri" panose="020F0502020204030204" pitchFamily="34" charset="0"/>
              </a:rPr>
              <a:t>Trường Tiểu học Quang Trung có nhiều học sinh hơn Trường Tiểu học Nguyễn Du. Nên:</a:t>
            </a:r>
            <a:r>
              <a:rPr lang="en-US" sz="2800" b="0" i="0" dirty="0">
                <a:solidFill>
                  <a:srgbClr val="FF0000"/>
                </a:solidFill>
                <a:effectLst/>
                <a:latin typeface="Calibri" panose="020F0502020204030204" pitchFamily="34" charset="0"/>
                <a:cs typeface="Calibri" panose="020F0502020204030204" pitchFamily="34" charset="0"/>
              </a:rPr>
              <a:t> </a:t>
            </a:r>
            <a:r>
              <a:rPr lang="vi-VN" sz="2800" b="0" i="0" dirty="0">
                <a:solidFill>
                  <a:srgbClr val="FF0000"/>
                </a:solidFill>
                <a:effectLst/>
                <a:latin typeface="Calibri" panose="020F0502020204030204" pitchFamily="34" charset="0"/>
                <a:cs typeface="Calibri" panose="020F0502020204030204" pitchFamily="34" charset="0"/>
              </a:rPr>
              <a:t>Trường Tiểu học Quang Trung có 1 892 học sinh</a:t>
            </a:r>
          </a:p>
          <a:p>
            <a:pPr algn="just"/>
            <a:r>
              <a:rPr lang="vi-VN" sz="2800" b="0" i="0" dirty="0">
                <a:solidFill>
                  <a:srgbClr val="FF0000"/>
                </a:solidFill>
                <a:effectLst/>
                <a:latin typeface="Calibri" panose="020F0502020204030204" pitchFamily="34" charset="0"/>
                <a:cs typeface="Calibri" panose="020F0502020204030204" pitchFamily="34" charset="0"/>
              </a:rPr>
              <a:t>Trường Tiểu học Nguyễn Du có 1 868 học sinh.</a:t>
            </a:r>
          </a:p>
          <a:p>
            <a:pPr algn="just"/>
            <a:r>
              <a:rPr lang="vi-VN" sz="2800" b="0" i="0" dirty="0">
                <a:solidFill>
                  <a:srgbClr val="FF0000"/>
                </a:solidFill>
                <a:effectLst/>
                <a:latin typeface="Calibri" panose="020F0502020204030204" pitchFamily="34" charset="0"/>
                <a:cs typeface="Calibri" panose="020F0502020204030204" pitchFamily="34" charset="0"/>
              </a:rPr>
              <a:t>b) Viết số học sinh bốn trường tiểu học đó theo thứ tự từ bé đến lớn:</a:t>
            </a:r>
          </a:p>
          <a:p>
            <a:pPr algn="ctr"/>
            <a:r>
              <a:rPr lang="vi-VN" sz="2800" b="1" i="0" dirty="0">
                <a:solidFill>
                  <a:srgbClr val="FF0000"/>
                </a:solidFill>
                <a:effectLst/>
                <a:latin typeface="Calibri" panose="020F0502020204030204" pitchFamily="34" charset="0"/>
                <a:cs typeface="Calibri" panose="020F0502020204030204" pitchFamily="34" charset="0"/>
              </a:rPr>
              <a:t>1 868; 1 892; 2 065; 2 131.</a:t>
            </a:r>
            <a:endParaRPr lang="vi-VN" sz="2800" b="0" i="0" dirty="0">
              <a:solidFill>
                <a:srgbClr val="FF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997328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Landscape Drawing Cartoon, PNG, 1506x522px, Landscape, Cartoon, Drawing,  Grass, Green Download Free">
            <a:extLst>
              <a:ext uri="{FF2B5EF4-FFF2-40B4-BE49-F238E27FC236}">
                <a16:creationId xmlns:a16="http://schemas.microsoft.com/office/drawing/2014/main" id="{80C3D0F2-6F60-4261-BF56-9469958B0CB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155" b="93662" l="5244" r="95976">
                        <a14:foregroundMark x1="5244" y1="65493" x2="12561" y2="70423"/>
                        <a14:foregroundMark x1="27561" y1="94014" x2="61585" y2="88380"/>
                        <a14:foregroundMark x1="92317" y1="71127" x2="95976" y2="60211"/>
                      </a14:backgroundRemoval>
                    </a14:imgEffect>
                  </a14:imgLayer>
                </a14:imgProps>
              </a:ext>
              <a:ext uri="{28A0092B-C50C-407E-A947-70E740481C1C}">
                <a14:useLocalDpi xmlns:a14="http://schemas.microsoft.com/office/drawing/2010/main" val="0"/>
              </a:ext>
            </a:extLst>
          </a:blip>
          <a:srcRect/>
          <a:stretch>
            <a:fillRect/>
          </a:stretch>
        </p:blipFill>
        <p:spPr bwMode="auto">
          <a:xfrm>
            <a:off x="4556269" y="4850020"/>
            <a:ext cx="10414000" cy="36068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5C0F09DC-6C3D-6149-B56A-DDDC1F04F618}"/>
              </a:ext>
            </a:extLst>
          </p:cNvPr>
          <p:cNvGrpSpPr/>
          <p:nvPr/>
        </p:nvGrpSpPr>
        <p:grpSpPr>
          <a:xfrm>
            <a:off x="278780" y="0"/>
            <a:ext cx="10517335" cy="836341"/>
            <a:chOff x="516467" y="135467"/>
            <a:chExt cx="7990427" cy="677333"/>
          </a:xfrm>
        </p:grpSpPr>
        <p:sp>
          <p:nvSpPr>
            <p:cNvPr id="8" name="Oval 7">
              <a:extLst>
                <a:ext uri="{FF2B5EF4-FFF2-40B4-BE49-F238E27FC236}">
                  <a16:creationId xmlns:a16="http://schemas.microsoft.com/office/drawing/2014/main" id="{21FA3278-D462-4264-41B1-353131A6327C}"/>
                </a:ext>
              </a:extLst>
            </p:cNvPr>
            <p:cNvSpPr/>
            <p:nvPr/>
          </p:nvSpPr>
          <p:spPr>
            <a:xfrm>
              <a:off x="516467" y="135467"/>
              <a:ext cx="677333" cy="6773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533"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5</a:t>
              </a:r>
            </a:p>
          </p:txBody>
        </p:sp>
        <p:sp>
          <p:nvSpPr>
            <p:cNvPr id="9" name="TextBox 8">
              <a:extLst>
                <a:ext uri="{FF2B5EF4-FFF2-40B4-BE49-F238E27FC236}">
                  <a16:creationId xmlns:a16="http://schemas.microsoft.com/office/drawing/2014/main" id="{7E898984-D86B-7117-7A1F-256BF1C6986F}"/>
                </a:ext>
              </a:extLst>
            </p:cNvPr>
            <p:cNvSpPr txBox="1"/>
            <p:nvPr/>
          </p:nvSpPr>
          <p:spPr>
            <a:xfrm>
              <a:off x="1320388" y="170056"/>
              <a:ext cx="7186506" cy="62324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Số</a:t>
              </a:r>
              <a:r>
                <a:rPr kumimoji="0" lang="en-US" sz="4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US" sz="4533"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pic>
        <p:nvPicPr>
          <p:cNvPr id="2" name="Picture 4" descr="Flor Agricultor Jardineiro Monda A Flores, Clipart De Jardinagem,  Garotinha, Desenhos Animados Do Jardineiro Imagem PNG e Vetor Para Download  Gratuito">
            <a:extLst>
              <a:ext uri="{FF2B5EF4-FFF2-40B4-BE49-F238E27FC236}">
                <a16:creationId xmlns:a16="http://schemas.microsoft.com/office/drawing/2014/main" id="{065ED20E-03B4-45AF-B242-E7DF0D83736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240" b="95788" l="10000" r="90000">
                        <a14:foregroundMark x1="40000" y1="8112" x2="53438" y2="7020"/>
                        <a14:foregroundMark x1="53438" y1="7020" x2="58906" y2="8112"/>
                        <a14:foregroundMark x1="45625" y1="90328" x2="46719" y2="95320"/>
                        <a14:foregroundMark x1="55000" y1="90484" x2="55156" y2="95788"/>
                        <a14:foregroundMark x1="47969" y1="6240" x2="53750" y2="6552"/>
                        <a14:backgroundMark x1="38594" y1="64899" x2="39688" y2="64899"/>
                        <a14:backgroundMark x1="38281" y1="64275" x2="38281" y2="64275"/>
                        <a14:backgroundMark x1="39688" y1="67239" x2="40313" y2="63495"/>
                        <a14:backgroundMark x1="40000" y1="67239" x2="40000" y2="67863"/>
                      </a14:backgroundRemoval>
                    </a14:imgEffect>
                  </a14:imgLayer>
                </a14:imgProps>
              </a:ext>
              <a:ext uri="{28A0092B-C50C-407E-A947-70E740481C1C}">
                <a14:useLocalDpi xmlns:a14="http://schemas.microsoft.com/office/drawing/2010/main" val="0"/>
              </a:ext>
            </a:extLst>
          </a:blip>
          <a:srcRect/>
          <a:stretch>
            <a:fillRect/>
          </a:stretch>
        </p:blipFill>
        <p:spPr bwMode="auto">
          <a:xfrm>
            <a:off x="10099039" y="3968971"/>
            <a:ext cx="2817257" cy="282161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7BA62120-9FC3-3D87-FB24-6EA55B9C9F9E}"/>
              </a:ext>
            </a:extLst>
          </p:cNvPr>
          <p:cNvGrpSpPr/>
          <p:nvPr/>
        </p:nvGrpSpPr>
        <p:grpSpPr>
          <a:xfrm>
            <a:off x="3330368" y="-591566"/>
            <a:ext cx="5374644" cy="2129424"/>
            <a:chOff x="876575" y="-656923"/>
            <a:chExt cx="5449459" cy="2225405"/>
          </a:xfrm>
        </p:grpSpPr>
        <p:pic>
          <p:nvPicPr>
            <p:cNvPr id="16" name="Picture 6" descr="Hình ảnh Treo Bảng Hiệu Gỗ Bảng Gỗ Bảng Hiệu Treo, Treo Bảng Hiệu Gỗ, Mảnh  Gỗ, Bảng Chỉ Dẫn miễn phí tải tập tin PNG PSDComment và Vector">
              <a:extLst>
                <a:ext uri="{FF2B5EF4-FFF2-40B4-BE49-F238E27FC236}">
                  <a16:creationId xmlns:a16="http://schemas.microsoft.com/office/drawing/2014/main" id="{BB4384EA-D775-146C-6DAD-D7FFDABFA23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foregroundMark x1="53125" y1="22396" x2="53125" y2="22396"/>
                          <a14:foregroundMark x1="52188" y1="22396" x2="38646" y2="29792"/>
                          <a14:foregroundMark x1="54271" y1="23125" x2="70000" y2="29792"/>
                        </a14:backgroundRemoval>
                      </a14:imgEffect>
                    </a14:imgLayer>
                  </a14:imgProps>
                </a:ext>
                <a:ext uri="{28A0092B-C50C-407E-A947-70E740481C1C}">
                  <a14:useLocalDpi xmlns:a14="http://schemas.microsoft.com/office/drawing/2010/main" val="0"/>
                </a:ext>
              </a:extLst>
            </a:blip>
            <a:srcRect/>
            <a:stretch>
              <a:fillRect/>
            </a:stretch>
          </p:blipFill>
          <p:spPr bwMode="auto">
            <a:xfrm>
              <a:off x="876575" y="-656923"/>
              <a:ext cx="5449459" cy="222540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3BDF414-9EC3-5863-9948-AF977257A8F9}"/>
                </a:ext>
              </a:extLst>
            </p:cNvPr>
            <p:cNvSpPr txBox="1"/>
            <p:nvPr/>
          </p:nvSpPr>
          <p:spPr>
            <a:xfrm>
              <a:off x="1603675" y="151192"/>
              <a:ext cx="4150630" cy="61113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Nhiệm vụ </a:t>
              </a:r>
              <a:r>
                <a:rPr kumimoji="0" lang="en-US" sz="32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3</a:t>
              </a:r>
              <a:r>
                <a:rPr kumimoji="0" lang="vi-VN" sz="32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Ship </a:t>
              </a:r>
              <a:r>
                <a:rPr kumimoji="0" lang="en-US" sz="3200" b="1"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hàng</a:t>
              </a:r>
              <a:endParaRPr kumimoji="0" lang="en-US" sz="32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grpSp>
      <p:grpSp>
        <p:nvGrpSpPr>
          <p:cNvPr id="20" name="Group 19">
            <a:extLst>
              <a:ext uri="{FF2B5EF4-FFF2-40B4-BE49-F238E27FC236}">
                <a16:creationId xmlns:a16="http://schemas.microsoft.com/office/drawing/2014/main" id="{387F24C3-3CC6-ED6A-CFD8-8C65B32C090A}"/>
              </a:ext>
            </a:extLst>
          </p:cNvPr>
          <p:cNvGrpSpPr/>
          <p:nvPr/>
        </p:nvGrpSpPr>
        <p:grpSpPr>
          <a:xfrm>
            <a:off x="558800" y="1127760"/>
            <a:ext cx="11430000" cy="1323439"/>
            <a:chOff x="386080" y="1432560"/>
            <a:chExt cx="11430000" cy="1323439"/>
          </a:xfrm>
        </p:grpSpPr>
        <p:sp>
          <p:nvSpPr>
            <p:cNvPr id="18" name="TextBox 17">
              <a:extLst>
                <a:ext uri="{FF2B5EF4-FFF2-40B4-BE49-F238E27FC236}">
                  <a16:creationId xmlns:a16="http://schemas.microsoft.com/office/drawing/2014/main" id="{312D0CED-1016-8A40-0BF1-78573415E7DE}"/>
                </a:ext>
              </a:extLst>
            </p:cNvPr>
            <p:cNvSpPr txBox="1"/>
            <p:nvPr/>
          </p:nvSpPr>
          <p:spPr>
            <a:xfrm>
              <a:off x="386080" y="1432560"/>
              <a:ext cx="11430000" cy="1323439"/>
            </a:xfrm>
            <a:prstGeom prst="rect">
              <a:avLst/>
            </a:prstGeom>
            <a:noFill/>
          </p:spPr>
          <p:txBody>
            <a:bodyPr wrap="square" rtlCol="0">
              <a:spAutoFit/>
            </a:bodyPr>
            <a:lstStyle/>
            <a:p>
              <a:pPr algn="just"/>
              <a:r>
                <a:rPr lang="vi-VN" sz="4000" b="0" i="0" dirty="0">
                  <a:solidFill>
                    <a:srgbClr val="000000"/>
                  </a:solidFill>
                  <a:effectLst/>
                  <a:latin typeface="Calibri" panose="020F0502020204030204" pitchFamily="34" charset="0"/>
                  <a:cs typeface="Calibri" panose="020F0502020204030204" pitchFamily="34" charset="0"/>
                </a:rPr>
                <a:t>Từ bốn thẻ số 0, 1, 2, 3 có thể lập được số chẵn bé nhất có bốn chữ số là</a:t>
              </a:r>
              <a:r>
                <a:rPr lang="en-US" sz="4000" b="0" i="0" dirty="0">
                  <a:solidFill>
                    <a:srgbClr val="000000"/>
                  </a:solidFill>
                  <a:effectLst/>
                  <a:latin typeface="Calibri" panose="020F0502020204030204" pitchFamily="34" charset="0"/>
                  <a:cs typeface="Calibri" panose="020F0502020204030204" pitchFamily="34" charset="0"/>
                </a:rPr>
                <a:t> </a:t>
              </a:r>
              <a:endParaRPr lang="en-US" sz="4000" dirty="0">
                <a:latin typeface="Calibri" panose="020F0502020204030204" pitchFamily="34" charset="0"/>
                <a:cs typeface="Calibri" panose="020F0502020204030204" pitchFamily="34" charset="0"/>
              </a:endParaRPr>
            </a:p>
          </p:txBody>
        </p:sp>
        <p:sp>
          <p:nvSpPr>
            <p:cNvPr id="19" name="Rectangle: Rounded Corners 18">
              <a:extLst>
                <a:ext uri="{FF2B5EF4-FFF2-40B4-BE49-F238E27FC236}">
                  <a16:creationId xmlns:a16="http://schemas.microsoft.com/office/drawing/2014/main" id="{6A027C64-D3F3-016B-4592-6A17F8989D41}"/>
                </a:ext>
              </a:extLst>
            </p:cNvPr>
            <p:cNvSpPr/>
            <p:nvPr/>
          </p:nvSpPr>
          <p:spPr>
            <a:xfrm>
              <a:off x="4907280" y="2113280"/>
              <a:ext cx="660400" cy="548640"/>
            </a:xfrm>
            <a:prstGeom prst="roundRect">
              <a:avLst/>
            </a:prstGeom>
            <a:solidFill>
              <a:schemeClr val="accent3"/>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a:t>
              </a:r>
            </a:p>
          </p:txBody>
        </p:sp>
      </p:grpSp>
      <p:sp>
        <p:nvSpPr>
          <p:cNvPr id="21" name="TextBox 20">
            <a:extLst>
              <a:ext uri="{FF2B5EF4-FFF2-40B4-BE49-F238E27FC236}">
                <a16:creationId xmlns:a16="http://schemas.microsoft.com/office/drawing/2014/main" id="{F0E1B859-26C7-70EA-0672-D37465CED5DB}"/>
              </a:ext>
            </a:extLst>
          </p:cNvPr>
          <p:cNvSpPr txBox="1"/>
          <p:nvPr/>
        </p:nvSpPr>
        <p:spPr>
          <a:xfrm>
            <a:off x="690880" y="2600960"/>
            <a:ext cx="10678160" cy="2554545"/>
          </a:xfrm>
          <a:prstGeom prst="rect">
            <a:avLst/>
          </a:prstGeom>
          <a:noFill/>
        </p:spPr>
        <p:txBody>
          <a:bodyPr wrap="square" rtlCol="0">
            <a:spAutoFit/>
          </a:bodyPr>
          <a:lstStyle/>
          <a:p>
            <a:pPr marL="457200" indent="-457200" algn="just">
              <a:buFont typeface="Arial" panose="020B0604020202020204" pitchFamily="34" charset="0"/>
              <a:buChar char="•"/>
            </a:pPr>
            <a:r>
              <a:rPr lang="vi-VN" sz="3200" b="1" dirty="0">
                <a:solidFill>
                  <a:srgbClr val="FF0000"/>
                </a:solidFill>
                <a:latin typeface="Cambria" panose="02040503050406030204" pitchFamily="18" charset="0"/>
                <a:ea typeface="Cambria" panose="02040503050406030204" pitchFamily="18" charset="0"/>
              </a:rPr>
              <a:t>Vì số phải tìm là bé nhất có bốn chữ số lập được từ bốn chữ số đã cho nên số phải có chữ số hàng nghìn là 1, chữ số hàng trăm là 0.</a:t>
            </a:r>
            <a:endParaRPr lang="en-US" sz="3200" b="1" dirty="0">
              <a:solidFill>
                <a:srgbClr val="FF0000"/>
              </a:solidFill>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200" b="1" dirty="0">
                <a:solidFill>
                  <a:srgbClr val="FF0000"/>
                </a:solidFill>
                <a:latin typeface="Cambria" panose="02040503050406030204" pitchFamily="18" charset="0"/>
                <a:ea typeface="Cambria" panose="02040503050406030204" pitchFamily="18" charset="0"/>
              </a:rPr>
              <a:t>Vì số cần tìm là số chẵn nên chữ số hàng đơn vị là số 2, do đó chữ số hàng chục là số 3.</a:t>
            </a:r>
            <a:endParaRPr lang="en-US" sz="3200" b="1" dirty="0">
              <a:solidFill>
                <a:srgbClr val="FF0000"/>
              </a:solidFill>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id="{CE99520C-68D2-80BF-F56B-24A9D8C54DD9}"/>
              </a:ext>
            </a:extLst>
          </p:cNvPr>
          <p:cNvSpPr txBox="1"/>
          <p:nvPr/>
        </p:nvSpPr>
        <p:spPr>
          <a:xfrm>
            <a:off x="690880" y="5476240"/>
            <a:ext cx="10678160" cy="584775"/>
          </a:xfrm>
          <a:prstGeom prst="rect">
            <a:avLst/>
          </a:prstGeom>
          <a:noFill/>
        </p:spPr>
        <p:txBody>
          <a:bodyPr wrap="square" rtlCol="0">
            <a:spAutoFit/>
          </a:bodyPr>
          <a:lstStyle/>
          <a:p>
            <a:pPr marL="457200" indent="-457200" algn="just">
              <a:buFont typeface="Arial" panose="020B0604020202020204" pitchFamily="34" charset="0"/>
              <a:buChar char="•"/>
            </a:pPr>
            <a:r>
              <a:rPr lang="fr-FR" sz="3200" b="1" dirty="0" err="1">
                <a:solidFill>
                  <a:srgbClr val="FF0000"/>
                </a:solidFill>
                <a:latin typeface="Cambria" panose="02040503050406030204" pitchFamily="18" charset="0"/>
                <a:ea typeface="Cambria" panose="02040503050406030204" pitchFamily="18" charset="0"/>
              </a:rPr>
              <a:t>Số</a:t>
            </a:r>
            <a:r>
              <a:rPr lang="fr-FR" sz="3200" b="1" dirty="0">
                <a:solidFill>
                  <a:srgbClr val="FF0000"/>
                </a:solidFill>
                <a:latin typeface="Cambria" panose="02040503050406030204" pitchFamily="18" charset="0"/>
                <a:ea typeface="Cambria" panose="02040503050406030204" pitchFamily="18" charset="0"/>
              </a:rPr>
              <a:t> </a:t>
            </a:r>
            <a:r>
              <a:rPr lang="fr-FR" sz="3200" b="1" dirty="0" err="1">
                <a:solidFill>
                  <a:srgbClr val="FF0000"/>
                </a:solidFill>
                <a:latin typeface="Cambria" panose="02040503050406030204" pitchFamily="18" charset="0"/>
                <a:ea typeface="Cambria" panose="02040503050406030204" pitchFamily="18" charset="0"/>
              </a:rPr>
              <a:t>phải</a:t>
            </a:r>
            <a:r>
              <a:rPr lang="fr-FR" sz="3200" b="1" dirty="0">
                <a:solidFill>
                  <a:srgbClr val="FF0000"/>
                </a:solidFill>
                <a:latin typeface="Cambria" panose="02040503050406030204" pitchFamily="18" charset="0"/>
                <a:ea typeface="Cambria" panose="02040503050406030204" pitchFamily="18" charset="0"/>
              </a:rPr>
              <a:t> </a:t>
            </a:r>
            <a:r>
              <a:rPr lang="fr-FR" sz="3200" b="1" dirty="0" err="1">
                <a:solidFill>
                  <a:srgbClr val="FF0000"/>
                </a:solidFill>
                <a:latin typeface="Cambria" panose="02040503050406030204" pitchFamily="18" charset="0"/>
                <a:ea typeface="Cambria" panose="02040503050406030204" pitchFamily="18" charset="0"/>
              </a:rPr>
              <a:t>tìm</a:t>
            </a:r>
            <a:r>
              <a:rPr lang="fr-FR" sz="3200" b="1" dirty="0">
                <a:solidFill>
                  <a:srgbClr val="FF0000"/>
                </a:solidFill>
                <a:latin typeface="Cambria" panose="02040503050406030204" pitchFamily="18" charset="0"/>
                <a:ea typeface="Cambria" panose="02040503050406030204" pitchFamily="18" charset="0"/>
              </a:rPr>
              <a:t> là  1 032</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770576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 name="Picture 1">
            <a:extLst>
              <a:ext uri="{FF2B5EF4-FFF2-40B4-BE49-F238E27FC236}">
                <a16:creationId xmlns:a16="http://schemas.microsoft.com/office/drawing/2014/main" id="{06DDA374-17D4-0FEB-32BE-A1DB0F70487C}"/>
              </a:ext>
            </a:extLst>
          </p:cNvPr>
          <p:cNvPicPr>
            <a:picLocks noChangeAspect="1"/>
          </p:cNvPicPr>
          <p:nvPr/>
        </p:nvPicPr>
        <p:blipFill>
          <a:blip r:embed="rId3"/>
          <a:stretch>
            <a:fillRect/>
          </a:stretch>
        </p:blipFill>
        <p:spPr>
          <a:xfrm>
            <a:off x="0" y="5113"/>
            <a:ext cx="12192000" cy="6847775"/>
          </a:xfrm>
          <a:prstGeom prst="rect">
            <a:avLst/>
          </a:prstGeom>
        </p:spPr>
      </p:pic>
    </p:spTree>
    <p:extLst>
      <p:ext uri="{BB962C8B-B14F-4D97-AF65-F5344CB8AC3E}">
        <p14:creationId xmlns:p14="http://schemas.microsoft.com/office/powerpoint/2010/main" val="1242965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60" name="Picture 12" descr="From the thousands of photographs on-line with regards to Lounge Room  Vector, we choices the very be… | Living room vector, Living room clipart,  Vector illustration">
            <a:extLst>
              <a:ext uri="{FF2B5EF4-FFF2-40B4-BE49-F238E27FC236}">
                <a16:creationId xmlns:a16="http://schemas.microsoft.com/office/drawing/2014/main" id="{328E959A-FC04-44C8-ABA4-EF07D48EDF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Rectangle with Corners Rounded 6">
            <a:extLst>
              <a:ext uri="{FF2B5EF4-FFF2-40B4-BE49-F238E27FC236}">
                <a16:creationId xmlns:a16="http://schemas.microsoft.com/office/drawing/2014/main" id="{532E2820-D1F1-411C-8EBC-7691D5F8388B}"/>
              </a:ext>
            </a:extLst>
          </p:cNvPr>
          <p:cNvSpPr/>
          <p:nvPr/>
        </p:nvSpPr>
        <p:spPr>
          <a:xfrm>
            <a:off x="411125" y="257543"/>
            <a:ext cx="4706680" cy="1148316"/>
          </a:xfrm>
          <a:prstGeom prst="wedgeRoundRectCallout">
            <a:avLst>
              <a:gd name="adj1" fmla="val -45833"/>
              <a:gd name="adj2" fmla="val 64969"/>
              <a:gd name="adj3" fmla="val 16667"/>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r>
              <a:rPr lang="vi-VN" sz="1867" b="1" kern="0" dirty="0">
                <a:solidFill>
                  <a:srgbClr val="002060"/>
                </a:solidFill>
                <a:latin typeface="Arial" panose="020B0604020202020204" pitchFamily="34" charset="0"/>
                <a:sym typeface="Arial"/>
              </a:rPr>
              <a:t>Chị Su</a:t>
            </a:r>
          </a:p>
          <a:p>
            <a:pPr algn="just" defTabSz="1219170">
              <a:buClr>
                <a:srgbClr val="000000"/>
              </a:buClr>
            </a:pPr>
            <a:r>
              <a:rPr lang="vi-VN" sz="1867" kern="0" dirty="0">
                <a:solidFill>
                  <a:srgbClr val="002060"/>
                </a:solidFill>
                <a:latin typeface="Arial" panose="020B0604020202020204" pitchFamily="34" charset="0"/>
                <a:sym typeface="Arial"/>
              </a:rPr>
              <a:t>Hai đứa ra trông cửa hàng giúp chị với. Chị có việc gấp phải đi.</a:t>
            </a:r>
            <a:endParaRPr lang="en-US" sz="1867" kern="0" dirty="0">
              <a:solidFill>
                <a:srgbClr val="002060"/>
              </a:solidFill>
              <a:latin typeface="Arial"/>
              <a:sym typeface="Arial"/>
            </a:endParaRPr>
          </a:p>
        </p:txBody>
      </p:sp>
      <p:sp>
        <p:nvSpPr>
          <p:cNvPr id="19" name="Speech Bubble: Rectangle with Corners Rounded 18">
            <a:extLst>
              <a:ext uri="{FF2B5EF4-FFF2-40B4-BE49-F238E27FC236}">
                <a16:creationId xmlns:a16="http://schemas.microsoft.com/office/drawing/2014/main" id="{516613ED-F4BD-490D-AE2D-FB59BAAB0819}"/>
              </a:ext>
            </a:extLst>
          </p:cNvPr>
          <p:cNvSpPr/>
          <p:nvPr/>
        </p:nvSpPr>
        <p:spPr>
          <a:xfrm>
            <a:off x="411125" y="1663403"/>
            <a:ext cx="4706680" cy="647408"/>
          </a:xfrm>
          <a:prstGeom prst="wedgeRoundRectCallout">
            <a:avLst>
              <a:gd name="adj1" fmla="val 49046"/>
              <a:gd name="adj2" fmla="val 67438"/>
              <a:gd name="adj3" fmla="val 16667"/>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r>
              <a:rPr lang="vi-VN" sz="1867" b="1" kern="0" dirty="0">
                <a:solidFill>
                  <a:srgbClr val="002060"/>
                </a:solidFill>
                <a:latin typeface="Arial" panose="020B0604020202020204" pitchFamily="34" charset="0"/>
                <a:sym typeface="Arial"/>
              </a:rPr>
              <a:t>Tôi</a:t>
            </a:r>
          </a:p>
          <a:p>
            <a:pPr algn="just" defTabSz="1219170">
              <a:buClr>
                <a:srgbClr val="000000"/>
              </a:buClr>
            </a:pPr>
            <a:r>
              <a:rPr lang="vi-VN" sz="1867" kern="0" dirty="0">
                <a:solidFill>
                  <a:srgbClr val="002060"/>
                </a:solidFill>
                <a:latin typeface="Arial" panose="020B0604020202020204" pitchFamily="34" charset="0"/>
                <a:sym typeface="Arial"/>
              </a:rPr>
              <a:t>Vâng ạ!</a:t>
            </a:r>
            <a:endParaRPr lang="en-US" sz="1867" kern="0" dirty="0">
              <a:solidFill>
                <a:srgbClr val="002060"/>
              </a:solidFill>
              <a:latin typeface="Arial"/>
              <a:sym typeface="Arial"/>
            </a:endParaRPr>
          </a:p>
        </p:txBody>
      </p:sp>
      <p:sp>
        <p:nvSpPr>
          <p:cNvPr id="8" name="Speech Bubble: Rectangle with Corners Rounded 7">
            <a:extLst>
              <a:ext uri="{FF2B5EF4-FFF2-40B4-BE49-F238E27FC236}">
                <a16:creationId xmlns:a16="http://schemas.microsoft.com/office/drawing/2014/main" id="{1F75AF25-2FF2-4767-A831-6C7853C929CB}"/>
              </a:ext>
            </a:extLst>
          </p:cNvPr>
          <p:cNvSpPr/>
          <p:nvPr/>
        </p:nvSpPr>
        <p:spPr>
          <a:xfrm>
            <a:off x="94114" y="1155633"/>
            <a:ext cx="5949109" cy="1148316"/>
          </a:xfrm>
          <a:prstGeom prst="wedgeRoundRectCallout">
            <a:avLst>
              <a:gd name="adj1" fmla="val -92"/>
              <a:gd name="adj2" fmla="val 84246"/>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667" kern="0" dirty="0">
                <a:solidFill>
                  <a:srgbClr val="002060"/>
                </a:solidFill>
                <a:latin typeface="Arial" panose="020B0604020202020204" pitchFamily="34" charset="0"/>
                <a:sym typeface="Arial"/>
              </a:rPr>
              <a:t>Mimi thay đồ đi. Chị em mình ra trông hàng cho chị Su đi có việc nhé!</a:t>
            </a:r>
            <a:endParaRPr lang="en-US" sz="2667" kern="0" dirty="0">
              <a:solidFill>
                <a:srgbClr val="002060"/>
              </a:solidFill>
              <a:latin typeface="Arial"/>
              <a:sym typeface="Arial"/>
            </a:endParaRPr>
          </a:p>
        </p:txBody>
      </p:sp>
      <p:sp>
        <p:nvSpPr>
          <p:cNvPr id="21" name="Speech Bubble: Rectangle with Corners Rounded 20">
            <a:extLst>
              <a:ext uri="{FF2B5EF4-FFF2-40B4-BE49-F238E27FC236}">
                <a16:creationId xmlns:a16="http://schemas.microsoft.com/office/drawing/2014/main" id="{FDA7CF99-C063-411C-A3E1-78F017EAFB72}"/>
              </a:ext>
            </a:extLst>
          </p:cNvPr>
          <p:cNvSpPr/>
          <p:nvPr/>
        </p:nvSpPr>
        <p:spPr>
          <a:xfrm>
            <a:off x="6797700" y="2459373"/>
            <a:ext cx="5262193" cy="968657"/>
          </a:xfrm>
          <a:prstGeom prst="wedgeRoundRectCallout">
            <a:avLst>
              <a:gd name="adj1" fmla="val -14971"/>
              <a:gd name="adj2" fmla="val 79181"/>
              <a:gd name="adj3" fmla="val 16667"/>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667" kern="0" dirty="0">
                <a:solidFill>
                  <a:srgbClr val="002060"/>
                </a:solidFill>
                <a:latin typeface="Arial" panose="020B0604020202020204" pitchFamily="34" charset="0"/>
                <a:sym typeface="Arial"/>
              </a:rPr>
              <a:t>Vâng ạ, để em đi luôn. </a:t>
            </a:r>
          </a:p>
          <a:p>
            <a:pPr algn="ctr" defTabSz="1219170">
              <a:buClr>
                <a:srgbClr val="000000"/>
              </a:buClr>
            </a:pPr>
            <a:r>
              <a:rPr lang="vi-VN" sz="2667" kern="0" dirty="0">
                <a:solidFill>
                  <a:srgbClr val="002060"/>
                </a:solidFill>
                <a:latin typeface="Arial" panose="020B0604020202020204" pitchFamily="34" charset="0"/>
                <a:sym typeface="Arial"/>
              </a:rPr>
              <a:t>Em rất thích ra cửa hàng chị Su.</a:t>
            </a:r>
            <a:endParaRPr lang="en-US" sz="2667" kern="0" dirty="0">
              <a:solidFill>
                <a:srgbClr val="002060"/>
              </a:solidFill>
              <a:latin typeface="Arial"/>
              <a:sym typeface="Arial"/>
            </a:endParaRPr>
          </a:p>
        </p:txBody>
      </p:sp>
      <p:pic>
        <p:nvPicPr>
          <p:cNvPr id="9" name="Picture 10" descr="Premium Vector | Cute girl online shopping on mobile phone cartoon art  illustration">
            <a:extLst>
              <a:ext uri="{FF2B5EF4-FFF2-40B4-BE49-F238E27FC236}">
                <a16:creationId xmlns:a16="http://schemas.microsoft.com/office/drawing/2014/main" id="{3E294A15-9322-428A-9D53-F5468A82EAA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63205" y="1562804"/>
            <a:ext cx="5262193" cy="4203029"/>
          </a:xfrm>
          <a:prstGeom prst="rect">
            <a:avLst/>
          </a:prstGeom>
          <a:noFill/>
          <a:extLst>
            <a:ext uri="{909E8E84-426E-40DD-AFC4-6F175D3DCCD1}">
              <a14:hiddenFill xmlns:a14="http://schemas.microsoft.com/office/drawing/2010/main">
                <a:solidFill>
                  <a:srgbClr val="FFFFFF"/>
                </a:solidFill>
              </a14:hiddenFill>
            </a:ext>
          </a:extLst>
        </p:spPr>
      </p:pic>
      <p:pic>
        <p:nvPicPr>
          <p:cNvPr id="30722" name="Picture 2" descr="สุนิษา เสนสิทธิ์ (sunisawiwi) - โปรไฟล์ | Pinterest">
            <a:extLst>
              <a:ext uri="{FF2B5EF4-FFF2-40B4-BE49-F238E27FC236}">
                <a16:creationId xmlns:a16="http://schemas.microsoft.com/office/drawing/2014/main" id="{AF48FF16-00AA-4BAC-B4DC-2C7D5E7799F3}"/>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foregroundMark x1="57508" y1="70400" x2="63259" y2="7480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770884" y="3631617"/>
            <a:ext cx="4489232" cy="35856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3" presetClass="exit" presetSubtype="10" fill="hold" grpId="1" nodeType="withEffect">
                                  <p:stCondLst>
                                    <p:cond delay="0"/>
                                  </p:stCondLst>
                                  <p:childTnLst>
                                    <p:animEffect transition="out" filter="blinds(horizontal)">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63" presetClass="path" presetSubtype="0" accel="50000" decel="50000" fill="hold" nodeType="clickEffect">
                                  <p:stCondLst>
                                    <p:cond delay="0"/>
                                  </p:stCondLst>
                                  <p:childTnLst>
                                    <p:animMotion origin="layout" path="M 8.33333E-7 6.17284E-7 L -0.4316 6.17284E-7 " pathEditMode="relative" rAng="0" ptsTypes="AA">
                                      <p:cBhvr>
                                        <p:cTn id="29" dur="2000" fill="hold"/>
                                        <p:tgtEl>
                                          <p:spTgt spid="30722"/>
                                        </p:tgtEl>
                                        <p:attrNameLst>
                                          <p:attrName>ppt_x</p:attrName>
                                          <p:attrName>ppt_y</p:attrName>
                                        </p:attrNameLst>
                                      </p:cBhvr>
                                      <p:rCtr x="-21580" y="0"/>
                                    </p:animMotion>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9" grpId="0" animBg="1"/>
      <p:bldP spid="19" grpId="1" animBg="1"/>
      <p:bldP spid="8"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4"/>
        <p:cNvGrpSpPr/>
        <p:nvPr/>
      </p:nvGrpSpPr>
      <p:grpSpPr>
        <a:xfrm>
          <a:off x="0" y="0"/>
          <a:ext cx="0" cy="0"/>
          <a:chOff x="0" y="0"/>
          <a:chExt cx="0" cy="0"/>
        </a:xfrm>
      </p:grpSpPr>
      <p:grpSp>
        <p:nvGrpSpPr>
          <p:cNvPr id="6" name="Group 5">
            <a:extLst>
              <a:ext uri="{FF2B5EF4-FFF2-40B4-BE49-F238E27FC236}">
                <a16:creationId xmlns:a16="http://schemas.microsoft.com/office/drawing/2014/main" id="{5FE572AA-60CD-4ED3-BC0D-62AF60AA5235}"/>
              </a:ext>
            </a:extLst>
          </p:cNvPr>
          <p:cNvGrpSpPr/>
          <p:nvPr/>
        </p:nvGrpSpPr>
        <p:grpSpPr>
          <a:xfrm>
            <a:off x="-265626" y="-283535"/>
            <a:ext cx="12716335" cy="7141536"/>
            <a:chOff x="-199220" y="-212651"/>
            <a:chExt cx="9537251" cy="5356152"/>
          </a:xfrm>
        </p:grpSpPr>
        <p:pic>
          <p:nvPicPr>
            <p:cNvPr id="35" name="Picture 4" descr="Flor Agricultor Jardineiro Monda A Flores, Clipart De Jardinagem,  Garotinha, Desenhos Animados Do Jardineiro Imagem PNG e Vetor Para Download  Gratuito">
              <a:extLst>
                <a:ext uri="{FF2B5EF4-FFF2-40B4-BE49-F238E27FC236}">
                  <a16:creationId xmlns:a16="http://schemas.microsoft.com/office/drawing/2014/main" id="{5882D13D-DC09-4312-BC6A-0046A614887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240" b="95788" l="10000" r="90000">
                          <a14:foregroundMark x1="40000" y1="8112" x2="53438" y2="7020"/>
                          <a14:foregroundMark x1="53438" y1="7020" x2="58906" y2="8112"/>
                          <a14:foregroundMark x1="45625" y1="90328" x2="46719" y2="95320"/>
                          <a14:foregroundMark x1="55000" y1="90484" x2="55156" y2="95788"/>
                          <a14:foregroundMark x1="47969" y1="6240" x2="53750" y2="6552"/>
                          <a14:backgroundMark x1="38594" y1="64899" x2="39688" y2="64899"/>
                          <a14:backgroundMark x1="38281" y1="64275" x2="38281" y2="64275"/>
                          <a14:backgroundMark x1="39688" y1="67239" x2="40313" y2="63495"/>
                          <a14:backgroundMark x1="40000" y1="67239" x2="40000" y2="67863"/>
                        </a14:backgroundRemoval>
                      </a14:imgEffect>
                    </a14:imgLayer>
                  </a14:imgProps>
                </a:ext>
                <a:ext uri="{28A0092B-C50C-407E-A947-70E740481C1C}">
                  <a14:useLocalDpi xmlns:a14="http://schemas.microsoft.com/office/drawing/2010/main" val="0"/>
                </a:ext>
              </a:extLst>
            </a:blip>
            <a:srcRect/>
            <a:stretch>
              <a:fillRect/>
            </a:stretch>
          </p:blipFill>
          <p:spPr bwMode="auto">
            <a:xfrm>
              <a:off x="3162996" y="388381"/>
              <a:ext cx="2942062" cy="294660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afe or restaurant terrace with wooden bar counter, seats, flowers and  plants. Vector cartoon set of furniture for outdoor cafeteria, chair,  bench, table, tea pot and cup isolated on white background Stock">
              <a:extLst>
                <a:ext uri="{FF2B5EF4-FFF2-40B4-BE49-F238E27FC236}">
                  <a16:creationId xmlns:a16="http://schemas.microsoft.com/office/drawing/2014/main" id="{CED9699E-E33B-47B9-A5C7-56CD944CA7CB}"/>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25296" b="47952" l="67467" r="96385">
                          <a14:foregroundMark x1="76000" y1="27626" x2="76000" y2="27626"/>
                          <a14:foregroundMark x1="76000" y1="27626" x2="76000" y2="27626"/>
                          <a14:foregroundMark x1="76000" y1="27626" x2="76000" y2="27626"/>
                          <a14:foregroundMark x1="77077" y1="25971" x2="78846" y2="25971"/>
                          <a14:foregroundMark x1="78846" y1="26978" x2="78846" y2="26978"/>
                          <a14:foregroundMark x1="75769" y1="27626" x2="75769" y2="27194"/>
                        </a14:backgroundRemoval>
                      </a14:imgEffect>
                    </a14:imgLayer>
                  </a14:imgProps>
                </a:ext>
                <a:ext uri="{28A0092B-C50C-407E-A947-70E740481C1C}">
                  <a14:useLocalDpi xmlns:a14="http://schemas.microsoft.com/office/drawing/2010/main" val="0"/>
                </a:ext>
              </a:extLst>
            </a:blip>
            <a:srcRect l="63852" t="22464" b="49216"/>
            <a:stretch/>
          </p:blipFill>
          <p:spPr bwMode="auto">
            <a:xfrm>
              <a:off x="5391004" y="-212651"/>
              <a:ext cx="1858361" cy="15568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Mặt đất Màu Xám đen Ván Gỗ đặc Vân Gỗ Vẽ Tay Vân Gỗ, Phí, Kết Cấu,  Bóng Gỗ miễn phí tải tập tin PNG PSDComment và Vector">
              <a:extLst>
                <a:ext uri="{FF2B5EF4-FFF2-40B4-BE49-F238E27FC236}">
                  <a16:creationId xmlns:a16="http://schemas.microsoft.com/office/drawing/2014/main" id="{06FC424B-8EA1-4FFB-8854-75CA349C1E9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52713"/>
            <a:stretch/>
          </p:blipFill>
          <p:spPr bwMode="auto">
            <a:xfrm>
              <a:off x="-1" y="4051005"/>
              <a:ext cx="9144001" cy="10924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FAFB34D-8BAF-421A-9F29-4830CAA34FA1}"/>
                </a:ext>
              </a:extLst>
            </p:cNvPr>
            <p:cNvPicPr>
              <a:picLocks noChangeAspect="1"/>
            </p:cNvPicPr>
            <p:nvPr/>
          </p:nvPicPr>
          <p:blipFill rotWithShape="1">
            <a:blip r:embed="rId9"/>
            <a:srcRect l="16242" t="57679" r="48162" b="17089"/>
            <a:stretch/>
          </p:blipFill>
          <p:spPr>
            <a:xfrm>
              <a:off x="2062716" y="2571750"/>
              <a:ext cx="4859080" cy="1936505"/>
            </a:xfrm>
            <a:prstGeom prst="rect">
              <a:avLst/>
            </a:prstGeom>
          </p:spPr>
        </p:pic>
        <p:pic>
          <p:nvPicPr>
            <p:cNvPr id="1038" name="Picture 14" descr="Hình ảnh Kệ Thuận Tiện Minh Họa Hoạt Hình Minh Họa Bằng Gỗ Gỗ Minh Họa,  Họa, Kệ, Minh Họa Hoạt Hình miễn phí tải tập tin PNG PSDComment và Vector">
              <a:extLst>
                <a:ext uri="{FF2B5EF4-FFF2-40B4-BE49-F238E27FC236}">
                  <a16:creationId xmlns:a16="http://schemas.microsoft.com/office/drawing/2014/main" id="{9E0A9B78-1DEF-4DF8-8976-B974870FC76C}"/>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2344">
                          <a14:foregroundMark x1="90313" y1="75699" x2="92344" y2="81398"/>
                        </a14:backgroundRemoval>
                      </a14:imgEffect>
                    </a14:imgLayer>
                  </a14:imgProps>
                </a:ext>
                <a:ext uri="{28A0092B-C50C-407E-A947-70E740481C1C}">
                  <a14:useLocalDpi xmlns:a14="http://schemas.microsoft.com/office/drawing/2010/main" val="0"/>
                </a:ext>
              </a:extLst>
            </a:blip>
            <a:srcRect/>
            <a:stretch>
              <a:fillRect/>
            </a:stretch>
          </p:blipFill>
          <p:spPr bwMode="auto">
            <a:xfrm>
              <a:off x="-199220" y="1808510"/>
              <a:ext cx="2261936" cy="32864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Hình ảnh Kệ Thuận Tiện Minh Họa Hoạt Hình Minh Họa Bằng Gỗ Gỗ Minh Họa,  Họa, Kệ, Minh Họa Hoạt Hình miễn phí tải tập tin PNG PSDComment và Vector">
              <a:extLst>
                <a:ext uri="{FF2B5EF4-FFF2-40B4-BE49-F238E27FC236}">
                  <a16:creationId xmlns:a16="http://schemas.microsoft.com/office/drawing/2014/main" id="{383DD8DA-D011-401D-9A90-106AFE97B8BC}"/>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2344">
                          <a14:foregroundMark x1="90313" y1="75699" x2="92344" y2="8139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076095" y="1808510"/>
              <a:ext cx="2261936" cy="32864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Decal Dán Tường Hình Cây Xương Rồng | Shopee Việt Nam">
              <a:extLst>
                <a:ext uri="{FF2B5EF4-FFF2-40B4-BE49-F238E27FC236}">
                  <a16:creationId xmlns:a16="http://schemas.microsoft.com/office/drawing/2014/main" id="{DCBDD0DD-0783-4DE7-88E8-C9672993DB0A}"/>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3250" b="30750" l="2875" r="30500">
                          <a14:foregroundMark x1="2875" y1="7500" x2="6000" y2="20625"/>
                          <a14:foregroundMark x1="3625" y1="21625" x2="6750" y2="27375"/>
                          <a14:foregroundMark x1="3000" y1="30750" x2="3000" y2="30750"/>
                          <a14:foregroundMark x1="29500" y1="9250" x2="29500" y2="9250"/>
                          <a14:foregroundMark x1="30500" y1="10000" x2="30500" y2="10000"/>
                          <a14:foregroundMark x1="20000" y1="30125" x2="24375" y2="30125"/>
                        </a14:backgroundRemoval>
                      </a14:imgEffect>
                    </a14:imgLayer>
                  </a14:imgProps>
                </a:ext>
                <a:ext uri="{28A0092B-C50C-407E-A947-70E740481C1C}">
                  <a14:useLocalDpi xmlns:a14="http://schemas.microsoft.com/office/drawing/2010/main" val="0"/>
                </a:ext>
              </a:extLst>
            </a:blip>
            <a:srcRect r="67768" b="66786"/>
            <a:stretch/>
          </p:blipFill>
          <p:spPr bwMode="auto">
            <a:xfrm>
              <a:off x="426595" y="2112251"/>
              <a:ext cx="891841" cy="91899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Decal Dán Tường Hình Cây Xương Rồng | Shopee Việt Nam">
              <a:extLst>
                <a:ext uri="{FF2B5EF4-FFF2-40B4-BE49-F238E27FC236}">
                  <a16:creationId xmlns:a16="http://schemas.microsoft.com/office/drawing/2014/main" id="{7E006A40-91BF-4000-AD00-A294767726E1}"/>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3">
                      <a14:imgEffect>
                        <a14:backgroundRemoval t="7500" b="30375" l="33500" r="63375">
                          <a14:foregroundMark x1="37432" y1="15268" x2="38000" y2="20000"/>
                          <a14:foregroundMark x1="37112" y1="12598" x2="37395" y2="14957"/>
                          <a14:foregroundMark x1="36500" y1="7500" x2="36816" y2="10133"/>
                          <a14:foregroundMark x1="33500" y1="18750" x2="39750" y2="26125"/>
                          <a14:foregroundMark x1="39750" y1="26125" x2="43750" y2="22875"/>
                          <a14:foregroundMark x1="53875" y1="11250" x2="58000" y2="26625"/>
                          <a14:foregroundMark x1="37000" y1="30125" x2="43125" y2="30250"/>
                          <a14:foregroundMark x1="63375" y1="24750" x2="63375" y2="24750"/>
                          <a14:backgroundMark x1="37375" y1="11250" x2="37375" y2="11250"/>
                          <a14:backgroundMark x1="36500" y1="10250" x2="37375" y2="12500"/>
                          <a14:backgroundMark x1="36750" y1="13125" x2="36750" y2="10625"/>
                          <a14:backgroundMark x1="37125" y1="12875" x2="37125" y2="11500"/>
                        </a14:backgroundRemoval>
                      </a14:imgEffect>
                    </a14:imgLayer>
                  </a14:imgProps>
                </a:ext>
                <a:ext uri="{28A0092B-C50C-407E-A947-70E740481C1C}">
                  <a14:useLocalDpi xmlns:a14="http://schemas.microsoft.com/office/drawing/2010/main" val="0"/>
                </a:ext>
              </a:extLst>
            </a:blip>
            <a:srcRect l="32232" t="4894" r="33963" b="66786"/>
            <a:stretch/>
          </p:blipFill>
          <p:spPr bwMode="auto">
            <a:xfrm>
              <a:off x="461047" y="2872413"/>
              <a:ext cx="1104317" cy="92515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Decal Dán Tường Hình Cây Xương Rồng | Shopee Việt Nam">
              <a:extLst>
                <a:ext uri="{FF2B5EF4-FFF2-40B4-BE49-F238E27FC236}">
                  <a16:creationId xmlns:a16="http://schemas.microsoft.com/office/drawing/2014/main" id="{FA9692C2-66DF-4C79-AD81-43D006B7162B}"/>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3">
                      <a14:imgEffect>
                        <a14:backgroundRemoval t="36250" b="58375" l="1375" r="29875">
                          <a14:foregroundMark x1="2250" y1="40625" x2="3875" y2="49500"/>
                          <a14:foregroundMark x1="1375" y1="56375" x2="11000" y2="57375"/>
                          <a14:foregroundMark x1="11000" y1="57375" x2="12750" y2="57000"/>
                          <a14:foregroundMark x1="4875" y1="53250" x2="10500" y2="53250"/>
                          <a14:foregroundMark x1="12500" y1="36250" x2="13625" y2="36250"/>
                          <a14:foregroundMark x1="22750" y1="41250" x2="25125" y2="57000"/>
                          <a14:foregroundMark x1="24375" y1="40000" x2="29375" y2="47875"/>
                          <a14:foregroundMark x1="29375" y1="47875" x2="29750" y2="49125"/>
                          <a14:foregroundMark x1="20250" y1="56500" x2="29875" y2="51125"/>
                          <a14:foregroundMark x1="20000" y1="57750" x2="27000" y2="58375"/>
                          <a14:foregroundMark x1="4250" y1="58000" x2="11125" y2="57625"/>
                        </a14:backgroundRemoval>
                      </a14:imgEffect>
                    </a14:imgLayer>
                  </a14:imgProps>
                </a:ext>
                <a:ext uri="{28A0092B-C50C-407E-A947-70E740481C1C}">
                  <a14:useLocalDpi xmlns:a14="http://schemas.microsoft.com/office/drawing/2010/main" val="0"/>
                </a:ext>
              </a:extLst>
            </a:blip>
            <a:srcRect l="-1" t="33807" r="68657" b="39939"/>
            <a:stretch/>
          </p:blipFill>
          <p:spPr bwMode="auto">
            <a:xfrm>
              <a:off x="7821883" y="2170282"/>
              <a:ext cx="958635" cy="80293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Decal Dán Tường Hình Cây Xương Rồng | Shopee Việt Nam">
              <a:extLst>
                <a:ext uri="{FF2B5EF4-FFF2-40B4-BE49-F238E27FC236}">
                  <a16:creationId xmlns:a16="http://schemas.microsoft.com/office/drawing/2014/main" id="{2E721316-16BD-4BED-97E2-B47BBE66C7A9}"/>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3">
                      <a14:imgEffect>
                        <a14:backgroundRemoval t="64500" b="96750" l="66250" r="99250">
                          <a14:foregroundMark x1="66375" y1="70125" x2="67625" y2="73625"/>
                          <a14:foregroundMark x1="70750" y1="66875" x2="71750" y2="66875"/>
                          <a14:foregroundMark x1="79000" y1="69125" x2="80250" y2="68875"/>
                          <a14:foregroundMark x1="78375" y1="76125" x2="79000" y2="76125"/>
                          <a14:foregroundMark x1="85500" y1="76375" x2="90625" y2="91875"/>
                          <a14:foregroundMark x1="85500" y1="87125" x2="91625" y2="94375"/>
                          <a14:foregroundMark x1="91625" y1="94375" x2="95125" y2="86500"/>
                          <a14:foregroundMark x1="84875" y1="87750" x2="90375" y2="95500"/>
                          <a14:foregroundMark x1="90375" y1="95500" x2="94375" y2="95500"/>
                          <a14:foregroundMark x1="96750" y1="88375" x2="96375" y2="86250"/>
                          <a14:foregroundMark x1="98000" y1="81125" x2="99250" y2="80500"/>
                          <a14:foregroundMark x1="96250" y1="90000" x2="96250" y2="91269"/>
                          <a14:foregroundMark x1="87250" y1="92250" x2="94750" y2="96242"/>
                          <a14:foregroundMark x1="93750" y1="96625" x2="87250" y2="91875"/>
                          <a14:foregroundMark x1="87250" y1="92625" x2="92250" y2="96000"/>
                          <a14:foregroundMark x1="89000" y1="96000" x2="89000" y2="93250"/>
                          <a14:foregroundMark x1="87750" y1="96000" x2="87500" y2="91625"/>
                          <a14:foregroundMark x1="87125" y1="95500" x2="86500" y2="92000"/>
                          <a14:foregroundMark x1="66375" y1="69250" x2="67250" y2="70375"/>
                          <a14:foregroundMark x1="66250" y1="71375" x2="66625" y2="75125"/>
                          <a14:foregroundMark x1="79250" y1="75750" x2="79625" y2="76125"/>
                          <a14:foregroundMark x1="95125" y1="96000" x2="95625" y2="90625"/>
                          <a14:foregroundMark x1="95750" y1="93875" x2="95750" y2="92000"/>
                          <a14:foregroundMark x1="96000" y1="94125" x2="96000" y2="91375"/>
                          <a14:foregroundMark x1="70125" y1="96750" x2="75750" y2="96750"/>
                          <a14:foregroundMark x1="88750" y1="86500" x2="91625" y2="87125"/>
                          <a14:foregroundMark x1="86250" y1="86625" x2="89625" y2="85875"/>
                          <a14:backgroundMark x1="96625" y1="91250" x2="97000" y2="98625"/>
                        </a14:backgroundRemoval>
                      </a14:imgEffect>
                    </a14:imgLayer>
                  </a14:imgProps>
                </a:ext>
                <a:ext uri="{28A0092B-C50C-407E-A947-70E740481C1C}">
                  <a14:useLocalDpi xmlns:a14="http://schemas.microsoft.com/office/drawing/2010/main" val="0"/>
                </a:ext>
              </a:extLst>
            </a:blip>
            <a:srcRect l="83494" t="60618"/>
            <a:stretch/>
          </p:blipFill>
          <p:spPr bwMode="auto">
            <a:xfrm>
              <a:off x="8083050" y="2546126"/>
              <a:ext cx="541103" cy="129104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Decal Dán Tường Hình Cây Xương Rồng | Shopee Việt Nam">
              <a:extLst>
                <a:ext uri="{FF2B5EF4-FFF2-40B4-BE49-F238E27FC236}">
                  <a16:creationId xmlns:a16="http://schemas.microsoft.com/office/drawing/2014/main" id="{7083BDCD-20C7-4002-9491-5EA30F2E2D32}"/>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3">
                      <a14:imgEffect>
                        <a14:backgroundRemoval t="64500" b="96750" l="66250" r="99250">
                          <a14:foregroundMark x1="66375" y1="70125" x2="67625" y2="73625"/>
                          <a14:foregroundMark x1="70750" y1="66875" x2="71750" y2="66875"/>
                          <a14:foregroundMark x1="79000" y1="69125" x2="80250" y2="68875"/>
                          <a14:foregroundMark x1="78375" y1="76125" x2="79000" y2="76125"/>
                          <a14:foregroundMark x1="85500" y1="76375" x2="90625" y2="91875"/>
                          <a14:foregroundMark x1="85500" y1="87125" x2="91625" y2="94375"/>
                          <a14:foregroundMark x1="91625" y1="94375" x2="95125" y2="86500"/>
                          <a14:foregroundMark x1="84875" y1="87750" x2="90375" y2="95500"/>
                          <a14:foregroundMark x1="90375" y1="95500" x2="94375" y2="95500"/>
                          <a14:foregroundMark x1="96750" y1="88375" x2="96375" y2="86250"/>
                          <a14:foregroundMark x1="98000" y1="81125" x2="99250" y2="80500"/>
                          <a14:foregroundMark x1="96250" y1="90000" x2="96250" y2="91269"/>
                          <a14:foregroundMark x1="87250" y1="92250" x2="94750" y2="96242"/>
                          <a14:foregroundMark x1="93750" y1="96625" x2="87250" y2="91875"/>
                          <a14:foregroundMark x1="87250" y1="92625" x2="92250" y2="96000"/>
                          <a14:foregroundMark x1="89000" y1="96000" x2="89000" y2="93250"/>
                          <a14:foregroundMark x1="87750" y1="96000" x2="87500" y2="91625"/>
                          <a14:foregroundMark x1="87125" y1="95500" x2="86500" y2="92000"/>
                          <a14:foregroundMark x1="66375" y1="69250" x2="67250" y2="70375"/>
                          <a14:foregroundMark x1="66250" y1="71375" x2="66625" y2="75125"/>
                          <a14:foregroundMark x1="79250" y1="75750" x2="79625" y2="76125"/>
                          <a14:foregroundMark x1="95125" y1="96000" x2="95625" y2="90625"/>
                          <a14:foregroundMark x1="95750" y1="93875" x2="95750" y2="92000"/>
                          <a14:foregroundMark x1="96000" y1="94125" x2="96000" y2="91375"/>
                          <a14:foregroundMark x1="70125" y1="96750" x2="75750" y2="96750"/>
                          <a14:foregroundMark x1="88750" y1="86500" x2="91625" y2="87125"/>
                          <a14:foregroundMark x1="86250" y1="86625" x2="89625" y2="85875"/>
                          <a14:backgroundMark x1="96625" y1="91250" x2="97000" y2="98625"/>
                        </a14:backgroundRemoval>
                      </a14:imgEffect>
                    </a14:imgLayer>
                  </a14:imgProps>
                </a:ext>
                <a:ext uri="{28A0092B-C50C-407E-A947-70E740481C1C}">
                  <a14:useLocalDpi xmlns:a14="http://schemas.microsoft.com/office/drawing/2010/main" val="0"/>
                </a:ext>
              </a:extLst>
            </a:blip>
            <a:srcRect l="63528" t="60618" r="16903"/>
            <a:stretch/>
          </p:blipFill>
          <p:spPr bwMode="auto">
            <a:xfrm>
              <a:off x="7538144" y="2458081"/>
              <a:ext cx="661159" cy="133057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Empty Wooden Brown Shelves Vector Cartoon Stock Vector (Royalty Free)  608937794">
              <a:extLst>
                <a:ext uri="{FF2B5EF4-FFF2-40B4-BE49-F238E27FC236}">
                  <a16:creationId xmlns:a16="http://schemas.microsoft.com/office/drawing/2014/main" id="{E1D578EC-2276-45CD-A0D9-F41F67EB50D2}"/>
                </a:ext>
              </a:extLst>
            </p:cNvPr>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10000" b="90000" l="8155" r="91416">
                          <a14:foregroundMark x1="11159" y1="18929" x2="54578" y2="22397"/>
                          <a14:foregroundMark x1="80246" y1="22487" x2="87554" y2="22143"/>
                          <a14:foregroundMark x1="87554" y1="22143" x2="90558" y2="20357"/>
                          <a14:foregroundMark x1="8584" y1="47857" x2="8584" y2="47857"/>
                          <a14:foregroundMark x1="91416" y1="47857" x2="91416" y2="47857"/>
                          <a14:foregroundMark x1="8155" y1="72857" x2="87554" y2="73571"/>
                          <a14:foregroundMark x1="91416" y1="73571" x2="91416" y2="73571"/>
                          <a14:backgroundMark x1="60515" y1="24643" x2="71674" y2="24643"/>
                          <a14:backgroundMark x1="53648" y1="23571" x2="78541" y2="24643"/>
                        </a14:backgroundRemoval>
                      </a14:imgEffect>
                    </a14:imgLayer>
                  </a14:imgProps>
                </a:ext>
                <a:ext uri="{28A0092B-C50C-407E-A947-70E740481C1C}">
                  <a14:useLocalDpi xmlns:a14="http://schemas.microsoft.com/office/drawing/2010/main" val="0"/>
                </a:ext>
              </a:extLst>
            </a:blip>
            <a:srcRect/>
            <a:stretch>
              <a:fillRect/>
            </a:stretch>
          </p:blipFill>
          <p:spPr bwMode="auto">
            <a:xfrm>
              <a:off x="59662" y="-189215"/>
              <a:ext cx="2451999" cy="294660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10 Plants ý tưởng | nhật ký nghệ thuật, nghệ thuật chữ viết, nghệ thuật  viết chữ">
              <a:extLst>
                <a:ext uri="{FF2B5EF4-FFF2-40B4-BE49-F238E27FC236}">
                  <a16:creationId xmlns:a16="http://schemas.microsoft.com/office/drawing/2014/main" id="{9806F57B-1331-489B-A469-FFA449D8FB68}"/>
                </a:ext>
              </a:extLst>
            </p:cNvPr>
            <p:cNvPicPr>
              <a:picLocks noChangeAspect="1" noChangeArrowheads="1"/>
            </p:cNvPicPr>
            <p:nvPr/>
          </p:nvPicPr>
          <p:blipFill rotWithShape="1">
            <a:blip r:embed="rId19">
              <a:extLst>
                <a:ext uri="{BEBA8EAE-BF5A-486C-A8C5-ECC9F3942E4B}">
                  <a14:imgProps xmlns:a14="http://schemas.microsoft.com/office/drawing/2010/main">
                    <a14:imgLayer r:embed="rId20">
                      <a14:imgEffect>
                        <a14:backgroundRemoval t="71053" b="96682" l="55439" r="70000">
                          <a14:foregroundMark x1="60702" y1="71968" x2="66140" y2="87414"/>
                          <a14:foregroundMark x1="65034" y1="78902" x2="68421" y2="91648"/>
                          <a14:foregroundMark x1="63860" y1="74485" x2="64398" y2="76509"/>
                          <a14:foregroundMark x1="57411" y1="80920" x2="56316" y2="90732"/>
                          <a14:foregroundMark x1="58246" y1="73455" x2="58119" y2="74595"/>
                          <a14:foregroundMark x1="67014" y1="78719" x2="68947" y2="86842"/>
                          <a14:foregroundMark x1="65789" y1="73570" x2="66443" y2="76320"/>
                          <a14:foregroundMark x1="60351" y1="71281" x2="64561" y2="71739"/>
                          <a14:foregroundMark x1="59123" y1="75057" x2="59123" y2="80664"/>
                          <a14:foregroundMark x1="55439" y1="83753" x2="56667" y2="89703"/>
                          <a14:foregroundMark x1="55965" y1="89703" x2="55614" y2="92449"/>
                          <a14:foregroundMark x1="58246" y1="93707" x2="66842" y2="93707"/>
                          <a14:foregroundMark x1="69298" y1="84783" x2="65789" y2="76545"/>
                          <a14:foregroundMark x1="67719" y1="94050" x2="69298" y2="87643"/>
                          <a14:foregroundMark x1="66140" y1="75858" x2="70000" y2="85584"/>
                          <a14:backgroundMark x1="57518" y1="75057" x2="57544" y2="74828"/>
                          <a14:backgroundMark x1="58246" y1="74600" x2="58211" y2="75057"/>
                        </a14:backgroundRemoval>
                      </a14:imgEffect>
                      <a14:imgEffect>
                        <a14:sharpenSoften amount="50000"/>
                      </a14:imgEffect>
                    </a14:imgLayer>
                  </a14:imgProps>
                </a:ext>
                <a:ext uri="{28A0092B-C50C-407E-A947-70E740481C1C}">
                  <a14:useLocalDpi xmlns:a14="http://schemas.microsoft.com/office/drawing/2010/main" val="0"/>
                </a:ext>
              </a:extLst>
            </a:blip>
            <a:srcRect l="54087" t="68439" r="29430" b="6847"/>
            <a:stretch/>
          </p:blipFill>
          <p:spPr bwMode="auto">
            <a:xfrm>
              <a:off x="6172622" y="1300927"/>
              <a:ext cx="552893" cy="127115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10 Plants ý tưởng | nhật ký nghệ thuật, nghệ thuật chữ viết, nghệ thuật  viết chữ">
              <a:extLst>
                <a:ext uri="{FF2B5EF4-FFF2-40B4-BE49-F238E27FC236}">
                  <a16:creationId xmlns:a16="http://schemas.microsoft.com/office/drawing/2014/main" id="{254DED08-4F9C-43D2-A709-C8DD43182B91}"/>
                </a:ext>
              </a:extLst>
            </p:cNvPr>
            <p:cNvPicPr>
              <a:picLocks noChangeAspect="1" noChangeArrowheads="1"/>
            </p:cNvPicPr>
            <p:nvPr/>
          </p:nvPicPr>
          <p:blipFill rotWithShape="1">
            <a:blip r:embed="rId21">
              <a:extLst>
                <a:ext uri="{BEBA8EAE-BF5A-486C-A8C5-ECC9F3942E4B}">
                  <a14:imgProps xmlns:a14="http://schemas.microsoft.com/office/drawing/2010/main">
                    <a14:imgLayer r:embed="rId20">
                      <a14:imgEffect>
                        <a14:backgroundRemoval t="29062" b="41648" l="28246" r="54912">
                          <a14:foregroundMark x1="31228" y1="34783" x2="45263" y2="31922"/>
                          <a14:foregroundMark x1="45263" y1="31922" x2="53509" y2="32265"/>
                          <a14:foregroundMark x1="41754" y1="31236" x2="33158" y2="38787"/>
                          <a14:foregroundMark x1="33158" y1="38787" x2="33158" y2="39703"/>
                          <a14:foregroundMark x1="30702" y1="38902" x2="38947" y2="31808"/>
                          <a14:foregroundMark x1="34035" y1="31693" x2="49123" y2="34325"/>
                          <a14:foregroundMark x1="49123" y1="34325" x2="51228" y2="33867"/>
                          <a14:foregroundMark x1="29649" y1="35355" x2="35439" y2="39474"/>
                          <a14:foregroundMark x1="33158" y1="41533" x2="43684" y2="41533"/>
                          <a14:foregroundMark x1="34035" y1="30778" x2="48772" y2="30664"/>
                          <a14:foregroundMark x1="48772" y1="30664" x2="50000" y2="30664"/>
                          <a14:foregroundMark x1="30702" y1="33295" x2="32807" y2="31465"/>
                          <a14:foregroundMark x1="28421" y1="35126" x2="32807" y2="31236"/>
                          <a14:foregroundMark x1="29298" y1="35584" x2="33860" y2="38215"/>
                          <a14:foregroundMark x1="29123" y1="33867" x2="42632" y2="30092"/>
                          <a14:foregroundMark x1="42632" y1="30092" x2="51228" y2="31693"/>
                          <a14:foregroundMark x1="49649" y1="30435" x2="50000" y2="30206"/>
                          <a14:foregroundMark x1="50000" y1="30206" x2="50000" y2="30206"/>
                          <a14:foregroundMark x1="40526" y1="30206" x2="33509" y2="31693"/>
                          <a14:foregroundMark x1="33860" y1="30664" x2="40175" y2="30435"/>
                          <a14:foregroundMark x1="34035" y1="30664" x2="41754" y2="30664"/>
                          <a14:foregroundMark x1="34737" y1="30206" x2="42105" y2="30206"/>
                          <a14:foregroundMark x1="45789" y1="39817" x2="47719" y2="35698"/>
                          <a14:foregroundMark x1="48246" y1="37529" x2="49033" y2="37109"/>
                          <a14:foregroundMark x1="50877" y1="29748" x2="53333" y2="31350"/>
                          <a14:foregroundMark x1="52807" y1="30320" x2="54912" y2="32609"/>
                          <a14:foregroundMark x1="48246" y1="36499" x2="48070" y2="37757"/>
                          <a14:foregroundMark x1="29298" y1="35240" x2="34737" y2="30549"/>
                          <a14:foregroundMark x1="28947" y1="33638" x2="34737" y2="30892"/>
                          <a14:backgroundMark x1="49605" y1="36580" x2="54035" y2="34439"/>
                        </a14:backgroundRemoval>
                      </a14:imgEffect>
                      <a14:imgEffect>
                        <a14:sharpenSoften amount="50000"/>
                      </a14:imgEffect>
                    </a14:imgLayer>
                  </a14:imgProps>
                </a:ext>
                <a:ext uri="{28A0092B-C50C-407E-A947-70E740481C1C}">
                  <a14:useLocalDpi xmlns:a14="http://schemas.microsoft.com/office/drawing/2010/main" val="0"/>
                </a:ext>
              </a:extLst>
            </a:blip>
            <a:srcRect l="28411" t="27509" r="43050" b="56780"/>
            <a:stretch/>
          </p:blipFill>
          <p:spPr bwMode="auto">
            <a:xfrm>
              <a:off x="2283357" y="1796522"/>
              <a:ext cx="957303" cy="80807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6" descr="Empty Wooden Brown Shelves Vector Cartoon Stock Vector (Royalty Free)  608937794">
              <a:extLst>
                <a:ext uri="{FF2B5EF4-FFF2-40B4-BE49-F238E27FC236}">
                  <a16:creationId xmlns:a16="http://schemas.microsoft.com/office/drawing/2014/main" id="{74ED4219-8745-4EB6-A0CC-87B8743662DF}"/>
                </a:ext>
              </a:extLst>
            </p:cNvPr>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10000" b="90000" l="8155" r="91416">
                          <a14:foregroundMark x1="11159" y1="18929" x2="54578" y2="22397"/>
                          <a14:foregroundMark x1="80246" y1="22487" x2="87554" y2="22143"/>
                          <a14:foregroundMark x1="87554" y1="22143" x2="90558" y2="20357"/>
                          <a14:foregroundMark x1="8584" y1="47857" x2="8584" y2="47857"/>
                          <a14:foregroundMark x1="91416" y1="47857" x2="91416" y2="47857"/>
                          <a14:foregroundMark x1="8155" y1="72857" x2="87554" y2="73571"/>
                          <a14:foregroundMark x1="91416" y1="73571" x2="91416" y2="73571"/>
                          <a14:backgroundMark x1="60515" y1="24643" x2="71674" y2="24643"/>
                          <a14:backgroundMark x1="53648" y1="23571" x2="78541" y2="24643"/>
                        </a14:backgroundRemoval>
                      </a14:imgEffect>
                    </a14:imgLayer>
                  </a14:imgProps>
                </a:ext>
                <a:ext uri="{28A0092B-C50C-407E-A947-70E740481C1C}">
                  <a14:useLocalDpi xmlns:a14="http://schemas.microsoft.com/office/drawing/2010/main" val="0"/>
                </a:ext>
              </a:extLst>
            </a:blip>
            <a:srcRect/>
            <a:stretch>
              <a:fillRect/>
            </a:stretch>
          </p:blipFill>
          <p:spPr bwMode="auto">
            <a:xfrm>
              <a:off x="6676753" y="-189215"/>
              <a:ext cx="2506979" cy="301267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10 Plants ý tưởng | nhật ký nghệ thuật, nghệ thuật chữ viết, nghệ thuật  viết chữ">
              <a:extLst>
                <a:ext uri="{FF2B5EF4-FFF2-40B4-BE49-F238E27FC236}">
                  <a16:creationId xmlns:a16="http://schemas.microsoft.com/office/drawing/2014/main" id="{C53890F1-742C-4417-986C-DE0D5B154037}"/>
                </a:ext>
              </a:extLst>
            </p:cNvPr>
            <p:cNvPicPr>
              <a:picLocks noChangeAspect="1" noChangeArrowheads="1"/>
            </p:cNvPicPr>
            <p:nvPr/>
          </p:nvPicPr>
          <p:blipFill rotWithShape="1">
            <a:blip r:embed="rId22">
              <a:extLst>
                <a:ext uri="{BEBA8EAE-BF5A-486C-A8C5-ECC9F3942E4B}">
                  <a14:imgProps xmlns:a14="http://schemas.microsoft.com/office/drawing/2010/main">
                    <a14:imgLayer r:embed="rId20">
                      <a14:imgEffect>
                        <a14:backgroundRemoval t="8696" b="30549" l="7895" r="27895">
                          <a14:foregroundMark x1="14035" y1="9268" x2="14035" y2="9268"/>
                          <a14:foregroundMark x1="17193" y1="8924" x2="17193" y2="8924"/>
                          <a14:foregroundMark x1="10702" y1="29863" x2="22456" y2="29634"/>
                          <a14:foregroundMark x1="14561" y1="30549" x2="20175" y2="30549"/>
                        </a14:backgroundRemoval>
                      </a14:imgEffect>
                    </a14:imgLayer>
                  </a14:imgProps>
                </a:ext>
                <a:ext uri="{28A0092B-C50C-407E-A947-70E740481C1C}">
                  <a14:useLocalDpi xmlns:a14="http://schemas.microsoft.com/office/drawing/2010/main" val="0"/>
                </a:ext>
              </a:extLst>
            </a:blip>
            <a:srcRect l="5419" t="6895" r="69590" b="67805"/>
            <a:stretch/>
          </p:blipFill>
          <p:spPr bwMode="auto">
            <a:xfrm>
              <a:off x="390108" y="491759"/>
              <a:ext cx="446992" cy="69385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2" descr="10 Plants ý tưởng | nhật ký nghệ thuật, nghệ thuật chữ viết, nghệ thuật  viết chữ">
              <a:extLst>
                <a:ext uri="{FF2B5EF4-FFF2-40B4-BE49-F238E27FC236}">
                  <a16:creationId xmlns:a16="http://schemas.microsoft.com/office/drawing/2014/main" id="{6AEB5337-2935-4DE8-ADFC-BFDF9EE658E9}"/>
                </a:ext>
              </a:extLst>
            </p:cNvPr>
            <p:cNvPicPr>
              <a:picLocks noChangeAspect="1" noChangeArrowheads="1"/>
            </p:cNvPicPr>
            <p:nvPr/>
          </p:nvPicPr>
          <p:blipFill rotWithShape="1">
            <a:blip r:embed="rId23">
              <a:extLst>
                <a:ext uri="{BEBA8EAE-BF5A-486C-A8C5-ECC9F3942E4B}">
                  <a14:imgProps xmlns:a14="http://schemas.microsoft.com/office/drawing/2010/main">
                    <a14:imgLayer r:embed="rId20">
                      <a14:imgEffect>
                        <a14:backgroundRemoval t="4577" b="26430" l="31053" r="53860">
                          <a14:foregroundMark x1="36667" y1="26430" x2="45263" y2="25172"/>
                        </a14:backgroundRemoval>
                      </a14:imgEffect>
                    </a14:imgLayer>
                  </a14:imgProps>
                </a:ext>
                <a:ext uri="{28A0092B-C50C-407E-A947-70E740481C1C}">
                  <a14:useLocalDpi xmlns:a14="http://schemas.microsoft.com/office/drawing/2010/main" val="0"/>
                </a:ext>
              </a:extLst>
            </a:blip>
            <a:srcRect l="28388" t="2097" r="43214" b="72255"/>
            <a:stretch/>
          </p:blipFill>
          <p:spPr bwMode="auto">
            <a:xfrm>
              <a:off x="909661" y="281032"/>
              <a:ext cx="656882" cy="9097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10 Plants ý tưởng | nhật ký nghệ thuật, nghệ thuật chữ viết, nghệ thuật  viết chữ">
              <a:extLst>
                <a:ext uri="{FF2B5EF4-FFF2-40B4-BE49-F238E27FC236}">
                  <a16:creationId xmlns:a16="http://schemas.microsoft.com/office/drawing/2014/main" id="{47BF10EA-029E-4290-9829-22170C7B8028}"/>
                </a:ext>
              </a:extLst>
            </p:cNvPr>
            <p:cNvPicPr>
              <a:picLocks noChangeAspect="1" noChangeArrowheads="1"/>
            </p:cNvPicPr>
            <p:nvPr/>
          </p:nvPicPr>
          <p:blipFill rotWithShape="1">
            <a:blip r:embed="rId24">
              <a:extLst>
                <a:ext uri="{BEBA8EAE-BF5A-486C-A8C5-ECC9F3942E4B}">
                  <a14:imgProps xmlns:a14="http://schemas.microsoft.com/office/drawing/2010/main">
                    <a14:imgLayer r:embed="rId20">
                      <a14:imgEffect>
                        <a14:backgroundRemoval t="45538" b="69908" l="29474" r="51930">
                          <a14:foregroundMark x1="30351" y1="51259" x2="30351" y2="51259"/>
                          <a14:foregroundMark x1="31053" y1="55606" x2="31053" y2="55606"/>
                          <a14:foregroundMark x1="29649" y1="55606" x2="29649" y2="55606"/>
                          <a14:foregroundMark x1="39474" y1="68879" x2="39474" y2="68879"/>
                          <a14:foregroundMark x1="35614" y1="69451" x2="42807" y2="69908"/>
                          <a14:foregroundMark x1="35965" y1="45538" x2="35965" y2="45538"/>
                        </a14:backgroundRemoval>
                      </a14:imgEffect>
                    </a14:imgLayer>
                  </a14:imgProps>
                </a:ext>
                <a:ext uri="{28A0092B-C50C-407E-A947-70E740481C1C}">
                  <a14:useLocalDpi xmlns:a14="http://schemas.microsoft.com/office/drawing/2010/main" val="0"/>
                </a:ext>
              </a:extLst>
            </a:blip>
            <a:srcRect l="27489" t="42712" r="45188" b="27889"/>
            <a:stretch/>
          </p:blipFill>
          <p:spPr bwMode="auto">
            <a:xfrm>
              <a:off x="8049933" y="8233"/>
              <a:ext cx="731151" cy="120631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2" descr="10 Plants ý tưởng | nhật ký nghệ thuật, nghệ thuật chữ viết, nghệ thuật  viết chữ">
              <a:extLst>
                <a:ext uri="{FF2B5EF4-FFF2-40B4-BE49-F238E27FC236}">
                  <a16:creationId xmlns:a16="http://schemas.microsoft.com/office/drawing/2014/main" id="{59B93ED4-8FF8-4FB4-AD53-63F356262B7D}"/>
                </a:ext>
              </a:extLst>
            </p:cNvPr>
            <p:cNvPicPr>
              <a:picLocks noChangeAspect="1" noChangeArrowheads="1"/>
            </p:cNvPicPr>
            <p:nvPr/>
          </p:nvPicPr>
          <p:blipFill rotWithShape="1">
            <a:blip r:embed="rId25">
              <a:extLst>
                <a:ext uri="{BEBA8EAE-BF5A-486C-A8C5-ECC9F3942E4B}">
                  <a14:imgProps xmlns:a14="http://schemas.microsoft.com/office/drawing/2010/main">
                    <a14:imgLayer r:embed="rId20">
                      <a14:imgEffect>
                        <a14:backgroundRemoval t="8467" b="35240" l="74211" r="97018">
                          <a14:foregroundMark x1="77018" y1="8467" x2="79649" y2="10641"/>
                          <a14:foregroundMark x1="78947" y1="35240" x2="78947" y2="35240"/>
                        </a14:backgroundRemoval>
                      </a14:imgEffect>
                    </a14:imgLayer>
                  </a14:imgProps>
                </a:ext>
                <a:ext uri="{28A0092B-C50C-407E-A947-70E740481C1C}">
                  <a14:useLocalDpi xmlns:a14="http://schemas.microsoft.com/office/drawing/2010/main" val="0"/>
                </a:ext>
              </a:extLst>
            </a:blip>
            <a:srcRect l="71461" t="6504" b="61442"/>
            <a:stretch/>
          </p:blipFill>
          <p:spPr bwMode="auto">
            <a:xfrm>
              <a:off x="1707439" y="173700"/>
              <a:ext cx="613591" cy="105675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2" descr="10 Plants ý tưởng | nhật ký nghệ thuật, nghệ thuật chữ viết, nghệ thuật  viết chữ">
              <a:extLst>
                <a:ext uri="{FF2B5EF4-FFF2-40B4-BE49-F238E27FC236}">
                  <a16:creationId xmlns:a16="http://schemas.microsoft.com/office/drawing/2014/main" id="{07196C40-DF8B-45E6-A5E0-435F58551869}"/>
                </a:ext>
              </a:extLst>
            </p:cNvPr>
            <p:cNvPicPr>
              <a:picLocks noChangeAspect="1" noChangeArrowheads="1"/>
            </p:cNvPicPr>
            <p:nvPr/>
          </p:nvPicPr>
          <p:blipFill rotWithShape="1">
            <a:blip r:embed="rId26">
              <a:extLst>
                <a:ext uri="{BEBA8EAE-BF5A-486C-A8C5-ECC9F3942E4B}">
                  <a14:imgProps xmlns:a14="http://schemas.microsoft.com/office/drawing/2010/main">
                    <a14:imgLayer r:embed="rId20">
                      <a14:imgEffect>
                        <a14:backgroundRemoval t="76545" b="97140" l="2632" r="26140">
                          <a14:foregroundMark x1="17895" y1="76545" x2="17895" y2="76545"/>
                          <a14:foregroundMark x1="26140" y1="81693" x2="26140" y2="81693"/>
                          <a14:foregroundMark x1="26140" y1="89016" x2="26140" y2="89016"/>
                        </a14:backgroundRemoval>
                      </a14:imgEffect>
                    </a14:imgLayer>
                  </a14:imgProps>
                </a:ext>
                <a:ext uri="{28A0092B-C50C-407E-A947-70E740481C1C}">
                  <a14:useLocalDpi xmlns:a14="http://schemas.microsoft.com/office/drawing/2010/main" val="0"/>
                </a:ext>
              </a:extLst>
            </a:blip>
            <a:srcRect t="74423" r="71561"/>
            <a:stretch/>
          </p:blipFill>
          <p:spPr bwMode="auto">
            <a:xfrm>
              <a:off x="499282" y="1179026"/>
              <a:ext cx="656882" cy="90585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2" descr="10 Plants ý tưởng | nhật ký nghệ thuật, nghệ thuật chữ viết, nghệ thuật  viết chữ">
              <a:extLst>
                <a:ext uri="{FF2B5EF4-FFF2-40B4-BE49-F238E27FC236}">
                  <a16:creationId xmlns:a16="http://schemas.microsoft.com/office/drawing/2014/main" id="{17D63DC8-00DD-4496-831D-74FC9B429D0E}"/>
                </a:ext>
              </a:extLst>
            </p:cNvPr>
            <p:cNvPicPr>
              <a:picLocks noChangeAspect="1" noChangeArrowheads="1"/>
            </p:cNvPicPr>
            <p:nvPr/>
          </p:nvPicPr>
          <p:blipFill rotWithShape="1">
            <a:blip r:embed="rId27">
              <a:extLst>
                <a:ext uri="{BEBA8EAE-BF5A-486C-A8C5-ECC9F3942E4B}">
                  <a14:imgProps xmlns:a14="http://schemas.microsoft.com/office/drawing/2010/main">
                    <a14:imgLayer r:embed="rId20">
                      <a14:imgEffect>
                        <a14:backgroundRemoval t="72998" b="91304" l="31053" r="50351">
                          <a14:foregroundMark x1="50175" y1="78719" x2="50175" y2="78719"/>
                          <a14:foregroundMark x1="37018" y1="90961" x2="46140" y2="89703"/>
                          <a14:foregroundMark x1="40351" y1="91304" x2="43860" y2="91304"/>
                        </a14:backgroundRemoval>
                      </a14:imgEffect>
                    </a14:imgLayer>
                  </a14:imgProps>
                </a:ext>
                <a:ext uri="{28A0092B-C50C-407E-A947-70E740481C1C}">
                  <a14:useLocalDpi xmlns:a14="http://schemas.microsoft.com/office/drawing/2010/main" val="0"/>
                </a:ext>
              </a:extLst>
            </a:blip>
            <a:srcRect l="28768" t="71070" r="46928" b="7690"/>
            <a:stretch/>
          </p:blipFill>
          <p:spPr bwMode="auto">
            <a:xfrm>
              <a:off x="1381980" y="1105877"/>
              <a:ext cx="601886" cy="80657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2" descr="10 Plants ý tưởng | nhật ký nghệ thuật, nghệ thuật chữ viết, nghệ thuật  viết chữ">
              <a:extLst>
                <a:ext uri="{FF2B5EF4-FFF2-40B4-BE49-F238E27FC236}">
                  <a16:creationId xmlns:a16="http://schemas.microsoft.com/office/drawing/2014/main" id="{9227BFE5-D030-427C-9220-883A070340A3}"/>
                </a:ext>
              </a:extLst>
            </p:cNvPr>
            <p:cNvPicPr>
              <a:picLocks noChangeAspect="1" noChangeArrowheads="1"/>
            </p:cNvPicPr>
            <p:nvPr/>
          </p:nvPicPr>
          <p:blipFill rotWithShape="1">
            <a:blip r:embed="rId28">
              <a:extLst>
                <a:ext uri="{BEBA8EAE-BF5A-486C-A8C5-ECC9F3942E4B}">
                  <a14:imgProps xmlns:a14="http://schemas.microsoft.com/office/drawing/2010/main">
                    <a14:imgLayer r:embed="rId20">
                      <a14:imgEffect>
                        <a14:backgroundRemoval t="32037" b="50229" l="52632" r="72281">
                          <a14:foregroundMark x1="61930" y1="50229" x2="61930" y2="50229"/>
                          <a14:foregroundMark x1="67895" y1="32838" x2="67895" y2="32838"/>
                          <a14:foregroundMark x1="67895" y1="32037" x2="67895" y2="32037"/>
                        </a14:backgroundRemoval>
                      </a14:imgEffect>
                    </a14:imgLayer>
                  </a14:imgProps>
                </a:ext>
                <a:ext uri="{28A0092B-C50C-407E-A947-70E740481C1C}">
                  <a14:useLocalDpi xmlns:a14="http://schemas.microsoft.com/office/drawing/2010/main" val="0"/>
                </a:ext>
              </a:extLst>
            </a:blip>
            <a:srcRect l="50269" t="30417" r="25251" b="47649"/>
            <a:stretch/>
          </p:blipFill>
          <p:spPr bwMode="auto">
            <a:xfrm>
              <a:off x="6867385" y="1167202"/>
              <a:ext cx="626992" cy="86143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10 Plants ý tưởng | nhật ký nghệ thuật, nghệ thuật chữ viết, nghệ thuật  viết chữ">
              <a:extLst>
                <a:ext uri="{FF2B5EF4-FFF2-40B4-BE49-F238E27FC236}">
                  <a16:creationId xmlns:a16="http://schemas.microsoft.com/office/drawing/2014/main" id="{AD22DCAF-D1E9-4941-AEF1-39895B6751E4}"/>
                </a:ext>
              </a:extLst>
            </p:cNvPr>
            <p:cNvPicPr>
              <a:picLocks noChangeAspect="1" noChangeArrowheads="1"/>
            </p:cNvPicPr>
            <p:nvPr/>
          </p:nvPicPr>
          <p:blipFill rotWithShape="1">
            <a:blip r:embed="rId29">
              <a:extLst>
                <a:ext uri="{BEBA8EAE-BF5A-486C-A8C5-ECC9F3942E4B}">
                  <a14:imgProps xmlns:a14="http://schemas.microsoft.com/office/drawing/2010/main">
                    <a14:imgLayer r:embed="rId20">
                      <a14:imgEffect>
                        <a14:backgroundRemoval t="54920" b="72883" l="6316" r="25965">
                          <a14:foregroundMark x1="14035" y1="54920" x2="14035" y2="54920"/>
                          <a14:foregroundMark x1="12281" y1="72311" x2="21579" y2="72311"/>
                          <a14:foregroundMark x1="12632" y1="72883" x2="17895" y2="72883"/>
                        </a14:backgroundRemoval>
                      </a14:imgEffect>
                    </a14:imgLayer>
                  </a14:imgProps>
                </a:ext>
                <a:ext uri="{28A0092B-C50C-407E-A947-70E740481C1C}">
                  <a14:useLocalDpi xmlns:a14="http://schemas.microsoft.com/office/drawing/2010/main" val="0"/>
                </a:ext>
              </a:extLst>
            </a:blip>
            <a:srcRect l="3967" t="53214" r="71462" b="25777"/>
            <a:stretch/>
          </p:blipFill>
          <p:spPr bwMode="auto">
            <a:xfrm>
              <a:off x="7569366" y="1092494"/>
              <a:ext cx="695762" cy="91219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descr="10 Plants ý tưởng | nhật ký nghệ thuật, nghệ thuật chữ viết, nghệ thuật  viết chữ">
              <a:extLst>
                <a:ext uri="{FF2B5EF4-FFF2-40B4-BE49-F238E27FC236}">
                  <a16:creationId xmlns:a16="http://schemas.microsoft.com/office/drawing/2014/main" id="{0E069A1F-050F-4674-AB4B-6E6C3B601AA2}"/>
                </a:ext>
              </a:extLst>
            </p:cNvPr>
            <p:cNvPicPr>
              <a:picLocks noChangeAspect="1" noChangeArrowheads="1"/>
            </p:cNvPicPr>
            <p:nvPr/>
          </p:nvPicPr>
          <p:blipFill rotWithShape="1">
            <a:blip r:embed="rId30">
              <a:extLst>
                <a:ext uri="{BEBA8EAE-BF5A-486C-A8C5-ECC9F3942E4B}">
                  <a14:imgProps xmlns:a14="http://schemas.microsoft.com/office/drawing/2010/main">
                    <a14:imgLayer r:embed="rId20">
                      <a14:imgEffect>
                        <a14:backgroundRemoval t="79748" b="97712" l="74737" r="97193">
                          <a14:foregroundMark x1="77018" y1="80435" x2="77018" y2="80435"/>
                          <a14:foregroundMark x1="90175" y1="79748" x2="90175" y2="79748"/>
                        </a14:backgroundRemoval>
                      </a14:imgEffect>
                    </a14:imgLayer>
                  </a14:imgProps>
                </a:ext>
                <a:ext uri="{28A0092B-C50C-407E-A947-70E740481C1C}">
                  <a14:useLocalDpi xmlns:a14="http://schemas.microsoft.com/office/drawing/2010/main" val="0"/>
                </a:ext>
              </a:extLst>
            </a:blip>
            <a:srcRect l="72121" t="78760"/>
            <a:stretch/>
          </p:blipFill>
          <p:spPr bwMode="auto">
            <a:xfrm>
              <a:off x="8332889" y="1186525"/>
              <a:ext cx="806878" cy="100524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2" descr="10 Plants ý tưởng | nhật ký nghệ thuật, nghệ thuật chữ viết, nghệ thuật  viết chữ">
              <a:extLst>
                <a:ext uri="{FF2B5EF4-FFF2-40B4-BE49-F238E27FC236}">
                  <a16:creationId xmlns:a16="http://schemas.microsoft.com/office/drawing/2014/main" id="{386BEC0F-9387-4A5A-81BA-1C349859D75B}"/>
                </a:ext>
              </a:extLst>
            </p:cNvPr>
            <p:cNvPicPr>
              <a:picLocks noChangeAspect="1" noChangeArrowheads="1"/>
            </p:cNvPicPr>
            <p:nvPr/>
          </p:nvPicPr>
          <p:blipFill rotWithShape="1">
            <a:blip r:embed="rId31">
              <a:extLst>
                <a:ext uri="{BEBA8EAE-BF5A-486C-A8C5-ECC9F3942E4B}">
                  <a14:imgProps xmlns:a14="http://schemas.microsoft.com/office/drawing/2010/main">
                    <a14:imgLayer r:embed="rId20">
                      <a14:imgEffect>
                        <a14:backgroundRemoval t="34554" b="51144" l="7544" r="25088">
                          <a14:foregroundMark x1="18246" y1="34554" x2="18246" y2="34554"/>
                          <a14:foregroundMark x1="11053" y1="50915" x2="22807" y2="50458"/>
                          <a14:foregroundMark x1="16667" y1="51144" x2="18246" y2="51144"/>
                        </a14:backgroundRemoval>
                      </a14:imgEffect>
                    </a14:imgLayer>
                  </a14:imgProps>
                </a:ext>
                <a:ext uri="{28A0092B-C50C-407E-A947-70E740481C1C}">
                  <a14:useLocalDpi xmlns:a14="http://schemas.microsoft.com/office/drawing/2010/main" val="0"/>
                </a:ext>
              </a:extLst>
            </a:blip>
            <a:srcRect l="5421" t="33163" r="72627" b="47957"/>
            <a:stretch/>
          </p:blipFill>
          <p:spPr bwMode="auto">
            <a:xfrm>
              <a:off x="7216434" y="380762"/>
              <a:ext cx="618372" cy="81544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Cafe or restaurant terrace with wooden bar counter, seats, flowers and  plants. Vector cartoon set of furniture for outdoor cafeteria, chair,  bench, table, tea pot and cup isolated on white background Stock">
              <a:extLst>
                <a:ext uri="{FF2B5EF4-FFF2-40B4-BE49-F238E27FC236}">
                  <a16:creationId xmlns:a16="http://schemas.microsoft.com/office/drawing/2014/main" id="{C76FA0B3-07AC-44D2-9533-291D9A50A27F}"/>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25296" b="47952" l="67467" r="96385">
                          <a14:foregroundMark x1="76000" y1="27626" x2="76000" y2="27626"/>
                          <a14:foregroundMark x1="76000" y1="27626" x2="76000" y2="27626"/>
                          <a14:foregroundMark x1="76000" y1="27626" x2="76000" y2="27626"/>
                          <a14:foregroundMark x1="77077" y1="25971" x2="78846" y2="25971"/>
                          <a14:foregroundMark x1="78846" y1="26978" x2="78846" y2="26978"/>
                          <a14:foregroundMark x1="75769" y1="27626" x2="75769" y2="27194"/>
                        </a14:backgroundRemoval>
                      </a14:imgEffect>
                    </a14:imgLayer>
                  </a14:imgProps>
                </a:ext>
                <a:ext uri="{28A0092B-C50C-407E-A947-70E740481C1C}">
                  <a14:useLocalDpi xmlns:a14="http://schemas.microsoft.com/office/drawing/2010/main" val="0"/>
                </a:ext>
              </a:extLst>
            </a:blip>
            <a:srcRect l="63852" t="22464" b="49216"/>
            <a:stretch/>
          </p:blipFill>
          <p:spPr bwMode="auto">
            <a:xfrm>
              <a:off x="2563669" y="-189215"/>
              <a:ext cx="1858361" cy="1556860"/>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WORKPARTY">
            <a:extLst>
              <a:ext uri="{FF2B5EF4-FFF2-40B4-BE49-F238E27FC236}">
                <a16:creationId xmlns:a16="http://schemas.microsoft.com/office/drawing/2014/main" id="{779D22E7-20B8-4C81-87FF-8E20B2C85EAD}"/>
              </a:ext>
            </a:extLst>
          </p:cNvPr>
          <p:cNvPicPr>
            <a:picLocks noChangeAspect="1" noChangeArrowheads="1" noCrop="1"/>
          </p:cNvPicPr>
          <p:nvPr/>
        </p:nvPicPr>
        <p:blipFill>
          <a:blip r:embed="rId32" cstate="hqprint">
            <a:extLst>
              <a:ext uri="{28A0092B-C50C-407E-A947-70E740481C1C}">
                <a14:useLocalDpi xmlns:a14="http://schemas.microsoft.com/office/drawing/2010/main" val="0"/>
              </a:ext>
            </a:extLst>
          </a:blip>
          <a:srcRect/>
          <a:stretch>
            <a:fillRect/>
          </a:stretch>
        </p:blipFill>
        <p:spPr bwMode="auto">
          <a:xfrm>
            <a:off x="4183302" y="2173329"/>
            <a:ext cx="1384079" cy="138407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6E415266-B8AF-4D4B-B14A-1CD246A575D4}"/>
              </a:ext>
            </a:extLst>
          </p:cNvPr>
          <p:cNvGrpSpPr/>
          <p:nvPr/>
        </p:nvGrpSpPr>
        <p:grpSpPr>
          <a:xfrm>
            <a:off x="11707359" y="3077437"/>
            <a:ext cx="3483928" cy="3896388"/>
            <a:chOff x="2954620" y="1796136"/>
            <a:chExt cx="3465141" cy="3536579"/>
          </a:xfrm>
        </p:grpSpPr>
        <p:pic>
          <p:nvPicPr>
            <p:cNvPr id="1028" name="Picture 4" descr="Premium Vector | Cute chef girl smiling holding cookies logo hand drawn  cartoon art illustration">
              <a:extLst>
                <a:ext uri="{FF2B5EF4-FFF2-40B4-BE49-F238E27FC236}">
                  <a16:creationId xmlns:a16="http://schemas.microsoft.com/office/drawing/2014/main" id="{8FA6AC9C-FB28-4592-9BF5-1C6331CE98EB}"/>
                </a:ext>
              </a:extLst>
            </p:cNvPr>
            <p:cNvPicPr>
              <a:picLocks noChangeAspect="1" noChangeArrowheads="1"/>
            </p:cNvPicPr>
            <p:nvPr/>
          </p:nvPicPr>
          <p:blipFill rotWithShape="1">
            <a:blip r:embed="rId33">
              <a:extLst>
                <a:ext uri="{BEBA8EAE-BF5A-486C-A8C5-ECC9F3942E4B}">
                  <a14:imgProps xmlns:a14="http://schemas.microsoft.com/office/drawing/2010/main">
                    <a14:imgLayer r:embed="rId34">
                      <a14:imgEffect>
                        <a14:backgroundRemoval t="24600" b="53600" l="30831" r="84185">
                          <a14:foregroundMark x1="33387" y1="42200" x2="36741" y2="43200"/>
                          <a14:foregroundMark x1="37605" y1="40432" x2="40575" y2="43600"/>
                          <a14:foregroundMark x1="31949" y1="34400" x2="37427" y2="40243"/>
                          <a14:foregroundMark x1="38209" y1="39629" x2="39457" y2="41000"/>
                          <a14:foregroundMark x1="31629" y1="32400" x2="35279" y2="36409"/>
                          <a14:foregroundMark x1="39137" y1="44200" x2="45208" y2="44200"/>
                          <a14:foregroundMark x1="36749" y1="44505" x2="37220" y2="44400"/>
                          <a14:foregroundMark x1="32748" y1="45400" x2="36744" y2="44506"/>
                          <a14:foregroundMark x1="31150" y1="45200" x2="35807" y2="47850"/>
                          <a14:foregroundMark x1="36022" y1="28439" x2="37261" y2="31942"/>
                          <a14:foregroundMark x1="42332" y1="53800" x2="45208" y2="50200"/>
                          <a14:foregroundMark x1="76358" y1="39000" x2="81310" y2="34800"/>
                          <a14:foregroundMark x1="82109" y1="36000" x2="84185" y2="39800"/>
                          <a14:foregroundMark x1="80192" y1="31200" x2="78914" y2="32000"/>
                          <a14:backgroundMark x1="34345" y1="28200" x2="38019" y2="24400"/>
                          <a14:backgroundMark x1="33706" y1="24800" x2="36741" y2="25200"/>
                          <a14:backgroundMark x1="36422" y1="32600" x2="39776" y2="38400"/>
                          <a14:backgroundMark x1="35304" y1="49000" x2="38978" y2="47800"/>
                          <a14:backgroundMark x1="35304" y1="49200" x2="35783" y2="47800"/>
                          <a14:backgroundMark x1="68850" y1="24400" x2="89457" y2="30000"/>
                          <a14:backgroundMark x1="71086" y1="27000" x2="84185" y2="28200"/>
                          <a14:backgroundMark x1="75399" y1="34800" x2="75399" y2="29200"/>
                          <a14:backgroundMark x1="79646" y1="30444" x2="84665" y2="28200"/>
                          <a14:backgroundMark x1="75719" y1="32200" x2="78244" y2="31071"/>
                          <a14:backgroundMark x1="80018" y1="30959" x2="85304" y2="27800"/>
                          <a14:backgroundMark x1="78275" y1="32000" x2="78722" y2="31733"/>
                          <a14:backgroundMark x1="74121" y1="53000" x2="79393" y2="50800"/>
                          <a14:backgroundMark x1="74441" y1="51600" x2="77316" y2="51400"/>
                        </a14:backgroundRemoval>
                      </a14:imgEffect>
                    </a14:imgLayer>
                  </a14:imgProps>
                </a:ext>
                <a:ext uri="{28A0092B-C50C-407E-A947-70E740481C1C}">
                  <a14:useLocalDpi xmlns:a14="http://schemas.microsoft.com/office/drawing/2010/main" val="0"/>
                </a:ext>
              </a:extLst>
            </a:blip>
            <a:srcRect l="30869" t="21837" r="11017" b="43687"/>
            <a:stretch/>
          </p:blipFill>
          <p:spPr bwMode="auto">
            <a:xfrm rot="287853">
              <a:off x="2954620" y="1796136"/>
              <a:ext cx="3465141" cy="16419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emium Vector | Happy cute girl chef raising hand to greeting banner logo  cartoon art illustration">
              <a:extLst>
                <a:ext uri="{FF2B5EF4-FFF2-40B4-BE49-F238E27FC236}">
                  <a16:creationId xmlns:a16="http://schemas.microsoft.com/office/drawing/2014/main" id="{D6CBDAB8-3358-4931-857B-352CB1600C88}"/>
                </a:ext>
              </a:extLst>
            </p:cNvPr>
            <p:cNvPicPr>
              <a:picLocks noChangeAspect="1" noChangeArrowheads="1"/>
            </p:cNvPicPr>
            <p:nvPr/>
          </p:nvPicPr>
          <p:blipFill rotWithShape="1">
            <a:blip r:embed="rId35">
              <a:extLst>
                <a:ext uri="{BEBA8EAE-BF5A-486C-A8C5-ECC9F3942E4B}">
                  <a14:imgProps xmlns:a14="http://schemas.microsoft.com/office/drawing/2010/main">
                    <a14:imgLayer r:embed="rId36">
                      <a14:imgEffect>
                        <a14:backgroundRemoval t="49200" b="93200" l="28435" r="69010">
                          <a14:foregroundMark x1="32428" y1="56400" x2="60543" y2="64000"/>
                          <a14:foregroundMark x1="59585" y1="52400" x2="67891" y2="50600"/>
                          <a14:foregroundMark x1="67891" y1="50600" x2="69010" y2="60600"/>
                          <a14:foregroundMark x1="69010" y1="60600" x2="67252" y2="68000"/>
                          <a14:foregroundMark x1="69169" y1="53600" x2="62460" y2="50800"/>
                          <a14:foregroundMark x1="61661" y1="54800" x2="68211" y2="60600"/>
                          <a14:foregroundMark x1="47284" y1="49200" x2="50958" y2="49400"/>
                          <a14:foregroundMark x1="33546" y1="76000" x2="47923" y2="71600"/>
                          <a14:foregroundMark x1="53034" y1="89804" x2="54153" y2="85600"/>
                          <a14:foregroundMark x1="47923" y1="74400" x2="53994" y2="83200"/>
                          <a14:foregroundMark x1="55272" y1="71800" x2="64696" y2="65200"/>
                          <a14:backgroundMark x1="50639" y1="89200" x2="49042" y2="99000"/>
                          <a14:backgroundMark x1="57508" y1="88400" x2="58307" y2="98000"/>
                          <a14:backgroundMark x1="61502" y1="91200" x2="63738" y2="87400"/>
                          <a14:backgroundMark x1="61182" y1="80000" x2="60543" y2="90400"/>
                        </a14:backgroundRemoval>
                      </a14:imgEffect>
                    </a14:imgLayer>
                  </a14:imgProps>
                </a:ext>
                <a:ext uri="{28A0092B-C50C-407E-A947-70E740481C1C}">
                  <a14:useLocalDpi xmlns:a14="http://schemas.microsoft.com/office/drawing/2010/main" val="0"/>
                </a:ext>
              </a:extLst>
            </a:blip>
            <a:srcRect l="23868" t="48256" r="27561" b="1718"/>
            <a:stretch/>
          </p:blipFill>
          <p:spPr bwMode="auto">
            <a:xfrm>
              <a:off x="3051342" y="2950231"/>
              <a:ext cx="2896128" cy="2382484"/>
            </a:xfrm>
            <a:prstGeom prst="rect">
              <a:avLst/>
            </a:prstGeom>
            <a:noFill/>
            <a:extLst>
              <a:ext uri="{909E8E84-426E-40DD-AFC4-6F175D3DCCD1}">
                <a14:hiddenFill xmlns:a14="http://schemas.microsoft.com/office/drawing/2010/main">
                  <a:solidFill>
                    <a:srgbClr val="FFFFFF"/>
                  </a:solidFill>
                </a14:hiddenFill>
              </a:ext>
            </a:extLst>
          </p:spPr>
        </p:pic>
      </p:grpSp>
      <p:sp>
        <p:nvSpPr>
          <p:cNvPr id="48" name="Speech Bubble: Rectangle with Corners Rounded 47">
            <a:extLst>
              <a:ext uri="{FF2B5EF4-FFF2-40B4-BE49-F238E27FC236}">
                <a16:creationId xmlns:a16="http://schemas.microsoft.com/office/drawing/2014/main" id="{1D13977B-23DF-404E-81BC-623D36270B5C}"/>
              </a:ext>
            </a:extLst>
          </p:cNvPr>
          <p:cNvSpPr/>
          <p:nvPr/>
        </p:nvSpPr>
        <p:spPr>
          <a:xfrm>
            <a:off x="-1" y="92582"/>
            <a:ext cx="5394301" cy="2494004"/>
          </a:xfrm>
          <a:prstGeom prst="wedgeRoundRectCallout">
            <a:avLst>
              <a:gd name="adj1" fmla="val 50927"/>
              <a:gd name="adj2" fmla="val 55778"/>
              <a:gd name="adj3" fmla="val 16667"/>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buClr>
                <a:srgbClr val="000000"/>
              </a:buClr>
            </a:pPr>
            <a:r>
              <a:rPr lang="vi-VN" sz="2667" kern="0" dirty="0">
                <a:solidFill>
                  <a:srgbClr val="002060"/>
                </a:solidFill>
                <a:latin typeface="Arial" panose="020B0604020202020204" pitchFamily="34" charset="0"/>
                <a:sym typeface="Arial"/>
              </a:rPr>
              <a:t>Hai em đến rồi đấy à? Hôm nay thử làm việc một ngày tại cửa hàng của chị nhé! Chị đã ghi lại công việc cần làm trong quyển sổ này rồi. Các em hoàn thành tốt sẽ nhận được quà nhé!</a:t>
            </a:r>
            <a:endParaRPr lang="en-US" sz="2667" kern="0" dirty="0">
              <a:solidFill>
                <a:srgbClr val="002060"/>
              </a:solidFill>
              <a:latin typeface="Arial"/>
              <a:sym typeface="Arial"/>
            </a:endParaRPr>
          </a:p>
        </p:txBody>
      </p:sp>
      <p:sp>
        <p:nvSpPr>
          <p:cNvPr id="49" name="Speech Bubble: Rectangle with Corners Rounded 48">
            <a:extLst>
              <a:ext uri="{FF2B5EF4-FFF2-40B4-BE49-F238E27FC236}">
                <a16:creationId xmlns:a16="http://schemas.microsoft.com/office/drawing/2014/main" id="{142CE2E2-39C4-499D-A4EB-D61AC528FC90}"/>
              </a:ext>
            </a:extLst>
          </p:cNvPr>
          <p:cNvSpPr/>
          <p:nvPr/>
        </p:nvSpPr>
        <p:spPr>
          <a:xfrm>
            <a:off x="7862949" y="1395342"/>
            <a:ext cx="3786439" cy="855791"/>
          </a:xfrm>
          <a:prstGeom prst="wedgeRoundRectCallout">
            <a:avLst>
              <a:gd name="adj1" fmla="val 5996"/>
              <a:gd name="adj2" fmla="val 82490"/>
              <a:gd name="adj3" fmla="val 16667"/>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667" kern="0" dirty="0">
                <a:solidFill>
                  <a:srgbClr val="002060"/>
                </a:solidFill>
                <a:latin typeface="Arial" panose="020B0604020202020204" pitchFamily="34" charset="0"/>
                <a:sym typeface="Arial"/>
              </a:rPr>
              <a:t>Chúng em chào chị ạ! Bọn em đến rồi đây.</a:t>
            </a:r>
            <a:endParaRPr lang="en-US" sz="2667" kern="0" dirty="0">
              <a:solidFill>
                <a:srgbClr val="002060"/>
              </a:solidFill>
              <a:latin typeface="Arial"/>
              <a:sym typeface="Arial"/>
            </a:endParaRPr>
          </a:p>
        </p:txBody>
      </p:sp>
      <p:sp>
        <p:nvSpPr>
          <p:cNvPr id="50" name="Speech Bubble: Rectangle with Corners Rounded 49">
            <a:extLst>
              <a:ext uri="{FF2B5EF4-FFF2-40B4-BE49-F238E27FC236}">
                <a16:creationId xmlns:a16="http://schemas.microsoft.com/office/drawing/2014/main" id="{406CA899-36AB-4912-AE59-12B68E903D68}"/>
              </a:ext>
            </a:extLst>
          </p:cNvPr>
          <p:cNvSpPr/>
          <p:nvPr/>
        </p:nvSpPr>
        <p:spPr>
          <a:xfrm>
            <a:off x="7855185" y="1400479"/>
            <a:ext cx="3786439" cy="855791"/>
          </a:xfrm>
          <a:prstGeom prst="wedgeRoundRectCallout">
            <a:avLst>
              <a:gd name="adj1" fmla="val 5996"/>
              <a:gd name="adj2" fmla="val 82490"/>
              <a:gd name="adj3" fmla="val 16667"/>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667" kern="0" dirty="0">
                <a:solidFill>
                  <a:srgbClr val="002060"/>
                </a:solidFill>
                <a:latin typeface="Arial" panose="020B0604020202020204" pitchFamily="34" charset="0"/>
                <a:sym typeface="Arial"/>
              </a:rPr>
              <a:t>Vâng ạ!</a:t>
            </a:r>
            <a:endParaRPr lang="en-US" sz="2667" kern="0" dirty="0">
              <a:solidFill>
                <a:srgbClr val="002060"/>
              </a:solidFill>
              <a:latin typeface="Arial"/>
              <a:sym typeface="Arial"/>
            </a:endParaRPr>
          </a:p>
        </p:txBody>
      </p:sp>
      <p:pic>
        <p:nvPicPr>
          <p:cNvPr id="33794" name="Picture 2" descr="Premium Vector | Happy girl merchant cute with mobile box delivery online  shopping icon logo hand drawn illustration | How to draw hands, Cute girl  shopping cartoon, Hand logo">
            <a:extLst>
              <a:ext uri="{FF2B5EF4-FFF2-40B4-BE49-F238E27FC236}">
                <a16:creationId xmlns:a16="http://schemas.microsoft.com/office/drawing/2014/main" id="{EDC43367-506A-4474-BCC8-EFA4FA904BFA}"/>
              </a:ext>
            </a:extLst>
          </p:cNvPr>
          <p:cNvPicPr>
            <a:picLocks noChangeAspect="1" noChangeArrowheads="1"/>
          </p:cNvPicPr>
          <p:nvPr/>
        </p:nvPicPr>
        <p:blipFill rotWithShape="1">
          <a:blip r:embed="rId37">
            <a:extLst>
              <a:ext uri="{BEBA8EAE-BF5A-486C-A8C5-ECC9F3942E4B}">
                <a14:imgProps xmlns:a14="http://schemas.microsoft.com/office/drawing/2010/main">
                  <a14:imgLayer r:embed="rId38">
                    <a14:imgEffect>
                      <a14:backgroundRemoval t="51400" b="94600" l="53834" r="84185">
                        <a14:foregroundMark x1="70288" y1="51400" x2="76198" y2="57200"/>
                      </a14:backgroundRemoval>
                    </a14:imgEffect>
                  </a14:imgLayer>
                </a14:imgProps>
              </a:ext>
              <a:ext uri="{28A0092B-C50C-407E-A947-70E740481C1C}">
                <a14:useLocalDpi xmlns:a14="http://schemas.microsoft.com/office/drawing/2010/main" val="0"/>
              </a:ext>
            </a:extLst>
          </a:blip>
          <a:srcRect l="50108" t="46855" r="11957"/>
          <a:stretch/>
        </p:blipFill>
        <p:spPr bwMode="auto">
          <a:xfrm>
            <a:off x="14077169" y="3472795"/>
            <a:ext cx="3374183" cy="37755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5E-6 3.95062E-6 L -0.46459 -0.00124 " pathEditMode="relative" rAng="0" ptsTypes="AA">
                                      <p:cBhvr>
                                        <p:cTn id="6" dur="2000" fill="hold"/>
                                        <p:tgtEl>
                                          <p:spTgt spid="5"/>
                                        </p:tgtEl>
                                        <p:attrNameLst>
                                          <p:attrName>ppt_x</p:attrName>
                                          <p:attrName>ppt_y</p:attrName>
                                        </p:attrNameLst>
                                      </p:cBhvr>
                                      <p:rCtr x="-23229" y="-62"/>
                                    </p:animMotion>
                                  </p:childTnLst>
                                </p:cTn>
                              </p:par>
                              <p:par>
                                <p:cTn id="7" presetID="35" presetClass="path" presetSubtype="0" accel="50000" decel="50000" fill="hold" nodeType="withEffect">
                                  <p:stCondLst>
                                    <p:cond delay="0"/>
                                  </p:stCondLst>
                                  <p:childTnLst>
                                    <p:animMotion origin="layout" path="M 4.44444E-6 -1.48148E-6 L -0.45469 -0.00339 " pathEditMode="relative" rAng="0" ptsTypes="AA">
                                      <p:cBhvr>
                                        <p:cTn id="8" dur="2000" fill="hold"/>
                                        <p:tgtEl>
                                          <p:spTgt spid="33794"/>
                                        </p:tgtEl>
                                        <p:attrNameLst>
                                          <p:attrName>ppt_x</p:attrName>
                                          <p:attrName>ppt_y</p:attrName>
                                        </p:attrNameLst>
                                      </p:cBhvr>
                                      <p:rCtr x="-22743" y="-185"/>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childTnLst>
                                </p:cTn>
                              </p:par>
                              <p:par>
                                <p:cTn id="19" presetID="3" presetClass="exit" presetSubtype="10" fill="hold" grpId="1" nodeType="withEffect">
                                  <p:stCondLst>
                                    <p:cond delay="0"/>
                                  </p:stCondLst>
                                  <p:childTnLst>
                                    <p:animEffect transition="out" filter="blinds(horizontal)">
                                      <p:cBhvr>
                                        <p:cTn id="20" dur="500"/>
                                        <p:tgtEl>
                                          <p:spTgt spid="49"/>
                                        </p:tgtEl>
                                      </p:cBhvr>
                                    </p:animEffect>
                                    <p:set>
                                      <p:cBhvr>
                                        <p:cTn id="21" dur="1" fill="hold">
                                          <p:stCondLst>
                                            <p:cond delay="499"/>
                                          </p:stCondLst>
                                        </p:cTn>
                                        <p:tgtEl>
                                          <p:spTgt spid="4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grpId="1" nodeType="clickEffect">
                                  <p:stCondLst>
                                    <p:cond delay="0"/>
                                  </p:stCondLst>
                                  <p:childTnLst>
                                    <p:animEffect transition="out" filter="blinds(horizontal)">
                                      <p:cBhvr>
                                        <p:cTn id="25" dur="500"/>
                                        <p:tgtEl>
                                          <p:spTgt spid="48"/>
                                        </p:tgtEl>
                                      </p:cBhvr>
                                    </p:animEffect>
                                    <p:set>
                                      <p:cBhvr>
                                        <p:cTn id="26" dur="1" fill="hold">
                                          <p:stCondLst>
                                            <p:cond delay="499"/>
                                          </p:stCondLst>
                                        </p:cTn>
                                        <p:tgtEl>
                                          <p:spTgt spid="48"/>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500"/>
                                        <p:tgtEl>
                                          <p:spTgt spid="5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xit" presetSubtype="10" fill="hold" grpId="1" nodeType="clickEffect">
                                  <p:stCondLst>
                                    <p:cond delay="0"/>
                                  </p:stCondLst>
                                  <p:childTnLst>
                                    <p:animEffect transition="out" filter="blinds(horizontal)">
                                      <p:cBhvr>
                                        <p:cTn id="33" dur="500"/>
                                        <p:tgtEl>
                                          <p:spTgt spid="50"/>
                                        </p:tgtEl>
                                      </p:cBhvr>
                                    </p:animEffect>
                                    <p:set>
                                      <p:cBhvr>
                                        <p:cTn id="34"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9" grpId="0" animBg="1"/>
      <p:bldP spid="49" grpId="1" animBg="1"/>
      <p:bldP spid="50" grpId="0" animBg="1"/>
      <p:bldP spid="5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1"/>
        <p:cNvGrpSpPr/>
        <p:nvPr/>
      </p:nvGrpSpPr>
      <p:grpSpPr>
        <a:xfrm>
          <a:off x="0" y="0"/>
          <a:ext cx="0" cy="0"/>
          <a:chOff x="0" y="0"/>
          <a:chExt cx="0" cy="0"/>
        </a:xfrm>
      </p:grpSpPr>
      <p:pic>
        <p:nvPicPr>
          <p:cNvPr id="3074" name="Picture 2" descr="Blank story book on wood table vector. Cartoon Flat Style Illustration  494631 Vector Art at Vecteezy">
            <a:extLst>
              <a:ext uri="{FF2B5EF4-FFF2-40B4-BE49-F238E27FC236}">
                <a16:creationId xmlns:a16="http://schemas.microsoft.com/office/drawing/2014/main" id="{B0AE2C2A-F541-4778-B259-A5EC5E9E9C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ình ảnh Treo Bảng Hiệu Gỗ Bảng Gỗ Bảng Hiệu Treo, Treo Bảng Hiệu Gỗ, Mảnh  Gỗ, Bảng Chỉ Dẫn miễn phí tải tập tin PNG PSDComment và Vector">
            <a:extLst>
              <a:ext uri="{FF2B5EF4-FFF2-40B4-BE49-F238E27FC236}">
                <a16:creationId xmlns:a16="http://schemas.microsoft.com/office/drawing/2014/main" id="{9DC457A3-FC69-4D24-9498-B174C19BEA74}"/>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53125" y1="22396" x2="53125" y2="22396"/>
                        <a14:foregroundMark x1="52188" y1="22396" x2="38646" y2="29792"/>
                        <a14:foregroundMark x1="54271" y1="23125" x2="70000" y2="29792"/>
                      </a14:backgroundRemoval>
                    </a14:imgEffect>
                  </a14:imgLayer>
                </a14:imgProps>
              </a:ext>
              <a:ext uri="{28A0092B-C50C-407E-A947-70E740481C1C}">
                <a14:useLocalDpi xmlns:a14="http://schemas.microsoft.com/office/drawing/2010/main" val="0"/>
              </a:ext>
            </a:extLst>
          </a:blip>
          <a:srcRect/>
          <a:stretch>
            <a:fillRect/>
          </a:stretch>
        </p:blipFill>
        <p:spPr bwMode="auto">
          <a:xfrm>
            <a:off x="2595880" y="585840"/>
            <a:ext cx="3500120" cy="30384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ình ảnh Treo Bảng Hiệu Gỗ Bảng Gỗ Bảng Hiệu Treo, Treo Bảng Hiệu Gỗ, Mảnh  Gỗ, Bảng Chỉ Dẫn miễn phí tải tập tin PNG PSDComment và Vector">
            <a:extLst>
              <a:ext uri="{FF2B5EF4-FFF2-40B4-BE49-F238E27FC236}">
                <a16:creationId xmlns:a16="http://schemas.microsoft.com/office/drawing/2014/main" id="{A23AA909-21EC-4432-A3A0-B0BCB77EFCC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53125" y1="22396" x2="53125" y2="22396"/>
                        <a14:foregroundMark x1="52188" y1="22396" x2="38646" y2="29792"/>
                        <a14:foregroundMark x1="54271" y1="23125" x2="70000" y2="29792"/>
                      </a14:backgroundRemoval>
                    </a14:imgEffect>
                  </a14:imgLayer>
                </a14:imgProps>
              </a:ext>
              <a:ext uri="{28A0092B-C50C-407E-A947-70E740481C1C}">
                <a14:useLocalDpi xmlns:a14="http://schemas.microsoft.com/office/drawing/2010/main" val="0"/>
              </a:ext>
            </a:extLst>
          </a:blip>
          <a:srcRect/>
          <a:stretch>
            <a:fillRect/>
          </a:stretch>
        </p:blipFill>
        <p:spPr bwMode="auto">
          <a:xfrm>
            <a:off x="2595880" y="2394921"/>
            <a:ext cx="3500120" cy="30384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ình ảnh Treo Bảng Hiệu Gỗ Bảng Gỗ Bảng Hiệu Treo, Treo Bảng Hiệu Gỗ, Mảnh  Gỗ, Bảng Chỉ Dẫn miễn phí tải tập tin PNG PSDComment và Vector">
            <a:extLst>
              <a:ext uri="{FF2B5EF4-FFF2-40B4-BE49-F238E27FC236}">
                <a16:creationId xmlns:a16="http://schemas.microsoft.com/office/drawing/2014/main" id="{5FE301FF-7656-4EB4-A5DC-2702D2DE331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53125" y1="22396" x2="53125" y2="22396"/>
                        <a14:foregroundMark x1="52188" y1="22396" x2="38646" y2="29792"/>
                        <a14:foregroundMark x1="54271" y1="23125" x2="70000" y2="29792"/>
                      </a14:backgroundRemoval>
                    </a14:imgEffect>
                  </a14:imgLayer>
                </a14:imgProps>
              </a:ext>
              <a:ext uri="{28A0092B-C50C-407E-A947-70E740481C1C}">
                <a14:useLocalDpi xmlns:a14="http://schemas.microsoft.com/office/drawing/2010/main" val="0"/>
              </a:ext>
            </a:extLst>
          </a:blip>
          <a:srcRect/>
          <a:stretch>
            <a:fillRect/>
          </a:stretch>
        </p:blipFill>
        <p:spPr bwMode="auto">
          <a:xfrm>
            <a:off x="7279640" y="1491008"/>
            <a:ext cx="3500120" cy="30384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BCF7FB3-3D49-4D20-BCB3-E84A42E172CF}"/>
              </a:ext>
            </a:extLst>
          </p:cNvPr>
          <p:cNvSpPr txBox="1"/>
          <p:nvPr/>
        </p:nvSpPr>
        <p:spPr>
          <a:xfrm>
            <a:off x="3076123" y="1503737"/>
            <a:ext cx="2686954" cy="1241237"/>
          </a:xfrm>
          <a:prstGeom prst="rect">
            <a:avLst/>
          </a:prstGeom>
          <a:noFill/>
        </p:spPr>
        <p:txBody>
          <a:bodyPr wrap="none" rtlCol="0">
            <a:spAutoFit/>
          </a:bodyPr>
          <a:lstStyle/>
          <a:p>
            <a:pPr algn="ctr" defTabSz="1219170">
              <a:buClr>
                <a:srgbClr val="000000"/>
              </a:buClr>
            </a:pPr>
            <a:r>
              <a:rPr lang="vi-VN" sz="3733" b="1" kern="0" dirty="0">
                <a:solidFill>
                  <a:srgbClr val="FFFFFF"/>
                </a:solidFill>
                <a:latin typeface="Calibri" panose="020F0502020204030204" pitchFamily="34" charset="0"/>
                <a:cs typeface="Calibri" panose="020F0502020204030204" pitchFamily="34" charset="0"/>
                <a:sym typeface="Arial"/>
              </a:rPr>
              <a:t>Nhiệm vụ 1: </a:t>
            </a:r>
          </a:p>
          <a:p>
            <a:pPr algn="ctr" defTabSz="1219170">
              <a:buClr>
                <a:srgbClr val="000000"/>
              </a:buClr>
            </a:pPr>
            <a:r>
              <a:rPr lang="vi-VN" sz="3733" b="1" kern="0" dirty="0">
                <a:solidFill>
                  <a:srgbClr val="FFFFFF"/>
                </a:solidFill>
                <a:latin typeface="Calibri" panose="020F0502020204030204" pitchFamily="34" charset="0"/>
                <a:cs typeface="Calibri" panose="020F0502020204030204" pitchFamily="34" charset="0"/>
                <a:sym typeface="Arial"/>
              </a:rPr>
              <a:t>Tỉa cây</a:t>
            </a:r>
            <a:endParaRPr lang="en-US" sz="3733" b="1" kern="0" dirty="0">
              <a:solidFill>
                <a:srgbClr val="FFFFFF"/>
              </a:solidFill>
              <a:latin typeface="Calibri" panose="020F0502020204030204" pitchFamily="34" charset="0"/>
              <a:cs typeface="Calibri" panose="020F0502020204030204" pitchFamily="34" charset="0"/>
              <a:sym typeface="Arial"/>
            </a:endParaRPr>
          </a:p>
        </p:txBody>
      </p:sp>
      <p:sp>
        <p:nvSpPr>
          <p:cNvPr id="17" name="TextBox 16">
            <a:extLst>
              <a:ext uri="{FF2B5EF4-FFF2-40B4-BE49-F238E27FC236}">
                <a16:creationId xmlns:a16="http://schemas.microsoft.com/office/drawing/2014/main" id="{E0AF18B1-7126-4B79-A242-5F0CC2434D53}"/>
              </a:ext>
            </a:extLst>
          </p:cNvPr>
          <p:cNvSpPr txBox="1"/>
          <p:nvPr/>
        </p:nvSpPr>
        <p:spPr>
          <a:xfrm>
            <a:off x="3076123" y="3303054"/>
            <a:ext cx="2686954" cy="1241237"/>
          </a:xfrm>
          <a:prstGeom prst="rect">
            <a:avLst/>
          </a:prstGeom>
          <a:noFill/>
        </p:spPr>
        <p:txBody>
          <a:bodyPr wrap="none" rtlCol="0">
            <a:spAutoFit/>
          </a:bodyPr>
          <a:lstStyle/>
          <a:p>
            <a:pPr algn="ctr" defTabSz="1219170">
              <a:buClr>
                <a:srgbClr val="000000"/>
              </a:buClr>
            </a:pPr>
            <a:r>
              <a:rPr lang="vi-VN" sz="3733" b="1" kern="0" dirty="0">
                <a:solidFill>
                  <a:srgbClr val="FFFFFF"/>
                </a:solidFill>
                <a:latin typeface="Calibri" panose="020F0502020204030204" pitchFamily="34" charset="0"/>
                <a:cs typeface="Calibri" panose="020F0502020204030204" pitchFamily="34" charset="0"/>
                <a:sym typeface="Arial"/>
              </a:rPr>
              <a:t>Nhiệm vụ 2: </a:t>
            </a:r>
          </a:p>
          <a:p>
            <a:pPr algn="ctr" defTabSz="1219170">
              <a:buClr>
                <a:srgbClr val="000000"/>
              </a:buClr>
            </a:pPr>
            <a:r>
              <a:rPr lang="vi-VN" sz="3733" b="1" kern="0" dirty="0">
                <a:solidFill>
                  <a:srgbClr val="FFFFFF"/>
                </a:solidFill>
                <a:latin typeface="Calibri" panose="020F0502020204030204" pitchFamily="34" charset="0"/>
                <a:cs typeface="Calibri" panose="020F0502020204030204" pitchFamily="34" charset="0"/>
                <a:sym typeface="Arial"/>
              </a:rPr>
              <a:t>Nhận đơn</a:t>
            </a:r>
            <a:endParaRPr lang="en-US" sz="3733" b="1" kern="0" dirty="0">
              <a:solidFill>
                <a:srgbClr val="FFFFFF"/>
              </a:solidFill>
              <a:latin typeface="Calibri" panose="020F0502020204030204" pitchFamily="34" charset="0"/>
              <a:cs typeface="Calibri" panose="020F0502020204030204" pitchFamily="34" charset="0"/>
              <a:sym typeface="Arial"/>
            </a:endParaRPr>
          </a:p>
        </p:txBody>
      </p:sp>
      <p:sp>
        <p:nvSpPr>
          <p:cNvPr id="18" name="TextBox 17">
            <a:extLst>
              <a:ext uri="{FF2B5EF4-FFF2-40B4-BE49-F238E27FC236}">
                <a16:creationId xmlns:a16="http://schemas.microsoft.com/office/drawing/2014/main" id="{392EF738-CDD3-44AD-AE59-E5010899082D}"/>
              </a:ext>
            </a:extLst>
          </p:cNvPr>
          <p:cNvSpPr txBox="1"/>
          <p:nvPr/>
        </p:nvSpPr>
        <p:spPr>
          <a:xfrm>
            <a:off x="7800523" y="2443182"/>
            <a:ext cx="2686954" cy="1241237"/>
          </a:xfrm>
          <a:prstGeom prst="rect">
            <a:avLst/>
          </a:prstGeom>
          <a:noFill/>
        </p:spPr>
        <p:txBody>
          <a:bodyPr wrap="none" rtlCol="0">
            <a:spAutoFit/>
          </a:bodyPr>
          <a:lstStyle/>
          <a:p>
            <a:pPr algn="ctr" defTabSz="1219170">
              <a:buClr>
                <a:srgbClr val="000000"/>
              </a:buClr>
            </a:pPr>
            <a:r>
              <a:rPr lang="vi-VN" sz="3733" b="1" kern="0" dirty="0">
                <a:solidFill>
                  <a:srgbClr val="FFFFFF"/>
                </a:solidFill>
                <a:latin typeface="Calibri" panose="020F0502020204030204" pitchFamily="34" charset="0"/>
                <a:cs typeface="Calibri" panose="020F0502020204030204" pitchFamily="34" charset="0"/>
                <a:sym typeface="Arial"/>
              </a:rPr>
              <a:t>Nhiệm vụ 3: </a:t>
            </a:r>
          </a:p>
          <a:p>
            <a:pPr algn="ctr" defTabSz="1219170">
              <a:buClr>
                <a:srgbClr val="000000"/>
              </a:buClr>
            </a:pPr>
            <a:r>
              <a:rPr lang="vi-VN" sz="3733" b="1" kern="0" dirty="0">
                <a:solidFill>
                  <a:srgbClr val="FFFFFF"/>
                </a:solidFill>
                <a:latin typeface="Calibri" panose="020F0502020204030204" pitchFamily="34" charset="0"/>
                <a:cs typeface="Calibri" panose="020F0502020204030204" pitchFamily="34" charset="0"/>
                <a:sym typeface="Arial"/>
              </a:rPr>
              <a:t>Ship hàng</a:t>
            </a:r>
            <a:endParaRPr lang="en-US" sz="3733" b="1" kern="0" dirty="0">
              <a:solidFill>
                <a:srgbClr val="FFFFFF"/>
              </a:solidFill>
              <a:latin typeface="Calibri" panose="020F0502020204030204" pitchFamily="34" charset="0"/>
              <a:cs typeface="Calibri" panose="020F0502020204030204" pitchFamily="34" charset="0"/>
              <a:sym typeface="Arial"/>
            </a:endParaRPr>
          </a:p>
        </p:txBody>
      </p:sp>
      <p:grpSp>
        <p:nvGrpSpPr>
          <p:cNvPr id="7" name="Group 6">
            <a:extLst>
              <a:ext uri="{FF2B5EF4-FFF2-40B4-BE49-F238E27FC236}">
                <a16:creationId xmlns:a16="http://schemas.microsoft.com/office/drawing/2014/main" id="{C9963785-7C5B-4AF8-89E2-6AE23D0F5BF0}"/>
              </a:ext>
            </a:extLst>
          </p:cNvPr>
          <p:cNvGrpSpPr/>
          <p:nvPr/>
        </p:nvGrpSpPr>
        <p:grpSpPr>
          <a:xfrm>
            <a:off x="1732280" y="995649"/>
            <a:ext cx="1650152" cy="1948212"/>
            <a:chOff x="1299210" y="746736"/>
            <a:chExt cx="1237614" cy="1461159"/>
          </a:xfrm>
        </p:grpSpPr>
        <p:pic>
          <p:nvPicPr>
            <p:cNvPr id="11" name="Picture 4" descr="Decal Dán Tường Hình Cây Xương Rồng | Shopee Việt Nam">
              <a:extLst>
                <a:ext uri="{FF2B5EF4-FFF2-40B4-BE49-F238E27FC236}">
                  <a16:creationId xmlns:a16="http://schemas.microsoft.com/office/drawing/2014/main" id="{CDC6F2EE-C5DE-44F7-99F5-C56370F1F0E2}"/>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75125" b="97125" l="1625" r="15500">
                          <a14:foregroundMark x1="15500" y1="79250" x2="15500" y2="79250"/>
                        </a14:backgroundRemoval>
                      </a14:imgEffect>
                    </a14:imgLayer>
                  </a14:imgProps>
                </a:ext>
                <a:ext uri="{28A0092B-C50C-407E-A947-70E740481C1C}">
                  <a14:useLocalDpi xmlns:a14="http://schemas.microsoft.com/office/drawing/2010/main" val="0"/>
                </a:ext>
              </a:extLst>
            </a:blip>
            <a:srcRect t="72370" r="83185"/>
            <a:stretch/>
          </p:blipFill>
          <p:spPr bwMode="auto">
            <a:xfrm>
              <a:off x="1299210" y="786765"/>
              <a:ext cx="864870" cy="142113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Kéo tỉa biểu tượng máy tính Snips Kéo, Sprayer, Hoạt hình, Biểu tượng máy  tính png | PNGEgg">
              <a:extLst>
                <a:ext uri="{FF2B5EF4-FFF2-40B4-BE49-F238E27FC236}">
                  <a16:creationId xmlns:a16="http://schemas.microsoft.com/office/drawing/2014/main" id="{DF36B924-CF4F-4871-9A74-A82EBB208020}"/>
                </a:ext>
              </a:extLst>
            </p:cNvPr>
            <p:cNvPicPr>
              <a:picLocks noChangeAspect="1" noChangeArrowheads="1"/>
            </p:cNvPicPr>
            <p:nvPr/>
          </p:nvPicPr>
          <p:blipFill>
            <a:blip r:embed="rId9" cstate="hqprint">
              <a:extLst>
                <a:ext uri="{BEBA8EAE-BF5A-486C-A8C5-ECC9F3942E4B}">
                  <a14:imgProps xmlns:a14="http://schemas.microsoft.com/office/drawing/2010/main">
                    <a14:imgLayer r:embed="rId10">
                      <a14:imgEffect>
                        <a14:backgroundRemoval t="3222" b="96667" l="3000" r="97333">
                          <a14:foregroundMark x1="6000" y1="43333" x2="11333" y2="42000"/>
                          <a14:foregroundMark x1="3111" y1="43556" x2="3111" y2="43556"/>
                          <a14:foregroundMark x1="50667" y1="93778" x2="60333" y2="93111"/>
                          <a14:foregroundMark x1="60333" y1="93111" x2="62444" y2="90222"/>
                          <a14:foregroundMark x1="56667" y1="96667" x2="56667" y2="96667"/>
                          <a14:foregroundMark x1="75111" y1="8444" x2="88444" y2="3333"/>
                          <a14:foregroundMark x1="97333" y1="11111" x2="93333" y2="26222"/>
                        </a14:backgroundRemoval>
                      </a14:imgEffect>
                    </a14:imgLayer>
                  </a14:imgProps>
                </a:ext>
                <a:ext uri="{28A0092B-C50C-407E-A947-70E740481C1C}">
                  <a14:useLocalDpi xmlns:a14="http://schemas.microsoft.com/office/drawing/2010/main" val="0"/>
                </a:ext>
              </a:extLst>
            </a:blip>
            <a:srcRect/>
            <a:stretch>
              <a:fillRect/>
            </a:stretch>
          </p:blipFill>
          <p:spPr bwMode="auto">
            <a:xfrm rot="17310476" flipH="1">
              <a:off x="2001498" y="746736"/>
              <a:ext cx="535326" cy="535326"/>
            </a:xfrm>
            <a:prstGeom prst="rect">
              <a:avLst/>
            </a:prstGeom>
            <a:noFill/>
            <a:extLst>
              <a:ext uri="{909E8E84-426E-40DD-AFC4-6F175D3DCCD1}">
                <a14:hiddenFill xmlns:a14="http://schemas.microsoft.com/office/drawing/2010/main">
                  <a:solidFill>
                    <a:srgbClr val="FFFFFF"/>
                  </a:solidFill>
                </a14:hiddenFill>
              </a:ext>
            </a:extLst>
          </p:spPr>
        </p:pic>
      </p:grpSp>
      <p:pic>
        <p:nvPicPr>
          <p:cNvPr id="3084" name="Picture 12">
            <a:extLst>
              <a:ext uri="{FF2B5EF4-FFF2-40B4-BE49-F238E27FC236}">
                <a16:creationId xmlns:a16="http://schemas.microsoft.com/office/drawing/2014/main" id="{8BBB7102-FC6A-46C0-BF4E-821F35FF49DA}"/>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6200" b="94200" l="9585" r="89617">
                        <a14:foregroundMark x1="45208" y1="6200" x2="45208" y2="6200"/>
                        <a14:foregroundMark x1="32428" y1="82200" x2="55431" y2="81000"/>
                        <a14:foregroundMark x1="55431" y1="81000" x2="56230" y2="81000"/>
                        <a14:foregroundMark x1="32428" y1="91600" x2="32428" y2="91600"/>
                        <a14:foregroundMark x1="40895" y1="94200" x2="40895" y2="94200"/>
                        <a14:foregroundMark x1="57348" y1="92200" x2="57348" y2="92200"/>
                        <a14:foregroundMark x1="70447" y1="83000" x2="70447" y2="83000"/>
                        <a14:foregroundMark x1="58946" y1="94200" x2="63099" y2="85600"/>
                      </a14:backgroundRemoval>
                    </a14:imgEffect>
                  </a14:imgLayer>
                </a14:imgProps>
              </a:ext>
            </a:extLst>
          </a:blip>
          <a:srcRect/>
          <a:stretch/>
        </p:blipFill>
        <p:spPr bwMode="auto">
          <a:xfrm>
            <a:off x="5995436" y="2201032"/>
            <a:ext cx="2013637" cy="1608336"/>
          </a:xfrm>
          <a:prstGeom prst="rect">
            <a:avLst/>
          </a:prstGeom>
          <a:noFill/>
          <a:extLst>
            <a:ext uri="{909E8E84-426E-40DD-AFC4-6F175D3DCCD1}">
              <a14:hiddenFill xmlns:a14="http://schemas.microsoft.com/office/drawing/2010/main">
                <a:solidFill>
                  <a:srgbClr val="FFFFFF"/>
                </a:solidFill>
              </a14:hiddenFill>
            </a:ext>
          </a:extLst>
        </p:spPr>
      </p:pic>
      <p:pic>
        <p:nvPicPr>
          <p:cNvPr id="36866" name="Picture 2" descr="Premium Vector | Happy girl merchant cute with mobile box delivery online  shopping icon logo hand drawn illustration | How to draw hands, Cute girl  shopping cartoon, Hand logo">
            <a:extLst>
              <a:ext uri="{FF2B5EF4-FFF2-40B4-BE49-F238E27FC236}">
                <a16:creationId xmlns:a16="http://schemas.microsoft.com/office/drawing/2014/main" id="{0E249AFB-E3C1-4BB7-8E0F-50E7FEE33A3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400" b="46200" l="49201" r="87061">
                        <a14:foregroundMark x1="70927" y1="9400" x2="77636" y2="11800"/>
                        <a14:foregroundMark x1="62300" y1="44200" x2="75240" y2="44200"/>
                        <a14:foregroundMark x1="62300" y1="39400" x2="74760" y2="40200"/>
                        <a14:foregroundMark x1="69808" y1="46200" x2="76038" y2="45400"/>
                        <a14:foregroundMark x1="86262" y1="38400" x2="86262" y2="38400"/>
                        <a14:foregroundMark x1="84345" y1="37600" x2="86422" y2="38000"/>
                        <a14:foregroundMark x1="86422" y1="38200" x2="86422" y2="38200"/>
                        <a14:foregroundMark x1="86422" y1="38200" x2="86422" y2="38200"/>
                        <a14:foregroundMark x1="87220" y1="37000" x2="87220" y2="39600"/>
                        <a14:foregroundMark x1="84345" y1="41800" x2="85463" y2="43600"/>
                        <a14:foregroundMark x1="51278" y1="17800" x2="51445" y2="17914"/>
                        <a14:foregroundMark x1="49361" y1="27400" x2="50639" y2="27400"/>
                        <a14:foregroundMark x1="50639" y1="18400" x2="52716" y2="18400"/>
                        <a14:foregroundMark x1="49042" y1="22400" x2="50799" y2="22800"/>
                        <a14:backgroundMark x1="51973" y1="20756" x2="53195" y2="21400"/>
                      </a14:backgroundRemoval>
                    </a14:imgEffect>
                  </a14:imgLayer>
                </a14:imgProps>
              </a:ext>
              <a:ext uri="{28A0092B-C50C-407E-A947-70E740481C1C}">
                <a14:useLocalDpi xmlns:a14="http://schemas.microsoft.com/office/drawing/2010/main" val="0"/>
              </a:ext>
            </a:extLst>
          </a:blip>
          <a:srcRect l="47125" t="1023" r="11250" b="50000"/>
          <a:stretch/>
        </p:blipFill>
        <p:spPr bwMode="auto">
          <a:xfrm>
            <a:off x="1441875" y="2943860"/>
            <a:ext cx="1720756" cy="16171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Landscape Drawing Cartoon, PNG, 1506x522px, Landscape, Cartoon, Drawing,  Grass, Green Download Free">
            <a:extLst>
              <a:ext uri="{FF2B5EF4-FFF2-40B4-BE49-F238E27FC236}">
                <a16:creationId xmlns:a16="http://schemas.microsoft.com/office/drawing/2014/main" id="{80C3D0F2-6F60-4261-BF56-9469958B0CB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155" b="93662" l="5244" r="95976">
                        <a14:foregroundMark x1="5244" y1="65493" x2="12561" y2="70423"/>
                        <a14:foregroundMark x1="27561" y1="94014" x2="61585" y2="88380"/>
                        <a14:foregroundMark x1="92317" y1="71127" x2="95976" y2="60211"/>
                      </a14:backgroundRemoval>
                    </a14:imgEffect>
                  </a14:imgLayer>
                </a14:imgProps>
              </a:ext>
              <a:ext uri="{28A0092B-C50C-407E-A947-70E740481C1C}">
                <a14:useLocalDpi xmlns:a14="http://schemas.microsoft.com/office/drawing/2010/main" val="0"/>
              </a:ext>
            </a:extLst>
          </a:blip>
          <a:srcRect/>
          <a:stretch>
            <a:fillRect/>
          </a:stretch>
        </p:blipFill>
        <p:spPr bwMode="auto">
          <a:xfrm>
            <a:off x="4556269" y="4850020"/>
            <a:ext cx="10414000" cy="36068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5C0F09DC-6C3D-6149-B56A-DDDC1F04F618}"/>
              </a:ext>
            </a:extLst>
          </p:cNvPr>
          <p:cNvGrpSpPr/>
          <p:nvPr/>
        </p:nvGrpSpPr>
        <p:grpSpPr>
          <a:xfrm>
            <a:off x="688624" y="180623"/>
            <a:ext cx="10609297" cy="914073"/>
            <a:chOff x="516467" y="135467"/>
            <a:chExt cx="7956973" cy="685555"/>
          </a:xfrm>
        </p:grpSpPr>
        <p:sp>
          <p:nvSpPr>
            <p:cNvPr id="8" name="Oval 7">
              <a:extLst>
                <a:ext uri="{FF2B5EF4-FFF2-40B4-BE49-F238E27FC236}">
                  <a16:creationId xmlns:a16="http://schemas.microsoft.com/office/drawing/2014/main" id="{21FA3278-D462-4264-41B1-353131A6327C}"/>
                </a:ext>
              </a:extLst>
            </p:cNvPr>
            <p:cNvSpPr/>
            <p:nvPr/>
          </p:nvSpPr>
          <p:spPr>
            <a:xfrm>
              <a:off x="516467" y="135467"/>
              <a:ext cx="677333" cy="6773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4533" b="1" kern="0" dirty="0">
                  <a:solidFill>
                    <a:srgbClr val="FFFFFF"/>
                  </a:solidFill>
                  <a:latin typeface="Calibri" panose="020F0502020204030204" pitchFamily="34" charset="0"/>
                  <a:cs typeface="Calibri" panose="020F0502020204030204" pitchFamily="34" charset="0"/>
                  <a:sym typeface="Arial"/>
                </a:rPr>
                <a:t>1</a:t>
              </a:r>
            </a:p>
          </p:txBody>
        </p:sp>
        <p:sp>
          <p:nvSpPr>
            <p:cNvPr id="9" name="TextBox 8">
              <a:extLst>
                <a:ext uri="{FF2B5EF4-FFF2-40B4-BE49-F238E27FC236}">
                  <a16:creationId xmlns:a16="http://schemas.microsoft.com/office/drawing/2014/main" id="{7E898984-D86B-7117-7A1F-256BF1C6986F}"/>
                </a:ext>
              </a:extLst>
            </p:cNvPr>
            <p:cNvSpPr txBox="1"/>
            <p:nvPr/>
          </p:nvSpPr>
          <p:spPr>
            <a:xfrm>
              <a:off x="1286934" y="228600"/>
              <a:ext cx="7186506" cy="592422"/>
            </a:xfrm>
            <a:prstGeom prst="rect">
              <a:avLst/>
            </a:prstGeom>
            <a:noFill/>
          </p:spPr>
          <p:txBody>
            <a:bodyPr wrap="square" rtlCol="0">
              <a:spAutoFit/>
            </a:bodyPr>
            <a:lstStyle/>
            <a:p>
              <a:pPr defTabSz="1219170">
                <a:buClr>
                  <a:srgbClr val="000000"/>
                </a:buClr>
                <a:defRPr/>
              </a:pPr>
              <a:r>
                <a:rPr lang="en-US" sz="4533" b="1" kern="0" dirty="0">
                  <a:solidFill>
                    <a:srgbClr val="000000"/>
                  </a:solidFill>
                  <a:latin typeface="Calibri" panose="020F0502020204030204" pitchFamily="34" charset="0"/>
                  <a:cs typeface="Calibri" panose="020F0502020204030204" pitchFamily="34" charset="0"/>
                  <a:sym typeface="Arial"/>
                </a:rPr>
                <a:t>Đ, S?</a:t>
              </a:r>
            </a:p>
          </p:txBody>
        </p:sp>
      </p:grpSp>
      <p:pic>
        <p:nvPicPr>
          <p:cNvPr id="2" name="Picture 4" descr="Flor Agricultor Jardineiro Monda A Flores, Clipart De Jardinagem,  Garotinha, Desenhos Animados Do Jardineiro Imagem PNG e Vetor Para Download  Gratuito">
            <a:extLst>
              <a:ext uri="{FF2B5EF4-FFF2-40B4-BE49-F238E27FC236}">
                <a16:creationId xmlns:a16="http://schemas.microsoft.com/office/drawing/2014/main" id="{065ED20E-03B4-45AF-B242-E7DF0D837366}"/>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6240" b="95788" l="10000" r="90000">
                        <a14:foregroundMark x1="40000" y1="8112" x2="53438" y2="7020"/>
                        <a14:foregroundMark x1="53438" y1="7020" x2="58906" y2="8112"/>
                        <a14:foregroundMark x1="45625" y1="90328" x2="46719" y2="95320"/>
                        <a14:foregroundMark x1="55000" y1="90484" x2="55156" y2="95788"/>
                        <a14:foregroundMark x1="47969" y1="6240" x2="53750" y2="6552"/>
                        <a14:backgroundMark x1="38594" y1="64899" x2="39688" y2="64899"/>
                        <a14:backgroundMark x1="38281" y1="64275" x2="38281" y2="64275"/>
                        <a14:backgroundMark x1="39688" y1="67239" x2="40313" y2="63495"/>
                        <a14:backgroundMark x1="40000" y1="67239" x2="40000" y2="67863"/>
                      </a14:backgroundRemoval>
                    </a14:imgEffect>
                  </a14:imgLayer>
                </a14:imgProps>
              </a:ext>
              <a:ext uri="{28A0092B-C50C-407E-A947-70E740481C1C}">
                <a14:useLocalDpi xmlns:a14="http://schemas.microsoft.com/office/drawing/2010/main" val="0"/>
              </a:ext>
            </a:extLst>
          </a:blip>
          <a:srcRect/>
          <a:stretch>
            <a:fillRect/>
          </a:stretch>
        </p:blipFill>
        <p:spPr bwMode="auto">
          <a:xfrm>
            <a:off x="9790805" y="3660260"/>
            <a:ext cx="3125492" cy="31303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AFBE3F1-972E-EC76-34E3-58B573A3367A}"/>
              </a:ext>
            </a:extLst>
          </p:cNvPr>
          <p:cNvSpPr txBox="1"/>
          <p:nvPr/>
        </p:nvSpPr>
        <p:spPr>
          <a:xfrm>
            <a:off x="345688" y="1182029"/>
            <a:ext cx="11050858" cy="4369209"/>
          </a:xfrm>
          <a:prstGeom prst="rect">
            <a:avLst/>
          </a:prstGeom>
          <a:noFill/>
        </p:spPr>
        <p:txBody>
          <a:bodyPr wrap="square" rtlCol="0">
            <a:spAutoFit/>
          </a:bodyPr>
          <a:lstStyle/>
          <a:p>
            <a:pPr algn="just">
              <a:lnSpc>
                <a:spcPct val="200000"/>
              </a:lnSpc>
            </a:pPr>
            <a:r>
              <a:rPr lang="en-US" sz="3600" b="0" i="0" dirty="0">
                <a:solidFill>
                  <a:srgbClr val="000000"/>
                </a:solidFill>
                <a:effectLst/>
                <a:latin typeface="Calibri" panose="020F0502020204030204" pitchFamily="34" charset="0"/>
                <a:cs typeface="Calibri" panose="020F0502020204030204" pitchFamily="34" charset="0"/>
              </a:rPr>
              <a:t>a) </a:t>
            </a:r>
            <a:r>
              <a:rPr lang="en-US" sz="3600" b="0" i="0" dirty="0" err="1">
                <a:solidFill>
                  <a:srgbClr val="000000"/>
                </a:solidFill>
                <a:effectLst/>
                <a:latin typeface="Calibri" panose="020F0502020204030204" pitchFamily="34" charset="0"/>
                <a:cs typeface="Calibri" panose="020F0502020204030204" pitchFamily="34" charset="0"/>
              </a:rPr>
              <a:t>Số</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tự</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nhiên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bé</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nhất</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là</a:t>
            </a:r>
            <a:r>
              <a:rPr lang="en-US" sz="3600" b="0" i="0" dirty="0">
                <a:solidFill>
                  <a:srgbClr val="000000"/>
                </a:solidFill>
                <a:effectLst/>
                <a:latin typeface="Calibri" panose="020F0502020204030204" pitchFamily="34" charset="0"/>
                <a:cs typeface="Calibri" panose="020F0502020204030204" pitchFamily="34" charset="0"/>
              </a:rPr>
              <a:t> 0.</a:t>
            </a:r>
          </a:p>
          <a:p>
            <a:pPr algn="just">
              <a:lnSpc>
                <a:spcPct val="200000"/>
              </a:lnSpc>
            </a:pPr>
            <a:r>
              <a:rPr lang="en-US" sz="3600" b="0" i="0" dirty="0">
                <a:solidFill>
                  <a:srgbClr val="000000"/>
                </a:solidFill>
                <a:effectLst/>
                <a:latin typeface="Calibri" panose="020F0502020204030204" pitchFamily="34" charset="0"/>
                <a:cs typeface="Calibri" panose="020F0502020204030204" pitchFamily="34" charset="0"/>
              </a:rPr>
              <a:t>b) </a:t>
            </a:r>
            <a:r>
              <a:rPr lang="en-US" sz="3600" b="0" i="0" dirty="0" err="1">
                <a:solidFill>
                  <a:srgbClr val="000000"/>
                </a:solidFill>
                <a:effectLst/>
                <a:latin typeface="Calibri" panose="020F0502020204030204" pitchFamily="34" charset="0"/>
                <a:cs typeface="Calibri" panose="020F0502020204030204" pitchFamily="34" charset="0"/>
              </a:rPr>
              <a:t>Số</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liền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sau</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của</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số</a:t>
            </a:r>
            <a:r>
              <a:rPr lang="en-US" sz="3600" b="0" i="0" dirty="0">
                <a:solidFill>
                  <a:srgbClr val="000000"/>
                </a:solidFill>
                <a:effectLst/>
                <a:latin typeface="Calibri" panose="020F0502020204030204" pitchFamily="34" charset="0"/>
                <a:cs typeface="Calibri" panose="020F0502020204030204" pitchFamily="34" charset="0"/>
              </a:rPr>
              <a:t> 1 000 000 </a:t>
            </a:r>
            <a:r>
              <a:rPr lang="en-US" sz="3600" b="0" i="0" dirty="0" err="1">
                <a:solidFill>
                  <a:srgbClr val="000000"/>
                </a:solidFill>
                <a:effectLst/>
                <a:latin typeface="Calibri" panose="020F0502020204030204" pitchFamily="34" charset="0"/>
                <a:cs typeface="Calibri" panose="020F0502020204030204" pitchFamily="34" charset="0"/>
              </a:rPr>
              <a:t>là</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số</a:t>
            </a:r>
            <a:r>
              <a:rPr lang="en-US" sz="3600" b="0" i="0" dirty="0">
                <a:solidFill>
                  <a:srgbClr val="000000"/>
                </a:solidFill>
                <a:effectLst/>
                <a:latin typeface="Calibri" panose="020F0502020204030204" pitchFamily="34" charset="0"/>
                <a:cs typeface="Calibri" panose="020F0502020204030204" pitchFamily="34" charset="0"/>
              </a:rPr>
              <a:t> 1 000 001.</a:t>
            </a:r>
          </a:p>
          <a:p>
            <a:pPr algn="just">
              <a:lnSpc>
                <a:spcPct val="200000"/>
              </a:lnSpc>
            </a:pPr>
            <a:r>
              <a:rPr lang="en-US" sz="3600" b="0" i="0" dirty="0">
                <a:solidFill>
                  <a:srgbClr val="000000"/>
                </a:solidFill>
                <a:effectLst/>
                <a:latin typeface="Calibri" panose="020F0502020204030204" pitchFamily="34" charset="0"/>
                <a:cs typeface="Calibri" panose="020F0502020204030204" pitchFamily="34" charset="0"/>
              </a:rPr>
              <a:t>c) </a:t>
            </a:r>
            <a:r>
              <a:rPr lang="en-US" sz="3600" b="0" i="0" dirty="0" err="1">
                <a:solidFill>
                  <a:srgbClr val="000000"/>
                </a:solidFill>
                <a:effectLst/>
                <a:latin typeface="Calibri" panose="020F0502020204030204" pitchFamily="34" charset="0"/>
                <a:cs typeface="Calibri" panose="020F0502020204030204" pitchFamily="34" charset="0"/>
              </a:rPr>
              <a:t>Số</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tự</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nhiên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lớn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nhất</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là</a:t>
            </a:r>
            <a:r>
              <a:rPr lang="en-US" sz="3600" b="0" i="0" dirty="0">
                <a:solidFill>
                  <a:srgbClr val="000000"/>
                </a:solidFill>
                <a:effectLst/>
                <a:latin typeface="Calibri" panose="020F0502020204030204" pitchFamily="34" charset="0"/>
                <a:cs typeface="Calibri" panose="020F0502020204030204" pitchFamily="34" charset="0"/>
              </a:rPr>
              <a:t> 9 999 999.</a:t>
            </a:r>
          </a:p>
          <a:p>
            <a:pPr algn="just">
              <a:lnSpc>
                <a:spcPct val="200000"/>
              </a:lnSpc>
            </a:pPr>
            <a:r>
              <a:rPr lang="en-US" sz="3600" b="0" i="0" dirty="0">
                <a:solidFill>
                  <a:srgbClr val="000000"/>
                </a:solidFill>
                <a:effectLst/>
                <a:latin typeface="Calibri" panose="020F0502020204030204" pitchFamily="34" charset="0"/>
                <a:cs typeface="Calibri" panose="020F0502020204030204" pitchFamily="34" charset="0"/>
              </a:rPr>
              <a:t>d) Trong </a:t>
            </a:r>
            <a:r>
              <a:rPr lang="en-US" sz="3600" b="0" i="0" dirty="0" err="1">
                <a:solidFill>
                  <a:srgbClr val="000000"/>
                </a:solidFill>
                <a:effectLst/>
                <a:latin typeface="Calibri" panose="020F0502020204030204" pitchFamily="34" charset="0"/>
                <a:cs typeface="Calibri" panose="020F0502020204030204" pitchFamily="34" charset="0"/>
              </a:rPr>
              <a:t>dãy</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số</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tự</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nhiên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không</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có</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số</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lớn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nhất</a:t>
            </a:r>
            <a:r>
              <a:rPr lang="en-US" sz="3600" b="0" i="0" dirty="0">
                <a:solidFill>
                  <a:srgbClr val="000000"/>
                </a:solidFill>
                <a:effectLst/>
                <a:latin typeface="Calibri" panose="020F0502020204030204" pitchFamily="34" charset="0"/>
                <a:cs typeface="Calibri" panose="020F0502020204030204" pitchFamily="34" charset="0"/>
              </a:rPr>
              <a:t>.</a:t>
            </a:r>
          </a:p>
        </p:txBody>
      </p:sp>
      <p:sp>
        <p:nvSpPr>
          <p:cNvPr id="6" name="Rectangle: Rounded Corners 5">
            <a:extLst>
              <a:ext uri="{FF2B5EF4-FFF2-40B4-BE49-F238E27FC236}">
                <a16:creationId xmlns:a16="http://schemas.microsoft.com/office/drawing/2014/main" id="{C8365AFB-7805-273C-DE52-ACFE17192E18}"/>
              </a:ext>
            </a:extLst>
          </p:cNvPr>
          <p:cNvSpPr/>
          <p:nvPr/>
        </p:nvSpPr>
        <p:spPr>
          <a:xfrm>
            <a:off x="5620215" y="1538868"/>
            <a:ext cx="758283" cy="635619"/>
          </a:xfrm>
          <a:prstGeom prst="roundRect">
            <a:avLst/>
          </a:prstGeom>
          <a:solidFill>
            <a:schemeClr val="tx2"/>
          </a:solid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a:t>
            </a:r>
          </a:p>
        </p:txBody>
      </p:sp>
      <p:sp>
        <p:nvSpPr>
          <p:cNvPr id="11" name="Rectangle: Rounded Corners 10">
            <a:extLst>
              <a:ext uri="{FF2B5EF4-FFF2-40B4-BE49-F238E27FC236}">
                <a16:creationId xmlns:a16="http://schemas.microsoft.com/office/drawing/2014/main" id="{80C8A47C-DED9-EC15-E148-A8F1D34AEE10}"/>
              </a:ext>
            </a:extLst>
          </p:cNvPr>
          <p:cNvSpPr/>
          <p:nvPr/>
        </p:nvSpPr>
        <p:spPr>
          <a:xfrm>
            <a:off x="9199756" y="2631688"/>
            <a:ext cx="758283" cy="635619"/>
          </a:xfrm>
          <a:prstGeom prst="roundRect">
            <a:avLst/>
          </a:prstGeom>
          <a:solidFill>
            <a:schemeClr val="tx2"/>
          </a:solid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a:t>
            </a:r>
          </a:p>
        </p:txBody>
      </p:sp>
      <p:sp>
        <p:nvSpPr>
          <p:cNvPr id="14" name="Rectangle: Rounded Corners 13">
            <a:extLst>
              <a:ext uri="{FF2B5EF4-FFF2-40B4-BE49-F238E27FC236}">
                <a16:creationId xmlns:a16="http://schemas.microsoft.com/office/drawing/2014/main" id="{5349E035-C6CF-A40A-ACC5-70F49DEE7309}"/>
              </a:ext>
            </a:extLst>
          </p:cNvPr>
          <p:cNvSpPr/>
          <p:nvPr/>
        </p:nvSpPr>
        <p:spPr>
          <a:xfrm>
            <a:off x="7225990" y="3735659"/>
            <a:ext cx="758283" cy="635619"/>
          </a:xfrm>
          <a:prstGeom prst="roundRect">
            <a:avLst/>
          </a:prstGeom>
          <a:solidFill>
            <a:schemeClr val="tx2"/>
          </a:solid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a:t>
            </a:r>
          </a:p>
        </p:txBody>
      </p:sp>
      <p:sp>
        <p:nvSpPr>
          <p:cNvPr id="15" name="Rectangle: Rounded Corners 14">
            <a:extLst>
              <a:ext uri="{FF2B5EF4-FFF2-40B4-BE49-F238E27FC236}">
                <a16:creationId xmlns:a16="http://schemas.microsoft.com/office/drawing/2014/main" id="{26F32BC8-E0E4-17A4-EA7A-D5EA52241E5D}"/>
              </a:ext>
            </a:extLst>
          </p:cNvPr>
          <p:cNvSpPr/>
          <p:nvPr/>
        </p:nvSpPr>
        <p:spPr>
          <a:xfrm>
            <a:off x="9099395" y="4850781"/>
            <a:ext cx="758283" cy="635619"/>
          </a:xfrm>
          <a:prstGeom prst="roundRect">
            <a:avLst/>
          </a:prstGeom>
          <a:solidFill>
            <a:schemeClr val="tx2"/>
          </a:solid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a:t>
            </a:r>
          </a:p>
        </p:txBody>
      </p:sp>
      <p:sp>
        <p:nvSpPr>
          <p:cNvPr id="16" name="Rectangle: Rounded Corners 15">
            <a:extLst>
              <a:ext uri="{FF2B5EF4-FFF2-40B4-BE49-F238E27FC236}">
                <a16:creationId xmlns:a16="http://schemas.microsoft.com/office/drawing/2014/main" id="{18A95B89-723C-3DC6-98E4-326C26471ADC}"/>
              </a:ext>
            </a:extLst>
          </p:cNvPr>
          <p:cNvSpPr/>
          <p:nvPr/>
        </p:nvSpPr>
        <p:spPr>
          <a:xfrm>
            <a:off x="5627650" y="1523999"/>
            <a:ext cx="750848" cy="650489"/>
          </a:xfrm>
          <a:prstGeom prst="roundRect">
            <a:avLst/>
          </a:prstGeom>
          <a:solidFill>
            <a:schemeClr val="tx2"/>
          </a:solid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Đ</a:t>
            </a:r>
          </a:p>
        </p:txBody>
      </p:sp>
      <p:sp>
        <p:nvSpPr>
          <p:cNvPr id="17" name="Rectangle: Rounded Corners 16">
            <a:extLst>
              <a:ext uri="{FF2B5EF4-FFF2-40B4-BE49-F238E27FC236}">
                <a16:creationId xmlns:a16="http://schemas.microsoft.com/office/drawing/2014/main" id="{AC3DA39D-35AB-85E2-3DC7-EAA23FB957B5}"/>
              </a:ext>
            </a:extLst>
          </p:cNvPr>
          <p:cNvSpPr/>
          <p:nvPr/>
        </p:nvSpPr>
        <p:spPr>
          <a:xfrm>
            <a:off x="9184889" y="2627970"/>
            <a:ext cx="750848" cy="650489"/>
          </a:xfrm>
          <a:prstGeom prst="roundRect">
            <a:avLst/>
          </a:prstGeom>
          <a:solidFill>
            <a:schemeClr val="tx2"/>
          </a:solid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Đ</a:t>
            </a:r>
          </a:p>
        </p:txBody>
      </p:sp>
      <p:sp>
        <p:nvSpPr>
          <p:cNvPr id="18" name="Rectangle: Rounded Corners 17">
            <a:extLst>
              <a:ext uri="{FF2B5EF4-FFF2-40B4-BE49-F238E27FC236}">
                <a16:creationId xmlns:a16="http://schemas.microsoft.com/office/drawing/2014/main" id="{6FFCD3DB-0E14-951D-3AE3-7A831BCCF3A0}"/>
              </a:ext>
            </a:extLst>
          </p:cNvPr>
          <p:cNvSpPr/>
          <p:nvPr/>
        </p:nvSpPr>
        <p:spPr>
          <a:xfrm>
            <a:off x="7222275" y="3709639"/>
            <a:ext cx="750848" cy="650489"/>
          </a:xfrm>
          <a:prstGeom prst="roundRect">
            <a:avLst/>
          </a:prstGeom>
          <a:solidFill>
            <a:schemeClr val="tx2"/>
          </a:solid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S</a:t>
            </a:r>
          </a:p>
        </p:txBody>
      </p:sp>
      <p:sp>
        <p:nvSpPr>
          <p:cNvPr id="19" name="Rectangle: Rounded Corners 18">
            <a:extLst>
              <a:ext uri="{FF2B5EF4-FFF2-40B4-BE49-F238E27FC236}">
                <a16:creationId xmlns:a16="http://schemas.microsoft.com/office/drawing/2014/main" id="{92482084-6012-A86A-3786-AE7B0FD32F1D}"/>
              </a:ext>
            </a:extLst>
          </p:cNvPr>
          <p:cNvSpPr/>
          <p:nvPr/>
        </p:nvSpPr>
        <p:spPr>
          <a:xfrm>
            <a:off x="9062226" y="4824761"/>
            <a:ext cx="750848" cy="650489"/>
          </a:xfrm>
          <a:prstGeom prst="roundRect">
            <a:avLst/>
          </a:prstGeom>
          <a:solidFill>
            <a:schemeClr val="tx2"/>
          </a:solid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Đ</a:t>
            </a:r>
          </a:p>
        </p:txBody>
      </p:sp>
    </p:spTree>
    <p:extLst>
      <p:ext uri="{BB962C8B-B14F-4D97-AF65-F5344CB8AC3E}">
        <p14:creationId xmlns:p14="http://schemas.microsoft.com/office/powerpoint/2010/main" val="15473585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subTnLst>
                                    <p:audio>
                                      <p:cMediaNode>
                                        <p:cTn display="0" masterRel="sameClick">
                                          <p:stCondLst>
                                            <p:cond evt="begin" delay="0">
                                              <p:tn val="37"/>
                                            </p:cond>
                                          </p:stCondLst>
                                          <p:endCondLst>
                                            <p:cond evt="onStopAudio" delay="0">
                                              <p:tgtEl>
                                                <p:sldTgt/>
                                              </p:tgtEl>
                                            </p:cond>
                                          </p:endCondLst>
                                        </p:cTn>
                                        <p:tgtEl>
                                          <p:sndTgt r:embed="rId3" name="chimes.wav"/>
                                        </p:tgtEl>
                                      </p:cMediaNode>
                                    </p:audio>
                                  </p:sub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1" grpId="0" animBg="1"/>
      <p:bldP spid="14" grpId="0" animBg="1"/>
      <p:bldP spid="15" grpId="0" animBg="1"/>
      <p:bldP spid="16"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Landscape Drawing Cartoon, PNG, 1506x522px, Landscape, Cartoon, Drawing,  Grass, Green Download Free">
            <a:extLst>
              <a:ext uri="{FF2B5EF4-FFF2-40B4-BE49-F238E27FC236}">
                <a16:creationId xmlns:a16="http://schemas.microsoft.com/office/drawing/2014/main" id="{80C3D0F2-6F60-4261-BF56-9469958B0CB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155" b="93662" l="5244" r="95976">
                        <a14:foregroundMark x1="5244" y1="65493" x2="12561" y2="70423"/>
                        <a14:foregroundMark x1="27561" y1="94014" x2="61585" y2="88380"/>
                        <a14:foregroundMark x1="92317" y1="71127" x2="95976" y2="60211"/>
                      </a14:backgroundRemoval>
                    </a14:imgEffect>
                  </a14:imgLayer>
                </a14:imgProps>
              </a:ext>
              <a:ext uri="{28A0092B-C50C-407E-A947-70E740481C1C}">
                <a14:useLocalDpi xmlns:a14="http://schemas.microsoft.com/office/drawing/2010/main" val="0"/>
              </a:ext>
            </a:extLst>
          </a:blip>
          <a:srcRect/>
          <a:stretch>
            <a:fillRect/>
          </a:stretch>
        </p:blipFill>
        <p:spPr bwMode="auto">
          <a:xfrm>
            <a:off x="4556269" y="4850020"/>
            <a:ext cx="10414000" cy="36068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5C0F09DC-6C3D-6149-B56A-DDDC1F04F618}"/>
              </a:ext>
            </a:extLst>
          </p:cNvPr>
          <p:cNvGrpSpPr/>
          <p:nvPr/>
        </p:nvGrpSpPr>
        <p:grpSpPr>
          <a:xfrm>
            <a:off x="688624" y="180623"/>
            <a:ext cx="10653902" cy="903110"/>
            <a:chOff x="516467" y="135467"/>
            <a:chExt cx="7990427" cy="677333"/>
          </a:xfrm>
        </p:grpSpPr>
        <p:sp>
          <p:nvSpPr>
            <p:cNvPr id="8" name="Oval 7">
              <a:extLst>
                <a:ext uri="{FF2B5EF4-FFF2-40B4-BE49-F238E27FC236}">
                  <a16:creationId xmlns:a16="http://schemas.microsoft.com/office/drawing/2014/main" id="{21FA3278-D462-4264-41B1-353131A6327C}"/>
                </a:ext>
              </a:extLst>
            </p:cNvPr>
            <p:cNvSpPr/>
            <p:nvPr/>
          </p:nvSpPr>
          <p:spPr>
            <a:xfrm>
              <a:off x="516467" y="135467"/>
              <a:ext cx="677333" cy="6773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4533" b="1" kern="0" dirty="0">
                  <a:solidFill>
                    <a:srgbClr val="FFFFFF"/>
                  </a:solidFill>
                  <a:latin typeface="Calibri" panose="020F0502020204030204" pitchFamily="34" charset="0"/>
                  <a:cs typeface="Calibri" panose="020F0502020204030204" pitchFamily="34" charset="0"/>
                  <a:sym typeface="Arial"/>
                </a:rPr>
                <a:t>2</a:t>
              </a:r>
            </a:p>
          </p:txBody>
        </p:sp>
        <p:sp>
          <p:nvSpPr>
            <p:cNvPr id="9" name="TextBox 8">
              <a:extLst>
                <a:ext uri="{FF2B5EF4-FFF2-40B4-BE49-F238E27FC236}">
                  <a16:creationId xmlns:a16="http://schemas.microsoft.com/office/drawing/2014/main" id="{7E898984-D86B-7117-7A1F-256BF1C6986F}"/>
                </a:ext>
              </a:extLst>
            </p:cNvPr>
            <p:cNvSpPr txBox="1"/>
            <p:nvPr/>
          </p:nvSpPr>
          <p:spPr>
            <a:xfrm>
              <a:off x="1320388" y="170056"/>
              <a:ext cx="7186506" cy="623248"/>
            </a:xfrm>
            <a:prstGeom prst="rect">
              <a:avLst/>
            </a:prstGeom>
            <a:noFill/>
          </p:spPr>
          <p:txBody>
            <a:bodyPr wrap="square" rtlCol="0">
              <a:spAutoFit/>
            </a:bodyPr>
            <a:lstStyle/>
            <a:p>
              <a:pPr defTabSz="1219170">
                <a:buClr>
                  <a:srgbClr val="000000"/>
                </a:buClr>
                <a:defRPr/>
              </a:pPr>
              <a:r>
                <a:rPr lang="en-US" sz="4800" b="1" i="0" dirty="0" err="1">
                  <a:solidFill>
                    <a:srgbClr val="000000"/>
                  </a:solidFill>
                  <a:effectLst/>
                  <a:latin typeface="Calibri" panose="020F0502020204030204" pitchFamily="34" charset="0"/>
                  <a:cs typeface="Calibri" panose="020F0502020204030204" pitchFamily="34" charset="0"/>
                </a:rPr>
                <a:t>Chọn</a:t>
              </a:r>
              <a:r>
                <a:rPr lang="en-US" sz="4800" b="1" i="0" dirty="0">
                  <a:solidFill>
                    <a:srgbClr val="000000"/>
                  </a:solidFill>
                  <a:effectLst/>
                  <a:latin typeface="Calibri" panose="020F0502020204030204" pitchFamily="34" charset="0"/>
                  <a:cs typeface="Calibri" panose="020F0502020204030204" pitchFamily="34" charset="0"/>
                </a:rPr>
                <a:t> </a:t>
              </a:r>
              <a:r>
                <a:rPr lang="en-US" sz="4800" b="1" i="0" dirty="0" err="1">
                  <a:solidFill>
                    <a:srgbClr val="000000"/>
                  </a:solidFill>
                  <a:effectLst/>
                  <a:latin typeface="Calibri" panose="020F0502020204030204" pitchFamily="34" charset="0"/>
                  <a:cs typeface="Calibri" panose="020F0502020204030204" pitchFamily="34" charset="0"/>
                </a:rPr>
                <a:t>câu</a:t>
              </a:r>
              <a:r>
                <a:rPr lang="en-US" sz="4800" b="1" i="0" dirty="0">
                  <a:solidFill>
                    <a:srgbClr val="000000"/>
                  </a:solidFill>
                  <a:effectLst/>
                  <a:latin typeface="Calibri" panose="020F0502020204030204" pitchFamily="34" charset="0"/>
                  <a:cs typeface="Calibri" panose="020F0502020204030204" pitchFamily="34" charset="0"/>
                </a:rPr>
                <a:t> </a:t>
              </a:r>
              <a:r>
                <a:rPr lang="en-US" sz="4800" b="1" i="0" dirty="0" err="1">
                  <a:solidFill>
                    <a:srgbClr val="000000"/>
                  </a:solidFill>
                  <a:effectLst/>
                  <a:latin typeface="Calibri" panose="020F0502020204030204" pitchFamily="34" charset="0"/>
                  <a:cs typeface="Calibri" panose="020F0502020204030204" pitchFamily="34" charset="0"/>
                </a:rPr>
                <a:t>trả</a:t>
              </a:r>
              <a:r>
                <a:rPr lang="en-US" sz="4800" b="1" i="0" dirty="0">
                  <a:solidFill>
                    <a:srgbClr val="000000"/>
                  </a:solidFill>
                  <a:effectLst/>
                  <a:latin typeface="Calibri" panose="020F0502020204030204" pitchFamily="34" charset="0"/>
                  <a:cs typeface="Calibri" panose="020F0502020204030204" pitchFamily="34" charset="0"/>
                </a:rPr>
                <a:t> </a:t>
              </a:r>
              <a:r>
                <a:rPr lang="en-US" sz="4800" b="1" i="0" dirty="0" err="1">
                  <a:solidFill>
                    <a:srgbClr val="000000"/>
                  </a:solidFill>
                  <a:effectLst/>
                  <a:latin typeface="Calibri" panose="020F0502020204030204" pitchFamily="34" charset="0"/>
                  <a:cs typeface="Calibri" panose="020F0502020204030204" pitchFamily="34" charset="0"/>
                </a:rPr>
                <a:t>lời</a:t>
              </a:r>
              <a:r>
                <a:rPr lang="en-US" sz="4800" b="1" i="0" dirty="0">
                  <a:solidFill>
                    <a:srgbClr val="000000"/>
                  </a:solidFill>
                  <a:effectLst/>
                  <a:latin typeface="Calibri" panose="020F0502020204030204" pitchFamily="34" charset="0"/>
                  <a:cs typeface="Calibri" panose="020F0502020204030204" pitchFamily="34" charset="0"/>
                </a:rPr>
                <a:t> </a:t>
              </a:r>
              <a:r>
                <a:rPr lang="en-US" sz="4800" b="1" i="0" dirty="0" err="1">
                  <a:solidFill>
                    <a:srgbClr val="000000"/>
                  </a:solidFill>
                  <a:effectLst/>
                  <a:latin typeface="Calibri" panose="020F0502020204030204" pitchFamily="34" charset="0"/>
                  <a:cs typeface="Calibri" panose="020F0502020204030204" pitchFamily="34" charset="0"/>
                </a:rPr>
                <a:t>đúng</a:t>
              </a:r>
              <a:r>
                <a:rPr lang="en-US" sz="4800" b="1" i="0" dirty="0">
                  <a:solidFill>
                    <a:srgbClr val="000000"/>
                  </a:solidFill>
                  <a:effectLst/>
                  <a:latin typeface="Calibri" panose="020F0502020204030204" pitchFamily="34" charset="0"/>
                  <a:cs typeface="Calibri" panose="020F0502020204030204" pitchFamily="34" charset="0"/>
                </a:rPr>
                <a:t>.</a:t>
              </a:r>
              <a:endParaRPr lang="en-US" sz="4533" b="1" kern="0" dirty="0">
                <a:solidFill>
                  <a:srgbClr val="000000"/>
                </a:solidFill>
                <a:latin typeface="Calibri" panose="020F0502020204030204" pitchFamily="34" charset="0"/>
                <a:cs typeface="Calibri" panose="020F0502020204030204" pitchFamily="34" charset="0"/>
                <a:sym typeface="Arial"/>
              </a:endParaRPr>
            </a:p>
          </p:txBody>
        </p:sp>
      </p:grpSp>
      <p:pic>
        <p:nvPicPr>
          <p:cNvPr id="2" name="Picture 4" descr="Flor Agricultor Jardineiro Monda A Flores, Clipart De Jardinagem,  Garotinha, Desenhos Animados Do Jardineiro Imagem PNG e Vetor Para Download  Gratuito">
            <a:extLst>
              <a:ext uri="{FF2B5EF4-FFF2-40B4-BE49-F238E27FC236}">
                <a16:creationId xmlns:a16="http://schemas.microsoft.com/office/drawing/2014/main" id="{065ED20E-03B4-45AF-B242-E7DF0D83736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240" b="95788" l="10000" r="90000">
                        <a14:foregroundMark x1="40000" y1="8112" x2="53438" y2="7020"/>
                        <a14:foregroundMark x1="53438" y1="7020" x2="58906" y2="8112"/>
                        <a14:foregroundMark x1="45625" y1="90328" x2="46719" y2="95320"/>
                        <a14:foregroundMark x1="55000" y1="90484" x2="55156" y2="95788"/>
                        <a14:foregroundMark x1="47969" y1="6240" x2="53750" y2="6552"/>
                        <a14:backgroundMark x1="38594" y1="64899" x2="39688" y2="64899"/>
                        <a14:backgroundMark x1="38281" y1="64275" x2="38281" y2="64275"/>
                        <a14:backgroundMark x1="39688" y1="67239" x2="40313" y2="63495"/>
                        <a14:backgroundMark x1="40000" y1="67239" x2="40000" y2="67863"/>
                      </a14:backgroundRemoval>
                    </a14:imgEffect>
                  </a14:imgLayer>
                </a14:imgProps>
              </a:ext>
              <a:ext uri="{28A0092B-C50C-407E-A947-70E740481C1C}">
                <a14:useLocalDpi xmlns:a14="http://schemas.microsoft.com/office/drawing/2010/main" val="0"/>
              </a:ext>
            </a:extLst>
          </a:blip>
          <a:srcRect/>
          <a:stretch>
            <a:fillRect/>
          </a:stretch>
        </p:blipFill>
        <p:spPr bwMode="auto">
          <a:xfrm>
            <a:off x="9790805" y="3660260"/>
            <a:ext cx="3125492" cy="31303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CDAF468-D82A-893E-46A9-CF8E31C934D1}"/>
              </a:ext>
            </a:extLst>
          </p:cNvPr>
          <p:cNvSpPr txBox="1"/>
          <p:nvPr/>
        </p:nvSpPr>
        <p:spPr>
          <a:xfrm>
            <a:off x="657922" y="1338146"/>
            <a:ext cx="11285034" cy="646331"/>
          </a:xfrm>
          <a:prstGeom prst="rect">
            <a:avLst/>
          </a:prstGeom>
          <a:noFill/>
        </p:spPr>
        <p:txBody>
          <a:bodyPr wrap="square" rtlCol="0">
            <a:spAutoFit/>
          </a:bodyPr>
          <a:lstStyle/>
          <a:p>
            <a:r>
              <a:rPr lang="vi-VN" sz="3600" b="1" i="0" dirty="0">
                <a:solidFill>
                  <a:srgbClr val="000000"/>
                </a:solidFill>
                <a:effectLst/>
                <a:latin typeface="Calibri" panose="020F0502020204030204" pitchFamily="34" charset="0"/>
                <a:cs typeface="Calibri" panose="020F0502020204030204" pitchFamily="34" charset="0"/>
              </a:rPr>
              <a:t>a) Con voi nào dưới đây nặng nhất?</a:t>
            </a:r>
            <a:endParaRPr lang="en-US" sz="3600" b="1" dirty="0">
              <a:latin typeface="Calibri" panose="020F0502020204030204" pitchFamily="34" charset="0"/>
              <a:cs typeface="Calibri" panose="020F0502020204030204" pitchFamily="34" charset="0"/>
            </a:endParaRPr>
          </a:p>
        </p:txBody>
      </p:sp>
      <p:pic>
        <p:nvPicPr>
          <p:cNvPr id="16" name="Picture 15">
            <a:extLst>
              <a:ext uri="{FF2B5EF4-FFF2-40B4-BE49-F238E27FC236}">
                <a16:creationId xmlns:a16="http://schemas.microsoft.com/office/drawing/2014/main" id="{B546ACCD-A281-EA42-EC21-2F71819B52A6}"/>
              </a:ext>
            </a:extLst>
          </p:cNvPr>
          <p:cNvPicPr>
            <a:picLocks noChangeAspect="1"/>
          </p:cNvPicPr>
          <p:nvPr/>
        </p:nvPicPr>
        <p:blipFill>
          <a:blip r:embed="rId7"/>
          <a:stretch>
            <a:fillRect/>
          </a:stretch>
        </p:blipFill>
        <p:spPr>
          <a:xfrm>
            <a:off x="722854" y="2428874"/>
            <a:ext cx="9910017" cy="2678383"/>
          </a:xfrm>
          <a:prstGeom prst="rect">
            <a:avLst/>
          </a:prstGeom>
        </p:spPr>
      </p:pic>
      <p:sp>
        <p:nvSpPr>
          <p:cNvPr id="17" name="Oval 16">
            <a:extLst>
              <a:ext uri="{FF2B5EF4-FFF2-40B4-BE49-F238E27FC236}">
                <a16:creationId xmlns:a16="http://schemas.microsoft.com/office/drawing/2014/main" id="{7EDC2073-9E25-66DD-558F-F6368A05008B}"/>
              </a:ext>
            </a:extLst>
          </p:cNvPr>
          <p:cNvSpPr/>
          <p:nvPr/>
        </p:nvSpPr>
        <p:spPr>
          <a:xfrm>
            <a:off x="5263376" y="2442117"/>
            <a:ext cx="591014" cy="50180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22456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Landscape Drawing Cartoon, PNG, 1506x522px, Landscape, Cartoon, Drawing,  Grass, Green Download Free">
            <a:extLst>
              <a:ext uri="{FF2B5EF4-FFF2-40B4-BE49-F238E27FC236}">
                <a16:creationId xmlns:a16="http://schemas.microsoft.com/office/drawing/2014/main" id="{80C3D0F2-6F60-4261-BF56-9469958B0CB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155" b="93662" l="5244" r="95976">
                        <a14:foregroundMark x1="5244" y1="65493" x2="12561" y2="70423"/>
                        <a14:foregroundMark x1="27561" y1="94014" x2="61585" y2="88380"/>
                        <a14:foregroundMark x1="92317" y1="71127" x2="95976" y2="60211"/>
                      </a14:backgroundRemoval>
                    </a14:imgEffect>
                  </a14:imgLayer>
                </a14:imgProps>
              </a:ext>
              <a:ext uri="{28A0092B-C50C-407E-A947-70E740481C1C}">
                <a14:useLocalDpi xmlns:a14="http://schemas.microsoft.com/office/drawing/2010/main" val="0"/>
              </a:ext>
            </a:extLst>
          </a:blip>
          <a:srcRect/>
          <a:stretch>
            <a:fillRect/>
          </a:stretch>
        </p:blipFill>
        <p:spPr bwMode="auto">
          <a:xfrm>
            <a:off x="4556269" y="4850020"/>
            <a:ext cx="10414000" cy="36068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5C0F09DC-6C3D-6149-B56A-DDDC1F04F618}"/>
              </a:ext>
            </a:extLst>
          </p:cNvPr>
          <p:cNvGrpSpPr/>
          <p:nvPr/>
        </p:nvGrpSpPr>
        <p:grpSpPr>
          <a:xfrm>
            <a:off x="688624" y="180623"/>
            <a:ext cx="10653902" cy="903110"/>
            <a:chOff x="516467" y="135467"/>
            <a:chExt cx="7990427" cy="677333"/>
          </a:xfrm>
        </p:grpSpPr>
        <p:sp>
          <p:nvSpPr>
            <p:cNvPr id="8" name="Oval 7">
              <a:extLst>
                <a:ext uri="{FF2B5EF4-FFF2-40B4-BE49-F238E27FC236}">
                  <a16:creationId xmlns:a16="http://schemas.microsoft.com/office/drawing/2014/main" id="{21FA3278-D462-4264-41B1-353131A6327C}"/>
                </a:ext>
              </a:extLst>
            </p:cNvPr>
            <p:cNvSpPr/>
            <p:nvPr/>
          </p:nvSpPr>
          <p:spPr>
            <a:xfrm>
              <a:off x="516467" y="135467"/>
              <a:ext cx="677333" cy="6773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533"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2</a:t>
              </a:r>
            </a:p>
          </p:txBody>
        </p:sp>
        <p:sp>
          <p:nvSpPr>
            <p:cNvPr id="9" name="TextBox 8">
              <a:extLst>
                <a:ext uri="{FF2B5EF4-FFF2-40B4-BE49-F238E27FC236}">
                  <a16:creationId xmlns:a16="http://schemas.microsoft.com/office/drawing/2014/main" id="{7E898984-D86B-7117-7A1F-256BF1C6986F}"/>
                </a:ext>
              </a:extLst>
            </p:cNvPr>
            <p:cNvSpPr txBox="1"/>
            <p:nvPr/>
          </p:nvSpPr>
          <p:spPr>
            <a:xfrm>
              <a:off x="1320388" y="170056"/>
              <a:ext cx="7186506" cy="62324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Chọn</a:t>
              </a:r>
              <a:r>
                <a:rPr kumimoji="0" lang="en-US" sz="4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câu</a:t>
              </a:r>
              <a:r>
                <a:rPr kumimoji="0" lang="en-US" sz="4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trả</a:t>
              </a:r>
              <a:r>
                <a:rPr kumimoji="0" lang="en-US" sz="4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lời</a:t>
              </a:r>
              <a:r>
                <a:rPr kumimoji="0" lang="en-US" sz="4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đúng</a:t>
              </a:r>
              <a:r>
                <a:rPr kumimoji="0" lang="en-US" sz="4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US" sz="4533"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pic>
        <p:nvPicPr>
          <p:cNvPr id="2" name="Picture 4" descr="Flor Agricultor Jardineiro Monda A Flores, Clipart De Jardinagem,  Garotinha, Desenhos Animados Do Jardineiro Imagem PNG e Vetor Para Download  Gratuito">
            <a:extLst>
              <a:ext uri="{FF2B5EF4-FFF2-40B4-BE49-F238E27FC236}">
                <a16:creationId xmlns:a16="http://schemas.microsoft.com/office/drawing/2014/main" id="{065ED20E-03B4-45AF-B242-E7DF0D83736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240" b="95788" l="10000" r="90000">
                        <a14:foregroundMark x1="40000" y1="8112" x2="53438" y2="7020"/>
                        <a14:foregroundMark x1="53438" y1="7020" x2="58906" y2="8112"/>
                        <a14:foregroundMark x1="45625" y1="90328" x2="46719" y2="95320"/>
                        <a14:foregroundMark x1="55000" y1="90484" x2="55156" y2="95788"/>
                        <a14:foregroundMark x1="47969" y1="6240" x2="53750" y2="6552"/>
                        <a14:backgroundMark x1="38594" y1="64899" x2="39688" y2="64899"/>
                        <a14:backgroundMark x1="38281" y1="64275" x2="38281" y2="64275"/>
                        <a14:backgroundMark x1="39688" y1="67239" x2="40313" y2="63495"/>
                        <a14:backgroundMark x1="40000" y1="67239" x2="40000" y2="67863"/>
                      </a14:backgroundRemoval>
                    </a14:imgEffect>
                  </a14:imgLayer>
                </a14:imgProps>
              </a:ext>
              <a:ext uri="{28A0092B-C50C-407E-A947-70E740481C1C}">
                <a14:useLocalDpi xmlns:a14="http://schemas.microsoft.com/office/drawing/2010/main" val="0"/>
              </a:ext>
            </a:extLst>
          </a:blip>
          <a:srcRect/>
          <a:stretch>
            <a:fillRect/>
          </a:stretch>
        </p:blipFill>
        <p:spPr bwMode="auto">
          <a:xfrm>
            <a:off x="9790805" y="3660260"/>
            <a:ext cx="3125492" cy="31303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CDAF468-D82A-893E-46A9-CF8E31C934D1}"/>
              </a:ext>
            </a:extLst>
          </p:cNvPr>
          <p:cNvSpPr txBox="1"/>
          <p:nvPr/>
        </p:nvSpPr>
        <p:spPr>
          <a:xfrm>
            <a:off x="657922" y="1338146"/>
            <a:ext cx="11285034" cy="646331"/>
          </a:xfrm>
          <a:prstGeom prst="rect">
            <a:avLst/>
          </a:prstGeom>
          <a:noFill/>
        </p:spPr>
        <p:txBody>
          <a:bodyPr wrap="square" rtlCol="0">
            <a:spAutoFit/>
          </a:bodyPr>
          <a:lstStyle/>
          <a:p>
            <a:pPr lvl="0"/>
            <a:r>
              <a:rPr lang="vi-VN" sz="3600" b="1" dirty="0">
                <a:solidFill>
                  <a:srgbClr val="000000"/>
                </a:solidFill>
                <a:latin typeface="Calibri" panose="020F0502020204030204" pitchFamily="34" charset="0"/>
                <a:cs typeface="Calibri" panose="020F0502020204030204" pitchFamily="34" charset="0"/>
              </a:rPr>
              <a:t>b) Xe đạp nào dưới đây có giá tiền thấp nhất?</a:t>
            </a:r>
            <a:endParaRPr kumimoji="0" lang="en-US" sz="3600" b="1" i="0" u="none" strike="noStrike" kern="1200" cap="none" spc="0" normalizeH="0" baseline="0" noProof="0" dirty="0">
              <a:ln>
                <a:noFill/>
              </a:ln>
              <a:solidFill>
                <a:srgbClr val="2BC7B3"/>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5BC9EAA4-0E61-B016-2842-07479B05FCE0}"/>
              </a:ext>
            </a:extLst>
          </p:cNvPr>
          <p:cNvPicPr>
            <a:picLocks noChangeAspect="1"/>
          </p:cNvPicPr>
          <p:nvPr/>
        </p:nvPicPr>
        <p:blipFill>
          <a:blip r:embed="rId7"/>
          <a:stretch>
            <a:fillRect/>
          </a:stretch>
        </p:blipFill>
        <p:spPr>
          <a:xfrm>
            <a:off x="1342443" y="2358249"/>
            <a:ext cx="6116642" cy="3908735"/>
          </a:xfrm>
          <a:prstGeom prst="rect">
            <a:avLst/>
          </a:prstGeom>
        </p:spPr>
      </p:pic>
      <p:sp>
        <p:nvSpPr>
          <p:cNvPr id="7" name="Oval 6">
            <a:extLst>
              <a:ext uri="{FF2B5EF4-FFF2-40B4-BE49-F238E27FC236}">
                <a16:creationId xmlns:a16="http://schemas.microsoft.com/office/drawing/2014/main" id="{86FFFB25-E34A-1BBE-1E5E-CC9151F84BF6}"/>
              </a:ext>
            </a:extLst>
          </p:cNvPr>
          <p:cNvSpPr/>
          <p:nvPr/>
        </p:nvSpPr>
        <p:spPr>
          <a:xfrm>
            <a:off x="4873084" y="4304370"/>
            <a:ext cx="591014" cy="50180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48783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6" name="Google Shape;246;p34"/>
          <p:cNvSpPr/>
          <p:nvPr/>
        </p:nvSpPr>
        <p:spPr>
          <a:xfrm>
            <a:off x="3653595" y="2939501"/>
            <a:ext cx="4260200" cy="3918500"/>
          </a:xfrm>
          <a:custGeom>
            <a:avLst/>
            <a:gdLst/>
            <a:ahLst/>
            <a:cxnLst/>
            <a:rect l="l" t="t" r="r" b="b"/>
            <a:pathLst>
              <a:path w="127806" h="117555" extrusionOk="0">
                <a:moveTo>
                  <a:pt x="0" y="48692"/>
                </a:moveTo>
                <a:cubicBezTo>
                  <a:pt x="3237" y="41137"/>
                  <a:pt x="12978" y="38603"/>
                  <a:pt x="19553" y="33672"/>
                </a:cubicBezTo>
                <a:cubicBezTo>
                  <a:pt x="25037" y="29560"/>
                  <a:pt x="27457" y="17548"/>
                  <a:pt x="22104" y="13268"/>
                </a:cubicBezTo>
                <a:cubicBezTo>
                  <a:pt x="20118" y="11680"/>
                  <a:pt x="16999" y="17511"/>
                  <a:pt x="18137" y="19786"/>
                </a:cubicBezTo>
                <a:cubicBezTo>
                  <a:pt x="19715" y="22940"/>
                  <a:pt x="24612" y="24235"/>
                  <a:pt x="28055" y="23470"/>
                </a:cubicBezTo>
                <a:cubicBezTo>
                  <a:pt x="42810" y="20189"/>
                  <a:pt x="52630" y="-3638"/>
                  <a:pt x="67163" y="516"/>
                </a:cubicBezTo>
                <a:cubicBezTo>
                  <a:pt x="73212" y="2245"/>
                  <a:pt x="75997" y="9650"/>
                  <a:pt x="81332" y="12985"/>
                </a:cubicBezTo>
                <a:cubicBezTo>
                  <a:pt x="85310" y="15471"/>
                  <a:pt x="91672" y="14913"/>
                  <a:pt x="94085" y="18936"/>
                </a:cubicBezTo>
                <a:cubicBezTo>
                  <a:pt x="97713" y="24985"/>
                  <a:pt x="97304" y="33068"/>
                  <a:pt x="101453" y="38773"/>
                </a:cubicBezTo>
                <a:cubicBezTo>
                  <a:pt x="104631" y="43143"/>
                  <a:pt x="109127" y="47739"/>
                  <a:pt x="114489" y="48408"/>
                </a:cubicBezTo>
                <a:cubicBezTo>
                  <a:pt x="117972" y="48843"/>
                  <a:pt x="125428" y="47417"/>
                  <a:pt x="124124" y="44158"/>
                </a:cubicBezTo>
                <a:cubicBezTo>
                  <a:pt x="122222" y="39404"/>
                  <a:pt x="111302" y="48429"/>
                  <a:pt x="111938" y="53509"/>
                </a:cubicBezTo>
                <a:cubicBezTo>
                  <a:pt x="112535" y="58271"/>
                  <a:pt x="118143" y="60914"/>
                  <a:pt x="120440" y="65128"/>
                </a:cubicBezTo>
                <a:cubicBezTo>
                  <a:pt x="123682" y="71075"/>
                  <a:pt x="124603" y="78607"/>
                  <a:pt x="123274" y="85249"/>
                </a:cubicBezTo>
                <a:cubicBezTo>
                  <a:pt x="122775" y="87743"/>
                  <a:pt x="119280" y="89531"/>
                  <a:pt x="116756" y="89216"/>
                </a:cubicBezTo>
                <a:cubicBezTo>
                  <a:pt x="114870" y="88981"/>
                  <a:pt x="113683" y="85943"/>
                  <a:pt x="114205" y="84115"/>
                </a:cubicBezTo>
                <a:cubicBezTo>
                  <a:pt x="115478" y="79661"/>
                  <a:pt x="126193" y="83646"/>
                  <a:pt x="127524" y="88083"/>
                </a:cubicBezTo>
                <a:cubicBezTo>
                  <a:pt x="129279" y="93933"/>
                  <a:pt x="121031" y="98431"/>
                  <a:pt x="117889" y="103669"/>
                </a:cubicBezTo>
                <a:cubicBezTo>
                  <a:pt x="115496" y="107659"/>
                  <a:pt x="114892" y="116085"/>
                  <a:pt x="119306" y="117555"/>
                </a:cubicBezTo>
              </a:path>
            </a:pathLst>
          </a:custGeom>
          <a:noFill/>
          <a:ln w="19050" cap="flat" cmpd="sng">
            <a:solidFill>
              <a:schemeClr val="accent1"/>
            </a:solidFill>
            <a:prstDash val="dot"/>
            <a:round/>
            <a:headEnd type="none" w="med" len="med"/>
            <a:tailEnd type="none" w="med" len="med"/>
          </a:ln>
        </p:spPr>
        <p:txBody>
          <a:bodyPr/>
          <a:lstStyle/>
          <a:p>
            <a:pPr defTabSz="1219170">
              <a:buClr>
                <a:srgbClr val="000000"/>
              </a:buClr>
            </a:pPr>
            <a:endParaRPr lang="en-US" sz="1867" kern="0">
              <a:solidFill>
                <a:srgbClr val="000000"/>
              </a:solidFill>
              <a:latin typeface="Arial"/>
              <a:cs typeface="Arial"/>
              <a:sym typeface="Arial"/>
            </a:endParaRPr>
          </a:p>
        </p:txBody>
      </p:sp>
      <p:grpSp>
        <p:nvGrpSpPr>
          <p:cNvPr id="6" name="Group 5">
            <a:extLst>
              <a:ext uri="{FF2B5EF4-FFF2-40B4-BE49-F238E27FC236}">
                <a16:creationId xmlns:a16="http://schemas.microsoft.com/office/drawing/2014/main" id="{559DFF2D-85CB-4CC3-857A-D132194D5D5D}"/>
              </a:ext>
            </a:extLst>
          </p:cNvPr>
          <p:cNvGrpSpPr/>
          <p:nvPr/>
        </p:nvGrpSpPr>
        <p:grpSpPr>
          <a:xfrm>
            <a:off x="2642111" y="-783912"/>
            <a:ext cx="7208251" cy="3078480"/>
            <a:chOff x="1421130" y="-502920"/>
            <a:chExt cx="5406188" cy="2308860"/>
          </a:xfrm>
        </p:grpSpPr>
        <p:pic>
          <p:nvPicPr>
            <p:cNvPr id="14" name="Picture 6" descr="Hình ảnh Treo Bảng Hiệu Gỗ Bảng Gỗ Bảng Hiệu Treo, Treo Bảng Hiệu Gỗ, Mảnh  Gỗ, Bảng Chỉ Dẫn miễn phí tải tập tin PNG PSDComment và Vector">
              <a:extLst>
                <a:ext uri="{FF2B5EF4-FFF2-40B4-BE49-F238E27FC236}">
                  <a16:creationId xmlns:a16="http://schemas.microsoft.com/office/drawing/2014/main" id="{A0992A8D-5BE2-4DA9-8FBD-15BEAF58AA6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53125" y1="22396" x2="53125" y2="22396"/>
                          <a14:foregroundMark x1="52188" y1="22396" x2="38646" y2="29792"/>
                          <a14:foregroundMark x1="54271" y1="23125" x2="70000" y2="29792"/>
                        </a14:backgroundRemoval>
                      </a14:imgEffect>
                    </a14:imgLayer>
                  </a14:imgProps>
                </a:ext>
                <a:ext uri="{28A0092B-C50C-407E-A947-70E740481C1C}">
                  <a14:useLocalDpi xmlns:a14="http://schemas.microsoft.com/office/drawing/2010/main" val="0"/>
                </a:ext>
              </a:extLst>
            </a:blip>
            <a:srcRect/>
            <a:stretch>
              <a:fillRect/>
            </a:stretch>
          </p:blipFill>
          <p:spPr bwMode="auto">
            <a:xfrm>
              <a:off x="1421130" y="-502920"/>
              <a:ext cx="5406188" cy="230886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6C9333A-A4D6-4148-B6B1-8E2265AB2626}"/>
                </a:ext>
              </a:extLst>
            </p:cNvPr>
            <p:cNvSpPr txBox="1"/>
            <p:nvPr/>
          </p:nvSpPr>
          <p:spPr>
            <a:xfrm>
              <a:off x="2874343" y="422139"/>
              <a:ext cx="3501142" cy="500090"/>
            </a:xfrm>
            <a:prstGeom prst="rect">
              <a:avLst/>
            </a:prstGeom>
            <a:noFill/>
          </p:spPr>
          <p:txBody>
            <a:bodyPr wrap="square" rtlCol="0">
              <a:spAutoFit/>
            </a:bodyPr>
            <a:lstStyle/>
            <a:p>
              <a:pPr algn="ctr" defTabSz="1219170">
                <a:buClr>
                  <a:srgbClr val="000000"/>
                </a:buClr>
              </a:pPr>
              <a:r>
                <a:rPr lang="vi-VN" sz="3733" b="1" kern="0" dirty="0">
                  <a:solidFill>
                    <a:srgbClr val="FFFFFF"/>
                  </a:solidFill>
                  <a:latin typeface="Calibri" panose="020F0502020204030204" pitchFamily="34" charset="0"/>
                  <a:cs typeface="Calibri" panose="020F0502020204030204" pitchFamily="34" charset="0"/>
                  <a:sym typeface="Arial"/>
                </a:rPr>
                <a:t>Nhiệm vụ 1: Tỉa cây</a:t>
              </a:r>
              <a:endParaRPr lang="en-US" sz="3733" b="1" kern="0" dirty="0">
                <a:solidFill>
                  <a:srgbClr val="FFFFFF"/>
                </a:solidFill>
                <a:latin typeface="Calibri" panose="020F0502020204030204" pitchFamily="34" charset="0"/>
                <a:cs typeface="Calibri" panose="020F0502020204030204" pitchFamily="34" charset="0"/>
                <a:sym typeface="Arial"/>
              </a:endParaRPr>
            </a:p>
          </p:txBody>
        </p:sp>
        <p:grpSp>
          <p:nvGrpSpPr>
            <p:cNvPr id="16" name="Group 15">
              <a:extLst>
                <a:ext uri="{FF2B5EF4-FFF2-40B4-BE49-F238E27FC236}">
                  <a16:creationId xmlns:a16="http://schemas.microsoft.com/office/drawing/2014/main" id="{196F1544-DA2E-4ACE-99DF-DC883F986A7B}"/>
                </a:ext>
              </a:extLst>
            </p:cNvPr>
            <p:cNvGrpSpPr/>
            <p:nvPr/>
          </p:nvGrpSpPr>
          <p:grpSpPr>
            <a:xfrm>
              <a:off x="2453989" y="203812"/>
              <a:ext cx="824770" cy="978320"/>
              <a:chOff x="1299210" y="746736"/>
              <a:chExt cx="1237614" cy="1461159"/>
            </a:xfrm>
          </p:grpSpPr>
          <p:pic>
            <p:nvPicPr>
              <p:cNvPr id="17" name="Picture 4" descr="Decal Dán Tường Hình Cây Xương Rồng | Shopee Việt Nam">
                <a:extLst>
                  <a:ext uri="{FF2B5EF4-FFF2-40B4-BE49-F238E27FC236}">
                    <a16:creationId xmlns:a16="http://schemas.microsoft.com/office/drawing/2014/main" id="{341EEF65-315B-4245-93EA-9A36A1F925D7}"/>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75125" b="97125" l="1625" r="15500">
                            <a14:foregroundMark x1="15500" y1="79250" x2="15500" y2="79250"/>
                          </a14:backgroundRemoval>
                        </a14:imgEffect>
                      </a14:imgLayer>
                    </a14:imgProps>
                  </a:ext>
                  <a:ext uri="{28A0092B-C50C-407E-A947-70E740481C1C}">
                    <a14:useLocalDpi xmlns:a14="http://schemas.microsoft.com/office/drawing/2010/main" val="0"/>
                  </a:ext>
                </a:extLst>
              </a:blip>
              <a:srcRect t="72370" r="83185"/>
              <a:stretch/>
            </p:blipFill>
            <p:spPr bwMode="auto">
              <a:xfrm>
                <a:off x="1299210" y="786765"/>
                <a:ext cx="864870" cy="142113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Kéo tỉa biểu tượng máy tính Snips Kéo, Sprayer, Hoạt hình, Biểu tượng máy  tính png | PNGEgg">
                <a:extLst>
                  <a:ext uri="{FF2B5EF4-FFF2-40B4-BE49-F238E27FC236}">
                    <a16:creationId xmlns:a16="http://schemas.microsoft.com/office/drawing/2014/main" id="{6D20A79F-B2C2-4AAC-9784-3FA49F1FCCA6}"/>
                  </a:ext>
                </a:extLst>
              </p:cNvPr>
              <p:cNvPicPr>
                <a:picLocks noChangeAspect="1" noChangeArrowheads="1"/>
              </p:cNvPicPr>
              <p:nvPr/>
            </p:nvPicPr>
            <p:blipFill>
              <a:blip r:embed="rId7" cstate="hqprint">
                <a:extLst>
                  <a:ext uri="{BEBA8EAE-BF5A-486C-A8C5-ECC9F3942E4B}">
                    <a14:imgProps xmlns:a14="http://schemas.microsoft.com/office/drawing/2010/main">
                      <a14:imgLayer r:embed="rId8">
                        <a14:imgEffect>
                          <a14:backgroundRemoval t="3222" b="96667" l="3000" r="97333">
                            <a14:foregroundMark x1="6000" y1="43333" x2="11333" y2="42000"/>
                            <a14:foregroundMark x1="3111" y1="43556" x2="3111" y2="43556"/>
                            <a14:foregroundMark x1="50667" y1="93778" x2="60333" y2="93111"/>
                            <a14:foregroundMark x1="60333" y1="93111" x2="62444" y2="90222"/>
                            <a14:foregroundMark x1="56667" y1="96667" x2="56667" y2="96667"/>
                            <a14:foregroundMark x1="75111" y1="8444" x2="88444" y2="3333"/>
                            <a14:foregroundMark x1="97333" y1="11111" x2="93333" y2="26222"/>
                          </a14:backgroundRemoval>
                        </a14:imgEffect>
                      </a14:imgLayer>
                    </a14:imgProps>
                  </a:ext>
                  <a:ext uri="{28A0092B-C50C-407E-A947-70E740481C1C}">
                    <a14:useLocalDpi xmlns:a14="http://schemas.microsoft.com/office/drawing/2010/main" val="0"/>
                  </a:ext>
                </a:extLst>
              </a:blip>
              <a:srcRect/>
              <a:stretch>
                <a:fillRect/>
              </a:stretch>
            </p:blipFill>
            <p:spPr bwMode="auto">
              <a:xfrm rot="17310476" flipH="1">
                <a:off x="2001498" y="746736"/>
                <a:ext cx="535326" cy="535326"/>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0" name="Picture 8" descr="Hình ảnh Mặt đất Màu Xám đen Ván Gỗ đặc Vân Gỗ Vẽ Tay Vân Gỗ, Phí, Kết Cấu,  Bóng Gỗ miễn phí tải tập tin PNG PSDComment và Vector">
            <a:extLst>
              <a:ext uri="{FF2B5EF4-FFF2-40B4-BE49-F238E27FC236}">
                <a16:creationId xmlns:a16="http://schemas.microsoft.com/office/drawing/2014/main" id="{2FFB08B3-E6F1-4207-B22F-AA6BFC85E02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52713"/>
          <a:stretch/>
        </p:blipFill>
        <p:spPr bwMode="auto">
          <a:xfrm>
            <a:off x="-1" y="5401339"/>
            <a:ext cx="12192001" cy="145666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EFA5D05C-6CD9-41ED-AD09-399EF82C1D65}"/>
              </a:ext>
            </a:extLst>
          </p:cNvPr>
          <p:cNvPicPr>
            <a:picLocks noChangeAspect="1"/>
          </p:cNvPicPr>
          <p:nvPr/>
        </p:nvPicPr>
        <p:blipFill rotWithShape="1">
          <a:blip r:embed="rId10"/>
          <a:srcRect l="16242" t="57679" r="48162" b="17089"/>
          <a:stretch/>
        </p:blipFill>
        <p:spPr>
          <a:xfrm>
            <a:off x="3732121" y="3770823"/>
            <a:ext cx="5401961" cy="2582007"/>
          </a:xfrm>
          <a:prstGeom prst="rect">
            <a:avLst/>
          </a:prstGeom>
        </p:spPr>
      </p:pic>
      <p:pic>
        <p:nvPicPr>
          <p:cNvPr id="23" name="Picture 2" descr="Decal dán tường chậu cây xương rồng 05 | Lazada.vn">
            <a:extLst>
              <a:ext uri="{FF2B5EF4-FFF2-40B4-BE49-F238E27FC236}">
                <a16:creationId xmlns:a16="http://schemas.microsoft.com/office/drawing/2014/main" id="{D12F03C4-B7F6-4F58-B59F-684583B1B4D4}"/>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21139" b="48228" l="3671" r="28608">
                        <a14:foregroundMark x1="12532" y1="35696" x2="21646" y2="45443"/>
                        <a14:foregroundMark x1="13038" y1="43544" x2="18608" y2="37975"/>
                        <a14:foregroundMark x1="14177" y1="34810" x2="21519" y2="41139"/>
                        <a14:foregroundMark x1="21519" y1="41139" x2="21266" y2="43671"/>
                        <a14:foregroundMark x1="11899" y1="44430" x2="16835" y2="45949"/>
                        <a14:foregroundMark x1="4430" y1="35570" x2="4430" y2="35570"/>
                        <a14:foregroundMark x1="4430" y1="37342" x2="4430" y2="37342"/>
                        <a14:foregroundMark x1="4430" y1="37342" x2="6203" y2="37342"/>
                        <a14:foregroundMark x1="3797" y1="35570" x2="5823" y2="35949"/>
                        <a14:foregroundMark x1="15316" y1="35316" x2="22405" y2="37342"/>
                        <a14:foregroundMark x1="13165" y1="47595" x2="20380" y2="48228"/>
                        <a14:foregroundMark x1="12658" y1="36203" x2="16709" y2="45316"/>
                        <a14:foregroundMark x1="16835" y1="21139" x2="16835" y2="21139"/>
                      </a14:backgroundRemoval>
                    </a14:imgEffect>
                  </a14:imgLayer>
                </a14:imgProps>
              </a:ext>
              <a:ext uri="{28A0092B-C50C-407E-A947-70E740481C1C}">
                <a14:useLocalDpi xmlns:a14="http://schemas.microsoft.com/office/drawing/2010/main" val="0"/>
              </a:ext>
            </a:extLst>
          </a:blip>
          <a:srcRect l="2815" t="19141" r="68312" b="48241"/>
          <a:stretch/>
        </p:blipFill>
        <p:spPr bwMode="auto">
          <a:xfrm>
            <a:off x="4128918" y="1785903"/>
            <a:ext cx="1980113" cy="223699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Decal dán tường chậu cây xương rồng 05 | Lazada.vn">
            <a:extLst>
              <a:ext uri="{FF2B5EF4-FFF2-40B4-BE49-F238E27FC236}">
                <a16:creationId xmlns:a16="http://schemas.microsoft.com/office/drawing/2014/main" id="{90AF128D-2237-4D89-A81A-536039874F4B}"/>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15570" b="48354" l="42152" r="63671">
                        <a14:foregroundMark x1="42405" y1="21899" x2="42405" y2="21899"/>
                        <a14:foregroundMark x1="46582" y1="35316" x2="56835" y2="47468"/>
                        <a14:foregroundMark x1="56835" y1="15696" x2="56835" y2="15696"/>
                        <a14:foregroundMark x1="48354" y1="48354" x2="52785" y2="48354"/>
                      </a14:backgroundRemoval>
                    </a14:imgEffect>
                  </a14:imgLayer>
                </a14:imgProps>
              </a:ext>
              <a:ext uri="{28A0092B-C50C-407E-A947-70E740481C1C}">
                <a14:useLocalDpi xmlns:a14="http://schemas.microsoft.com/office/drawing/2010/main" val="0"/>
              </a:ext>
            </a:extLst>
          </a:blip>
          <a:srcRect l="40499" t="12370" r="33630" b="50765"/>
          <a:stretch/>
        </p:blipFill>
        <p:spPr bwMode="auto">
          <a:xfrm>
            <a:off x="5829141" y="1291221"/>
            <a:ext cx="1774259" cy="252816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Decal dán tường chậu cây xương rồng 05 | Lazada.vn">
            <a:extLst>
              <a:ext uri="{FF2B5EF4-FFF2-40B4-BE49-F238E27FC236}">
                <a16:creationId xmlns:a16="http://schemas.microsoft.com/office/drawing/2014/main" id="{E0FCB084-B092-4A83-B11C-8DF601339B70}"/>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2">
                    <a14:imgEffect>
                      <a14:backgroundRemoval t="16329" b="47975" l="76203" r="97342">
                        <a14:foregroundMark x1="76203" y1="22532" x2="79494" y2="27722"/>
                        <a14:foregroundMark x1="78861" y1="17089" x2="82405" y2="20759"/>
                        <a14:foregroundMark x1="85316" y1="16329" x2="86329" y2="22152"/>
                        <a14:foregroundMark x1="79873" y1="35949" x2="89873" y2="44557"/>
                        <a14:foregroundMark x1="81266" y1="44810" x2="90380" y2="34810"/>
                        <a14:foregroundMark x1="83671" y1="35316" x2="89747" y2="42152"/>
                        <a14:foregroundMark x1="89747" y1="37468" x2="85443" y2="46582"/>
                        <a14:foregroundMark x1="85443" y1="46582" x2="82532" y2="38608"/>
                        <a14:foregroundMark x1="80759" y1="47468" x2="86582" y2="47468"/>
                        <a14:foregroundMark x1="89241" y1="45316" x2="89241" y2="45316"/>
                        <a14:foregroundMark x1="90380" y1="36456" x2="91013" y2="45570"/>
                      </a14:backgroundRemoval>
                    </a14:imgEffect>
                  </a14:imgLayer>
                </a14:imgProps>
              </a:ext>
              <a:ext uri="{28A0092B-C50C-407E-A947-70E740481C1C}">
                <a14:useLocalDpi xmlns:a14="http://schemas.microsoft.com/office/drawing/2010/main" val="0"/>
              </a:ext>
            </a:extLst>
          </a:blip>
          <a:srcRect l="75275" t="14109" b="48241"/>
          <a:stretch/>
        </p:blipFill>
        <p:spPr bwMode="auto">
          <a:xfrm>
            <a:off x="7571859" y="1373257"/>
            <a:ext cx="1695631" cy="258200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1 To 10 Numbers For Schools - Cartoon, HD Png Download - 626x626 (#445591)  - PinPng">
            <a:extLst>
              <a:ext uri="{FF2B5EF4-FFF2-40B4-BE49-F238E27FC236}">
                <a16:creationId xmlns:a16="http://schemas.microsoft.com/office/drawing/2014/main" id="{7A62FF9F-1879-4AF4-A95E-E7CE05CF63C2}"/>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7229" b="29066" l="22976" r="35476">
                        <a14:foregroundMark x1="27857" y1="8133" x2="28929" y2="8133"/>
                        <a14:foregroundMark x1="28333" y1="7229" x2="28214" y2="10994"/>
                        <a14:foregroundMark x1="27143" y1="8133" x2="27143" y2="8133"/>
                        <a14:foregroundMark x1="28690" y1="8133" x2="26905" y2="9639"/>
                        <a14:foregroundMark x1="25595" y1="28765" x2="31548" y2="29066"/>
                      </a14:backgroundRemoval>
                    </a14:imgEffect>
                  </a14:imgLayer>
                </a14:imgProps>
              </a:ext>
              <a:ext uri="{28A0092B-C50C-407E-A947-70E740481C1C}">
                <a14:useLocalDpi xmlns:a14="http://schemas.microsoft.com/office/drawing/2010/main" val="0"/>
              </a:ext>
            </a:extLst>
          </a:blip>
          <a:srcRect l="21581" t="5000" r="62805" b="69011"/>
          <a:stretch/>
        </p:blipFill>
        <p:spPr bwMode="auto">
          <a:xfrm>
            <a:off x="4802968" y="2912913"/>
            <a:ext cx="697075" cy="77955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1 To 10 Numbers For Schools - Cartoon, HD Png Download - 626x626 (#445591)  - PinPng">
            <a:extLst>
              <a:ext uri="{FF2B5EF4-FFF2-40B4-BE49-F238E27FC236}">
                <a16:creationId xmlns:a16="http://schemas.microsoft.com/office/drawing/2014/main" id="{AE7BECA6-5ADB-4464-85B5-E78FFFDD9681}"/>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6">
                    <a14:imgEffect>
                      <a14:backgroundRemoval t="7681" b="28313" l="43571" r="56667">
                        <a14:foregroundMark x1="48333" y1="7681" x2="51310" y2="9036"/>
                        <a14:foregroundMark x1="46071" y1="27861" x2="54881" y2="28313"/>
                      </a14:backgroundRemoval>
                    </a14:imgEffect>
                  </a14:imgLayer>
                </a14:imgProps>
              </a:ext>
              <a:ext uri="{28A0092B-C50C-407E-A947-70E740481C1C}">
                <a14:useLocalDpi xmlns:a14="http://schemas.microsoft.com/office/drawing/2010/main" val="0"/>
              </a:ext>
            </a:extLst>
          </a:blip>
          <a:srcRect l="41966" t="5244" r="41668" b="69879"/>
          <a:stretch/>
        </p:blipFill>
        <p:spPr bwMode="auto">
          <a:xfrm>
            <a:off x="6261209" y="2845864"/>
            <a:ext cx="668209" cy="80285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8" descr="1 To 10 Numbers For Schools - Cartoon, HD Png Download - 626x626 (#445591)  - PinPng">
            <a:extLst>
              <a:ext uri="{FF2B5EF4-FFF2-40B4-BE49-F238E27FC236}">
                <a16:creationId xmlns:a16="http://schemas.microsoft.com/office/drawing/2014/main" id="{E09A4295-5A05-4675-965B-0EE573CA1F0B}"/>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6">
                    <a14:imgEffect>
                      <a14:backgroundRemoval t="6627" b="29970" l="65119" r="77381">
                        <a14:foregroundMark x1="77381" y1="23193" x2="77381" y2="23193"/>
                        <a14:foregroundMark x1="74048" y1="6627" x2="74048" y2="6627"/>
                        <a14:foregroundMark x1="74881" y1="7982" x2="74881" y2="7982"/>
                        <a14:foregroundMark x1="68929" y1="29669" x2="68929" y2="29669"/>
                      </a14:backgroundRemoval>
                    </a14:imgEffect>
                  </a14:imgLayer>
                </a14:imgProps>
              </a:ext>
              <a:ext uri="{28A0092B-C50C-407E-A947-70E740481C1C}">
                <a14:useLocalDpi xmlns:a14="http://schemas.microsoft.com/office/drawing/2010/main" val="0"/>
              </a:ext>
            </a:extLst>
          </a:blip>
          <a:srcRect l="63859" t="5244" r="21461" b="67134"/>
          <a:stretch/>
        </p:blipFill>
        <p:spPr bwMode="auto">
          <a:xfrm>
            <a:off x="8017722" y="2845865"/>
            <a:ext cx="508645" cy="7565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E5BE953-17DC-9A2D-D6D2-0A8443BE8449}"/>
              </a:ext>
            </a:extLst>
          </p:cNvPr>
          <p:cNvSpPr txBox="1"/>
          <p:nvPr/>
        </p:nvSpPr>
        <p:spPr>
          <a:xfrm>
            <a:off x="430149" y="2327511"/>
            <a:ext cx="3427712" cy="2062103"/>
          </a:xfrm>
          <a:prstGeom prst="rect">
            <a:avLst/>
          </a:prstGeom>
          <a:noFill/>
        </p:spPr>
        <p:txBody>
          <a:bodyPr wrap="square" rtlCol="0">
            <a:spAutoFit/>
          </a:bodyPr>
          <a:lstStyle/>
          <a:p>
            <a:pPr algn="ctr" defTabSz="1219170">
              <a:buClr>
                <a:srgbClr val="000000"/>
              </a:buClr>
            </a:pPr>
            <a:r>
              <a:rPr lang="en-US" sz="6400" b="1" kern="0">
                <a:solidFill>
                  <a:srgbClr val="FF0000"/>
                </a:solidFill>
                <a:latin typeface="Arial"/>
                <a:cs typeface="Arial"/>
                <a:sym typeface="Arial"/>
              </a:rPr>
              <a:t>HOÀN THÀNH</a:t>
            </a:r>
          </a:p>
        </p:txBody>
      </p:sp>
      <p:pic>
        <p:nvPicPr>
          <p:cNvPr id="3" name="Picture 2" descr="Green Tick Icon Png, Cliparts &amp;amp; Cartoons - Jing.fm">
            <a:extLst>
              <a:ext uri="{FF2B5EF4-FFF2-40B4-BE49-F238E27FC236}">
                <a16:creationId xmlns:a16="http://schemas.microsoft.com/office/drawing/2014/main" id="{F63F3784-1EAF-4D3E-3518-9CA3514B1F99}"/>
              </a:ext>
            </a:extLst>
          </p:cNvPr>
          <p:cNvPicPr>
            <a:picLocks noChangeAspect="1" noChangeArrowheads="1"/>
          </p:cNvPicPr>
          <p:nvPr/>
        </p:nvPicPr>
        <p:blipFill>
          <a:blip r:embed="rId19" cstate="hqprint">
            <a:extLst>
              <a:ext uri="{BEBA8EAE-BF5A-486C-A8C5-ECC9F3942E4B}">
                <a14:imgProps xmlns:a14="http://schemas.microsoft.com/office/drawing/2010/main">
                  <a14:imgLayer r:embed="rId20">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10025337" y="2657749"/>
            <a:ext cx="1409960" cy="12721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p:transition>
</p:sld>
</file>

<file path=ppt/theme/theme1.xml><?xml version="1.0" encoding="utf-8"?>
<a:theme xmlns:a="http://schemas.openxmlformats.org/drawingml/2006/main" name="The Fruit Box Thesis by Slidesgo">
  <a:themeElements>
    <a:clrScheme name="Simple Light">
      <a:dk1>
        <a:srgbClr val="2BC7B3"/>
      </a:dk1>
      <a:lt1>
        <a:srgbClr val="2E8B76"/>
      </a:lt1>
      <a:dk2>
        <a:srgbClr val="475353"/>
      </a:dk2>
      <a:lt2>
        <a:srgbClr val="FFFFFF"/>
      </a:lt2>
      <a:accent1>
        <a:srgbClr val="2BC7B3"/>
      </a:accent1>
      <a:accent2>
        <a:srgbClr val="2E8B76"/>
      </a:accent2>
      <a:accent3>
        <a:srgbClr val="FFFFFF"/>
      </a:accent3>
      <a:accent4>
        <a:srgbClr val="475353"/>
      </a:accent4>
      <a:accent5>
        <a:srgbClr val="2BC7B3"/>
      </a:accent5>
      <a:accent6>
        <a:srgbClr val="2E8B76"/>
      </a:accent6>
      <a:hlink>
        <a:srgbClr val="4753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 Fruit Box Thesis by Slidesgo">
  <a:themeElements>
    <a:clrScheme name="Simple Light">
      <a:dk1>
        <a:srgbClr val="2BC7B3"/>
      </a:dk1>
      <a:lt1>
        <a:srgbClr val="2E8B76"/>
      </a:lt1>
      <a:dk2>
        <a:srgbClr val="475353"/>
      </a:dk2>
      <a:lt2>
        <a:srgbClr val="FFFFFF"/>
      </a:lt2>
      <a:accent1>
        <a:srgbClr val="2BC7B3"/>
      </a:accent1>
      <a:accent2>
        <a:srgbClr val="2E8B76"/>
      </a:accent2>
      <a:accent3>
        <a:srgbClr val="FFFFFF"/>
      </a:accent3>
      <a:accent4>
        <a:srgbClr val="475353"/>
      </a:accent4>
      <a:accent5>
        <a:srgbClr val="2BC7B3"/>
      </a:accent5>
      <a:accent6>
        <a:srgbClr val="2E8B76"/>
      </a:accent6>
      <a:hlink>
        <a:srgbClr val="4753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TotalTime>
  <Words>836</Words>
  <Application>Microsoft Office PowerPoint</Application>
  <PresentationFormat>Widescreen</PresentationFormat>
  <Paragraphs>88</Paragraphs>
  <Slides>15</Slides>
  <Notes>15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15</vt:i4>
      </vt:variant>
    </vt:vector>
  </HeadingPairs>
  <TitlesOfParts>
    <vt:vector size="23" baseType="lpstr">
      <vt:lpstr>Arial</vt:lpstr>
      <vt:lpstr>Calibri</vt:lpstr>
      <vt:lpstr>Cambria</vt:lpstr>
      <vt:lpstr>HP001 5 hàng 1 ô ly</vt:lpstr>
      <vt:lpstr>Merienda One</vt:lpstr>
      <vt:lpstr>The Fruit Box Thesis by Slidesgo</vt:lpstr>
      <vt:lpstr>1_The Fruit Box Thesis by Slidesgo</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36</cp:revision>
  <dcterms:created xsi:type="dcterms:W3CDTF">2024-02-12T04:20:16Z</dcterms:created>
  <dcterms:modified xsi:type="dcterms:W3CDTF">2025-05-10T07:11:30Z</dcterms:modified>
</cp:coreProperties>
</file>