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7" r:id="rId2"/>
    <p:sldId id="265" r:id="rId3"/>
    <p:sldId id="276" r:id="rId4"/>
    <p:sldId id="2633" r:id="rId5"/>
    <p:sldId id="545" r:id="rId6"/>
    <p:sldId id="282" r:id="rId7"/>
    <p:sldId id="280" r:id="rId8"/>
    <p:sldId id="281" r:id="rId9"/>
    <p:sldId id="546" r:id="rId10"/>
    <p:sldId id="551" r:id="rId11"/>
    <p:sldId id="289" r:id="rId12"/>
    <p:sldId id="291" r:id="rId13"/>
    <p:sldId id="292" r:id="rId14"/>
    <p:sldId id="2634" r:id="rId15"/>
    <p:sldId id="2637" r:id="rId16"/>
    <p:sldId id="293" r:id="rId17"/>
    <p:sldId id="296"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9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C9381A-25FA-4375-8D01-2088D97D3CCC}" type="datetimeFigureOut">
              <a:rPr lang="en-US" smtClean="0"/>
              <a:t>5/10/2025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D3E850-CD51-4509-A059-9ED1E2318BA6}" type="slidenum">
              <a:rPr lang="en-US" smtClean="0"/>
              <a:t>‹#›</a:t>
            </a:fld>
            <a:endParaRPr lang="en-US"/>
          </a:p>
        </p:txBody>
      </p:sp>
    </p:spTree>
    <p:extLst>
      <p:ext uri="{BB962C8B-B14F-4D97-AF65-F5344CB8AC3E}">
        <p14:creationId xmlns:p14="http://schemas.microsoft.com/office/powerpoint/2010/main" val="3712994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còn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bồ</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hè</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thiếu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hội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44D3E850-CD51-4509-A059-9ED1E2318BA6}" type="slidenum">
              <a:rPr lang="en-US" smtClean="0"/>
              <a:t>1</a:t>
            </a:fld>
            <a:endParaRPr lang="en-US"/>
          </a:p>
        </p:txBody>
      </p:sp>
    </p:spTree>
    <p:extLst>
      <p:ext uri="{BB962C8B-B14F-4D97-AF65-F5344CB8AC3E}">
        <p14:creationId xmlns:p14="http://schemas.microsoft.com/office/powerpoint/2010/main" val="1311995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D3E850-CD51-4509-A059-9ED1E2318BA6}" type="slidenum">
              <a:rPr lang="en-US" smtClean="0"/>
              <a:t>10</a:t>
            </a:fld>
            <a:endParaRPr lang="en-US"/>
          </a:p>
        </p:txBody>
      </p:sp>
    </p:spTree>
    <p:extLst>
      <p:ext uri="{BB962C8B-B14F-4D97-AF65-F5344CB8AC3E}">
        <p14:creationId xmlns:p14="http://schemas.microsoft.com/office/powerpoint/2010/main" val="1259528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D3E850-CD51-4509-A059-9ED1E2318BA6}" type="slidenum">
              <a:rPr lang="en-US" smtClean="0"/>
              <a:t>11</a:t>
            </a:fld>
            <a:endParaRPr lang="en-US"/>
          </a:p>
        </p:txBody>
      </p:sp>
    </p:spTree>
    <p:extLst>
      <p:ext uri="{BB962C8B-B14F-4D97-AF65-F5344CB8AC3E}">
        <p14:creationId xmlns:p14="http://schemas.microsoft.com/office/powerpoint/2010/main" val="1329177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D3E850-CD51-4509-A059-9ED1E2318BA6}" type="slidenum">
              <a:rPr lang="en-US" smtClean="0"/>
              <a:t>12</a:t>
            </a:fld>
            <a:endParaRPr lang="en-US"/>
          </a:p>
        </p:txBody>
      </p:sp>
    </p:spTree>
    <p:extLst>
      <p:ext uri="{BB962C8B-B14F-4D97-AF65-F5344CB8AC3E}">
        <p14:creationId xmlns:p14="http://schemas.microsoft.com/office/powerpoint/2010/main" val="493058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D3E850-CD51-4509-A059-9ED1E2318BA6}" type="slidenum">
              <a:rPr lang="en-US" smtClean="0"/>
              <a:t>13</a:t>
            </a:fld>
            <a:endParaRPr lang="en-US"/>
          </a:p>
        </p:txBody>
      </p:sp>
    </p:spTree>
    <p:extLst>
      <p:ext uri="{BB962C8B-B14F-4D97-AF65-F5344CB8AC3E}">
        <p14:creationId xmlns:p14="http://schemas.microsoft.com/office/powerpoint/2010/main" val="192696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D3E850-CD51-4509-A059-9ED1E2318BA6}" type="slidenum">
              <a:rPr lang="en-US" smtClean="0"/>
              <a:t>14</a:t>
            </a:fld>
            <a:endParaRPr lang="en-US"/>
          </a:p>
        </p:txBody>
      </p:sp>
    </p:spTree>
    <p:extLst>
      <p:ext uri="{BB962C8B-B14F-4D97-AF65-F5344CB8AC3E}">
        <p14:creationId xmlns:p14="http://schemas.microsoft.com/office/powerpoint/2010/main" val="13692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D3E850-CD51-4509-A059-9ED1E2318BA6}" type="slidenum">
              <a:rPr lang="en-US" smtClean="0"/>
              <a:t>15</a:t>
            </a:fld>
            <a:endParaRPr lang="en-US"/>
          </a:p>
        </p:txBody>
      </p:sp>
    </p:spTree>
    <p:extLst>
      <p:ext uri="{BB962C8B-B14F-4D97-AF65-F5344CB8AC3E}">
        <p14:creationId xmlns:p14="http://schemas.microsoft.com/office/powerpoint/2010/main" val="2064554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D3E850-CD51-4509-A059-9ED1E2318BA6}" type="slidenum">
              <a:rPr lang="en-US" smtClean="0"/>
              <a:t>16</a:t>
            </a:fld>
            <a:endParaRPr lang="en-US"/>
          </a:p>
        </p:txBody>
      </p:sp>
    </p:spTree>
    <p:extLst>
      <p:ext uri="{BB962C8B-B14F-4D97-AF65-F5344CB8AC3E}">
        <p14:creationId xmlns:p14="http://schemas.microsoft.com/office/powerpoint/2010/main" val="3129608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D3E850-CD51-4509-A059-9ED1E2318BA6}" type="slidenum">
              <a:rPr lang="en-US" smtClean="0"/>
              <a:t>17</a:t>
            </a:fld>
            <a:endParaRPr lang="en-US"/>
          </a:p>
        </p:txBody>
      </p:sp>
    </p:spTree>
    <p:extLst>
      <p:ext uri="{BB962C8B-B14F-4D97-AF65-F5344CB8AC3E}">
        <p14:creationId xmlns:p14="http://schemas.microsoft.com/office/powerpoint/2010/main" val="2580262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D3E850-CD51-4509-A059-9ED1E2318BA6}" type="slidenum">
              <a:rPr lang="en-US" smtClean="0"/>
              <a:t>2</a:t>
            </a:fld>
            <a:endParaRPr lang="en-US"/>
          </a:p>
        </p:txBody>
      </p:sp>
    </p:spTree>
    <p:extLst>
      <p:ext uri="{BB962C8B-B14F-4D97-AF65-F5344CB8AC3E}">
        <p14:creationId xmlns:p14="http://schemas.microsoft.com/office/powerpoint/2010/main" val="3286373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D3E850-CD51-4509-A059-9ED1E2318BA6}" type="slidenum">
              <a:rPr lang="en-US" smtClean="0"/>
              <a:t>3</a:t>
            </a:fld>
            <a:endParaRPr lang="en-US"/>
          </a:p>
        </p:txBody>
      </p:sp>
    </p:spTree>
    <p:extLst>
      <p:ext uri="{BB962C8B-B14F-4D97-AF65-F5344CB8AC3E}">
        <p14:creationId xmlns:p14="http://schemas.microsoft.com/office/powerpoint/2010/main" val="581324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D3E850-CD51-4509-A059-9ED1E2318BA6}" type="slidenum">
              <a:rPr lang="en-US" smtClean="0"/>
              <a:t>4</a:t>
            </a:fld>
            <a:endParaRPr lang="en-US"/>
          </a:p>
        </p:txBody>
      </p:sp>
    </p:spTree>
    <p:extLst>
      <p:ext uri="{BB962C8B-B14F-4D97-AF65-F5344CB8AC3E}">
        <p14:creationId xmlns:p14="http://schemas.microsoft.com/office/powerpoint/2010/main" val="317873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D3E850-CD51-4509-A059-9ED1E2318BA6}" type="slidenum">
              <a:rPr lang="en-US" smtClean="0"/>
              <a:t>5</a:t>
            </a:fld>
            <a:endParaRPr lang="en-US"/>
          </a:p>
        </p:txBody>
      </p:sp>
    </p:spTree>
    <p:extLst>
      <p:ext uri="{BB962C8B-B14F-4D97-AF65-F5344CB8AC3E}">
        <p14:creationId xmlns:p14="http://schemas.microsoft.com/office/powerpoint/2010/main" val="2848849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D3E850-CD51-4509-A059-9ED1E2318BA6}" type="slidenum">
              <a:rPr lang="en-US" smtClean="0"/>
              <a:t>6</a:t>
            </a:fld>
            <a:endParaRPr lang="en-US"/>
          </a:p>
        </p:txBody>
      </p:sp>
    </p:spTree>
    <p:extLst>
      <p:ext uri="{BB962C8B-B14F-4D97-AF65-F5344CB8AC3E}">
        <p14:creationId xmlns:p14="http://schemas.microsoft.com/office/powerpoint/2010/main" val="658829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D3E850-CD51-4509-A059-9ED1E2318BA6}" type="slidenum">
              <a:rPr lang="en-US" smtClean="0"/>
              <a:t>8</a:t>
            </a:fld>
            <a:endParaRPr lang="en-US"/>
          </a:p>
        </p:txBody>
      </p:sp>
    </p:spTree>
    <p:extLst>
      <p:ext uri="{BB962C8B-B14F-4D97-AF65-F5344CB8AC3E}">
        <p14:creationId xmlns:p14="http://schemas.microsoft.com/office/powerpoint/2010/main" val="1112739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D3E850-CD51-4509-A059-9ED1E2318BA6}" type="slidenum">
              <a:rPr lang="en-US" smtClean="0"/>
              <a:t>9</a:t>
            </a:fld>
            <a:endParaRPr lang="en-US"/>
          </a:p>
        </p:txBody>
      </p:sp>
    </p:spTree>
    <p:extLst>
      <p:ext uri="{BB962C8B-B14F-4D97-AF65-F5344CB8AC3E}">
        <p14:creationId xmlns:p14="http://schemas.microsoft.com/office/powerpoint/2010/main" val="2593851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C1B30-F7A5-566B-588A-B11A493F2A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D0A338-82B8-F3D7-B2A3-E2E97A3DE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55BE5F-49CE-D5F3-7DDE-08E2AA802DED}"/>
              </a:ext>
            </a:extLst>
          </p:cNvPr>
          <p:cNvSpPr>
            <a:spLocks noGrp="1"/>
          </p:cNvSpPr>
          <p:nvPr>
            <p:ph type="dt" sz="half" idx="10"/>
          </p:nvPr>
        </p:nvSpPr>
        <p:spPr/>
        <p:txBody>
          <a:bodyPr/>
          <a:lstStyle/>
          <a:p>
            <a:fld id="{81C4735E-6EDC-4892-8961-537296A967CF}" type="datetimeFigureOut">
              <a:rPr lang="en-US" smtClean="0"/>
              <a:t>5/10/2025</a:t>
            </a:fld>
            <a:endParaRPr lang="en-US"/>
          </a:p>
        </p:txBody>
      </p:sp>
      <p:sp>
        <p:nvSpPr>
          <p:cNvPr id="5" name="Footer Placeholder 4">
            <a:extLst>
              <a:ext uri="{FF2B5EF4-FFF2-40B4-BE49-F238E27FC236}">
                <a16:creationId xmlns:a16="http://schemas.microsoft.com/office/drawing/2014/main" id="{FC663AA6-3429-2654-76AB-11942A81F4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B6A01F-A957-2D84-68EA-0D62BB8DC22F}"/>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318434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84F2C-4B03-AF71-66F6-B63B031BCD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172760-0864-E131-2EE8-3E52C6F3D6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8CD171-ED95-62F9-BA49-069642B9E423}"/>
              </a:ext>
            </a:extLst>
          </p:cNvPr>
          <p:cNvSpPr>
            <a:spLocks noGrp="1"/>
          </p:cNvSpPr>
          <p:nvPr>
            <p:ph type="dt" sz="half" idx="10"/>
          </p:nvPr>
        </p:nvSpPr>
        <p:spPr/>
        <p:txBody>
          <a:bodyPr/>
          <a:lstStyle/>
          <a:p>
            <a:fld id="{81C4735E-6EDC-4892-8961-537296A967CF}" type="datetimeFigureOut">
              <a:rPr lang="en-US" smtClean="0"/>
              <a:t>5/10/2025</a:t>
            </a:fld>
            <a:endParaRPr lang="en-US"/>
          </a:p>
        </p:txBody>
      </p:sp>
      <p:sp>
        <p:nvSpPr>
          <p:cNvPr id="5" name="Footer Placeholder 4">
            <a:extLst>
              <a:ext uri="{FF2B5EF4-FFF2-40B4-BE49-F238E27FC236}">
                <a16:creationId xmlns:a16="http://schemas.microsoft.com/office/drawing/2014/main" id="{388E1185-14C2-3DEB-C39F-3BC925789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045DFB-BF21-B688-D4C5-1AFDFB55ED2E}"/>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151196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50037E-34AD-CDD6-6055-7FBFD6DAB0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17C84D-413B-23B3-C3FC-4EFC20C541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3D3F6-45E0-BB6F-F351-45110325DF8C}"/>
              </a:ext>
            </a:extLst>
          </p:cNvPr>
          <p:cNvSpPr>
            <a:spLocks noGrp="1"/>
          </p:cNvSpPr>
          <p:nvPr>
            <p:ph type="dt" sz="half" idx="10"/>
          </p:nvPr>
        </p:nvSpPr>
        <p:spPr/>
        <p:txBody>
          <a:bodyPr/>
          <a:lstStyle/>
          <a:p>
            <a:fld id="{81C4735E-6EDC-4892-8961-537296A967CF}" type="datetimeFigureOut">
              <a:rPr lang="en-US" smtClean="0"/>
              <a:t>5/10/2025</a:t>
            </a:fld>
            <a:endParaRPr lang="en-US"/>
          </a:p>
        </p:txBody>
      </p:sp>
      <p:sp>
        <p:nvSpPr>
          <p:cNvPr id="5" name="Footer Placeholder 4">
            <a:extLst>
              <a:ext uri="{FF2B5EF4-FFF2-40B4-BE49-F238E27FC236}">
                <a16:creationId xmlns:a16="http://schemas.microsoft.com/office/drawing/2014/main" id="{33DE5AB3-1ADB-5FA1-3F4C-E894F4D956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0F70A3-78B8-2EA4-7777-A79281B9D240}"/>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372391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7" name="矩形 6"/>
          <p:cNvSpPr/>
          <p:nvPr userDrawn="1"/>
        </p:nvSpPr>
        <p:spPr>
          <a:xfrm>
            <a:off x="169767" y="318813"/>
            <a:ext cx="11852465" cy="622037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743903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0EBEE-8119-44F8-2620-E689C65565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AC0181-92D4-5609-36E8-67ECEC681D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DBBE91-D5FC-D73B-952D-078D30479935}"/>
              </a:ext>
            </a:extLst>
          </p:cNvPr>
          <p:cNvSpPr>
            <a:spLocks noGrp="1"/>
          </p:cNvSpPr>
          <p:nvPr>
            <p:ph type="dt" sz="half" idx="10"/>
          </p:nvPr>
        </p:nvSpPr>
        <p:spPr/>
        <p:txBody>
          <a:bodyPr/>
          <a:lstStyle/>
          <a:p>
            <a:fld id="{81C4735E-6EDC-4892-8961-537296A967CF}" type="datetimeFigureOut">
              <a:rPr lang="en-US" smtClean="0"/>
              <a:t>5/10/2025</a:t>
            </a:fld>
            <a:endParaRPr lang="en-US"/>
          </a:p>
        </p:txBody>
      </p:sp>
      <p:sp>
        <p:nvSpPr>
          <p:cNvPr id="5" name="Footer Placeholder 4">
            <a:extLst>
              <a:ext uri="{FF2B5EF4-FFF2-40B4-BE49-F238E27FC236}">
                <a16:creationId xmlns:a16="http://schemas.microsoft.com/office/drawing/2014/main" id="{06443D81-AB76-F3C4-7554-B2B8C0CA0D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E9FBE9-56EF-D4AE-ED0F-BA72976577B9}"/>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3561760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B3228-8931-C5C9-DADF-3F2A38DFC0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023DD4-3E2C-72A0-5F5E-6D6EDD8D72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AB90A7-14F3-9CF5-EEA8-D741ED4E9975}"/>
              </a:ext>
            </a:extLst>
          </p:cNvPr>
          <p:cNvSpPr>
            <a:spLocks noGrp="1"/>
          </p:cNvSpPr>
          <p:nvPr>
            <p:ph type="dt" sz="half" idx="10"/>
          </p:nvPr>
        </p:nvSpPr>
        <p:spPr/>
        <p:txBody>
          <a:bodyPr/>
          <a:lstStyle/>
          <a:p>
            <a:fld id="{81C4735E-6EDC-4892-8961-537296A967CF}" type="datetimeFigureOut">
              <a:rPr lang="en-US" smtClean="0"/>
              <a:t>5/10/2025</a:t>
            </a:fld>
            <a:endParaRPr lang="en-US"/>
          </a:p>
        </p:txBody>
      </p:sp>
      <p:sp>
        <p:nvSpPr>
          <p:cNvPr id="5" name="Footer Placeholder 4">
            <a:extLst>
              <a:ext uri="{FF2B5EF4-FFF2-40B4-BE49-F238E27FC236}">
                <a16:creationId xmlns:a16="http://schemas.microsoft.com/office/drawing/2014/main" id="{C1001D87-0706-4EDD-8E98-ADA69750DE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F6DC7B-FC40-4C25-FC72-C5CE44E6C3CB}"/>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3959622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EF570-5111-BB6A-F574-D0E2BB63B6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EC5DDC-768F-70DC-DE14-3FDF0D9AE8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0D5205-BB16-3831-3FA1-D0C07D191C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97298E-2DBC-EA15-35C7-9DA193B6241C}"/>
              </a:ext>
            </a:extLst>
          </p:cNvPr>
          <p:cNvSpPr>
            <a:spLocks noGrp="1"/>
          </p:cNvSpPr>
          <p:nvPr>
            <p:ph type="dt" sz="half" idx="10"/>
          </p:nvPr>
        </p:nvSpPr>
        <p:spPr/>
        <p:txBody>
          <a:bodyPr/>
          <a:lstStyle/>
          <a:p>
            <a:fld id="{81C4735E-6EDC-4892-8961-537296A967CF}" type="datetimeFigureOut">
              <a:rPr lang="en-US" smtClean="0"/>
              <a:t>5/10/2025</a:t>
            </a:fld>
            <a:endParaRPr lang="en-US"/>
          </a:p>
        </p:txBody>
      </p:sp>
      <p:sp>
        <p:nvSpPr>
          <p:cNvPr id="6" name="Footer Placeholder 5">
            <a:extLst>
              <a:ext uri="{FF2B5EF4-FFF2-40B4-BE49-F238E27FC236}">
                <a16:creationId xmlns:a16="http://schemas.microsoft.com/office/drawing/2014/main" id="{890932D9-651E-91AB-4AA4-9CDCA6846D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C647AC-2AD3-B773-8445-6000EDEE78A6}"/>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3548382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500B3-3D37-D24D-774E-3498B6EDBA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C172D2-0E27-19E1-52F5-5016A98EE5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0E66A6-3158-5FC6-2C9B-3454D39262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094B22-8289-761E-E688-D988109C88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D77F96-1875-3C33-36E5-12C070CA80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99BBE3-3752-D1F2-498F-1AF3CCF273D4}"/>
              </a:ext>
            </a:extLst>
          </p:cNvPr>
          <p:cNvSpPr>
            <a:spLocks noGrp="1"/>
          </p:cNvSpPr>
          <p:nvPr>
            <p:ph type="dt" sz="half" idx="10"/>
          </p:nvPr>
        </p:nvSpPr>
        <p:spPr/>
        <p:txBody>
          <a:bodyPr/>
          <a:lstStyle/>
          <a:p>
            <a:fld id="{81C4735E-6EDC-4892-8961-537296A967CF}" type="datetimeFigureOut">
              <a:rPr lang="en-US" smtClean="0"/>
              <a:t>5/10/2025</a:t>
            </a:fld>
            <a:endParaRPr lang="en-US"/>
          </a:p>
        </p:txBody>
      </p:sp>
      <p:sp>
        <p:nvSpPr>
          <p:cNvPr id="8" name="Footer Placeholder 7">
            <a:extLst>
              <a:ext uri="{FF2B5EF4-FFF2-40B4-BE49-F238E27FC236}">
                <a16:creationId xmlns:a16="http://schemas.microsoft.com/office/drawing/2014/main" id="{B77D49A1-E9D1-88CE-FD2F-750580E11D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D5FE21-891A-CB8B-AC0D-1281628CCEB3}"/>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2900611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37F09-1C49-858B-8A83-018BDDFD27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75462C-842C-1612-7A29-8067E47E33DE}"/>
              </a:ext>
            </a:extLst>
          </p:cNvPr>
          <p:cNvSpPr>
            <a:spLocks noGrp="1"/>
          </p:cNvSpPr>
          <p:nvPr>
            <p:ph type="dt" sz="half" idx="10"/>
          </p:nvPr>
        </p:nvSpPr>
        <p:spPr/>
        <p:txBody>
          <a:bodyPr/>
          <a:lstStyle/>
          <a:p>
            <a:fld id="{81C4735E-6EDC-4892-8961-537296A967CF}" type="datetimeFigureOut">
              <a:rPr lang="en-US" smtClean="0"/>
              <a:t>5/10/2025</a:t>
            </a:fld>
            <a:endParaRPr lang="en-US"/>
          </a:p>
        </p:txBody>
      </p:sp>
      <p:sp>
        <p:nvSpPr>
          <p:cNvPr id="4" name="Footer Placeholder 3">
            <a:extLst>
              <a:ext uri="{FF2B5EF4-FFF2-40B4-BE49-F238E27FC236}">
                <a16:creationId xmlns:a16="http://schemas.microsoft.com/office/drawing/2014/main" id="{0FBC5D73-4AC3-50A3-F378-3E695108FF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DF3D8D-E873-9368-4C6F-91478747C2F4}"/>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3757714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215DA5-2738-15AF-81E4-C612B48F1B29}"/>
              </a:ext>
            </a:extLst>
          </p:cNvPr>
          <p:cNvSpPr>
            <a:spLocks noGrp="1"/>
          </p:cNvSpPr>
          <p:nvPr>
            <p:ph type="dt" sz="half" idx="10"/>
          </p:nvPr>
        </p:nvSpPr>
        <p:spPr/>
        <p:txBody>
          <a:bodyPr/>
          <a:lstStyle/>
          <a:p>
            <a:fld id="{81C4735E-6EDC-4892-8961-537296A967CF}" type="datetimeFigureOut">
              <a:rPr lang="en-US" smtClean="0"/>
              <a:t>5/10/2025</a:t>
            </a:fld>
            <a:endParaRPr lang="en-US"/>
          </a:p>
        </p:txBody>
      </p:sp>
      <p:sp>
        <p:nvSpPr>
          <p:cNvPr id="3" name="Footer Placeholder 2">
            <a:extLst>
              <a:ext uri="{FF2B5EF4-FFF2-40B4-BE49-F238E27FC236}">
                <a16:creationId xmlns:a16="http://schemas.microsoft.com/office/drawing/2014/main" id="{F919F0F0-8015-B5CE-29FE-91529A47B7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896BAD-8AB9-09BF-ED80-4DA09ADBAB26}"/>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91419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709FC-1858-62B4-77A0-8D4B4FA56C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A5495D-4CCE-4938-D03E-4DF9CB80C8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D03685-81AD-A3F8-64D3-56B2C06CCA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EC7001-A872-18EF-E955-2713C44F4A76}"/>
              </a:ext>
            </a:extLst>
          </p:cNvPr>
          <p:cNvSpPr>
            <a:spLocks noGrp="1"/>
          </p:cNvSpPr>
          <p:nvPr>
            <p:ph type="dt" sz="half" idx="10"/>
          </p:nvPr>
        </p:nvSpPr>
        <p:spPr/>
        <p:txBody>
          <a:bodyPr/>
          <a:lstStyle/>
          <a:p>
            <a:fld id="{81C4735E-6EDC-4892-8961-537296A967CF}" type="datetimeFigureOut">
              <a:rPr lang="en-US" smtClean="0"/>
              <a:t>5/10/2025</a:t>
            </a:fld>
            <a:endParaRPr lang="en-US"/>
          </a:p>
        </p:txBody>
      </p:sp>
      <p:sp>
        <p:nvSpPr>
          <p:cNvPr id="6" name="Footer Placeholder 5">
            <a:extLst>
              <a:ext uri="{FF2B5EF4-FFF2-40B4-BE49-F238E27FC236}">
                <a16:creationId xmlns:a16="http://schemas.microsoft.com/office/drawing/2014/main" id="{93C8FDA7-ADBC-77FD-F29C-A4859E7C9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9528B-6A8C-C498-047C-9EFD039A17AA}"/>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2587893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C27B7-1553-1390-0A20-A330935E9C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84F81F-4BAA-3983-D919-8F71EF274A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2577E0-5823-826C-F42C-8DFF3B4293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2A7776-D9A5-DF3A-5DCD-F5BCC971DBD6}"/>
              </a:ext>
            </a:extLst>
          </p:cNvPr>
          <p:cNvSpPr>
            <a:spLocks noGrp="1"/>
          </p:cNvSpPr>
          <p:nvPr>
            <p:ph type="dt" sz="half" idx="10"/>
          </p:nvPr>
        </p:nvSpPr>
        <p:spPr/>
        <p:txBody>
          <a:bodyPr/>
          <a:lstStyle/>
          <a:p>
            <a:fld id="{81C4735E-6EDC-4892-8961-537296A967CF}" type="datetimeFigureOut">
              <a:rPr lang="en-US" smtClean="0"/>
              <a:t>5/10/2025</a:t>
            </a:fld>
            <a:endParaRPr lang="en-US"/>
          </a:p>
        </p:txBody>
      </p:sp>
      <p:sp>
        <p:nvSpPr>
          <p:cNvPr id="6" name="Footer Placeholder 5">
            <a:extLst>
              <a:ext uri="{FF2B5EF4-FFF2-40B4-BE49-F238E27FC236}">
                <a16:creationId xmlns:a16="http://schemas.microsoft.com/office/drawing/2014/main" id="{821D9FFA-71C9-1C49-E267-EAB29BAD3D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83AFAE-407E-4172-EFEA-0C116EC12DFD}"/>
              </a:ext>
            </a:extLst>
          </p:cNvPr>
          <p:cNvSpPr>
            <a:spLocks noGrp="1"/>
          </p:cNvSpPr>
          <p:nvPr>
            <p:ph type="sldNum" sz="quarter" idx="12"/>
          </p:nvPr>
        </p:nvSpPr>
        <p:spPr/>
        <p:txBody>
          <a:bodyPr/>
          <a:lstStyle/>
          <a:p>
            <a:fld id="{4DB3E897-7080-43C9-8456-289C4CB7A424}" type="slidenum">
              <a:rPr lang="en-US" smtClean="0"/>
              <a:t>‹#›</a:t>
            </a:fld>
            <a:endParaRPr lang="en-US"/>
          </a:p>
        </p:txBody>
      </p:sp>
    </p:spTree>
    <p:extLst>
      <p:ext uri="{BB962C8B-B14F-4D97-AF65-F5344CB8AC3E}">
        <p14:creationId xmlns:p14="http://schemas.microsoft.com/office/powerpoint/2010/main" val="4061091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A9A5B51A-E39F-E60A-42BE-7E1C529692A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306F7FA-BB21-B60D-BCD2-56C90F7FBC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BC2C53-2239-6F0A-8B6F-8FDF207C38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2FF7BD-7A23-C1AD-83A3-A66CC638F7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C4735E-6EDC-4892-8961-537296A967CF}" type="datetimeFigureOut">
              <a:rPr lang="en-US" smtClean="0"/>
              <a:t>5/10/2025</a:t>
            </a:fld>
            <a:endParaRPr lang="en-US"/>
          </a:p>
        </p:txBody>
      </p:sp>
      <p:sp>
        <p:nvSpPr>
          <p:cNvPr id="5" name="Footer Placeholder 4">
            <a:extLst>
              <a:ext uri="{FF2B5EF4-FFF2-40B4-BE49-F238E27FC236}">
                <a16:creationId xmlns:a16="http://schemas.microsoft.com/office/drawing/2014/main" id="{174B5227-3BFB-D088-8890-A80FB19E7B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C90478-0356-2BE3-A316-A76CEA5C89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B3E897-7080-43C9-8456-289C4CB7A424}"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440B478D-7E12-DCA5-575C-02B43ACE0B2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34679" y="189911"/>
            <a:ext cx="1167549" cy="1167549"/>
          </a:xfrm>
          <a:prstGeom prst="rect">
            <a:avLst/>
          </a:prstGeom>
        </p:spPr>
      </p:pic>
    </p:spTree>
    <p:extLst>
      <p:ext uri="{BB962C8B-B14F-4D97-AF65-F5344CB8AC3E}">
        <p14:creationId xmlns:p14="http://schemas.microsoft.com/office/powerpoint/2010/main" val="40721543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notesSlide" Target="../notesSlides/notesSlide11.xml"/><Relationship Id="rId7"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tags" Target="../tags/tag12.xml"/><Relationship Id="rId6" Type="http://schemas.microsoft.com/office/2007/relationships/hdphoto" Target="../media/hdphoto6.wdp"/><Relationship Id="rId5" Type="http://schemas.openxmlformats.org/officeDocument/2006/relationships/image" Target="../media/image34.pn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notesSlide" Target="../notesSlides/notesSlide12.xml"/><Relationship Id="rId7"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tags" Target="../tags/tag13.xml"/><Relationship Id="rId6" Type="http://schemas.microsoft.com/office/2007/relationships/hdphoto" Target="../media/hdphoto6.wdp"/><Relationship Id="rId5" Type="http://schemas.openxmlformats.org/officeDocument/2006/relationships/image" Target="../media/image36.png"/><Relationship Id="rId4" Type="http://schemas.openxmlformats.org/officeDocument/2006/relationships/image" Target="../media/image33.jpe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notesSlide" Target="../notesSlides/notesSlide13.xml"/><Relationship Id="rId7"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tags" Target="../tags/tag14.xml"/><Relationship Id="rId6" Type="http://schemas.microsoft.com/office/2007/relationships/hdphoto" Target="../media/hdphoto6.wdp"/><Relationship Id="rId5" Type="http://schemas.openxmlformats.org/officeDocument/2006/relationships/image" Target="../media/image38.pn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microsoft.com/office/2007/relationships/hdphoto" Target="../media/hdphoto7.wdp"/><Relationship Id="rId2" Type="http://schemas.openxmlformats.org/officeDocument/2006/relationships/slideLayout" Target="../slideLayouts/slideLayout12.xml"/><Relationship Id="rId1" Type="http://schemas.openxmlformats.org/officeDocument/2006/relationships/tags" Target="../tags/tag15.xml"/><Relationship Id="rId6" Type="http://schemas.openxmlformats.org/officeDocument/2006/relationships/image" Target="../media/image35.png"/><Relationship Id="rId5" Type="http://schemas.openxmlformats.org/officeDocument/2006/relationships/image" Target="../media/image39.pn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3.xml"/><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jpe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16.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6.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7.xml"/><Relationship Id="rId6" Type="http://schemas.microsoft.com/office/2007/relationships/hdphoto" Target="../media/hdphoto3.wdp"/><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image" Target="../media/image19.jpeg"/><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8.xml"/><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9.xml"/><Relationship Id="rId6" Type="http://schemas.microsoft.com/office/2007/relationships/hdphoto" Target="../media/hdphoto5.wdp"/><Relationship Id="rId5" Type="http://schemas.openxmlformats.org/officeDocument/2006/relationships/image" Target="../media/image29.pn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32.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384FE2-A479-4816-A59A-E7165855C934}"/>
              </a:ext>
            </a:extLst>
          </p:cNvPr>
          <p:cNvPicPr>
            <a:picLocks noChangeAspect="1"/>
          </p:cNvPicPr>
          <p:nvPr/>
        </p:nvPicPr>
        <p:blipFill rotWithShape="1">
          <a:blip r:embed="rId4">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pic>
        <p:nvPicPr>
          <p:cNvPr id="1026" name="Picture 2" descr="Vector couple travelers with suitcases going for holidays cartoon illustration">
            <a:extLst>
              <a:ext uri="{FF2B5EF4-FFF2-40B4-BE49-F238E27FC236}">
                <a16:creationId xmlns:a16="http://schemas.microsoft.com/office/drawing/2014/main" id="{5A92FC84-FA48-4E4F-8A33-6021E534FB9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2800" l="7827" r="89617">
                        <a14:foregroundMark x1="23163" y1="42200" x2="34345" y2="64200"/>
                        <a14:foregroundMark x1="34345" y1="64200" x2="38339" y2="81800"/>
                        <a14:foregroundMark x1="43450" y1="77200" x2="43131" y2="91000"/>
                        <a14:foregroundMark x1="53355" y1="79200" x2="52396" y2="88000"/>
                        <a14:foregroundMark x1="10863" y1="45000" x2="7987" y2="64800"/>
                        <a14:foregroundMark x1="7987" y1="64800" x2="13099" y2="66600"/>
                        <a14:foregroundMark x1="53514" y1="66800" x2="54952" y2="68200"/>
                        <a14:foregroundMark x1="77316" y1="71800" x2="74920" y2="61800"/>
                        <a14:foregroundMark x1="74920" y1="61800" x2="75080" y2="56800"/>
                        <a14:foregroundMark x1="78115" y1="77800" x2="77955" y2="74200"/>
                        <a14:foregroundMark x1="60064" y1="92800" x2="63419" y2="90400"/>
                        <a14:foregroundMark x1="69808" y1="89600" x2="71565" y2="91200"/>
                        <a14:foregroundMark x1="38818" y1="54400" x2="37540" y2="60200"/>
                        <a14:foregroundMark x1="30990" y1="65000" x2="30990" y2="70600"/>
                        <a14:foregroundMark x1="55751" y1="46000" x2="54313" y2="45200"/>
                      </a14:backgroundRemoval>
                    </a14:imgEffect>
                  </a14:imgLayer>
                </a14:imgProps>
              </a:ext>
              <a:ext uri="{28A0092B-C50C-407E-A947-70E740481C1C}">
                <a14:useLocalDpi xmlns:a14="http://schemas.microsoft.com/office/drawing/2010/main" val="0"/>
              </a:ext>
            </a:extLst>
          </a:blip>
          <a:srcRect/>
          <a:stretch>
            <a:fillRect/>
          </a:stretch>
        </p:blipFill>
        <p:spPr bwMode="auto">
          <a:xfrm>
            <a:off x="188548" y="3057558"/>
            <a:ext cx="4897030" cy="39113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E11FDF8-4689-06F5-ACAB-3F1C9B26D094}"/>
              </a:ext>
            </a:extLst>
          </p:cNvPr>
          <p:cNvPicPr>
            <a:picLocks noChangeAspect="1"/>
          </p:cNvPicPr>
          <p:nvPr/>
        </p:nvPicPr>
        <p:blipFill>
          <a:blip r:embed="rId7"/>
          <a:stretch>
            <a:fillRect/>
          </a:stretch>
        </p:blipFill>
        <p:spPr>
          <a:xfrm>
            <a:off x="4768825" y="243034"/>
            <a:ext cx="3511600" cy="999831"/>
          </a:xfrm>
          <a:prstGeom prst="rect">
            <a:avLst/>
          </a:prstGeom>
        </p:spPr>
      </p:pic>
      <p:pic>
        <p:nvPicPr>
          <p:cNvPr id="7" name="Picture 6">
            <a:extLst>
              <a:ext uri="{FF2B5EF4-FFF2-40B4-BE49-F238E27FC236}">
                <a16:creationId xmlns:a16="http://schemas.microsoft.com/office/drawing/2014/main" id="{48FEF17D-8358-C873-7533-C17304234AEC}"/>
              </a:ext>
            </a:extLst>
          </p:cNvPr>
          <p:cNvPicPr>
            <a:picLocks noChangeAspect="1"/>
          </p:cNvPicPr>
          <p:nvPr/>
        </p:nvPicPr>
        <p:blipFill>
          <a:blip r:embed="rId8"/>
          <a:stretch>
            <a:fillRect/>
          </a:stretch>
        </p:blipFill>
        <p:spPr>
          <a:xfrm>
            <a:off x="2485288" y="1766208"/>
            <a:ext cx="8212024" cy="2487384"/>
          </a:xfrm>
          <a:prstGeom prst="rect">
            <a:avLst/>
          </a:prstGeom>
        </p:spPr>
      </p:pic>
      <p:pic>
        <p:nvPicPr>
          <p:cNvPr id="11" name="Picture 10">
            <a:extLst>
              <a:ext uri="{FF2B5EF4-FFF2-40B4-BE49-F238E27FC236}">
                <a16:creationId xmlns:a16="http://schemas.microsoft.com/office/drawing/2014/main" id="{E39D599A-A45C-2708-B2D9-C214DA34CE1D}"/>
              </a:ext>
            </a:extLst>
          </p:cNvPr>
          <p:cNvPicPr>
            <a:picLocks noChangeAspect="1"/>
          </p:cNvPicPr>
          <p:nvPr/>
        </p:nvPicPr>
        <p:blipFill>
          <a:blip r:embed="rId9"/>
          <a:stretch>
            <a:fillRect/>
          </a:stretch>
        </p:blipFill>
        <p:spPr>
          <a:xfrm>
            <a:off x="-213131" y="0"/>
            <a:ext cx="3493311" cy="2444708"/>
          </a:xfrm>
          <a:prstGeom prst="rect">
            <a:avLst/>
          </a:prstGeom>
        </p:spPr>
      </p:pic>
    </p:spTree>
    <p:custDataLst>
      <p:tags r:id="rId1"/>
    </p:custDataLst>
    <p:extLst>
      <p:ext uri="{BB962C8B-B14F-4D97-AF65-F5344CB8AC3E}">
        <p14:creationId xmlns:p14="http://schemas.microsoft.com/office/powerpoint/2010/main" val="7791875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280A0E0-8D32-4275-8F0D-31B8197EFF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7700592"/>
          </a:xfrm>
          <a:prstGeom prst="rect">
            <a:avLst/>
          </a:prstGeom>
        </p:spPr>
      </p:pic>
      <p:sp>
        <p:nvSpPr>
          <p:cNvPr id="7" name="Rectangle: Rounded Corners 6">
            <a:extLst>
              <a:ext uri="{FF2B5EF4-FFF2-40B4-BE49-F238E27FC236}">
                <a16:creationId xmlns:a16="http://schemas.microsoft.com/office/drawing/2014/main" id="{C12DEB18-FCBA-4768-8578-8B5A216CCA6B}"/>
              </a:ext>
            </a:extLst>
          </p:cNvPr>
          <p:cNvSpPr/>
          <p:nvPr/>
        </p:nvSpPr>
        <p:spPr>
          <a:xfrm>
            <a:off x="256868" y="241442"/>
            <a:ext cx="11581746" cy="661655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5CEF27E-0F7D-4E28-AFDB-491F1E9E39E2}"/>
              </a:ext>
            </a:extLst>
          </p:cNvPr>
          <p:cNvSpPr/>
          <p:nvPr/>
        </p:nvSpPr>
        <p:spPr>
          <a:xfrm>
            <a:off x="3250486" y="241442"/>
            <a:ext cx="513474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13462">
                  <a:solidFill>
                    <a:srgbClr val="4472C4">
                      <a:lumMod val="75000"/>
                    </a:srgbClr>
                  </a:solidFill>
                  <a:prstDash val="solid"/>
                </a:ln>
                <a:solidFill>
                  <a:srgbClr val="00B0F0"/>
                </a:solidFill>
                <a:effectLst>
                  <a:outerShdw dist="38100" dir="2700000" algn="bl" rotWithShape="0">
                    <a:srgbClr val="5B9BD5"/>
                  </a:outerShdw>
                </a:effectLst>
                <a:uLnTx/>
                <a:uFillTx/>
                <a:latin typeface="iCiel Crocante" panose="02000000000000000000" pitchFamily="50" charset="0"/>
                <a:ea typeface="+mn-ea"/>
                <a:cs typeface="+mn-cs"/>
              </a:rPr>
              <a:t> CÙNG TÌM HIỂU</a:t>
            </a:r>
            <a:endParaRPr kumimoji="0" lang="en-US" sz="5400" b="1" i="0" u="none" strike="noStrike" kern="1200" cap="none" spc="0" normalizeH="0" baseline="0" noProof="0" dirty="0">
              <a:ln w="13462">
                <a:solidFill>
                  <a:srgbClr val="4472C4">
                    <a:lumMod val="75000"/>
                  </a:srgbClr>
                </a:solidFill>
                <a:prstDash val="solid"/>
              </a:ln>
              <a:solidFill>
                <a:srgbClr val="00B0F0"/>
              </a:solidFill>
              <a:effectLst>
                <a:outerShdw dist="38100" dir="2700000" algn="bl" rotWithShape="0">
                  <a:srgbClr val="5B9BD5"/>
                </a:outerShdw>
              </a:effectLst>
              <a:uLnTx/>
              <a:uFillTx/>
              <a:latin typeface="iCiel Crocante" panose="02000000000000000000" pitchFamily="50" charset="0"/>
              <a:ea typeface="+mn-ea"/>
              <a:cs typeface="+mn-cs"/>
            </a:endParaRPr>
          </a:p>
        </p:txBody>
      </p:sp>
      <p:grpSp>
        <p:nvGrpSpPr>
          <p:cNvPr id="12" name="Group 11">
            <a:extLst>
              <a:ext uri="{FF2B5EF4-FFF2-40B4-BE49-F238E27FC236}">
                <a16:creationId xmlns:a16="http://schemas.microsoft.com/office/drawing/2014/main" id="{C6A05F8B-C57A-4984-914E-4EBF6325070D}"/>
              </a:ext>
            </a:extLst>
          </p:cNvPr>
          <p:cNvGrpSpPr/>
          <p:nvPr/>
        </p:nvGrpSpPr>
        <p:grpSpPr>
          <a:xfrm>
            <a:off x="629523" y="1369647"/>
            <a:ext cx="10774792" cy="5042035"/>
            <a:chOff x="629523" y="1369647"/>
            <a:chExt cx="10774792" cy="5042035"/>
          </a:xfrm>
        </p:grpSpPr>
        <p:sp>
          <p:nvSpPr>
            <p:cNvPr id="2" name="Rectangle: Rounded Corners 1">
              <a:extLst>
                <a:ext uri="{FF2B5EF4-FFF2-40B4-BE49-F238E27FC236}">
                  <a16:creationId xmlns:a16="http://schemas.microsoft.com/office/drawing/2014/main" id="{C63703BF-F13B-424F-AF46-8FB52EA5882E}"/>
                </a:ext>
              </a:extLst>
            </p:cNvPr>
            <p:cNvSpPr/>
            <p:nvPr/>
          </p:nvSpPr>
          <p:spPr>
            <a:xfrm>
              <a:off x="629523" y="1369647"/>
              <a:ext cx="10774792" cy="5042035"/>
            </a:xfrm>
            <a:prstGeom prst="roundRect">
              <a:avLst/>
            </a:prstGeom>
            <a:noFill/>
            <a:ln w="38100">
              <a:solidFill>
                <a:srgbClr val="FE88D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017A1FE-AABD-4AD9-AE43-2E9DB86A039E}"/>
                </a:ext>
              </a:extLst>
            </p:cNvPr>
            <p:cNvSpPr txBox="1"/>
            <p:nvPr/>
          </p:nvSpPr>
          <p:spPr>
            <a:xfrm>
              <a:off x="1014161" y="1410313"/>
              <a:ext cx="10005516" cy="4862870"/>
            </a:xfrm>
            <a:prstGeom prst="rect">
              <a:avLst/>
            </a:prstGeom>
            <a:noFill/>
          </p:spPr>
          <p:txBody>
            <a:bodyPr wrap="square" rtlCol="0">
              <a:spAutoFit/>
            </a:bodyPr>
            <a:lstStyle/>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vi-VN"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Ở khổ thơ đầu, trại hè thiếu nhi thế giới được giới thiệu bằng hình ảnh nào? Hình ảnh đó có ý nghĩa gì?</a:t>
              </a:r>
              <a:endPar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Nêu</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những</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đặc</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điểm</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khác</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nhau</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bạn</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dự</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trại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hè</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thiếu</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trên</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thế</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giới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Đoán</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xem</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bạn</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thiếu</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ở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trại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hè</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đã</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gửi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lời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nhắn</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lời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chúc</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gì</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với</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bồ</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1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trắng</a:t>
              </a: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vi-VN"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Bầu trời được miêu tả như thế nào ở khổ thơ cuối?</a:t>
              </a:r>
              <a:endPar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a:t>
              </a:r>
              <a:r>
                <a:rPr kumimoji="0" lang="vi-VN"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ếu em được tham gia trại hè, em sẽ nói những gì về đất nước Việt Nam với các bạn?</a:t>
              </a:r>
              <a:endParaRPr kumimoji="0" lang="en-US" sz="31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2041572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B6B642-FC51-407B-B32A-51C15673FB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B97F6909-C669-430C-BD9E-14F39EA71D9F}"/>
              </a:ext>
            </a:extLst>
          </p:cNvPr>
          <p:cNvSpPr/>
          <p:nvPr/>
        </p:nvSpPr>
        <p:spPr>
          <a:xfrm>
            <a:off x="134874" y="90942"/>
            <a:ext cx="12148280" cy="6915412"/>
          </a:xfrm>
          <a:custGeom>
            <a:avLst/>
            <a:gdLst>
              <a:gd name="connsiteX0" fmla="*/ 34833 w 12148280"/>
              <a:gd name="connsiteY0" fmla="*/ 1946943 h 6915412"/>
              <a:gd name="connsiteX1" fmla="*/ 525027 w 12148280"/>
              <a:gd name="connsiteY1" fmla="*/ 3558926 h 6915412"/>
              <a:gd name="connsiteX2" fmla="*/ 15979 w 12148280"/>
              <a:gd name="connsiteY2" fmla="*/ 5133202 h 6915412"/>
              <a:gd name="connsiteX3" fmla="*/ 986940 w 12148280"/>
              <a:gd name="connsiteY3" fmla="*/ 6820600 h 6915412"/>
              <a:gd name="connsiteX4" fmla="*/ 3089118 w 12148280"/>
              <a:gd name="connsiteY4" fmla="*/ 6330407 h 6915412"/>
              <a:gd name="connsiteX5" fmla="*/ 5049893 w 12148280"/>
              <a:gd name="connsiteY5" fmla="*/ 6811174 h 6915412"/>
              <a:gd name="connsiteX6" fmla="*/ 7444301 w 12148280"/>
              <a:gd name="connsiteY6" fmla="*/ 6283273 h 6915412"/>
              <a:gd name="connsiteX7" fmla="*/ 9923551 w 12148280"/>
              <a:gd name="connsiteY7" fmla="*/ 6792320 h 6915412"/>
              <a:gd name="connsiteX8" fmla="*/ 10017819 w 12148280"/>
              <a:gd name="connsiteY8" fmla="*/ 6848881 h 6915412"/>
              <a:gd name="connsiteX9" fmla="*/ 12129423 w 12148280"/>
              <a:gd name="connsiteY9" fmla="*/ 5981615 h 6915412"/>
              <a:gd name="connsiteX10" fmla="*/ 11111328 w 12148280"/>
              <a:gd name="connsiteY10" fmla="*/ 4699569 h 6915412"/>
              <a:gd name="connsiteX11" fmla="*/ 12119996 w 12148280"/>
              <a:gd name="connsiteY11" fmla="*/ 2625673 h 6915412"/>
              <a:gd name="connsiteX12" fmla="*/ 11139608 w 12148280"/>
              <a:gd name="connsiteY12" fmla="*/ 646044 h 6915412"/>
              <a:gd name="connsiteX13" fmla="*/ 10046099 w 12148280"/>
              <a:gd name="connsiteY13" fmla="*/ 33301 h 6915412"/>
              <a:gd name="connsiteX14" fmla="*/ 7434874 w 12148280"/>
              <a:gd name="connsiteY14" fmla="*/ 589483 h 6915412"/>
              <a:gd name="connsiteX15" fmla="*/ 5125307 w 12148280"/>
              <a:gd name="connsiteY15" fmla="*/ 23875 h 6915412"/>
              <a:gd name="connsiteX16" fmla="*/ 2768606 w 12148280"/>
              <a:gd name="connsiteY16" fmla="*/ 702605 h 6915412"/>
              <a:gd name="connsiteX17" fmla="*/ 345918 w 12148280"/>
              <a:gd name="connsiteY17" fmla="*/ 33301 h 6915412"/>
              <a:gd name="connsiteX18" fmla="*/ 34833 w 12148280"/>
              <a:gd name="connsiteY18" fmla="*/ 1946943 h 691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48280" h="6915412">
                <a:moveTo>
                  <a:pt x="34833" y="1946943"/>
                </a:moveTo>
                <a:cubicBezTo>
                  <a:pt x="64684" y="2534547"/>
                  <a:pt x="528169" y="3027883"/>
                  <a:pt x="525027" y="3558926"/>
                </a:cubicBezTo>
                <a:cubicBezTo>
                  <a:pt x="521885" y="4089969"/>
                  <a:pt x="-61007" y="4589590"/>
                  <a:pt x="15979" y="5133202"/>
                </a:cubicBezTo>
                <a:cubicBezTo>
                  <a:pt x="92965" y="5676814"/>
                  <a:pt x="474750" y="6621066"/>
                  <a:pt x="986940" y="6820600"/>
                </a:cubicBezTo>
                <a:cubicBezTo>
                  <a:pt x="1499130" y="7020134"/>
                  <a:pt x="2411959" y="6331978"/>
                  <a:pt x="3089118" y="6330407"/>
                </a:cubicBezTo>
                <a:cubicBezTo>
                  <a:pt x="3766277" y="6328836"/>
                  <a:pt x="4324029" y="6819030"/>
                  <a:pt x="5049893" y="6811174"/>
                </a:cubicBezTo>
                <a:cubicBezTo>
                  <a:pt x="5775757" y="6803318"/>
                  <a:pt x="6632025" y="6286415"/>
                  <a:pt x="7444301" y="6283273"/>
                </a:cubicBezTo>
                <a:cubicBezTo>
                  <a:pt x="8256577" y="6280131"/>
                  <a:pt x="9494631" y="6698052"/>
                  <a:pt x="9923551" y="6792320"/>
                </a:cubicBezTo>
                <a:cubicBezTo>
                  <a:pt x="10352471" y="6886588"/>
                  <a:pt x="9650174" y="6983999"/>
                  <a:pt x="10017819" y="6848881"/>
                </a:cubicBezTo>
                <a:cubicBezTo>
                  <a:pt x="10385464" y="6713764"/>
                  <a:pt x="11947172" y="6339834"/>
                  <a:pt x="12129423" y="5981615"/>
                </a:cubicBezTo>
                <a:cubicBezTo>
                  <a:pt x="12311674" y="5623396"/>
                  <a:pt x="11112899" y="5258893"/>
                  <a:pt x="11111328" y="4699569"/>
                </a:cubicBezTo>
                <a:cubicBezTo>
                  <a:pt x="11109757" y="4140245"/>
                  <a:pt x="12115283" y="3301260"/>
                  <a:pt x="12119996" y="2625673"/>
                </a:cubicBezTo>
                <a:cubicBezTo>
                  <a:pt x="12124709" y="1950086"/>
                  <a:pt x="11485257" y="1078106"/>
                  <a:pt x="11139608" y="646044"/>
                </a:cubicBezTo>
                <a:cubicBezTo>
                  <a:pt x="10793959" y="213982"/>
                  <a:pt x="10663555" y="42728"/>
                  <a:pt x="10046099" y="33301"/>
                </a:cubicBezTo>
                <a:cubicBezTo>
                  <a:pt x="9428643" y="23874"/>
                  <a:pt x="8255006" y="591054"/>
                  <a:pt x="7434874" y="589483"/>
                </a:cubicBezTo>
                <a:cubicBezTo>
                  <a:pt x="6614742" y="587912"/>
                  <a:pt x="5903018" y="5021"/>
                  <a:pt x="5125307" y="23875"/>
                </a:cubicBezTo>
                <a:cubicBezTo>
                  <a:pt x="4347596" y="42729"/>
                  <a:pt x="3565171" y="701034"/>
                  <a:pt x="2768606" y="702605"/>
                </a:cubicBezTo>
                <a:cubicBezTo>
                  <a:pt x="1972041" y="704176"/>
                  <a:pt x="801547" y="-180373"/>
                  <a:pt x="345918" y="33301"/>
                </a:cubicBezTo>
                <a:cubicBezTo>
                  <a:pt x="-109711" y="246975"/>
                  <a:pt x="4982" y="1359339"/>
                  <a:pt x="34833" y="1946943"/>
                </a:cubicBezTo>
                <a:close/>
              </a:path>
            </a:pathLst>
          </a:custGeom>
          <a:solidFill>
            <a:srgbClr val="FFFFFF">
              <a:alpha val="85098"/>
            </a:srgbClr>
          </a:solidFill>
          <a:ln w="28575">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Hộp Văn bản 3">
            <a:extLst>
              <a:ext uri="{FF2B5EF4-FFF2-40B4-BE49-F238E27FC236}">
                <a16:creationId xmlns:a16="http://schemas.microsoft.com/office/drawing/2014/main" id="{8C73D9A1-C720-4B31-B90E-5B3AD19D4F3E}"/>
              </a:ext>
            </a:extLst>
          </p:cNvPr>
          <p:cNvSpPr txBox="1"/>
          <p:nvPr/>
        </p:nvSpPr>
        <p:spPr>
          <a:xfrm>
            <a:off x="2095168" y="235587"/>
            <a:ext cx="822769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Cùng</a:t>
            </a:r>
            <a:r>
              <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 </a:t>
            </a: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tìm</a:t>
            </a:r>
            <a:r>
              <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 </a:t>
            </a: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hiểu</a:t>
            </a:r>
            <a:endPar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endParaRPr>
          </a:p>
        </p:txBody>
      </p:sp>
      <p:grpSp>
        <p:nvGrpSpPr>
          <p:cNvPr id="6" name="Nhóm 7">
            <a:extLst>
              <a:ext uri="{FF2B5EF4-FFF2-40B4-BE49-F238E27FC236}">
                <a16:creationId xmlns:a16="http://schemas.microsoft.com/office/drawing/2014/main" id="{032618E8-02DD-4A94-A2BE-DFF5895C1F1A}"/>
              </a:ext>
            </a:extLst>
          </p:cNvPr>
          <p:cNvGrpSpPr/>
          <p:nvPr/>
        </p:nvGrpSpPr>
        <p:grpSpPr>
          <a:xfrm>
            <a:off x="942544" y="1280113"/>
            <a:ext cx="10532941" cy="1510370"/>
            <a:chOff x="1472116" y="1248688"/>
            <a:chExt cx="9757282" cy="1619156"/>
          </a:xfrm>
        </p:grpSpPr>
        <p:sp>
          <p:nvSpPr>
            <p:cNvPr id="7" name="Hình chữ nhật: Góc Tròn 5">
              <a:extLst>
                <a:ext uri="{FF2B5EF4-FFF2-40B4-BE49-F238E27FC236}">
                  <a16:creationId xmlns:a16="http://schemas.microsoft.com/office/drawing/2014/main" id="{9A80E767-B644-416C-A5BA-78AB71EACA43}"/>
                </a:ext>
              </a:extLst>
            </p:cNvPr>
            <p:cNvSpPr/>
            <p:nvPr/>
          </p:nvSpPr>
          <p:spPr>
            <a:xfrm>
              <a:off x="1472116" y="1248688"/>
              <a:ext cx="9757282" cy="1243101"/>
            </a:xfrm>
            <a:custGeom>
              <a:avLst/>
              <a:gdLst>
                <a:gd name="connsiteX0" fmla="*/ 0 w 9757282"/>
                <a:gd name="connsiteY0" fmla="*/ 207187 h 1243101"/>
                <a:gd name="connsiteX1" fmla="*/ 179034 w 9757282"/>
                <a:gd name="connsiteY1" fmla="*/ 0 h 1243101"/>
                <a:gd name="connsiteX2" fmla="*/ 523672 w 9757282"/>
                <a:gd name="connsiteY2" fmla="*/ 0 h 1243101"/>
                <a:gd name="connsiteX3" fmla="*/ 868310 w 9757282"/>
                <a:gd name="connsiteY3" fmla="*/ 0 h 1243101"/>
                <a:gd name="connsiteX4" fmla="*/ 1400932 w 9757282"/>
                <a:gd name="connsiteY4" fmla="*/ 0 h 1243101"/>
                <a:gd name="connsiteX5" fmla="*/ 2215530 w 9757282"/>
                <a:gd name="connsiteY5" fmla="*/ 0 h 1243101"/>
                <a:gd name="connsiteX6" fmla="*/ 2560168 w 9757282"/>
                <a:gd name="connsiteY6" fmla="*/ 0 h 1243101"/>
                <a:gd name="connsiteX7" fmla="*/ 2998798 w 9757282"/>
                <a:gd name="connsiteY7" fmla="*/ 0 h 1243101"/>
                <a:gd name="connsiteX8" fmla="*/ 3437428 w 9757282"/>
                <a:gd name="connsiteY8" fmla="*/ 0 h 1243101"/>
                <a:gd name="connsiteX9" fmla="*/ 3970050 w 9757282"/>
                <a:gd name="connsiteY9" fmla="*/ 0 h 1243101"/>
                <a:gd name="connsiteX10" fmla="*/ 4596664 w 9757282"/>
                <a:gd name="connsiteY10" fmla="*/ 0 h 1243101"/>
                <a:gd name="connsiteX11" fmla="*/ 4941302 w 9757282"/>
                <a:gd name="connsiteY11" fmla="*/ 0 h 1243101"/>
                <a:gd name="connsiteX12" fmla="*/ 5379932 w 9757282"/>
                <a:gd name="connsiteY12" fmla="*/ 0 h 1243101"/>
                <a:gd name="connsiteX13" fmla="*/ 6100538 w 9757282"/>
                <a:gd name="connsiteY13" fmla="*/ 0 h 1243101"/>
                <a:gd name="connsiteX14" fmla="*/ 6821145 w 9757282"/>
                <a:gd name="connsiteY14" fmla="*/ 0 h 1243101"/>
                <a:gd name="connsiteX15" fmla="*/ 7635743 w 9757282"/>
                <a:gd name="connsiteY15" fmla="*/ 0 h 1243101"/>
                <a:gd name="connsiteX16" fmla="*/ 8450341 w 9757282"/>
                <a:gd name="connsiteY16" fmla="*/ 0 h 1243101"/>
                <a:gd name="connsiteX17" fmla="*/ 8794979 w 9757282"/>
                <a:gd name="connsiteY17" fmla="*/ 0 h 1243101"/>
                <a:gd name="connsiteX18" fmla="*/ 9578247 w 9757282"/>
                <a:gd name="connsiteY18" fmla="*/ 0 h 1243101"/>
                <a:gd name="connsiteX19" fmla="*/ 9757282 w 9757282"/>
                <a:gd name="connsiteY19" fmla="*/ 207187 h 1243101"/>
                <a:gd name="connsiteX20" fmla="*/ 9757282 w 9757282"/>
                <a:gd name="connsiteY20" fmla="*/ 638124 h 1243101"/>
                <a:gd name="connsiteX21" fmla="*/ 9757282 w 9757282"/>
                <a:gd name="connsiteY21" fmla="*/ 1035913 h 1243101"/>
                <a:gd name="connsiteX22" fmla="*/ 9578247 w 9757282"/>
                <a:gd name="connsiteY22" fmla="*/ 1243101 h 1243101"/>
                <a:gd name="connsiteX23" fmla="*/ 9045625 w 9757282"/>
                <a:gd name="connsiteY23" fmla="*/ 1243101 h 1243101"/>
                <a:gd name="connsiteX24" fmla="*/ 8513003 w 9757282"/>
                <a:gd name="connsiteY24" fmla="*/ 1243101 h 1243101"/>
                <a:gd name="connsiteX25" fmla="*/ 8074373 w 9757282"/>
                <a:gd name="connsiteY25" fmla="*/ 1243101 h 1243101"/>
                <a:gd name="connsiteX26" fmla="*/ 7635743 w 9757282"/>
                <a:gd name="connsiteY26" fmla="*/ 1243101 h 1243101"/>
                <a:gd name="connsiteX27" fmla="*/ 7103121 w 9757282"/>
                <a:gd name="connsiteY27" fmla="*/ 1243101 h 1243101"/>
                <a:gd name="connsiteX28" fmla="*/ 6382515 w 9757282"/>
                <a:gd name="connsiteY28" fmla="*/ 1243101 h 1243101"/>
                <a:gd name="connsiteX29" fmla="*/ 5943885 w 9757282"/>
                <a:gd name="connsiteY29" fmla="*/ 1243101 h 1243101"/>
                <a:gd name="connsiteX30" fmla="*/ 5129286 w 9757282"/>
                <a:gd name="connsiteY30" fmla="*/ 1243101 h 1243101"/>
                <a:gd name="connsiteX31" fmla="*/ 4314688 w 9757282"/>
                <a:gd name="connsiteY31" fmla="*/ 1243101 h 1243101"/>
                <a:gd name="connsiteX32" fmla="*/ 3876058 w 9757282"/>
                <a:gd name="connsiteY32" fmla="*/ 1243101 h 1243101"/>
                <a:gd name="connsiteX33" fmla="*/ 3531420 w 9757282"/>
                <a:gd name="connsiteY33" fmla="*/ 1243101 h 1243101"/>
                <a:gd name="connsiteX34" fmla="*/ 2904806 w 9757282"/>
                <a:gd name="connsiteY34" fmla="*/ 1243101 h 1243101"/>
                <a:gd name="connsiteX35" fmla="*/ 2466176 w 9757282"/>
                <a:gd name="connsiteY35" fmla="*/ 1243101 h 1243101"/>
                <a:gd name="connsiteX36" fmla="*/ 1745570 w 9757282"/>
                <a:gd name="connsiteY36" fmla="*/ 1243101 h 1243101"/>
                <a:gd name="connsiteX37" fmla="*/ 1400932 w 9757282"/>
                <a:gd name="connsiteY37" fmla="*/ 1243101 h 1243101"/>
                <a:gd name="connsiteX38" fmla="*/ 774318 w 9757282"/>
                <a:gd name="connsiteY38" fmla="*/ 1243101 h 1243101"/>
                <a:gd name="connsiteX39" fmla="*/ 179034 w 9757282"/>
                <a:gd name="connsiteY39" fmla="*/ 1243101 h 1243101"/>
                <a:gd name="connsiteX40" fmla="*/ 0 w 9757282"/>
                <a:gd name="connsiteY40" fmla="*/ 1035913 h 1243101"/>
                <a:gd name="connsiteX41" fmla="*/ 0 w 9757282"/>
                <a:gd name="connsiteY41" fmla="*/ 621551 h 1243101"/>
                <a:gd name="connsiteX42" fmla="*/ 0 w 9757282"/>
                <a:gd name="connsiteY42" fmla="*/ 207187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57282" h="1243101" extrusionOk="0">
                  <a:moveTo>
                    <a:pt x="0" y="207187"/>
                  </a:moveTo>
                  <a:cubicBezTo>
                    <a:pt x="39858" y="85519"/>
                    <a:pt x="79469" y="29507"/>
                    <a:pt x="179034" y="0"/>
                  </a:cubicBezTo>
                  <a:cubicBezTo>
                    <a:pt x="269602" y="-5902"/>
                    <a:pt x="391219" y="7673"/>
                    <a:pt x="523672" y="0"/>
                  </a:cubicBezTo>
                  <a:cubicBezTo>
                    <a:pt x="655381" y="1141"/>
                    <a:pt x="732130" y="6810"/>
                    <a:pt x="868310" y="0"/>
                  </a:cubicBezTo>
                  <a:cubicBezTo>
                    <a:pt x="1014600" y="-2234"/>
                    <a:pt x="1250171" y="-41690"/>
                    <a:pt x="1400932" y="0"/>
                  </a:cubicBezTo>
                  <a:cubicBezTo>
                    <a:pt x="1560021" y="15611"/>
                    <a:pt x="1998549" y="8814"/>
                    <a:pt x="2215530" y="0"/>
                  </a:cubicBezTo>
                  <a:cubicBezTo>
                    <a:pt x="2406915" y="19618"/>
                    <a:pt x="2393358" y="5823"/>
                    <a:pt x="2560168" y="0"/>
                  </a:cubicBezTo>
                  <a:cubicBezTo>
                    <a:pt x="2705132" y="11144"/>
                    <a:pt x="2872111" y="16121"/>
                    <a:pt x="2998798" y="0"/>
                  </a:cubicBezTo>
                  <a:cubicBezTo>
                    <a:pt x="3131967" y="-28464"/>
                    <a:pt x="3265973" y="29662"/>
                    <a:pt x="3437428" y="0"/>
                  </a:cubicBezTo>
                  <a:cubicBezTo>
                    <a:pt x="3631340" y="3101"/>
                    <a:pt x="3767853" y="29202"/>
                    <a:pt x="3970050" y="0"/>
                  </a:cubicBezTo>
                  <a:cubicBezTo>
                    <a:pt x="4211535" y="-19099"/>
                    <a:pt x="4351526" y="40843"/>
                    <a:pt x="4596664" y="0"/>
                  </a:cubicBezTo>
                  <a:cubicBezTo>
                    <a:pt x="4853785" y="-37368"/>
                    <a:pt x="4844758" y="-20150"/>
                    <a:pt x="4941302" y="0"/>
                  </a:cubicBezTo>
                  <a:cubicBezTo>
                    <a:pt x="5064343" y="12661"/>
                    <a:pt x="5180215" y="21410"/>
                    <a:pt x="5379932" y="0"/>
                  </a:cubicBezTo>
                  <a:cubicBezTo>
                    <a:pt x="5561131" y="-56538"/>
                    <a:pt x="5861186" y="17065"/>
                    <a:pt x="6100538" y="0"/>
                  </a:cubicBezTo>
                  <a:cubicBezTo>
                    <a:pt x="6336783" y="-70341"/>
                    <a:pt x="6664302" y="-66288"/>
                    <a:pt x="6821145" y="0"/>
                  </a:cubicBezTo>
                  <a:cubicBezTo>
                    <a:pt x="6932468" y="24600"/>
                    <a:pt x="7372833" y="18815"/>
                    <a:pt x="7635743" y="0"/>
                  </a:cubicBezTo>
                  <a:cubicBezTo>
                    <a:pt x="7852437" y="24743"/>
                    <a:pt x="8218380" y="50381"/>
                    <a:pt x="8450341" y="0"/>
                  </a:cubicBezTo>
                  <a:cubicBezTo>
                    <a:pt x="8692652" y="-36288"/>
                    <a:pt x="8650784" y="-15093"/>
                    <a:pt x="8794979" y="0"/>
                  </a:cubicBezTo>
                  <a:cubicBezTo>
                    <a:pt x="8992993" y="-1073"/>
                    <a:pt x="9250763" y="44047"/>
                    <a:pt x="9578247" y="0"/>
                  </a:cubicBezTo>
                  <a:cubicBezTo>
                    <a:pt x="9684521" y="5710"/>
                    <a:pt x="9760533" y="117611"/>
                    <a:pt x="9757282" y="207187"/>
                  </a:cubicBezTo>
                  <a:cubicBezTo>
                    <a:pt x="9796489" y="383982"/>
                    <a:pt x="9764388" y="498623"/>
                    <a:pt x="9757282" y="638124"/>
                  </a:cubicBezTo>
                  <a:cubicBezTo>
                    <a:pt x="9758263" y="769299"/>
                    <a:pt x="9762586" y="836714"/>
                    <a:pt x="9757282" y="1035913"/>
                  </a:cubicBezTo>
                  <a:cubicBezTo>
                    <a:pt x="9781679" y="1127983"/>
                    <a:pt x="9658469" y="1226712"/>
                    <a:pt x="9578247" y="1243101"/>
                  </a:cubicBezTo>
                  <a:cubicBezTo>
                    <a:pt x="9318451" y="1252247"/>
                    <a:pt x="9156490" y="1237887"/>
                    <a:pt x="9045625" y="1243101"/>
                  </a:cubicBezTo>
                  <a:cubicBezTo>
                    <a:pt x="8903021" y="1235229"/>
                    <a:pt x="8682724" y="1203936"/>
                    <a:pt x="8513003" y="1243101"/>
                  </a:cubicBezTo>
                  <a:cubicBezTo>
                    <a:pt x="8336778" y="1252552"/>
                    <a:pt x="8223080" y="1242501"/>
                    <a:pt x="8074373" y="1243101"/>
                  </a:cubicBezTo>
                  <a:cubicBezTo>
                    <a:pt x="7902468" y="1235865"/>
                    <a:pt x="7826916" y="1209744"/>
                    <a:pt x="7635743" y="1243101"/>
                  </a:cubicBezTo>
                  <a:cubicBezTo>
                    <a:pt x="7465442" y="1264463"/>
                    <a:pt x="7317064" y="1221709"/>
                    <a:pt x="7103121" y="1243101"/>
                  </a:cubicBezTo>
                  <a:cubicBezTo>
                    <a:pt x="6934804" y="1231407"/>
                    <a:pt x="6540535" y="1259119"/>
                    <a:pt x="6382515" y="1243101"/>
                  </a:cubicBezTo>
                  <a:cubicBezTo>
                    <a:pt x="6216139" y="1201370"/>
                    <a:pt x="6069045" y="1270972"/>
                    <a:pt x="5943885" y="1243101"/>
                  </a:cubicBezTo>
                  <a:cubicBezTo>
                    <a:pt x="5845350" y="1194238"/>
                    <a:pt x="5422842" y="1162934"/>
                    <a:pt x="5129286" y="1243101"/>
                  </a:cubicBezTo>
                  <a:cubicBezTo>
                    <a:pt x="4832455" y="1296917"/>
                    <a:pt x="4593403" y="1220609"/>
                    <a:pt x="4314688" y="1243101"/>
                  </a:cubicBezTo>
                  <a:cubicBezTo>
                    <a:pt x="3990093" y="1238837"/>
                    <a:pt x="4035588" y="1257402"/>
                    <a:pt x="3876058" y="1243101"/>
                  </a:cubicBezTo>
                  <a:cubicBezTo>
                    <a:pt x="3715140" y="1226121"/>
                    <a:pt x="3669458" y="1222654"/>
                    <a:pt x="3531420" y="1243101"/>
                  </a:cubicBezTo>
                  <a:cubicBezTo>
                    <a:pt x="3433005" y="1274837"/>
                    <a:pt x="3056861" y="1259615"/>
                    <a:pt x="2904806" y="1243101"/>
                  </a:cubicBezTo>
                  <a:cubicBezTo>
                    <a:pt x="2717676" y="1243201"/>
                    <a:pt x="2588770" y="1265830"/>
                    <a:pt x="2466176" y="1243101"/>
                  </a:cubicBezTo>
                  <a:cubicBezTo>
                    <a:pt x="2342868" y="1283210"/>
                    <a:pt x="2036646" y="1257699"/>
                    <a:pt x="1745570" y="1243101"/>
                  </a:cubicBezTo>
                  <a:cubicBezTo>
                    <a:pt x="1422307" y="1211494"/>
                    <a:pt x="1555762" y="1250359"/>
                    <a:pt x="1400932" y="1243101"/>
                  </a:cubicBezTo>
                  <a:cubicBezTo>
                    <a:pt x="1231016" y="1245754"/>
                    <a:pt x="1029038" y="1257125"/>
                    <a:pt x="774318" y="1243101"/>
                  </a:cubicBezTo>
                  <a:cubicBezTo>
                    <a:pt x="467865" y="1237328"/>
                    <a:pt x="380869" y="1205481"/>
                    <a:pt x="179034" y="1243101"/>
                  </a:cubicBezTo>
                  <a:cubicBezTo>
                    <a:pt x="91517" y="1196345"/>
                    <a:pt x="-10806" y="1154143"/>
                    <a:pt x="0" y="1035913"/>
                  </a:cubicBezTo>
                  <a:cubicBezTo>
                    <a:pt x="-5280" y="953466"/>
                    <a:pt x="-25675" y="806556"/>
                    <a:pt x="0" y="621551"/>
                  </a:cubicBezTo>
                  <a:cubicBezTo>
                    <a:pt x="15077" y="486166"/>
                    <a:pt x="21011" y="363364"/>
                    <a:pt x="0" y="207187"/>
                  </a:cubicBezTo>
                  <a:close/>
                </a:path>
              </a:pathLst>
            </a:custGeom>
            <a:noFill/>
            <a:ln w="19050">
              <a:solidFill>
                <a:srgbClr val="FE88D9"/>
              </a:solidFill>
              <a:prstDash val="lgDash"/>
              <a:extLst>
                <a:ext uri="{C807C97D-BFC1-408E-A445-0C87EB9F89A2}">
                  <ask:lineSketchStyleProps xmlns:ask="http://schemas.microsoft.com/office/drawing/2018/sketchyshapes" sd="3374639765">
                    <a:custGeom>
                      <a:avLst/>
                      <a:gdLst>
                        <a:gd name="connsiteX0" fmla="*/ 0 w 10532941"/>
                        <a:gd name="connsiteY0" fmla="*/ 193267 h 1159581"/>
                        <a:gd name="connsiteX1" fmla="*/ 193267 w 10532941"/>
                        <a:gd name="connsiteY1" fmla="*/ 0 h 1159581"/>
                        <a:gd name="connsiteX2" fmla="*/ 565302 w 10532941"/>
                        <a:gd name="connsiteY2" fmla="*/ 0 h 1159581"/>
                        <a:gd name="connsiteX3" fmla="*/ 937337 w 10532941"/>
                        <a:gd name="connsiteY3" fmla="*/ 0 h 1159581"/>
                        <a:gd name="connsiteX4" fmla="*/ 1512300 w 10532941"/>
                        <a:gd name="connsiteY4" fmla="*/ 0 h 1159581"/>
                        <a:gd name="connsiteX5" fmla="*/ 2391655 w 10532941"/>
                        <a:gd name="connsiteY5" fmla="*/ 0 h 1159581"/>
                        <a:gd name="connsiteX6" fmla="*/ 2763690 w 10532941"/>
                        <a:gd name="connsiteY6" fmla="*/ 0 h 1159581"/>
                        <a:gd name="connsiteX7" fmla="*/ 3237189 w 10532941"/>
                        <a:gd name="connsiteY7" fmla="*/ 0 h 1159581"/>
                        <a:gd name="connsiteX8" fmla="*/ 3710688 w 10532941"/>
                        <a:gd name="connsiteY8" fmla="*/ 0 h 1159581"/>
                        <a:gd name="connsiteX9" fmla="*/ 4285651 w 10532941"/>
                        <a:gd name="connsiteY9" fmla="*/ 0 h 1159581"/>
                        <a:gd name="connsiteX10" fmla="*/ 4962078 w 10532941"/>
                        <a:gd name="connsiteY10" fmla="*/ 0 h 1159581"/>
                        <a:gd name="connsiteX11" fmla="*/ 5334113 w 10532941"/>
                        <a:gd name="connsiteY11" fmla="*/ 0 h 1159581"/>
                        <a:gd name="connsiteX12" fmla="*/ 5807612 w 10532941"/>
                        <a:gd name="connsiteY12" fmla="*/ 0 h 1159581"/>
                        <a:gd name="connsiteX13" fmla="*/ 6585503 w 10532941"/>
                        <a:gd name="connsiteY13" fmla="*/ 0 h 1159581"/>
                        <a:gd name="connsiteX14" fmla="*/ 7363395 w 10532941"/>
                        <a:gd name="connsiteY14" fmla="*/ 0 h 1159581"/>
                        <a:gd name="connsiteX15" fmla="*/ 8242750 w 10532941"/>
                        <a:gd name="connsiteY15" fmla="*/ 0 h 1159581"/>
                        <a:gd name="connsiteX16" fmla="*/ 9122105 w 10532941"/>
                        <a:gd name="connsiteY16" fmla="*/ 0 h 1159581"/>
                        <a:gd name="connsiteX17" fmla="*/ 9494140 w 10532941"/>
                        <a:gd name="connsiteY17" fmla="*/ 0 h 1159581"/>
                        <a:gd name="connsiteX18" fmla="*/ 10339674 w 10532941"/>
                        <a:gd name="connsiteY18" fmla="*/ 0 h 1159581"/>
                        <a:gd name="connsiteX19" fmla="*/ 10532941 w 10532941"/>
                        <a:gd name="connsiteY19" fmla="*/ 193267 h 1159581"/>
                        <a:gd name="connsiteX20" fmla="*/ 10532941 w 10532941"/>
                        <a:gd name="connsiteY20" fmla="*/ 595251 h 1159581"/>
                        <a:gd name="connsiteX21" fmla="*/ 10532941 w 10532941"/>
                        <a:gd name="connsiteY21" fmla="*/ 966314 h 1159581"/>
                        <a:gd name="connsiteX22" fmla="*/ 10339674 w 10532941"/>
                        <a:gd name="connsiteY22" fmla="*/ 1159581 h 1159581"/>
                        <a:gd name="connsiteX23" fmla="*/ 9764711 w 10532941"/>
                        <a:gd name="connsiteY23" fmla="*/ 1159581 h 1159581"/>
                        <a:gd name="connsiteX24" fmla="*/ 9189748 w 10532941"/>
                        <a:gd name="connsiteY24" fmla="*/ 1159581 h 1159581"/>
                        <a:gd name="connsiteX25" fmla="*/ 8716249 w 10532941"/>
                        <a:gd name="connsiteY25" fmla="*/ 1159581 h 1159581"/>
                        <a:gd name="connsiteX26" fmla="*/ 8242750 w 10532941"/>
                        <a:gd name="connsiteY26" fmla="*/ 1159581 h 1159581"/>
                        <a:gd name="connsiteX27" fmla="*/ 7667787 w 10532941"/>
                        <a:gd name="connsiteY27" fmla="*/ 1159581 h 1159581"/>
                        <a:gd name="connsiteX28" fmla="*/ 6889896 w 10532941"/>
                        <a:gd name="connsiteY28" fmla="*/ 1159581 h 1159581"/>
                        <a:gd name="connsiteX29" fmla="*/ 6416397 w 10532941"/>
                        <a:gd name="connsiteY29" fmla="*/ 1159581 h 1159581"/>
                        <a:gd name="connsiteX30" fmla="*/ 5537041 w 10532941"/>
                        <a:gd name="connsiteY30" fmla="*/ 1159581 h 1159581"/>
                        <a:gd name="connsiteX31" fmla="*/ 4657686 w 10532941"/>
                        <a:gd name="connsiteY31" fmla="*/ 1159581 h 1159581"/>
                        <a:gd name="connsiteX32" fmla="*/ 4184187 w 10532941"/>
                        <a:gd name="connsiteY32" fmla="*/ 1159581 h 1159581"/>
                        <a:gd name="connsiteX33" fmla="*/ 3812152 w 10532941"/>
                        <a:gd name="connsiteY33" fmla="*/ 1159581 h 1159581"/>
                        <a:gd name="connsiteX34" fmla="*/ 3135725 w 10532941"/>
                        <a:gd name="connsiteY34" fmla="*/ 1159581 h 1159581"/>
                        <a:gd name="connsiteX35" fmla="*/ 2662226 w 10532941"/>
                        <a:gd name="connsiteY35" fmla="*/ 1159581 h 1159581"/>
                        <a:gd name="connsiteX36" fmla="*/ 1884335 w 10532941"/>
                        <a:gd name="connsiteY36" fmla="*/ 1159581 h 1159581"/>
                        <a:gd name="connsiteX37" fmla="*/ 1512300 w 10532941"/>
                        <a:gd name="connsiteY37" fmla="*/ 1159581 h 1159581"/>
                        <a:gd name="connsiteX38" fmla="*/ 835873 w 10532941"/>
                        <a:gd name="connsiteY38" fmla="*/ 1159581 h 1159581"/>
                        <a:gd name="connsiteX39" fmla="*/ 193267 w 10532941"/>
                        <a:gd name="connsiteY39" fmla="*/ 1159581 h 1159581"/>
                        <a:gd name="connsiteX40" fmla="*/ 0 w 10532941"/>
                        <a:gd name="connsiteY40" fmla="*/ 966314 h 1159581"/>
                        <a:gd name="connsiteX41" fmla="*/ 0 w 10532941"/>
                        <a:gd name="connsiteY41" fmla="*/ 579791 h 1159581"/>
                        <a:gd name="connsiteX42" fmla="*/ 0 w 10532941"/>
                        <a:gd name="connsiteY42" fmla="*/ 193267 h 115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532941" h="1159581" extrusionOk="0">
                          <a:moveTo>
                            <a:pt x="0" y="193267"/>
                          </a:moveTo>
                          <a:cubicBezTo>
                            <a:pt x="22463" y="82757"/>
                            <a:pt x="86275" y="10331"/>
                            <a:pt x="193267" y="0"/>
                          </a:cubicBezTo>
                          <a:cubicBezTo>
                            <a:pt x="316156" y="-402"/>
                            <a:pt x="442536" y="-3470"/>
                            <a:pt x="565302" y="0"/>
                          </a:cubicBezTo>
                          <a:cubicBezTo>
                            <a:pt x="688068" y="3470"/>
                            <a:pt x="785612" y="17781"/>
                            <a:pt x="937337" y="0"/>
                          </a:cubicBezTo>
                          <a:cubicBezTo>
                            <a:pt x="1089063" y="-17781"/>
                            <a:pt x="1367110" y="-16829"/>
                            <a:pt x="1512300" y="0"/>
                          </a:cubicBezTo>
                          <a:cubicBezTo>
                            <a:pt x="1657490" y="16829"/>
                            <a:pt x="2187175" y="-16644"/>
                            <a:pt x="2391655" y="0"/>
                          </a:cubicBezTo>
                          <a:cubicBezTo>
                            <a:pt x="2596135" y="16644"/>
                            <a:pt x="2582858" y="2537"/>
                            <a:pt x="2763690" y="0"/>
                          </a:cubicBezTo>
                          <a:cubicBezTo>
                            <a:pt x="2944522" y="-2537"/>
                            <a:pt x="3095588" y="11086"/>
                            <a:pt x="3237189" y="0"/>
                          </a:cubicBezTo>
                          <a:cubicBezTo>
                            <a:pt x="3378790" y="-11086"/>
                            <a:pt x="3545623" y="4306"/>
                            <a:pt x="3710688" y="0"/>
                          </a:cubicBezTo>
                          <a:cubicBezTo>
                            <a:pt x="3875753" y="-4306"/>
                            <a:pt x="4059865" y="22357"/>
                            <a:pt x="4285651" y="0"/>
                          </a:cubicBezTo>
                          <a:cubicBezTo>
                            <a:pt x="4511437" y="-22357"/>
                            <a:pt x="4680508" y="32006"/>
                            <a:pt x="4962078" y="0"/>
                          </a:cubicBezTo>
                          <a:cubicBezTo>
                            <a:pt x="5243648" y="-32006"/>
                            <a:pt x="5230973" y="-17706"/>
                            <a:pt x="5334113" y="0"/>
                          </a:cubicBezTo>
                          <a:cubicBezTo>
                            <a:pt x="5437254" y="17706"/>
                            <a:pt x="5632168" y="6437"/>
                            <a:pt x="5807612" y="0"/>
                          </a:cubicBezTo>
                          <a:cubicBezTo>
                            <a:pt x="5983056" y="-6437"/>
                            <a:pt x="6351770" y="35257"/>
                            <a:pt x="6585503" y="0"/>
                          </a:cubicBezTo>
                          <a:cubicBezTo>
                            <a:pt x="6819236" y="-35257"/>
                            <a:pt x="7194797" y="-36310"/>
                            <a:pt x="7363395" y="0"/>
                          </a:cubicBezTo>
                          <a:cubicBezTo>
                            <a:pt x="7531993" y="36310"/>
                            <a:pt x="7972009" y="-31916"/>
                            <a:pt x="8242750" y="0"/>
                          </a:cubicBezTo>
                          <a:cubicBezTo>
                            <a:pt x="8513491" y="31916"/>
                            <a:pt x="8860414" y="35798"/>
                            <a:pt x="9122105" y="0"/>
                          </a:cubicBezTo>
                          <a:cubicBezTo>
                            <a:pt x="9383796" y="-35798"/>
                            <a:pt x="9342022" y="-15257"/>
                            <a:pt x="9494140" y="0"/>
                          </a:cubicBezTo>
                          <a:cubicBezTo>
                            <a:pt x="9646258" y="15257"/>
                            <a:pt x="9930579" y="38928"/>
                            <a:pt x="10339674" y="0"/>
                          </a:cubicBezTo>
                          <a:cubicBezTo>
                            <a:pt x="10455872" y="-1174"/>
                            <a:pt x="10540207" y="88860"/>
                            <a:pt x="10532941" y="193267"/>
                          </a:cubicBezTo>
                          <a:cubicBezTo>
                            <a:pt x="10552069" y="345016"/>
                            <a:pt x="10541855" y="467942"/>
                            <a:pt x="10532941" y="595251"/>
                          </a:cubicBezTo>
                          <a:cubicBezTo>
                            <a:pt x="10524027" y="722560"/>
                            <a:pt x="10541859" y="789696"/>
                            <a:pt x="10532941" y="966314"/>
                          </a:cubicBezTo>
                          <a:cubicBezTo>
                            <a:pt x="10545406" y="1064369"/>
                            <a:pt x="10434537" y="1158393"/>
                            <a:pt x="10339674" y="1159581"/>
                          </a:cubicBezTo>
                          <a:cubicBezTo>
                            <a:pt x="10061374" y="1170327"/>
                            <a:pt x="9888533" y="1148109"/>
                            <a:pt x="9764711" y="1159581"/>
                          </a:cubicBezTo>
                          <a:cubicBezTo>
                            <a:pt x="9640889" y="1171053"/>
                            <a:pt x="9372490" y="1139334"/>
                            <a:pt x="9189748" y="1159581"/>
                          </a:cubicBezTo>
                          <a:cubicBezTo>
                            <a:pt x="9007006" y="1179828"/>
                            <a:pt x="8881683" y="1173620"/>
                            <a:pt x="8716249" y="1159581"/>
                          </a:cubicBezTo>
                          <a:cubicBezTo>
                            <a:pt x="8550815" y="1145542"/>
                            <a:pt x="8445164" y="1142133"/>
                            <a:pt x="8242750" y="1159581"/>
                          </a:cubicBezTo>
                          <a:cubicBezTo>
                            <a:pt x="8040336" y="1177029"/>
                            <a:pt x="7883005" y="1146484"/>
                            <a:pt x="7667787" y="1159581"/>
                          </a:cubicBezTo>
                          <a:cubicBezTo>
                            <a:pt x="7452569" y="1172678"/>
                            <a:pt x="7086789" y="1182011"/>
                            <a:pt x="6889896" y="1159581"/>
                          </a:cubicBezTo>
                          <a:cubicBezTo>
                            <a:pt x="6693003" y="1137151"/>
                            <a:pt x="6532571" y="1179986"/>
                            <a:pt x="6416397" y="1159581"/>
                          </a:cubicBezTo>
                          <a:cubicBezTo>
                            <a:pt x="6300223" y="1139176"/>
                            <a:pt x="5814703" y="1120484"/>
                            <a:pt x="5537041" y="1159581"/>
                          </a:cubicBezTo>
                          <a:cubicBezTo>
                            <a:pt x="5259379" y="1198678"/>
                            <a:pt x="5006852" y="1169944"/>
                            <a:pt x="4657686" y="1159581"/>
                          </a:cubicBezTo>
                          <a:cubicBezTo>
                            <a:pt x="4308520" y="1149218"/>
                            <a:pt x="4354392" y="1176897"/>
                            <a:pt x="4184187" y="1159581"/>
                          </a:cubicBezTo>
                          <a:cubicBezTo>
                            <a:pt x="4013982" y="1142265"/>
                            <a:pt x="3945499" y="1142433"/>
                            <a:pt x="3812152" y="1159581"/>
                          </a:cubicBezTo>
                          <a:cubicBezTo>
                            <a:pt x="3678806" y="1176729"/>
                            <a:pt x="3308243" y="1177488"/>
                            <a:pt x="3135725" y="1159581"/>
                          </a:cubicBezTo>
                          <a:cubicBezTo>
                            <a:pt x="2963207" y="1141674"/>
                            <a:pt x="2813501" y="1174109"/>
                            <a:pt x="2662226" y="1159581"/>
                          </a:cubicBezTo>
                          <a:cubicBezTo>
                            <a:pt x="2510951" y="1145053"/>
                            <a:pt x="2217553" y="1184823"/>
                            <a:pt x="1884335" y="1159581"/>
                          </a:cubicBezTo>
                          <a:cubicBezTo>
                            <a:pt x="1551117" y="1134339"/>
                            <a:pt x="1682684" y="1161303"/>
                            <a:pt x="1512300" y="1159581"/>
                          </a:cubicBezTo>
                          <a:cubicBezTo>
                            <a:pt x="1341917" y="1157859"/>
                            <a:pt x="1149856" y="1173101"/>
                            <a:pt x="835873" y="1159581"/>
                          </a:cubicBezTo>
                          <a:cubicBezTo>
                            <a:pt x="521890" y="1146061"/>
                            <a:pt x="419624" y="1128302"/>
                            <a:pt x="193267" y="1159581"/>
                          </a:cubicBezTo>
                          <a:cubicBezTo>
                            <a:pt x="93802" y="1142901"/>
                            <a:pt x="-8596" y="1077246"/>
                            <a:pt x="0" y="966314"/>
                          </a:cubicBezTo>
                          <a:cubicBezTo>
                            <a:pt x="-726" y="858366"/>
                            <a:pt x="-17580" y="724104"/>
                            <a:pt x="0" y="579791"/>
                          </a:cubicBezTo>
                          <a:cubicBezTo>
                            <a:pt x="17580" y="435478"/>
                            <a:pt x="9286" y="346353"/>
                            <a:pt x="0" y="19326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ình chữ nhật: Góc Tròn 48">
              <a:extLst>
                <a:ext uri="{FF2B5EF4-FFF2-40B4-BE49-F238E27FC236}">
                  <a16:creationId xmlns:a16="http://schemas.microsoft.com/office/drawing/2014/main" id="{30DAC378-36F8-421C-B0DA-BBD8C240D3C3}"/>
                </a:ext>
              </a:extLst>
            </p:cNvPr>
            <p:cNvSpPr/>
            <p:nvPr/>
          </p:nvSpPr>
          <p:spPr>
            <a:xfrm>
              <a:off x="1777466" y="1512551"/>
              <a:ext cx="9206208" cy="1347355"/>
            </a:xfrm>
            <a:custGeom>
              <a:avLst/>
              <a:gdLst>
                <a:gd name="connsiteX0" fmla="*/ 0 w 9206208"/>
                <a:gd name="connsiteY0" fmla="*/ 224563 h 1347355"/>
                <a:gd name="connsiteX1" fmla="*/ 194049 w 9206208"/>
                <a:gd name="connsiteY1" fmla="*/ 0 h 1347355"/>
                <a:gd name="connsiteX2" fmla="*/ 823914 w 9206208"/>
                <a:gd name="connsiteY2" fmla="*/ 0 h 1347355"/>
                <a:gd name="connsiteX3" fmla="*/ 1189236 w 9206208"/>
                <a:gd name="connsiteY3" fmla="*/ 0 h 1347355"/>
                <a:gd name="connsiteX4" fmla="*/ 1642738 w 9206208"/>
                <a:gd name="connsiteY4" fmla="*/ 0 h 1347355"/>
                <a:gd name="connsiteX5" fmla="*/ 2184422 w 9206208"/>
                <a:gd name="connsiteY5" fmla="*/ 0 h 1347355"/>
                <a:gd name="connsiteX6" fmla="*/ 2549744 w 9206208"/>
                <a:gd name="connsiteY6" fmla="*/ 0 h 1347355"/>
                <a:gd name="connsiteX7" fmla="*/ 3091428 w 9206208"/>
                <a:gd name="connsiteY7" fmla="*/ 0 h 1347355"/>
                <a:gd name="connsiteX8" fmla="*/ 3544931 w 9206208"/>
                <a:gd name="connsiteY8" fmla="*/ 0 h 1347355"/>
                <a:gd name="connsiteX9" fmla="*/ 4174796 w 9206208"/>
                <a:gd name="connsiteY9" fmla="*/ 0 h 1347355"/>
                <a:gd name="connsiteX10" fmla="*/ 4716479 w 9206208"/>
                <a:gd name="connsiteY10" fmla="*/ 0 h 1347355"/>
                <a:gd name="connsiteX11" fmla="*/ 5346344 w 9206208"/>
                <a:gd name="connsiteY11" fmla="*/ 0 h 1347355"/>
                <a:gd name="connsiteX12" fmla="*/ 6152571 w 9206208"/>
                <a:gd name="connsiteY12" fmla="*/ 0 h 1347355"/>
                <a:gd name="connsiteX13" fmla="*/ 6870617 w 9206208"/>
                <a:gd name="connsiteY13" fmla="*/ 0 h 1347355"/>
                <a:gd name="connsiteX14" fmla="*/ 7324120 w 9206208"/>
                <a:gd name="connsiteY14" fmla="*/ 0 h 1347355"/>
                <a:gd name="connsiteX15" fmla="*/ 7953984 w 9206208"/>
                <a:gd name="connsiteY15" fmla="*/ 0 h 1347355"/>
                <a:gd name="connsiteX16" fmla="*/ 8407487 w 9206208"/>
                <a:gd name="connsiteY16" fmla="*/ 0 h 1347355"/>
                <a:gd name="connsiteX17" fmla="*/ 9012158 w 9206208"/>
                <a:gd name="connsiteY17" fmla="*/ 0 h 1347355"/>
                <a:gd name="connsiteX18" fmla="*/ 9206208 w 9206208"/>
                <a:gd name="connsiteY18" fmla="*/ 224563 h 1347355"/>
                <a:gd name="connsiteX19" fmla="*/ 9206208 w 9206208"/>
                <a:gd name="connsiteY19" fmla="*/ 655712 h 1347355"/>
                <a:gd name="connsiteX20" fmla="*/ 9206208 w 9206208"/>
                <a:gd name="connsiteY20" fmla="*/ 1122791 h 1347355"/>
                <a:gd name="connsiteX21" fmla="*/ 9012158 w 9206208"/>
                <a:gd name="connsiteY21" fmla="*/ 1347355 h 1347355"/>
                <a:gd name="connsiteX22" fmla="*/ 8470474 w 9206208"/>
                <a:gd name="connsiteY22" fmla="*/ 1347355 h 1347355"/>
                <a:gd name="connsiteX23" fmla="*/ 7928790 w 9206208"/>
                <a:gd name="connsiteY23" fmla="*/ 1347355 h 1347355"/>
                <a:gd name="connsiteX24" fmla="*/ 7475288 w 9206208"/>
                <a:gd name="connsiteY24" fmla="*/ 1347355 h 1347355"/>
                <a:gd name="connsiteX25" fmla="*/ 7096361 w 9206208"/>
                <a:gd name="connsiteY25" fmla="*/ 1347355 h 1347355"/>
                <a:gd name="connsiteX26" fmla="*/ 6669060 w 9206208"/>
                <a:gd name="connsiteY26" fmla="*/ 1347355 h 1347355"/>
                <a:gd name="connsiteX27" fmla="*/ 6039195 w 9206208"/>
                <a:gd name="connsiteY27" fmla="*/ 1347355 h 1347355"/>
                <a:gd name="connsiteX28" fmla="*/ 5232969 w 9206208"/>
                <a:gd name="connsiteY28" fmla="*/ 1347355 h 1347355"/>
                <a:gd name="connsiteX29" fmla="*/ 4867647 w 9206208"/>
                <a:gd name="connsiteY29" fmla="*/ 1347355 h 1347355"/>
                <a:gd name="connsiteX30" fmla="*/ 4414144 w 9206208"/>
                <a:gd name="connsiteY30" fmla="*/ 1347355 h 1347355"/>
                <a:gd name="connsiteX31" fmla="*/ 3872460 w 9206208"/>
                <a:gd name="connsiteY31" fmla="*/ 1347355 h 1347355"/>
                <a:gd name="connsiteX32" fmla="*/ 3507138 w 9206208"/>
                <a:gd name="connsiteY32" fmla="*/ 1347355 h 1347355"/>
                <a:gd name="connsiteX33" fmla="*/ 2700911 w 9206208"/>
                <a:gd name="connsiteY33" fmla="*/ 1347355 h 1347355"/>
                <a:gd name="connsiteX34" fmla="*/ 1982866 w 9206208"/>
                <a:gd name="connsiteY34" fmla="*/ 1347355 h 1347355"/>
                <a:gd name="connsiteX35" fmla="*/ 1529363 w 9206208"/>
                <a:gd name="connsiteY35" fmla="*/ 1347355 h 1347355"/>
                <a:gd name="connsiteX36" fmla="*/ 194049 w 9206208"/>
                <a:gd name="connsiteY36" fmla="*/ 1347355 h 1347355"/>
                <a:gd name="connsiteX37" fmla="*/ 0 w 9206208"/>
                <a:gd name="connsiteY37" fmla="*/ 1122791 h 1347355"/>
                <a:gd name="connsiteX38" fmla="*/ 0 w 9206208"/>
                <a:gd name="connsiteY38" fmla="*/ 700623 h 1347355"/>
                <a:gd name="connsiteX39" fmla="*/ 0 w 9206208"/>
                <a:gd name="connsiteY39" fmla="*/ 224563 h 1347355"/>
                <a:gd name="connsiteX0" fmla="*/ 0 w 9206208"/>
                <a:gd name="connsiteY0" fmla="*/ 224563 h 1347355"/>
                <a:gd name="connsiteX1" fmla="*/ 194049 w 9206208"/>
                <a:gd name="connsiteY1" fmla="*/ 0 h 1347355"/>
                <a:gd name="connsiteX2" fmla="*/ 559371 w 9206208"/>
                <a:gd name="connsiteY2" fmla="*/ 0 h 1347355"/>
                <a:gd name="connsiteX3" fmla="*/ 924693 w 9206208"/>
                <a:gd name="connsiteY3" fmla="*/ 0 h 1347355"/>
                <a:gd name="connsiteX4" fmla="*/ 1466376 w 9206208"/>
                <a:gd name="connsiteY4" fmla="*/ 0 h 1347355"/>
                <a:gd name="connsiteX5" fmla="*/ 2272604 w 9206208"/>
                <a:gd name="connsiteY5" fmla="*/ 0 h 1347355"/>
                <a:gd name="connsiteX6" fmla="*/ 2637926 w 9206208"/>
                <a:gd name="connsiteY6" fmla="*/ 0 h 1347355"/>
                <a:gd name="connsiteX7" fmla="*/ 3091428 w 9206208"/>
                <a:gd name="connsiteY7" fmla="*/ 0 h 1347355"/>
                <a:gd name="connsiteX8" fmla="*/ 3544931 w 9206208"/>
                <a:gd name="connsiteY8" fmla="*/ 0 h 1347355"/>
                <a:gd name="connsiteX9" fmla="*/ 4086614 w 9206208"/>
                <a:gd name="connsiteY9" fmla="*/ 0 h 1347355"/>
                <a:gd name="connsiteX10" fmla="*/ 4716479 w 9206208"/>
                <a:gd name="connsiteY10" fmla="*/ 0 h 1347355"/>
                <a:gd name="connsiteX11" fmla="*/ 5081801 w 9206208"/>
                <a:gd name="connsiteY11" fmla="*/ 0 h 1347355"/>
                <a:gd name="connsiteX12" fmla="*/ 5535303 w 9206208"/>
                <a:gd name="connsiteY12" fmla="*/ 0 h 1347355"/>
                <a:gd name="connsiteX13" fmla="*/ 6253349 w 9206208"/>
                <a:gd name="connsiteY13" fmla="*/ 0 h 1347355"/>
                <a:gd name="connsiteX14" fmla="*/ 6971396 w 9206208"/>
                <a:gd name="connsiteY14" fmla="*/ 0 h 1347355"/>
                <a:gd name="connsiteX15" fmla="*/ 7777622 w 9206208"/>
                <a:gd name="connsiteY15" fmla="*/ 0 h 1347355"/>
                <a:gd name="connsiteX16" fmla="*/ 9012158 w 9206208"/>
                <a:gd name="connsiteY16" fmla="*/ 0 h 1347355"/>
                <a:gd name="connsiteX17" fmla="*/ 9206208 w 9206208"/>
                <a:gd name="connsiteY17" fmla="*/ 224563 h 1347355"/>
                <a:gd name="connsiteX18" fmla="*/ 9206208 w 9206208"/>
                <a:gd name="connsiteY18" fmla="*/ 682660 h 1347355"/>
                <a:gd name="connsiteX19" fmla="*/ 9206208 w 9206208"/>
                <a:gd name="connsiteY19" fmla="*/ 1122791 h 1347355"/>
                <a:gd name="connsiteX20" fmla="*/ 9012158 w 9206208"/>
                <a:gd name="connsiteY20" fmla="*/ 1347355 h 1347355"/>
                <a:gd name="connsiteX21" fmla="*/ 8382293 w 9206208"/>
                <a:gd name="connsiteY21" fmla="*/ 1347355 h 1347355"/>
                <a:gd name="connsiteX22" fmla="*/ 7752428 w 9206208"/>
                <a:gd name="connsiteY22" fmla="*/ 1347355 h 1347355"/>
                <a:gd name="connsiteX23" fmla="*/ 7122563 w 9206208"/>
                <a:gd name="connsiteY23" fmla="*/ 1347355 h 1347355"/>
                <a:gd name="connsiteX24" fmla="*/ 6580879 w 9206208"/>
                <a:gd name="connsiteY24" fmla="*/ 1347355 h 1347355"/>
                <a:gd name="connsiteX25" fmla="*/ 6127376 w 9206208"/>
                <a:gd name="connsiteY25" fmla="*/ 1347355 h 1347355"/>
                <a:gd name="connsiteX26" fmla="*/ 5673874 w 9206208"/>
                <a:gd name="connsiteY26" fmla="*/ 1347355 h 1347355"/>
                <a:gd name="connsiteX27" fmla="*/ 5132190 w 9206208"/>
                <a:gd name="connsiteY27" fmla="*/ 1347355 h 1347355"/>
                <a:gd name="connsiteX28" fmla="*/ 4414144 w 9206208"/>
                <a:gd name="connsiteY28" fmla="*/ 1347355 h 1347355"/>
                <a:gd name="connsiteX29" fmla="*/ 3960642 w 9206208"/>
                <a:gd name="connsiteY29" fmla="*/ 1347355 h 1347355"/>
                <a:gd name="connsiteX30" fmla="*/ 3154414 w 9206208"/>
                <a:gd name="connsiteY30" fmla="*/ 1347355 h 1347355"/>
                <a:gd name="connsiteX31" fmla="*/ 2348187 w 9206208"/>
                <a:gd name="connsiteY31" fmla="*/ 1347355 h 1347355"/>
                <a:gd name="connsiteX32" fmla="*/ 1894685 w 9206208"/>
                <a:gd name="connsiteY32" fmla="*/ 1347355 h 1347355"/>
                <a:gd name="connsiteX33" fmla="*/ 1529363 w 9206208"/>
                <a:gd name="connsiteY33" fmla="*/ 1347355 h 1347355"/>
                <a:gd name="connsiteX34" fmla="*/ 899498 w 9206208"/>
                <a:gd name="connsiteY34" fmla="*/ 1347355 h 1347355"/>
                <a:gd name="connsiteX35" fmla="*/ 194049 w 9206208"/>
                <a:gd name="connsiteY35" fmla="*/ 1347355 h 1347355"/>
                <a:gd name="connsiteX36" fmla="*/ 0 w 9206208"/>
                <a:gd name="connsiteY36" fmla="*/ 1122791 h 1347355"/>
                <a:gd name="connsiteX37" fmla="*/ 0 w 9206208"/>
                <a:gd name="connsiteY37" fmla="*/ 691642 h 1347355"/>
                <a:gd name="connsiteX38" fmla="*/ 0 w 9206208"/>
                <a:gd name="connsiteY38" fmla="*/ 224563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6208" h="1347355" fill="none" extrusionOk="0">
                  <a:moveTo>
                    <a:pt x="0" y="224563"/>
                  </a:moveTo>
                  <a:cubicBezTo>
                    <a:pt x="5692" y="74060"/>
                    <a:pt x="63599" y="-2644"/>
                    <a:pt x="194049" y="0"/>
                  </a:cubicBezTo>
                  <a:cubicBezTo>
                    <a:pt x="440370" y="39401"/>
                    <a:pt x="670682" y="1166"/>
                    <a:pt x="823914" y="0"/>
                  </a:cubicBezTo>
                  <a:cubicBezTo>
                    <a:pt x="974445" y="12136"/>
                    <a:pt x="1102413" y="-10277"/>
                    <a:pt x="1189236" y="0"/>
                  </a:cubicBezTo>
                  <a:cubicBezTo>
                    <a:pt x="1295952" y="14378"/>
                    <a:pt x="1485381" y="-351"/>
                    <a:pt x="1642738" y="0"/>
                  </a:cubicBezTo>
                  <a:cubicBezTo>
                    <a:pt x="1807739" y="19176"/>
                    <a:pt x="1970626" y="8613"/>
                    <a:pt x="2184422" y="0"/>
                  </a:cubicBezTo>
                  <a:cubicBezTo>
                    <a:pt x="2358486" y="-11070"/>
                    <a:pt x="2410908" y="3546"/>
                    <a:pt x="2549744" y="0"/>
                  </a:cubicBezTo>
                  <a:cubicBezTo>
                    <a:pt x="2676409" y="12802"/>
                    <a:pt x="2857246" y="-50486"/>
                    <a:pt x="3091428" y="0"/>
                  </a:cubicBezTo>
                  <a:cubicBezTo>
                    <a:pt x="3327553" y="15380"/>
                    <a:pt x="3325406" y="24432"/>
                    <a:pt x="3544931" y="0"/>
                  </a:cubicBezTo>
                  <a:cubicBezTo>
                    <a:pt x="3760196" y="-20968"/>
                    <a:pt x="4060680" y="11524"/>
                    <a:pt x="4174796" y="0"/>
                  </a:cubicBezTo>
                  <a:cubicBezTo>
                    <a:pt x="4311922" y="-16671"/>
                    <a:pt x="4555764" y="55002"/>
                    <a:pt x="4716479" y="0"/>
                  </a:cubicBezTo>
                  <a:cubicBezTo>
                    <a:pt x="4894699" y="-11779"/>
                    <a:pt x="5046199" y="26465"/>
                    <a:pt x="5346344" y="0"/>
                  </a:cubicBezTo>
                  <a:cubicBezTo>
                    <a:pt x="5644892" y="-30589"/>
                    <a:pt x="5970691" y="15301"/>
                    <a:pt x="6152571" y="0"/>
                  </a:cubicBezTo>
                  <a:cubicBezTo>
                    <a:pt x="6405600" y="-28824"/>
                    <a:pt x="6562096" y="532"/>
                    <a:pt x="6870617" y="0"/>
                  </a:cubicBezTo>
                  <a:cubicBezTo>
                    <a:pt x="7142265" y="54461"/>
                    <a:pt x="7198971" y="-6784"/>
                    <a:pt x="7324120" y="0"/>
                  </a:cubicBezTo>
                  <a:cubicBezTo>
                    <a:pt x="7446306" y="5073"/>
                    <a:pt x="7656193" y="-8440"/>
                    <a:pt x="7953984" y="0"/>
                  </a:cubicBezTo>
                  <a:cubicBezTo>
                    <a:pt x="8247357" y="-16473"/>
                    <a:pt x="8248102" y="8044"/>
                    <a:pt x="8407487" y="0"/>
                  </a:cubicBezTo>
                  <a:cubicBezTo>
                    <a:pt x="8570605" y="-4296"/>
                    <a:pt x="8728096" y="3452"/>
                    <a:pt x="9012158" y="0"/>
                  </a:cubicBezTo>
                  <a:cubicBezTo>
                    <a:pt x="9147301" y="4885"/>
                    <a:pt x="9208746" y="54675"/>
                    <a:pt x="9206208" y="224563"/>
                  </a:cubicBezTo>
                  <a:cubicBezTo>
                    <a:pt x="9214017" y="440357"/>
                    <a:pt x="9204353" y="531879"/>
                    <a:pt x="9206208" y="655712"/>
                  </a:cubicBezTo>
                  <a:cubicBezTo>
                    <a:pt x="9207202" y="767522"/>
                    <a:pt x="9195403" y="1030388"/>
                    <a:pt x="9206208" y="1122791"/>
                  </a:cubicBezTo>
                  <a:cubicBezTo>
                    <a:pt x="9204353" y="1216707"/>
                    <a:pt x="9110378" y="1354677"/>
                    <a:pt x="9012158" y="1347355"/>
                  </a:cubicBezTo>
                  <a:cubicBezTo>
                    <a:pt x="8903316" y="1336586"/>
                    <a:pt x="8587641" y="1365495"/>
                    <a:pt x="8470474" y="1347355"/>
                  </a:cubicBezTo>
                  <a:cubicBezTo>
                    <a:pt x="8370090" y="1332139"/>
                    <a:pt x="8184119" y="1327114"/>
                    <a:pt x="7928790" y="1347355"/>
                  </a:cubicBezTo>
                  <a:cubicBezTo>
                    <a:pt x="7696664" y="1346534"/>
                    <a:pt x="7631559" y="1357981"/>
                    <a:pt x="7475288" y="1347355"/>
                  </a:cubicBezTo>
                  <a:cubicBezTo>
                    <a:pt x="7312414" y="1341986"/>
                    <a:pt x="7210421" y="1330136"/>
                    <a:pt x="7096361" y="1347355"/>
                  </a:cubicBezTo>
                  <a:cubicBezTo>
                    <a:pt x="6982301" y="1364574"/>
                    <a:pt x="6834370" y="1357055"/>
                    <a:pt x="6669060" y="1347355"/>
                  </a:cubicBezTo>
                  <a:cubicBezTo>
                    <a:pt x="6356168" y="1361939"/>
                    <a:pt x="6238032" y="1364609"/>
                    <a:pt x="6039195" y="1347355"/>
                  </a:cubicBezTo>
                  <a:cubicBezTo>
                    <a:pt x="5870778" y="1334920"/>
                    <a:pt x="5594029" y="1333595"/>
                    <a:pt x="5232969" y="1347355"/>
                  </a:cubicBezTo>
                  <a:cubicBezTo>
                    <a:pt x="4933897" y="1369708"/>
                    <a:pt x="4963213" y="1361900"/>
                    <a:pt x="4867647" y="1347355"/>
                  </a:cubicBezTo>
                  <a:cubicBezTo>
                    <a:pt x="4782673" y="1328296"/>
                    <a:pt x="4504069" y="1321746"/>
                    <a:pt x="4414144" y="1347355"/>
                  </a:cubicBezTo>
                  <a:cubicBezTo>
                    <a:pt x="4265053" y="1380176"/>
                    <a:pt x="4133932" y="1360779"/>
                    <a:pt x="3872460" y="1347355"/>
                  </a:cubicBezTo>
                  <a:cubicBezTo>
                    <a:pt x="3617664" y="1343985"/>
                    <a:pt x="3617693" y="1361967"/>
                    <a:pt x="3507138" y="1347355"/>
                  </a:cubicBezTo>
                  <a:cubicBezTo>
                    <a:pt x="3385051" y="1348334"/>
                    <a:pt x="2872530" y="1309357"/>
                    <a:pt x="2700911" y="1347355"/>
                  </a:cubicBezTo>
                  <a:cubicBezTo>
                    <a:pt x="2530669" y="1431682"/>
                    <a:pt x="2170256" y="1351939"/>
                    <a:pt x="1982866" y="1347355"/>
                  </a:cubicBezTo>
                  <a:cubicBezTo>
                    <a:pt x="1793244" y="1343304"/>
                    <a:pt x="1724144" y="1342959"/>
                    <a:pt x="1529363" y="1347355"/>
                  </a:cubicBezTo>
                  <a:cubicBezTo>
                    <a:pt x="1315631" y="1427603"/>
                    <a:pt x="583245" y="1370565"/>
                    <a:pt x="194049" y="1347355"/>
                  </a:cubicBezTo>
                  <a:cubicBezTo>
                    <a:pt x="80077" y="1368672"/>
                    <a:pt x="-20657" y="1265992"/>
                    <a:pt x="0" y="1122791"/>
                  </a:cubicBezTo>
                  <a:cubicBezTo>
                    <a:pt x="-22989" y="1018309"/>
                    <a:pt x="-3361" y="892460"/>
                    <a:pt x="0" y="700623"/>
                  </a:cubicBezTo>
                  <a:cubicBezTo>
                    <a:pt x="3379" y="550271"/>
                    <a:pt x="-4777" y="408734"/>
                    <a:pt x="0" y="224563"/>
                  </a:cubicBezTo>
                  <a:close/>
                </a:path>
                <a:path w="9206208" h="1347355" stroke="0" extrusionOk="0">
                  <a:moveTo>
                    <a:pt x="0" y="224563"/>
                  </a:moveTo>
                  <a:cubicBezTo>
                    <a:pt x="18314" y="87200"/>
                    <a:pt x="88054" y="31241"/>
                    <a:pt x="194049" y="0"/>
                  </a:cubicBezTo>
                  <a:cubicBezTo>
                    <a:pt x="319771" y="15371"/>
                    <a:pt x="438395" y="9798"/>
                    <a:pt x="559371" y="0"/>
                  </a:cubicBezTo>
                  <a:cubicBezTo>
                    <a:pt x="677838" y="8764"/>
                    <a:pt x="755097" y="19622"/>
                    <a:pt x="924693" y="0"/>
                  </a:cubicBezTo>
                  <a:cubicBezTo>
                    <a:pt x="1101003" y="-6099"/>
                    <a:pt x="1310082" y="39758"/>
                    <a:pt x="1466376" y="0"/>
                  </a:cubicBezTo>
                  <a:cubicBezTo>
                    <a:pt x="1617987" y="-4846"/>
                    <a:pt x="1880526" y="-26293"/>
                    <a:pt x="2272604" y="0"/>
                  </a:cubicBezTo>
                  <a:cubicBezTo>
                    <a:pt x="2606850" y="24942"/>
                    <a:pt x="2486947" y="8332"/>
                    <a:pt x="2637926" y="0"/>
                  </a:cubicBezTo>
                  <a:cubicBezTo>
                    <a:pt x="2784367" y="-16326"/>
                    <a:pt x="2854413" y="12680"/>
                    <a:pt x="3091428" y="0"/>
                  </a:cubicBezTo>
                  <a:cubicBezTo>
                    <a:pt x="3325789" y="17228"/>
                    <a:pt x="3403551" y="8544"/>
                    <a:pt x="3544931" y="0"/>
                  </a:cubicBezTo>
                  <a:cubicBezTo>
                    <a:pt x="3685920" y="-29631"/>
                    <a:pt x="3967036" y="13541"/>
                    <a:pt x="4086614" y="0"/>
                  </a:cubicBezTo>
                  <a:cubicBezTo>
                    <a:pt x="4185360" y="-6649"/>
                    <a:pt x="4593330" y="25048"/>
                    <a:pt x="4716479" y="0"/>
                  </a:cubicBezTo>
                  <a:cubicBezTo>
                    <a:pt x="4840155" y="-6293"/>
                    <a:pt x="4909918" y="-12039"/>
                    <a:pt x="5081801" y="0"/>
                  </a:cubicBezTo>
                  <a:cubicBezTo>
                    <a:pt x="5242918" y="5440"/>
                    <a:pt x="5346759" y="8886"/>
                    <a:pt x="5535303" y="0"/>
                  </a:cubicBezTo>
                  <a:cubicBezTo>
                    <a:pt x="5735255" y="-47211"/>
                    <a:pt x="5917479" y="37623"/>
                    <a:pt x="6253349" y="0"/>
                  </a:cubicBezTo>
                  <a:cubicBezTo>
                    <a:pt x="6617393" y="-26960"/>
                    <a:pt x="6775241" y="26347"/>
                    <a:pt x="6971396" y="0"/>
                  </a:cubicBezTo>
                  <a:cubicBezTo>
                    <a:pt x="7212532" y="-29996"/>
                    <a:pt x="7420451" y="291"/>
                    <a:pt x="7777622" y="0"/>
                  </a:cubicBezTo>
                  <a:cubicBezTo>
                    <a:pt x="8121643" y="-23474"/>
                    <a:pt x="8428787" y="20793"/>
                    <a:pt x="9012158" y="0"/>
                  </a:cubicBezTo>
                  <a:cubicBezTo>
                    <a:pt x="9117261" y="32511"/>
                    <a:pt x="9232401" y="67090"/>
                    <a:pt x="9206208" y="224563"/>
                  </a:cubicBezTo>
                  <a:cubicBezTo>
                    <a:pt x="9205834" y="437577"/>
                    <a:pt x="9201330" y="512438"/>
                    <a:pt x="9206208" y="682660"/>
                  </a:cubicBezTo>
                  <a:cubicBezTo>
                    <a:pt x="9216249" y="813104"/>
                    <a:pt x="9240144" y="973251"/>
                    <a:pt x="9206208" y="1122791"/>
                  </a:cubicBezTo>
                  <a:cubicBezTo>
                    <a:pt x="9223279" y="1243482"/>
                    <a:pt x="9137301" y="1334560"/>
                    <a:pt x="9012158" y="1347355"/>
                  </a:cubicBezTo>
                  <a:cubicBezTo>
                    <a:pt x="8801318" y="1334867"/>
                    <a:pt x="8677545" y="1366224"/>
                    <a:pt x="8382293" y="1347355"/>
                  </a:cubicBezTo>
                  <a:cubicBezTo>
                    <a:pt x="8131307" y="1330150"/>
                    <a:pt x="7919790" y="1340097"/>
                    <a:pt x="7752428" y="1347355"/>
                  </a:cubicBezTo>
                  <a:cubicBezTo>
                    <a:pt x="7583298" y="1360902"/>
                    <a:pt x="7302639" y="1332986"/>
                    <a:pt x="7122563" y="1347355"/>
                  </a:cubicBezTo>
                  <a:cubicBezTo>
                    <a:pt x="6953076" y="1362385"/>
                    <a:pt x="6696940" y="1360010"/>
                    <a:pt x="6580879" y="1347355"/>
                  </a:cubicBezTo>
                  <a:cubicBezTo>
                    <a:pt x="6459606" y="1327692"/>
                    <a:pt x="6308708" y="1335499"/>
                    <a:pt x="6127376" y="1347355"/>
                  </a:cubicBezTo>
                  <a:cubicBezTo>
                    <a:pt x="5959124" y="1360768"/>
                    <a:pt x="5770996" y="1372367"/>
                    <a:pt x="5673874" y="1347355"/>
                  </a:cubicBezTo>
                  <a:cubicBezTo>
                    <a:pt x="5557780" y="1358390"/>
                    <a:pt x="5301707" y="1333807"/>
                    <a:pt x="5132190" y="1347355"/>
                  </a:cubicBezTo>
                  <a:cubicBezTo>
                    <a:pt x="4953582" y="1372946"/>
                    <a:pt x="4645484" y="1330398"/>
                    <a:pt x="4414144" y="1347355"/>
                  </a:cubicBezTo>
                  <a:cubicBezTo>
                    <a:pt x="4196790" y="1350018"/>
                    <a:pt x="4116048" y="1352525"/>
                    <a:pt x="3960642" y="1347355"/>
                  </a:cubicBezTo>
                  <a:cubicBezTo>
                    <a:pt x="3820110" y="1342389"/>
                    <a:pt x="3367766" y="1371536"/>
                    <a:pt x="3154414" y="1347355"/>
                  </a:cubicBezTo>
                  <a:cubicBezTo>
                    <a:pt x="2984744" y="1357086"/>
                    <a:pt x="2632115" y="1366898"/>
                    <a:pt x="2348187" y="1347355"/>
                  </a:cubicBezTo>
                  <a:cubicBezTo>
                    <a:pt x="2065581" y="1347609"/>
                    <a:pt x="2099200" y="1340609"/>
                    <a:pt x="1894685" y="1347355"/>
                  </a:cubicBezTo>
                  <a:cubicBezTo>
                    <a:pt x="1690728" y="1355372"/>
                    <a:pt x="1707180" y="1331103"/>
                    <a:pt x="1529363" y="1347355"/>
                  </a:cubicBezTo>
                  <a:cubicBezTo>
                    <a:pt x="1378581" y="1351355"/>
                    <a:pt x="1209380" y="1306532"/>
                    <a:pt x="899498" y="1347355"/>
                  </a:cubicBezTo>
                  <a:cubicBezTo>
                    <a:pt x="588867" y="1379061"/>
                    <a:pt x="521433" y="1380393"/>
                    <a:pt x="194049" y="1347355"/>
                  </a:cubicBezTo>
                  <a:cubicBezTo>
                    <a:pt x="85908" y="1351372"/>
                    <a:pt x="-13171" y="1216944"/>
                    <a:pt x="0" y="1122791"/>
                  </a:cubicBezTo>
                  <a:cubicBezTo>
                    <a:pt x="29785" y="1004393"/>
                    <a:pt x="1194" y="844699"/>
                    <a:pt x="0" y="691642"/>
                  </a:cubicBezTo>
                  <a:cubicBezTo>
                    <a:pt x="-8379" y="546278"/>
                    <a:pt x="16203" y="331143"/>
                    <a:pt x="0" y="224563"/>
                  </a:cubicBezTo>
                  <a:close/>
                </a:path>
                <a:path w="9206208" h="1347355" fill="none" stroke="0" extrusionOk="0">
                  <a:moveTo>
                    <a:pt x="0" y="224563"/>
                  </a:moveTo>
                  <a:cubicBezTo>
                    <a:pt x="18019" y="91238"/>
                    <a:pt x="82975" y="8610"/>
                    <a:pt x="194049" y="0"/>
                  </a:cubicBezTo>
                  <a:cubicBezTo>
                    <a:pt x="412042" y="13518"/>
                    <a:pt x="652169" y="6294"/>
                    <a:pt x="823914" y="0"/>
                  </a:cubicBezTo>
                  <a:cubicBezTo>
                    <a:pt x="991955" y="3932"/>
                    <a:pt x="1095792" y="-11521"/>
                    <a:pt x="1189236" y="0"/>
                  </a:cubicBezTo>
                  <a:cubicBezTo>
                    <a:pt x="1293445" y="28571"/>
                    <a:pt x="1474783" y="-33326"/>
                    <a:pt x="1642738" y="0"/>
                  </a:cubicBezTo>
                  <a:cubicBezTo>
                    <a:pt x="1826231" y="3343"/>
                    <a:pt x="1998873" y="21276"/>
                    <a:pt x="2184422" y="0"/>
                  </a:cubicBezTo>
                  <a:cubicBezTo>
                    <a:pt x="2368218" y="-6475"/>
                    <a:pt x="2416735" y="6142"/>
                    <a:pt x="2549744" y="0"/>
                  </a:cubicBezTo>
                  <a:cubicBezTo>
                    <a:pt x="2664105" y="14679"/>
                    <a:pt x="2859816" y="-12272"/>
                    <a:pt x="3091428" y="0"/>
                  </a:cubicBezTo>
                  <a:cubicBezTo>
                    <a:pt x="3327404" y="15992"/>
                    <a:pt x="3323490" y="25578"/>
                    <a:pt x="3544931" y="0"/>
                  </a:cubicBezTo>
                  <a:cubicBezTo>
                    <a:pt x="3793437" y="-19531"/>
                    <a:pt x="4066384" y="21930"/>
                    <a:pt x="4174796" y="0"/>
                  </a:cubicBezTo>
                  <a:cubicBezTo>
                    <a:pt x="4325335" y="-4450"/>
                    <a:pt x="4575039" y="36148"/>
                    <a:pt x="4716479" y="0"/>
                  </a:cubicBezTo>
                  <a:cubicBezTo>
                    <a:pt x="4850694" y="-48369"/>
                    <a:pt x="5039750" y="-18655"/>
                    <a:pt x="5346344" y="0"/>
                  </a:cubicBezTo>
                  <a:cubicBezTo>
                    <a:pt x="5670139" y="-20690"/>
                    <a:pt x="5924008" y="26578"/>
                    <a:pt x="6152571" y="0"/>
                  </a:cubicBezTo>
                  <a:cubicBezTo>
                    <a:pt x="6354866" y="-43911"/>
                    <a:pt x="6554557" y="-84940"/>
                    <a:pt x="6870617" y="0"/>
                  </a:cubicBezTo>
                  <a:cubicBezTo>
                    <a:pt x="7144042" y="31643"/>
                    <a:pt x="7214648" y="-28152"/>
                    <a:pt x="7324120" y="0"/>
                  </a:cubicBezTo>
                  <a:cubicBezTo>
                    <a:pt x="7388216" y="-2525"/>
                    <a:pt x="7654273" y="20843"/>
                    <a:pt x="7953984" y="0"/>
                  </a:cubicBezTo>
                  <a:cubicBezTo>
                    <a:pt x="8250558" y="-15466"/>
                    <a:pt x="8251468" y="9006"/>
                    <a:pt x="8407487" y="0"/>
                  </a:cubicBezTo>
                  <a:cubicBezTo>
                    <a:pt x="8565888" y="1632"/>
                    <a:pt x="8709379" y="5544"/>
                    <a:pt x="9012158" y="0"/>
                  </a:cubicBezTo>
                  <a:cubicBezTo>
                    <a:pt x="9146086" y="-5836"/>
                    <a:pt x="9213888" y="84921"/>
                    <a:pt x="9206208" y="224563"/>
                  </a:cubicBezTo>
                  <a:cubicBezTo>
                    <a:pt x="9211852" y="439798"/>
                    <a:pt x="9210526" y="552269"/>
                    <a:pt x="9206208" y="655712"/>
                  </a:cubicBezTo>
                  <a:cubicBezTo>
                    <a:pt x="9206876" y="765744"/>
                    <a:pt x="9207327" y="999922"/>
                    <a:pt x="9206208" y="1122791"/>
                  </a:cubicBezTo>
                  <a:cubicBezTo>
                    <a:pt x="9235912" y="1225366"/>
                    <a:pt x="9111689" y="1348874"/>
                    <a:pt x="9012158" y="1347355"/>
                  </a:cubicBezTo>
                  <a:cubicBezTo>
                    <a:pt x="8913398" y="1306327"/>
                    <a:pt x="8572827" y="1349527"/>
                    <a:pt x="8470474" y="1347355"/>
                  </a:cubicBezTo>
                  <a:cubicBezTo>
                    <a:pt x="8344222" y="1309959"/>
                    <a:pt x="8154084" y="1373476"/>
                    <a:pt x="7928790" y="1347355"/>
                  </a:cubicBezTo>
                  <a:cubicBezTo>
                    <a:pt x="7677738" y="1346168"/>
                    <a:pt x="7636019" y="1343810"/>
                    <a:pt x="7475288" y="1347355"/>
                  </a:cubicBezTo>
                  <a:cubicBezTo>
                    <a:pt x="7309248" y="1367950"/>
                    <a:pt x="7215203" y="1331272"/>
                    <a:pt x="7056049" y="1347355"/>
                  </a:cubicBezTo>
                  <a:cubicBezTo>
                    <a:pt x="6896895" y="1363438"/>
                    <a:pt x="6781533" y="1344540"/>
                    <a:pt x="6669060" y="1347355"/>
                  </a:cubicBezTo>
                  <a:cubicBezTo>
                    <a:pt x="6391996" y="1355261"/>
                    <a:pt x="6267126" y="1348787"/>
                    <a:pt x="6039195" y="1347355"/>
                  </a:cubicBezTo>
                  <a:cubicBezTo>
                    <a:pt x="5876777" y="1300266"/>
                    <a:pt x="5500559" y="1315340"/>
                    <a:pt x="5232969" y="1347355"/>
                  </a:cubicBezTo>
                  <a:cubicBezTo>
                    <a:pt x="4937579" y="1369672"/>
                    <a:pt x="4963192" y="1363388"/>
                    <a:pt x="4867647" y="1347355"/>
                  </a:cubicBezTo>
                  <a:cubicBezTo>
                    <a:pt x="4779152" y="1325847"/>
                    <a:pt x="4524155" y="1318717"/>
                    <a:pt x="4414144" y="1347355"/>
                  </a:cubicBezTo>
                  <a:cubicBezTo>
                    <a:pt x="4298875" y="1374601"/>
                    <a:pt x="4099970" y="1330381"/>
                    <a:pt x="3872460" y="1347355"/>
                  </a:cubicBezTo>
                  <a:cubicBezTo>
                    <a:pt x="3616904" y="1345897"/>
                    <a:pt x="3618431" y="1360001"/>
                    <a:pt x="3507138" y="1347355"/>
                  </a:cubicBezTo>
                  <a:cubicBezTo>
                    <a:pt x="3364433" y="1348946"/>
                    <a:pt x="2899977" y="1303751"/>
                    <a:pt x="2700911" y="1347355"/>
                  </a:cubicBezTo>
                  <a:cubicBezTo>
                    <a:pt x="2567415" y="1401681"/>
                    <a:pt x="2161388" y="1343006"/>
                    <a:pt x="1982866" y="1347355"/>
                  </a:cubicBezTo>
                  <a:cubicBezTo>
                    <a:pt x="1783644" y="1354328"/>
                    <a:pt x="1724948" y="1341011"/>
                    <a:pt x="1529363" y="1347355"/>
                  </a:cubicBezTo>
                  <a:cubicBezTo>
                    <a:pt x="1337920" y="1401715"/>
                    <a:pt x="620162" y="1290097"/>
                    <a:pt x="194049" y="1347355"/>
                  </a:cubicBezTo>
                  <a:cubicBezTo>
                    <a:pt x="68710" y="1366538"/>
                    <a:pt x="108" y="1251037"/>
                    <a:pt x="0" y="1122791"/>
                  </a:cubicBezTo>
                  <a:cubicBezTo>
                    <a:pt x="-13366" y="1034605"/>
                    <a:pt x="-14985" y="878747"/>
                    <a:pt x="0" y="700623"/>
                  </a:cubicBezTo>
                  <a:cubicBezTo>
                    <a:pt x="-21927" y="532015"/>
                    <a:pt x="-22626" y="394934"/>
                    <a:pt x="0" y="224563"/>
                  </a:cubicBezTo>
                  <a:close/>
                </a:path>
              </a:pathLst>
            </a:custGeom>
            <a:solidFill>
              <a:srgbClr val="0EBCA4"/>
            </a:solidFill>
            <a:ln w="19050">
              <a:solidFill>
                <a:srgbClr val="FE88D9"/>
              </a:solidFill>
              <a:prstDash val="lgDash"/>
              <a:extLst>
                <a:ext uri="{C807C97D-BFC1-408E-A445-0C87EB9F89A2}">
                  <ask:lineSketchStyleProps xmlns:ask="http://schemas.microsoft.com/office/drawing/2018/sketchyshapes" sd="3374639765">
                    <a:custGeom>
                      <a:avLst/>
                      <a:gdLst>
                        <a:gd name="connsiteX0" fmla="*/ 0 w 9938059"/>
                        <a:gd name="connsiteY0" fmla="*/ 209476 h 1256830"/>
                        <a:gd name="connsiteX1" fmla="*/ 209476 w 9938059"/>
                        <a:gd name="connsiteY1" fmla="*/ 0 h 1256830"/>
                        <a:gd name="connsiteX2" fmla="*/ 889412 w 9938059"/>
                        <a:gd name="connsiteY2" fmla="*/ 0 h 1256830"/>
                        <a:gd name="connsiteX3" fmla="*/ 1283775 w 9938059"/>
                        <a:gd name="connsiteY3" fmla="*/ 0 h 1256830"/>
                        <a:gd name="connsiteX4" fmla="*/ 1773329 w 9938059"/>
                        <a:gd name="connsiteY4" fmla="*/ 0 h 1256830"/>
                        <a:gd name="connsiteX5" fmla="*/ 2358074 w 9938059"/>
                        <a:gd name="connsiteY5" fmla="*/ 0 h 1256830"/>
                        <a:gd name="connsiteX6" fmla="*/ 2752437 w 9938059"/>
                        <a:gd name="connsiteY6" fmla="*/ 0 h 1256830"/>
                        <a:gd name="connsiteX7" fmla="*/ 3337183 w 9938059"/>
                        <a:gd name="connsiteY7" fmla="*/ 0 h 1256830"/>
                        <a:gd name="connsiteX8" fmla="*/ 3826737 w 9938059"/>
                        <a:gd name="connsiteY8" fmla="*/ 0 h 1256830"/>
                        <a:gd name="connsiteX9" fmla="*/ 4506673 w 9938059"/>
                        <a:gd name="connsiteY9" fmla="*/ 0 h 1256830"/>
                        <a:gd name="connsiteX10" fmla="*/ 5091418 w 9938059"/>
                        <a:gd name="connsiteY10" fmla="*/ 0 h 1256830"/>
                        <a:gd name="connsiteX11" fmla="*/ 5771354 w 9938059"/>
                        <a:gd name="connsiteY11" fmla="*/ 0 h 1256830"/>
                        <a:gd name="connsiteX12" fmla="*/ 6641673 w 9938059"/>
                        <a:gd name="connsiteY12" fmla="*/ 0 h 1256830"/>
                        <a:gd name="connsiteX13" fmla="*/ 7416800 w 9938059"/>
                        <a:gd name="connsiteY13" fmla="*/ 0 h 1256830"/>
                        <a:gd name="connsiteX14" fmla="*/ 7906354 w 9938059"/>
                        <a:gd name="connsiteY14" fmla="*/ 0 h 1256830"/>
                        <a:gd name="connsiteX15" fmla="*/ 8586290 w 9938059"/>
                        <a:gd name="connsiteY15" fmla="*/ 0 h 1256830"/>
                        <a:gd name="connsiteX16" fmla="*/ 9075844 w 9938059"/>
                        <a:gd name="connsiteY16" fmla="*/ 0 h 1256830"/>
                        <a:gd name="connsiteX17" fmla="*/ 9728583 w 9938059"/>
                        <a:gd name="connsiteY17" fmla="*/ 0 h 1256830"/>
                        <a:gd name="connsiteX18" fmla="*/ 9938059 w 9938059"/>
                        <a:gd name="connsiteY18" fmla="*/ 209476 h 1256830"/>
                        <a:gd name="connsiteX19" fmla="*/ 9938059 w 9938059"/>
                        <a:gd name="connsiteY19" fmla="*/ 611657 h 1256830"/>
                        <a:gd name="connsiteX20" fmla="*/ 9938059 w 9938059"/>
                        <a:gd name="connsiteY20" fmla="*/ 1047354 h 1256830"/>
                        <a:gd name="connsiteX21" fmla="*/ 9728583 w 9938059"/>
                        <a:gd name="connsiteY21" fmla="*/ 1256830 h 1256830"/>
                        <a:gd name="connsiteX22" fmla="*/ 9143838 w 9938059"/>
                        <a:gd name="connsiteY22" fmla="*/ 1256830 h 1256830"/>
                        <a:gd name="connsiteX23" fmla="*/ 8559093 w 9938059"/>
                        <a:gd name="connsiteY23" fmla="*/ 1256830 h 1256830"/>
                        <a:gd name="connsiteX24" fmla="*/ 8069539 w 9938059"/>
                        <a:gd name="connsiteY24" fmla="*/ 1256830 h 1256830"/>
                        <a:gd name="connsiteX25" fmla="*/ 7199220 w 9938059"/>
                        <a:gd name="connsiteY25" fmla="*/ 1256830 h 1256830"/>
                        <a:gd name="connsiteX26" fmla="*/ 6519284 w 9938059"/>
                        <a:gd name="connsiteY26" fmla="*/ 1256830 h 1256830"/>
                        <a:gd name="connsiteX27" fmla="*/ 5648966 w 9938059"/>
                        <a:gd name="connsiteY27" fmla="*/ 1256830 h 1256830"/>
                        <a:gd name="connsiteX28" fmla="*/ 5254603 w 9938059"/>
                        <a:gd name="connsiteY28" fmla="*/ 1256830 h 1256830"/>
                        <a:gd name="connsiteX29" fmla="*/ 4765049 w 9938059"/>
                        <a:gd name="connsiteY29" fmla="*/ 1256830 h 1256830"/>
                        <a:gd name="connsiteX30" fmla="*/ 4180303 w 9938059"/>
                        <a:gd name="connsiteY30" fmla="*/ 1256830 h 1256830"/>
                        <a:gd name="connsiteX31" fmla="*/ 3785940 w 9938059"/>
                        <a:gd name="connsiteY31" fmla="*/ 1256830 h 1256830"/>
                        <a:gd name="connsiteX32" fmla="*/ 2915622 w 9938059"/>
                        <a:gd name="connsiteY32" fmla="*/ 1256830 h 1256830"/>
                        <a:gd name="connsiteX33" fmla="*/ 2140495 w 9938059"/>
                        <a:gd name="connsiteY33" fmla="*/ 1256830 h 1256830"/>
                        <a:gd name="connsiteX34" fmla="*/ 1650941 w 9938059"/>
                        <a:gd name="connsiteY34" fmla="*/ 1256830 h 1256830"/>
                        <a:gd name="connsiteX35" fmla="*/ 209476 w 9938059"/>
                        <a:gd name="connsiteY35" fmla="*/ 1256830 h 1256830"/>
                        <a:gd name="connsiteX36" fmla="*/ 0 w 9938059"/>
                        <a:gd name="connsiteY36" fmla="*/ 1047354 h 1256830"/>
                        <a:gd name="connsiteX37" fmla="*/ 0 w 9938059"/>
                        <a:gd name="connsiteY37" fmla="*/ 653551 h 1256830"/>
                        <a:gd name="connsiteX38" fmla="*/ 0 w 9938059"/>
                        <a:gd name="connsiteY38" fmla="*/ 209476 h 125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38059" h="1256830" fill="none" extrusionOk="0">
                          <a:moveTo>
                            <a:pt x="0" y="209476"/>
                          </a:moveTo>
                          <a:cubicBezTo>
                            <a:pt x="2726" y="87535"/>
                            <a:pt x="89743" y="1972"/>
                            <a:pt x="209476" y="0"/>
                          </a:cubicBezTo>
                          <a:cubicBezTo>
                            <a:pt x="478161" y="19388"/>
                            <a:pt x="726527" y="-5962"/>
                            <a:pt x="889412" y="0"/>
                          </a:cubicBezTo>
                          <a:cubicBezTo>
                            <a:pt x="1052297" y="5962"/>
                            <a:pt x="1180169" y="-4125"/>
                            <a:pt x="1283775" y="0"/>
                          </a:cubicBezTo>
                          <a:cubicBezTo>
                            <a:pt x="1387381" y="4125"/>
                            <a:pt x="1611796" y="-6239"/>
                            <a:pt x="1773329" y="0"/>
                          </a:cubicBezTo>
                          <a:cubicBezTo>
                            <a:pt x="1934862" y="6239"/>
                            <a:pt x="2167223" y="11949"/>
                            <a:pt x="2358074" y="0"/>
                          </a:cubicBezTo>
                          <a:cubicBezTo>
                            <a:pt x="2548926" y="-11949"/>
                            <a:pt x="2606842" y="-1930"/>
                            <a:pt x="2752437" y="0"/>
                          </a:cubicBezTo>
                          <a:cubicBezTo>
                            <a:pt x="2898032" y="1930"/>
                            <a:pt x="3082495" y="-15253"/>
                            <a:pt x="3337183" y="0"/>
                          </a:cubicBezTo>
                          <a:cubicBezTo>
                            <a:pt x="3591871" y="15253"/>
                            <a:pt x="3588362" y="23079"/>
                            <a:pt x="3826737" y="0"/>
                          </a:cubicBezTo>
                          <a:cubicBezTo>
                            <a:pt x="4065112" y="-23079"/>
                            <a:pt x="4369654" y="7468"/>
                            <a:pt x="4506673" y="0"/>
                          </a:cubicBezTo>
                          <a:cubicBezTo>
                            <a:pt x="4643692" y="-7468"/>
                            <a:pt x="4922072" y="27728"/>
                            <a:pt x="5091418" y="0"/>
                          </a:cubicBezTo>
                          <a:cubicBezTo>
                            <a:pt x="5260764" y="-27728"/>
                            <a:pt x="5467700" y="10187"/>
                            <a:pt x="5771354" y="0"/>
                          </a:cubicBezTo>
                          <a:cubicBezTo>
                            <a:pt x="6075008" y="-10187"/>
                            <a:pt x="6436426" y="10807"/>
                            <a:pt x="6641673" y="0"/>
                          </a:cubicBezTo>
                          <a:cubicBezTo>
                            <a:pt x="6846920" y="-10807"/>
                            <a:pt x="7127794" y="-38292"/>
                            <a:pt x="7416800" y="0"/>
                          </a:cubicBezTo>
                          <a:cubicBezTo>
                            <a:pt x="7705806" y="38292"/>
                            <a:pt x="7788605" y="-11044"/>
                            <a:pt x="7906354" y="0"/>
                          </a:cubicBezTo>
                          <a:cubicBezTo>
                            <a:pt x="8024103" y="11044"/>
                            <a:pt x="8264202" y="13962"/>
                            <a:pt x="8586290" y="0"/>
                          </a:cubicBezTo>
                          <a:cubicBezTo>
                            <a:pt x="8908378" y="-13962"/>
                            <a:pt x="8904430" y="5433"/>
                            <a:pt x="9075844" y="0"/>
                          </a:cubicBezTo>
                          <a:cubicBezTo>
                            <a:pt x="9247258" y="-5433"/>
                            <a:pt x="9422268" y="-1664"/>
                            <a:pt x="9728583" y="0"/>
                          </a:cubicBezTo>
                          <a:cubicBezTo>
                            <a:pt x="9842189" y="2725"/>
                            <a:pt x="9938821" y="78923"/>
                            <a:pt x="9938059" y="209476"/>
                          </a:cubicBezTo>
                          <a:cubicBezTo>
                            <a:pt x="9944656" y="408029"/>
                            <a:pt x="9943226" y="512360"/>
                            <a:pt x="9938059" y="611657"/>
                          </a:cubicBezTo>
                          <a:cubicBezTo>
                            <a:pt x="9932892" y="710954"/>
                            <a:pt x="9946653" y="949498"/>
                            <a:pt x="9938059" y="1047354"/>
                          </a:cubicBezTo>
                          <a:cubicBezTo>
                            <a:pt x="9949651" y="1153194"/>
                            <a:pt x="9841613" y="1274343"/>
                            <a:pt x="9728583" y="1256830"/>
                          </a:cubicBezTo>
                          <a:cubicBezTo>
                            <a:pt x="9605042" y="1233414"/>
                            <a:pt x="9263615" y="1274702"/>
                            <a:pt x="9143838" y="1256830"/>
                          </a:cubicBezTo>
                          <a:cubicBezTo>
                            <a:pt x="9024061" y="1238958"/>
                            <a:pt x="8820600" y="1252000"/>
                            <a:pt x="8559093" y="1256830"/>
                          </a:cubicBezTo>
                          <a:cubicBezTo>
                            <a:pt x="8297586" y="1261660"/>
                            <a:pt x="8242947" y="1256998"/>
                            <a:pt x="8069539" y="1256830"/>
                          </a:cubicBezTo>
                          <a:cubicBezTo>
                            <a:pt x="7896131" y="1256662"/>
                            <a:pt x="7529404" y="1253606"/>
                            <a:pt x="7199220" y="1256830"/>
                          </a:cubicBezTo>
                          <a:cubicBezTo>
                            <a:pt x="6869036" y="1260054"/>
                            <a:pt x="6736586" y="1270698"/>
                            <a:pt x="6519284" y="1256830"/>
                          </a:cubicBezTo>
                          <a:cubicBezTo>
                            <a:pt x="6301982" y="1242962"/>
                            <a:pt x="5968246" y="1235623"/>
                            <a:pt x="5648966" y="1256830"/>
                          </a:cubicBezTo>
                          <a:cubicBezTo>
                            <a:pt x="5329686" y="1278037"/>
                            <a:pt x="5352702" y="1270297"/>
                            <a:pt x="5254603" y="1256830"/>
                          </a:cubicBezTo>
                          <a:cubicBezTo>
                            <a:pt x="5156504" y="1243363"/>
                            <a:pt x="4879541" y="1233995"/>
                            <a:pt x="4765049" y="1256830"/>
                          </a:cubicBezTo>
                          <a:cubicBezTo>
                            <a:pt x="4650557" y="1279665"/>
                            <a:pt x="4455753" y="1260372"/>
                            <a:pt x="4180303" y="1256830"/>
                          </a:cubicBezTo>
                          <a:cubicBezTo>
                            <a:pt x="3904853" y="1253288"/>
                            <a:pt x="3905430" y="1269914"/>
                            <a:pt x="3785940" y="1256830"/>
                          </a:cubicBezTo>
                          <a:cubicBezTo>
                            <a:pt x="3666450" y="1243746"/>
                            <a:pt x="3091839" y="1220907"/>
                            <a:pt x="2915622" y="1256830"/>
                          </a:cubicBezTo>
                          <a:cubicBezTo>
                            <a:pt x="2739405" y="1292753"/>
                            <a:pt x="2345519" y="1256451"/>
                            <a:pt x="2140495" y="1256830"/>
                          </a:cubicBezTo>
                          <a:cubicBezTo>
                            <a:pt x="1935471" y="1257209"/>
                            <a:pt x="1872038" y="1247401"/>
                            <a:pt x="1650941" y="1256830"/>
                          </a:cubicBezTo>
                          <a:cubicBezTo>
                            <a:pt x="1429844" y="1266259"/>
                            <a:pt x="705530" y="1225483"/>
                            <a:pt x="209476" y="1256830"/>
                          </a:cubicBezTo>
                          <a:cubicBezTo>
                            <a:pt x="103909" y="1282734"/>
                            <a:pt x="2964" y="1162558"/>
                            <a:pt x="0" y="1047354"/>
                          </a:cubicBezTo>
                          <a:cubicBezTo>
                            <a:pt x="13520" y="956097"/>
                            <a:pt x="4821" y="819942"/>
                            <a:pt x="0" y="653551"/>
                          </a:cubicBezTo>
                          <a:cubicBezTo>
                            <a:pt x="-4821" y="487160"/>
                            <a:pt x="-2316" y="378345"/>
                            <a:pt x="0" y="209476"/>
                          </a:cubicBezTo>
                          <a:close/>
                        </a:path>
                        <a:path w="9938059" h="1256830" stroke="0" extrusionOk="0">
                          <a:moveTo>
                            <a:pt x="0" y="209476"/>
                          </a:moveTo>
                          <a:cubicBezTo>
                            <a:pt x="18173" y="90735"/>
                            <a:pt x="93168" y="25175"/>
                            <a:pt x="209476" y="0"/>
                          </a:cubicBezTo>
                          <a:cubicBezTo>
                            <a:pt x="337988" y="9511"/>
                            <a:pt x="481684" y="-2342"/>
                            <a:pt x="603839" y="0"/>
                          </a:cubicBezTo>
                          <a:cubicBezTo>
                            <a:pt x="725994" y="2342"/>
                            <a:pt x="807896" y="2178"/>
                            <a:pt x="998202" y="0"/>
                          </a:cubicBezTo>
                          <a:cubicBezTo>
                            <a:pt x="1188508" y="-2178"/>
                            <a:pt x="1421893" y="17434"/>
                            <a:pt x="1582947" y="0"/>
                          </a:cubicBezTo>
                          <a:cubicBezTo>
                            <a:pt x="1744001" y="-17434"/>
                            <a:pt x="2091616" y="-36107"/>
                            <a:pt x="2453266" y="0"/>
                          </a:cubicBezTo>
                          <a:cubicBezTo>
                            <a:pt x="2814916" y="36107"/>
                            <a:pt x="2686642" y="19033"/>
                            <a:pt x="2847629" y="0"/>
                          </a:cubicBezTo>
                          <a:cubicBezTo>
                            <a:pt x="3008616" y="-19033"/>
                            <a:pt x="3095798" y="1811"/>
                            <a:pt x="3337183" y="0"/>
                          </a:cubicBezTo>
                          <a:cubicBezTo>
                            <a:pt x="3578568" y="-1811"/>
                            <a:pt x="3675535" y="17582"/>
                            <a:pt x="3826737" y="0"/>
                          </a:cubicBezTo>
                          <a:cubicBezTo>
                            <a:pt x="3977939" y="-17582"/>
                            <a:pt x="4287953" y="11581"/>
                            <a:pt x="4411482" y="0"/>
                          </a:cubicBezTo>
                          <a:cubicBezTo>
                            <a:pt x="4535011" y="-11581"/>
                            <a:pt x="4952520" y="5240"/>
                            <a:pt x="5091418" y="0"/>
                          </a:cubicBezTo>
                          <a:cubicBezTo>
                            <a:pt x="5230316" y="-5240"/>
                            <a:pt x="5309421" y="180"/>
                            <a:pt x="5485781" y="0"/>
                          </a:cubicBezTo>
                          <a:cubicBezTo>
                            <a:pt x="5662141" y="-180"/>
                            <a:pt x="5769397" y="9141"/>
                            <a:pt x="5975335" y="0"/>
                          </a:cubicBezTo>
                          <a:cubicBezTo>
                            <a:pt x="6181273" y="-9141"/>
                            <a:pt x="6376990" y="36129"/>
                            <a:pt x="6750462" y="0"/>
                          </a:cubicBezTo>
                          <a:cubicBezTo>
                            <a:pt x="7123934" y="-36129"/>
                            <a:pt x="7302741" y="29854"/>
                            <a:pt x="7525590" y="0"/>
                          </a:cubicBezTo>
                          <a:cubicBezTo>
                            <a:pt x="7748439" y="-29854"/>
                            <a:pt x="8010530" y="-30189"/>
                            <a:pt x="8395908" y="0"/>
                          </a:cubicBezTo>
                          <a:cubicBezTo>
                            <a:pt x="8781286" y="30189"/>
                            <a:pt x="9108529" y="12373"/>
                            <a:pt x="9728583" y="0"/>
                          </a:cubicBezTo>
                          <a:cubicBezTo>
                            <a:pt x="9845218" y="27988"/>
                            <a:pt x="9963798" y="82272"/>
                            <a:pt x="9938059" y="209476"/>
                          </a:cubicBezTo>
                          <a:cubicBezTo>
                            <a:pt x="9931275" y="411830"/>
                            <a:pt x="9928745" y="486769"/>
                            <a:pt x="9938059" y="636794"/>
                          </a:cubicBezTo>
                          <a:cubicBezTo>
                            <a:pt x="9947373" y="786819"/>
                            <a:pt x="9944178" y="915414"/>
                            <a:pt x="9938059" y="1047354"/>
                          </a:cubicBezTo>
                          <a:cubicBezTo>
                            <a:pt x="9949689" y="1162788"/>
                            <a:pt x="9848754" y="1236168"/>
                            <a:pt x="9728583" y="1256830"/>
                          </a:cubicBezTo>
                          <a:cubicBezTo>
                            <a:pt x="9486097" y="1244120"/>
                            <a:pt x="9341110" y="1261509"/>
                            <a:pt x="9048647" y="1256830"/>
                          </a:cubicBezTo>
                          <a:cubicBezTo>
                            <a:pt x="8756184" y="1252151"/>
                            <a:pt x="8536566" y="1238915"/>
                            <a:pt x="8368711" y="1256830"/>
                          </a:cubicBezTo>
                          <a:cubicBezTo>
                            <a:pt x="8200856" y="1274745"/>
                            <a:pt x="7864940" y="1240102"/>
                            <a:pt x="7688774" y="1256830"/>
                          </a:cubicBezTo>
                          <a:cubicBezTo>
                            <a:pt x="7512608" y="1273558"/>
                            <a:pt x="7232256" y="1271763"/>
                            <a:pt x="7104029" y="1256830"/>
                          </a:cubicBezTo>
                          <a:cubicBezTo>
                            <a:pt x="6975803" y="1241897"/>
                            <a:pt x="6805025" y="1232424"/>
                            <a:pt x="6614475" y="1256830"/>
                          </a:cubicBezTo>
                          <a:cubicBezTo>
                            <a:pt x="6423925" y="1281236"/>
                            <a:pt x="6254583" y="1263279"/>
                            <a:pt x="6124921" y="1256830"/>
                          </a:cubicBezTo>
                          <a:cubicBezTo>
                            <a:pt x="5995259" y="1250381"/>
                            <a:pt x="5723030" y="1255366"/>
                            <a:pt x="5540176" y="1256830"/>
                          </a:cubicBezTo>
                          <a:cubicBezTo>
                            <a:pt x="5357323" y="1258294"/>
                            <a:pt x="4995819" y="1266524"/>
                            <a:pt x="4765049" y="1256830"/>
                          </a:cubicBezTo>
                          <a:cubicBezTo>
                            <a:pt x="4534279" y="1247136"/>
                            <a:pt x="4442431" y="1242495"/>
                            <a:pt x="4275495" y="1256830"/>
                          </a:cubicBezTo>
                          <a:cubicBezTo>
                            <a:pt x="4108559" y="1271165"/>
                            <a:pt x="3636661" y="1268168"/>
                            <a:pt x="3405176" y="1256830"/>
                          </a:cubicBezTo>
                          <a:cubicBezTo>
                            <a:pt x="3173691" y="1245492"/>
                            <a:pt x="2838182" y="1258304"/>
                            <a:pt x="2534858" y="1256830"/>
                          </a:cubicBezTo>
                          <a:cubicBezTo>
                            <a:pt x="2231534" y="1255356"/>
                            <a:pt x="2264433" y="1246347"/>
                            <a:pt x="2045304" y="1256830"/>
                          </a:cubicBezTo>
                          <a:cubicBezTo>
                            <a:pt x="1826175" y="1267313"/>
                            <a:pt x="1845728" y="1239288"/>
                            <a:pt x="1650941" y="1256830"/>
                          </a:cubicBezTo>
                          <a:cubicBezTo>
                            <a:pt x="1456154" y="1274372"/>
                            <a:pt x="1307683" y="1232486"/>
                            <a:pt x="971005" y="1256830"/>
                          </a:cubicBezTo>
                          <a:cubicBezTo>
                            <a:pt x="634327" y="1281174"/>
                            <a:pt x="575830" y="1291631"/>
                            <a:pt x="209476" y="1256830"/>
                          </a:cubicBezTo>
                          <a:cubicBezTo>
                            <a:pt x="102148" y="1259689"/>
                            <a:pt x="6110" y="1144892"/>
                            <a:pt x="0" y="1047354"/>
                          </a:cubicBezTo>
                          <a:cubicBezTo>
                            <a:pt x="2861" y="957223"/>
                            <a:pt x="3916" y="778445"/>
                            <a:pt x="0" y="645173"/>
                          </a:cubicBezTo>
                          <a:cubicBezTo>
                            <a:pt x="-3916" y="511901"/>
                            <a:pt x="7441" y="327077"/>
                            <a:pt x="0" y="20947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Calibri" panose="020F0502020204030204"/>
                <a:ea typeface="+mn-ea"/>
                <a:cs typeface="+mn-cs"/>
              </a:endParaRPr>
            </a:p>
          </p:txBody>
        </p:sp>
        <p:sp>
          <p:nvSpPr>
            <p:cNvPr id="10" name="Hộp Văn bản 4">
              <a:extLst>
                <a:ext uri="{FF2B5EF4-FFF2-40B4-BE49-F238E27FC236}">
                  <a16:creationId xmlns:a16="http://schemas.microsoft.com/office/drawing/2014/main" id="{A6F93DF8-8534-4C1E-8644-AFECA697139B}"/>
                </a:ext>
              </a:extLst>
            </p:cNvPr>
            <p:cNvSpPr txBox="1"/>
            <p:nvPr/>
          </p:nvSpPr>
          <p:spPr>
            <a:xfrm>
              <a:off x="1694236" y="1581060"/>
              <a:ext cx="9404903" cy="128678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Nêu những đặc điểm khác nhau của những bạn dự trại hè thiếu nhi thế giới.</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27" name="Rectangle 26">
            <a:extLst>
              <a:ext uri="{FF2B5EF4-FFF2-40B4-BE49-F238E27FC236}">
                <a16:creationId xmlns:a16="http://schemas.microsoft.com/office/drawing/2014/main" id="{DF84B77C-1C8D-44D0-9EBD-12EC9619BB05}"/>
              </a:ext>
            </a:extLst>
          </p:cNvPr>
          <p:cNvSpPr/>
          <p:nvPr/>
        </p:nvSpPr>
        <p:spPr>
          <a:xfrm>
            <a:off x="3079766" y="3365979"/>
            <a:ext cx="8004274" cy="2554545"/>
          </a:xfrm>
          <a:prstGeom prst="rect">
            <a:avLst/>
          </a:prstGeom>
        </p:spPr>
        <p:txBody>
          <a:bodyPr wrap="square">
            <a:spAutoFit/>
          </a:bodyPr>
          <a:lstStyle/>
          <a:p>
            <a:pPr lvl="0" algn="just"/>
            <a:r>
              <a:rPr lang="vi-VN" sz="3200" b="1" dirty="0">
                <a:solidFill>
                  <a:srgbClr val="002060"/>
                </a:solidFill>
                <a:latin typeface="Calibri" panose="020F0502020204030204" pitchFamily="34" charset="0"/>
                <a:cs typeface="Calibri" panose="020F0502020204030204" pitchFamily="34" charset="0"/>
              </a:rPr>
              <a:t>Khác nhau về vị trí địa lí: </a:t>
            </a:r>
            <a:r>
              <a:rPr lang="vi-VN" sz="3200" dirty="0">
                <a:solidFill>
                  <a:srgbClr val="002060"/>
                </a:solidFill>
                <a:latin typeface="Calibri" panose="020F0502020204030204" pitchFamily="34" charset="0"/>
                <a:cs typeface="Calibri" panose="020F0502020204030204" pitchFamily="34" charset="0"/>
              </a:rPr>
              <a:t>họ đến từ các vùng đất khác nhau như: Trung Quốc, châu Mỹ, châu Âu ( gần sông Đa-nuýp) và Việt Nam;</a:t>
            </a:r>
            <a:endParaRPr lang="en-US" sz="3200" dirty="0">
              <a:solidFill>
                <a:srgbClr val="002060"/>
              </a:solidFill>
              <a:latin typeface="Calibri" panose="020F0502020204030204" pitchFamily="34" charset="0"/>
              <a:cs typeface="Calibri" panose="020F0502020204030204" pitchFamily="34" charset="0"/>
            </a:endParaRPr>
          </a:p>
          <a:p>
            <a:pPr lvl="0" algn="just"/>
            <a:r>
              <a:rPr lang="en-US" sz="3200" b="1" dirty="0" err="1">
                <a:solidFill>
                  <a:srgbClr val="002060"/>
                </a:solidFill>
                <a:latin typeface="Calibri" panose="020F0502020204030204" pitchFamily="34" charset="0"/>
                <a:cs typeface="Calibri" panose="020F0502020204030204" pitchFamily="34" charset="0"/>
              </a:rPr>
              <a:t>Khác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nhau</a:t>
            </a:r>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về màu da: </a:t>
            </a:r>
            <a:r>
              <a:rPr lang="vi-VN" sz="3200" dirty="0">
                <a:solidFill>
                  <a:srgbClr val="002060"/>
                </a:solidFill>
                <a:latin typeface="Calibri" panose="020F0502020204030204" pitchFamily="34" charset="0"/>
                <a:cs typeface="Calibri" panose="020F0502020204030204" pitchFamily="34" charset="0"/>
              </a:rPr>
              <a:t>da đen, da vàng, da đỏ;</a:t>
            </a:r>
            <a:endParaRPr lang="en-US" sz="3200" dirty="0">
              <a:solidFill>
                <a:srgbClr val="002060"/>
              </a:solidFill>
              <a:latin typeface="Calibri" panose="020F0502020204030204" pitchFamily="34" charset="0"/>
              <a:cs typeface="Calibri" panose="020F0502020204030204" pitchFamily="34" charset="0"/>
            </a:endParaRPr>
          </a:p>
          <a:p>
            <a:pPr lvl="0" algn="just"/>
            <a:r>
              <a:rPr lang="en-US" sz="3200" b="1" dirty="0" err="1">
                <a:solidFill>
                  <a:srgbClr val="002060"/>
                </a:solidFill>
                <a:latin typeface="Calibri" panose="020F0502020204030204" pitchFamily="34" charset="0"/>
                <a:cs typeface="Calibri" panose="020F0502020204030204" pitchFamily="34" charset="0"/>
              </a:rPr>
              <a:t>Khác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nhau</a:t>
            </a:r>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về tiếng nói.</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4" name="Picture 2" descr="Free vector vector number set 3d font">
            <a:extLst>
              <a:ext uri="{FF2B5EF4-FFF2-40B4-BE49-F238E27FC236}">
                <a16:creationId xmlns:a16="http://schemas.microsoft.com/office/drawing/2014/main" id="{7339EB7D-6820-4468-92EA-5317C7D88FC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0963" t="15971" r="58010" b="50000"/>
          <a:stretch/>
        </p:blipFill>
        <p:spPr bwMode="auto">
          <a:xfrm>
            <a:off x="376661" y="560501"/>
            <a:ext cx="1183932" cy="12763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678E1A6-BA21-4B01-8101-686F98FB464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Lst>
          </a:blip>
          <a:srcRect l="28298" t="17627" r="36811" b="25219"/>
          <a:stretch/>
        </p:blipFill>
        <p:spPr>
          <a:xfrm rot="5400000">
            <a:off x="1270870" y="2845900"/>
            <a:ext cx="1294545" cy="2120619"/>
          </a:xfrm>
          <a:prstGeom prst="rect">
            <a:avLst/>
          </a:prstGeom>
        </p:spPr>
      </p:pic>
    </p:spTree>
    <p:custDataLst>
      <p:tags r:id="rId1"/>
    </p:custDataLst>
    <p:extLst>
      <p:ext uri="{BB962C8B-B14F-4D97-AF65-F5344CB8AC3E}">
        <p14:creationId xmlns:p14="http://schemas.microsoft.com/office/powerpoint/2010/main" val="1058957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B6B642-FC51-407B-B32A-51C15673FB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B97F6909-C669-430C-BD9E-14F39EA71D9F}"/>
              </a:ext>
            </a:extLst>
          </p:cNvPr>
          <p:cNvSpPr/>
          <p:nvPr/>
        </p:nvSpPr>
        <p:spPr>
          <a:xfrm>
            <a:off x="0" y="94584"/>
            <a:ext cx="12148280" cy="6915412"/>
          </a:xfrm>
          <a:custGeom>
            <a:avLst/>
            <a:gdLst>
              <a:gd name="connsiteX0" fmla="*/ 34833 w 12148280"/>
              <a:gd name="connsiteY0" fmla="*/ 1946943 h 6915412"/>
              <a:gd name="connsiteX1" fmla="*/ 525027 w 12148280"/>
              <a:gd name="connsiteY1" fmla="*/ 3558926 h 6915412"/>
              <a:gd name="connsiteX2" fmla="*/ 15979 w 12148280"/>
              <a:gd name="connsiteY2" fmla="*/ 5133202 h 6915412"/>
              <a:gd name="connsiteX3" fmla="*/ 986940 w 12148280"/>
              <a:gd name="connsiteY3" fmla="*/ 6820600 h 6915412"/>
              <a:gd name="connsiteX4" fmla="*/ 3089118 w 12148280"/>
              <a:gd name="connsiteY4" fmla="*/ 6330407 h 6915412"/>
              <a:gd name="connsiteX5" fmla="*/ 5049893 w 12148280"/>
              <a:gd name="connsiteY5" fmla="*/ 6811174 h 6915412"/>
              <a:gd name="connsiteX6" fmla="*/ 7444301 w 12148280"/>
              <a:gd name="connsiteY6" fmla="*/ 6283273 h 6915412"/>
              <a:gd name="connsiteX7" fmla="*/ 9923551 w 12148280"/>
              <a:gd name="connsiteY7" fmla="*/ 6792320 h 6915412"/>
              <a:gd name="connsiteX8" fmla="*/ 10017819 w 12148280"/>
              <a:gd name="connsiteY8" fmla="*/ 6848881 h 6915412"/>
              <a:gd name="connsiteX9" fmla="*/ 12129423 w 12148280"/>
              <a:gd name="connsiteY9" fmla="*/ 5981615 h 6915412"/>
              <a:gd name="connsiteX10" fmla="*/ 11111328 w 12148280"/>
              <a:gd name="connsiteY10" fmla="*/ 4699569 h 6915412"/>
              <a:gd name="connsiteX11" fmla="*/ 12119996 w 12148280"/>
              <a:gd name="connsiteY11" fmla="*/ 2625673 h 6915412"/>
              <a:gd name="connsiteX12" fmla="*/ 11139608 w 12148280"/>
              <a:gd name="connsiteY12" fmla="*/ 646044 h 6915412"/>
              <a:gd name="connsiteX13" fmla="*/ 10046099 w 12148280"/>
              <a:gd name="connsiteY13" fmla="*/ 33301 h 6915412"/>
              <a:gd name="connsiteX14" fmla="*/ 7434874 w 12148280"/>
              <a:gd name="connsiteY14" fmla="*/ 589483 h 6915412"/>
              <a:gd name="connsiteX15" fmla="*/ 5125307 w 12148280"/>
              <a:gd name="connsiteY15" fmla="*/ 23875 h 6915412"/>
              <a:gd name="connsiteX16" fmla="*/ 2768606 w 12148280"/>
              <a:gd name="connsiteY16" fmla="*/ 702605 h 6915412"/>
              <a:gd name="connsiteX17" fmla="*/ 345918 w 12148280"/>
              <a:gd name="connsiteY17" fmla="*/ 33301 h 6915412"/>
              <a:gd name="connsiteX18" fmla="*/ 34833 w 12148280"/>
              <a:gd name="connsiteY18" fmla="*/ 1946943 h 691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48280" h="6915412">
                <a:moveTo>
                  <a:pt x="34833" y="1946943"/>
                </a:moveTo>
                <a:cubicBezTo>
                  <a:pt x="64684" y="2534547"/>
                  <a:pt x="528169" y="3027883"/>
                  <a:pt x="525027" y="3558926"/>
                </a:cubicBezTo>
                <a:cubicBezTo>
                  <a:pt x="521885" y="4089969"/>
                  <a:pt x="-61007" y="4589590"/>
                  <a:pt x="15979" y="5133202"/>
                </a:cubicBezTo>
                <a:cubicBezTo>
                  <a:pt x="92965" y="5676814"/>
                  <a:pt x="474750" y="6621066"/>
                  <a:pt x="986940" y="6820600"/>
                </a:cubicBezTo>
                <a:cubicBezTo>
                  <a:pt x="1499130" y="7020134"/>
                  <a:pt x="2411959" y="6331978"/>
                  <a:pt x="3089118" y="6330407"/>
                </a:cubicBezTo>
                <a:cubicBezTo>
                  <a:pt x="3766277" y="6328836"/>
                  <a:pt x="4324029" y="6819030"/>
                  <a:pt x="5049893" y="6811174"/>
                </a:cubicBezTo>
                <a:cubicBezTo>
                  <a:pt x="5775757" y="6803318"/>
                  <a:pt x="6632025" y="6286415"/>
                  <a:pt x="7444301" y="6283273"/>
                </a:cubicBezTo>
                <a:cubicBezTo>
                  <a:pt x="8256577" y="6280131"/>
                  <a:pt x="9494631" y="6698052"/>
                  <a:pt x="9923551" y="6792320"/>
                </a:cubicBezTo>
                <a:cubicBezTo>
                  <a:pt x="10352471" y="6886588"/>
                  <a:pt x="9650174" y="6983999"/>
                  <a:pt x="10017819" y="6848881"/>
                </a:cubicBezTo>
                <a:cubicBezTo>
                  <a:pt x="10385464" y="6713764"/>
                  <a:pt x="11947172" y="6339834"/>
                  <a:pt x="12129423" y="5981615"/>
                </a:cubicBezTo>
                <a:cubicBezTo>
                  <a:pt x="12311674" y="5623396"/>
                  <a:pt x="11112899" y="5258893"/>
                  <a:pt x="11111328" y="4699569"/>
                </a:cubicBezTo>
                <a:cubicBezTo>
                  <a:pt x="11109757" y="4140245"/>
                  <a:pt x="12115283" y="3301260"/>
                  <a:pt x="12119996" y="2625673"/>
                </a:cubicBezTo>
                <a:cubicBezTo>
                  <a:pt x="12124709" y="1950086"/>
                  <a:pt x="11485257" y="1078106"/>
                  <a:pt x="11139608" y="646044"/>
                </a:cubicBezTo>
                <a:cubicBezTo>
                  <a:pt x="10793959" y="213982"/>
                  <a:pt x="10663555" y="42728"/>
                  <a:pt x="10046099" y="33301"/>
                </a:cubicBezTo>
                <a:cubicBezTo>
                  <a:pt x="9428643" y="23874"/>
                  <a:pt x="8255006" y="591054"/>
                  <a:pt x="7434874" y="589483"/>
                </a:cubicBezTo>
                <a:cubicBezTo>
                  <a:pt x="6614742" y="587912"/>
                  <a:pt x="5903018" y="5021"/>
                  <a:pt x="5125307" y="23875"/>
                </a:cubicBezTo>
                <a:cubicBezTo>
                  <a:pt x="4347596" y="42729"/>
                  <a:pt x="3565171" y="701034"/>
                  <a:pt x="2768606" y="702605"/>
                </a:cubicBezTo>
                <a:cubicBezTo>
                  <a:pt x="1972041" y="704176"/>
                  <a:pt x="801547" y="-180373"/>
                  <a:pt x="345918" y="33301"/>
                </a:cubicBezTo>
                <a:cubicBezTo>
                  <a:pt x="-109711" y="246975"/>
                  <a:pt x="4982" y="1359339"/>
                  <a:pt x="34833" y="1946943"/>
                </a:cubicBezTo>
                <a:close/>
              </a:path>
            </a:pathLst>
          </a:custGeom>
          <a:solidFill>
            <a:srgbClr val="FFFFFF">
              <a:alpha val="85098"/>
            </a:srgbClr>
          </a:solidFill>
          <a:ln w="28575">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 name="Nhóm 7">
            <a:extLst>
              <a:ext uri="{FF2B5EF4-FFF2-40B4-BE49-F238E27FC236}">
                <a16:creationId xmlns:a16="http://schemas.microsoft.com/office/drawing/2014/main" id="{032618E8-02DD-4A94-A2BE-DFF5895C1F1A}"/>
              </a:ext>
            </a:extLst>
          </p:cNvPr>
          <p:cNvGrpSpPr/>
          <p:nvPr/>
        </p:nvGrpSpPr>
        <p:grpSpPr>
          <a:xfrm>
            <a:off x="1945390" y="1761010"/>
            <a:ext cx="9535410" cy="1257577"/>
            <a:chOff x="1472116" y="1248688"/>
            <a:chExt cx="10084278" cy="1545741"/>
          </a:xfrm>
        </p:grpSpPr>
        <p:sp>
          <p:nvSpPr>
            <p:cNvPr id="7" name="Hình chữ nhật: Góc Tròn 5">
              <a:extLst>
                <a:ext uri="{FF2B5EF4-FFF2-40B4-BE49-F238E27FC236}">
                  <a16:creationId xmlns:a16="http://schemas.microsoft.com/office/drawing/2014/main" id="{9A80E767-B644-416C-A5BA-78AB71EACA43}"/>
                </a:ext>
              </a:extLst>
            </p:cNvPr>
            <p:cNvSpPr/>
            <p:nvPr/>
          </p:nvSpPr>
          <p:spPr>
            <a:xfrm>
              <a:off x="1472116" y="1248688"/>
              <a:ext cx="9757282" cy="1243101"/>
            </a:xfrm>
            <a:custGeom>
              <a:avLst/>
              <a:gdLst>
                <a:gd name="connsiteX0" fmla="*/ 0 w 9757282"/>
                <a:gd name="connsiteY0" fmla="*/ 207187 h 1243101"/>
                <a:gd name="connsiteX1" fmla="*/ 207187 w 9757282"/>
                <a:gd name="connsiteY1" fmla="*/ 0 h 1243101"/>
                <a:gd name="connsiteX2" fmla="*/ 594250 w 9757282"/>
                <a:gd name="connsiteY2" fmla="*/ 0 h 1243101"/>
                <a:gd name="connsiteX3" fmla="*/ 981312 w 9757282"/>
                <a:gd name="connsiteY3" fmla="*/ 0 h 1243101"/>
                <a:gd name="connsiteX4" fmla="*/ 1555235 w 9757282"/>
                <a:gd name="connsiteY4" fmla="*/ 0 h 1243101"/>
                <a:gd name="connsiteX5" fmla="*/ 2409443 w 9757282"/>
                <a:gd name="connsiteY5" fmla="*/ 0 h 1243101"/>
                <a:gd name="connsiteX6" fmla="*/ 2796507 w 9757282"/>
                <a:gd name="connsiteY6" fmla="*/ 0 h 1243101"/>
                <a:gd name="connsiteX7" fmla="*/ 3276999 w 9757282"/>
                <a:gd name="connsiteY7" fmla="*/ 0 h 1243101"/>
                <a:gd name="connsiteX8" fmla="*/ 3757490 w 9757282"/>
                <a:gd name="connsiteY8" fmla="*/ 0 h 1243101"/>
                <a:gd name="connsiteX9" fmla="*/ 4331413 w 9757282"/>
                <a:gd name="connsiteY9" fmla="*/ 0 h 1243101"/>
                <a:gd name="connsiteX10" fmla="*/ 4998763 w 9757282"/>
                <a:gd name="connsiteY10" fmla="*/ 0 h 1243101"/>
                <a:gd name="connsiteX11" fmla="*/ 5385826 w 9757282"/>
                <a:gd name="connsiteY11" fmla="*/ 0 h 1243101"/>
                <a:gd name="connsiteX12" fmla="*/ 5866319 w 9757282"/>
                <a:gd name="connsiteY12" fmla="*/ 0 h 1243101"/>
                <a:gd name="connsiteX13" fmla="*/ 6261924 w 9757282"/>
                <a:gd name="connsiteY13" fmla="*/ 0 h 1243101"/>
                <a:gd name="connsiteX14" fmla="*/ 6627098 w 9757282"/>
                <a:gd name="connsiteY14" fmla="*/ 0 h 1243101"/>
                <a:gd name="connsiteX15" fmla="*/ 7387878 w 9757282"/>
                <a:gd name="connsiteY15" fmla="*/ 0 h 1243101"/>
                <a:gd name="connsiteX16" fmla="*/ 8242086 w 9757282"/>
                <a:gd name="connsiteY16" fmla="*/ 0 h 1243101"/>
                <a:gd name="connsiteX17" fmla="*/ 9550093 w 9757282"/>
                <a:gd name="connsiteY17" fmla="*/ 0 h 1243101"/>
                <a:gd name="connsiteX18" fmla="*/ 9757281 w 9757282"/>
                <a:gd name="connsiteY18" fmla="*/ 207187 h 1243101"/>
                <a:gd name="connsiteX19" fmla="*/ 9757281 w 9757282"/>
                <a:gd name="connsiteY19" fmla="*/ 629837 h 1243101"/>
                <a:gd name="connsiteX20" fmla="*/ 9757281 w 9757282"/>
                <a:gd name="connsiteY20" fmla="*/ 1035911 h 1243101"/>
                <a:gd name="connsiteX21" fmla="*/ 9550093 w 9757282"/>
                <a:gd name="connsiteY21" fmla="*/ 1243101 h 1243101"/>
                <a:gd name="connsiteX22" fmla="*/ 8882743 w 9757282"/>
                <a:gd name="connsiteY22" fmla="*/ 1243101 h 1243101"/>
                <a:gd name="connsiteX23" fmla="*/ 8215392 w 9757282"/>
                <a:gd name="connsiteY23" fmla="*/ 1243101 h 1243101"/>
                <a:gd name="connsiteX24" fmla="*/ 7548042 w 9757282"/>
                <a:gd name="connsiteY24" fmla="*/ 1243101 h 1243101"/>
                <a:gd name="connsiteX25" fmla="*/ 6974120 w 9757282"/>
                <a:gd name="connsiteY25" fmla="*/ 1243101 h 1243101"/>
                <a:gd name="connsiteX26" fmla="*/ 6493628 w 9757282"/>
                <a:gd name="connsiteY26" fmla="*/ 1243101 h 1243101"/>
                <a:gd name="connsiteX27" fmla="*/ 6013136 w 9757282"/>
                <a:gd name="connsiteY27" fmla="*/ 1243101 h 1243101"/>
                <a:gd name="connsiteX28" fmla="*/ 5439214 w 9757282"/>
                <a:gd name="connsiteY28" fmla="*/ 1243101 h 1243101"/>
                <a:gd name="connsiteX29" fmla="*/ 4678435 w 9757282"/>
                <a:gd name="connsiteY29" fmla="*/ 1243101 h 1243101"/>
                <a:gd name="connsiteX30" fmla="*/ 4197943 w 9757282"/>
                <a:gd name="connsiteY30" fmla="*/ 1243101 h 1243101"/>
                <a:gd name="connsiteX31" fmla="*/ 3343733 w 9757282"/>
                <a:gd name="connsiteY31" fmla="*/ 1243101 h 1243101"/>
                <a:gd name="connsiteX32" fmla="*/ 2489525 w 9757282"/>
                <a:gd name="connsiteY32" fmla="*/ 1243101 h 1243101"/>
                <a:gd name="connsiteX33" fmla="*/ 2009033 w 9757282"/>
                <a:gd name="connsiteY33" fmla="*/ 1243101 h 1243101"/>
                <a:gd name="connsiteX34" fmla="*/ 1621970 w 9757282"/>
                <a:gd name="connsiteY34" fmla="*/ 1243101 h 1243101"/>
                <a:gd name="connsiteX35" fmla="*/ 954619 w 9757282"/>
                <a:gd name="connsiteY35" fmla="*/ 1243101 h 1243101"/>
                <a:gd name="connsiteX36" fmla="*/ 207187 w 9757282"/>
                <a:gd name="connsiteY36" fmla="*/ 1243101 h 1243101"/>
                <a:gd name="connsiteX37" fmla="*/ 0 w 9757282"/>
                <a:gd name="connsiteY37" fmla="*/ 1035911 h 1243101"/>
                <a:gd name="connsiteX38" fmla="*/ 0 w 9757282"/>
                <a:gd name="connsiteY38" fmla="*/ 638124 h 1243101"/>
                <a:gd name="connsiteX39" fmla="*/ 0 w 9757282"/>
                <a:gd name="connsiteY39" fmla="*/ 207187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757282" h="1243101" extrusionOk="0">
                  <a:moveTo>
                    <a:pt x="0" y="207187"/>
                  </a:moveTo>
                  <a:cubicBezTo>
                    <a:pt x="43911" y="84838"/>
                    <a:pt x="91751" y="44291"/>
                    <a:pt x="207187" y="0"/>
                  </a:cubicBezTo>
                  <a:cubicBezTo>
                    <a:pt x="251208" y="9480"/>
                    <a:pt x="382246" y="19726"/>
                    <a:pt x="594250" y="0"/>
                  </a:cubicBezTo>
                  <a:cubicBezTo>
                    <a:pt x="790455" y="-4412"/>
                    <a:pt x="826113" y="-10118"/>
                    <a:pt x="981312" y="0"/>
                  </a:cubicBezTo>
                  <a:cubicBezTo>
                    <a:pt x="1155446" y="45671"/>
                    <a:pt x="1288835" y="-17274"/>
                    <a:pt x="1555235" y="0"/>
                  </a:cubicBezTo>
                  <a:cubicBezTo>
                    <a:pt x="1882859" y="-26260"/>
                    <a:pt x="2021501" y="45803"/>
                    <a:pt x="2409443" y="0"/>
                  </a:cubicBezTo>
                  <a:cubicBezTo>
                    <a:pt x="2762296" y="19917"/>
                    <a:pt x="2712366" y="16584"/>
                    <a:pt x="2796507" y="0"/>
                  </a:cubicBezTo>
                  <a:cubicBezTo>
                    <a:pt x="2819509" y="36832"/>
                    <a:pt x="3114671" y="40637"/>
                    <a:pt x="3276999" y="0"/>
                  </a:cubicBezTo>
                  <a:cubicBezTo>
                    <a:pt x="3469413" y="-25369"/>
                    <a:pt x="3513059" y="2440"/>
                    <a:pt x="3757490" y="0"/>
                  </a:cubicBezTo>
                  <a:cubicBezTo>
                    <a:pt x="4020862" y="8978"/>
                    <a:pt x="4111584" y="27303"/>
                    <a:pt x="4331413" y="0"/>
                  </a:cubicBezTo>
                  <a:cubicBezTo>
                    <a:pt x="4611564" y="477"/>
                    <a:pt x="4741686" y="-7245"/>
                    <a:pt x="4998763" y="0"/>
                  </a:cubicBezTo>
                  <a:cubicBezTo>
                    <a:pt x="5252704" y="-4377"/>
                    <a:pt x="5196393" y="-17608"/>
                    <a:pt x="5385826" y="0"/>
                  </a:cubicBezTo>
                  <a:cubicBezTo>
                    <a:pt x="5581438" y="2241"/>
                    <a:pt x="5652262" y="-3057"/>
                    <a:pt x="5866319" y="0"/>
                  </a:cubicBezTo>
                  <a:cubicBezTo>
                    <a:pt x="5983534" y="-9152"/>
                    <a:pt x="6066933" y="816"/>
                    <a:pt x="6261924" y="0"/>
                  </a:cubicBezTo>
                  <a:cubicBezTo>
                    <a:pt x="6456916" y="-816"/>
                    <a:pt x="6520068" y="1228"/>
                    <a:pt x="6627098" y="0"/>
                  </a:cubicBezTo>
                  <a:cubicBezTo>
                    <a:pt x="6901469" y="-58417"/>
                    <a:pt x="7107854" y="-29410"/>
                    <a:pt x="7387878" y="0"/>
                  </a:cubicBezTo>
                  <a:cubicBezTo>
                    <a:pt x="7599544" y="-4979"/>
                    <a:pt x="8027579" y="7865"/>
                    <a:pt x="8242086" y="0"/>
                  </a:cubicBezTo>
                  <a:cubicBezTo>
                    <a:pt x="8402363" y="98593"/>
                    <a:pt x="8983796" y="138804"/>
                    <a:pt x="9550093" y="0"/>
                  </a:cubicBezTo>
                  <a:cubicBezTo>
                    <a:pt x="9684885" y="28980"/>
                    <a:pt x="9784592" y="82528"/>
                    <a:pt x="9757281" y="207187"/>
                  </a:cubicBezTo>
                  <a:cubicBezTo>
                    <a:pt x="9764069" y="369321"/>
                    <a:pt x="9775237" y="500039"/>
                    <a:pt x="9757281" y="629837"/>
                  </a:cubicBezTo>
                  <a:cubicBezTo>
                    <a:pt x="9751704" y="800391"/>
                    <a:pt x="9757953" y="833718"/>
                    <a:pt x="9757281" y="1035911"/>
                  </a:cubicBezTo>
                  <a:cubicBezTo>
                    <a:pt x="9804360" y="1159306"/>
                    <a:pt x="9660209" y="1216552"/>
                    <a:pt x="9550093" y="1243101"/>
                  </a:cubicBezTo>
                  <a:cubicBezTo>
                    <a:pt x="9392678" y="1254747"/>
                    <a:pt x="9129192" y="1173271"/>
                    <a:pt x="8882743" y="1243101"/>
                  </a:cubicBezTo>
                  <a:cubicBezTo>
                    <a:pt x="8601136" y="1206252"/>
                    <a:pt x="8498524" y="1219441"/>
                    <a:pt x="8215392" y="1243101"/>
                  </a:cubicBezTo>
                  <a:cubicBezTo>
                    <a:pt x="7892754" y="1221745"/>
                    <a:pt x="7824909" y="1219895"/>
                    <a:pt x="7548042" y="1243101"/>
                  </a:cubicBezTo>
                  <a:cubicBezTo>
                    <a:pt x="7261342" y="1240399"/>
                    <a:pt x="7224487" y="1217638"/>
                    <a:pt x="6974120" y="1243101"/>
                  </a:cubicBezTo>
                  <a:cubicBezTo>
                    <a:pt x="6720093" y="1255829"/>
                    <a:pt x="6720711" y="1251358"/>
                    <a:pt x="6493628" y="1243101"/>
                  </a:cubicBezTo>
                  <a:cubicBezTo>
                    <a:pt x="6272954" y="1236433"/>
                    <a:pt x="6194479" y="1249355"/>
                    <a:pt x="6013136" y="1243101"/>
                  </a:cubicBezTo>
                  <a:cubicBezTo>
                    <a:pt x="5905478" y="1205545"/>
                    <a:pt x="5614239" y="1247747"/>
                    <a:pt x="5439214" y="1243101"/>
                  </a:cubicBezTo>
                  <a:cubicBezTo>
                    <a:pt x="5320167" y="1174905"/>
                    <a:pt x="5047196" y="1248586"/>
                    <a:pt x="4678435" y="1243101"/>
                  </a:cubicBezTo>
                  <a:cubicBezTo>
                    <a:pt x="4327579" y="1237998"/>
                    <a:pt x="4356774" y="1231781"/>
                    <a:pt x="4197943" y="1243101"/>
                  </a:cubicBezTo>
                  <a:cubicBezTo>
                    <a:pt x="4017310" y="1218858"/>
                    <a:pt x="3605368" y="1198971"/>
                    <a:pt x="3343733" y="1243101"/>
                  </a:cubicBezTo>
                  <a:cubicBezTo>
                    <a:pt x="3045006" y="1257061"/>
                    <a:pt x="2872245" y="1184142"/>
                    <a:pt x="2489525" y="1243101"/>
                  </a:cubicBezTo>
                  <a:cubicBezTo>
                    <a:pt x="2059293" y="1266791"/>
                    <a:pt x="2266352" y="1243581"/>
                    <a:pt x="2009033" y="1243101"/>
                  </a:cubicBezTo>
                  <a:cubicBezTo>
                    <a:pt x="1774347" y="1246891"/>
                    <a:pt x="1709034" y="1243996"/>
                    <a:pt x="1621970" y="1243101"/>
                  </a:cubicBezTo>
                  <a:cubicBezTo>
                    <a:pt x="1533373" y="1276184"/>
                    <a:pt x="1114775" y="1245832"/>
                    <a:pt x="954619" y="1243101"/>
                  </a:cubicBezTo>
                  <a:cubicBezTo>
                    <a:pt x="779762" y="1266786"/>
                    <a:pt x="369998" y="1249892"/>
                    <a:pt x="207187" y="1243101"/>
                  </a:cubicBezTo>
                  <a:cubicBezTo>
                    <a:pt x="109523" y="1264964"/>
                    <a:pt x="-16930" y="1145780"/>
                    <a:pt x="0" y="1035911"/>
                  </a:cubicBezTo>
                  <a:cubicBezTo>
                    <a:pt x="-49276" y="884286"/>
                    <a:pt x="-31874" y="772143"/>
                    <a:pt x="0" y="638124"/>
                  </a:cubicBezTo>
                  <a:cubicBezTo>
                    <a:pt x="-15932" y="536583"/>
                    <a:pt x="-44373" y="348945"/>
                    <a:pt x="0" y="207187"/>
                  </a:cubicBezTo>
                  <a:close/>
                </a:path>
              </a:pathLst>
            </a:custGeom>
            <a:noFill/>
            <a:ln w="19050">
              <a:solidFill>
                <a:srgbClr val="FEAD37"/>
              </a:solidFill>
              <a:prstDash val="lgDash"/>
              <a:extLst>
                <a:ext uri="{C807C97D-BFC1-408E-A445-0C87EB9F89A2}">
                  <ask:lineSketchStyleProps xmlns:ask="http://schemas.microsoft.com/office/drawing/2018/sketchyshapes" sd="3374639765">
                    <a:custGeom>
                      <a:avLst/>
                      <a:gdLst>
                        <a:gd name="connsiteX0" fmla="*/ 0 w 9226212"/>
                        <a:gd name="connsiteY0" fmla="*/ 168563 h 1011357"/>
                        <a:gd name="connsiteX1" fmla="*/ 195911 w 9226212"/>
                        <a:gd name="connsiteY1" fmla="*/ 0 h 1011357"/>
                        <a:gd name="connsiteX2" fmla="*/ 561907 w 9226212"/>
                        <a:gd name="connsiteY2" fmla="*/ 0 h 1011357"/>
                        <a:gd name="connsiteX3" fmla="*/ 927902 w 9226212"/>
                        <a:gd name="connsiteY3" fmla="*/ 0 h 1011357"/>
                        <a:gd name="connsiteX4" fmla="*/ 1470587 w 9226212"/>
                        <a:gd name="connsiteY4" fmla="*/ 0 h 1011357"/>
                        <a:gd name="connsiteX5" fmla="*/ 2278302 w 9226212"/>
                        <a:gd name="connsiteY5" fmla="*/ 0 h 1011357"/>
                        <a:gd name="connsiteX6" fmla="*/ 2644299 w 9226212"/>
                        <a:gd name="connsiteY6" fmla="*/ 0 h 1011357"/>
                        <a:gd name="connsiteX7" fmla="*/ 3098639 w 9226212"/>
                        <a:gd name="connsiteY7" fmla="*/ 0 h 1011357"/>
                        <a:gd name="connsiteX8" fmla="*/ 3552978 w 9226212"/>
                        <a:gd name="connsiteY8" fmla="*/ 0 h 1011357"/>
                        <a:gd name="connsiteX9" fmla="*/ 4095663 w 9226212"/>
                        <a:gd name="connsiteY9" fmla="*/ 0 h 1011357"/>
                        <a:gd name="connsiteX10" fmla="*/ 4726690 w 9226212"/>
                        <a:gd name="connsiteY10" fmla="*/ 0 h 1011357"/>
                        <a:gd name="connsiteX11" fmla="*/ 5092686 w 9226212"/>
                        <a:gd name="connsiteY11" fmla="*/ 0 h 1011357"/>
                        <a:gd name="connsiteX12" fmla="*/ 5547027 w 9226212"/>
                        <a:gd name="connsiteY12" fmla="*/ 0 h 1011357"/>
                        <a:gd name="connsiteX13" fmla="*/ 6266398 w 9226212"/>
                        <a:gd name="connsiteY13" fmla="*/ 0 h 1011357"/>
                        <a:gd name="connsiteX14" fmla="*/ 6985771 w 9226212"/>
                        <a:gd name="connsiteY14" fmla="*/ 0 h 1011357"/>
                        <a:gd name="connsiteX15" fmla="*/ 7793486 w 9226212"/>
                        <a:gd name="connsiteY15" fmla="*/ 0 h 1011357"/>
                        <a:gd name="connsiteX16" fmla="*/ 9030300 w 9226212"/>
                        <a:gd name="connsiteY16" fmla="*/ 0 h 1011357"/>
                        <a:gd name="connsiteX17" fmla="*/ 9226212 w 9226212"/>
                        <a:gd name="connsiteY17" fmla="*/ 168563 h 1011357"/>
                        <a:gd name="connsiteX18" fmla="*/ 9226212 w 9226212"/>
                        <a:gd name="connsiteY18" fmla="*/ 512421 h 1011357"/>
                        <a:gd name="connsiteX19" fmla="*/ 9226212 w 9226212"/>
                        <a:gd name="connsiteY19" fmla="*/ 842793 h 1011357"/>
                        <a:gd name="connsiteX20" fmla="*/ 9030300 w 9226212"/>
                        <a:gd name="connsiteY20" fmla="*/ 1011357 h 1011357"/>
                        <a:gd name="connsiteX21" fmla="*/ 8399273 w 9226212"/>
                        <a:gd name="connsiteY21" fmla="*/ 1011357 h 1011357"/>
                        <a:gd name="connsiteX22" fmla="*/ 7768245 w 9226212"/>
                        <a:gd name="connsiteY22" fmla="*/ 1011357 h 1011357"/>
                        <a:gd name="connsiteX23" fmla="*/ 7137217 w 9226212"/>
                        <a:gd name="connsiteY23" fmla="*/ 1011357 h 1011357"/>
                        <a:gd name="connsiteX24" fmla="*/ 6594533 w 9226212"/>
                        <a:gd name="connsiteY24" fmla="*/ 1011357 h 1011357"/>
                        <a:gd name="connsiteX25" fmla="*/ 6140193 w 9226212"/>
                        <a:gd name="connsiteY25" fmla="*/ 1011357 h 1011357"/>
                        <a:gd name="connsiteX26" fmla="*/ 5685853 w 9226212"/>
                        <a:gd name="connsiteY26" fmla="*/ 1011357 h 1011357"/>
                        <a:gd name="connsiteX27" fmla="*/ 5143169 w 9226212"/>
                        <a:gd name="connsiteY27" fmla="*/ 1011357 h 1011357"/>
                        <a:gd name="connsiteX28" fmla="*/ 4423797 w 9226212"/>
                        <a:gd name="connsiteY28" fmla="*/ 1011357 h 1011357"/>
                        <a:gd name="connsiteX29" fmla="*/ 3969458 w 9226212"/>
                        <a:gd name="connsiteY29" fmla="*/ 1011357 h 1011357"/>
                        <a:gd name="connsiteX30" fmla="*/ 3161741 w 9226212"/>
                        <a:gd name="connsiteY30" fmla="*/ 1011357 h 1011357"/>
                        <a:gd name="connsiteX31" fmla="*/ 2354025 w 9226212"/>
                        <a:gd name="connsiteY31" fmla="*/ 1011357 h 1011357"/>
                        <a:gd name="connsiteX32" fmla="*/ 1899686 w 9226212"/>
                        <a:gd name="connsiteY32" fmla="*/ 1011357 h 1011357"/>
                        <a:gd name="connsiteX33" fmla="*/ 1533690 w 9226212"/>
                        <a:gd name="connsiteY33" fmla="*/ 1011357 h 1011357"/>
                        <a:gd name="connsiteX34" fmla="*/ 902661 w 9226212"/>
                        <a:gd name="connsiteY34" fmla="*/ 1011357 h 1011357"/>
                        <a:gd name="connsiteX35" fmla="*/ 195911 w 9226212"/>
                        <a:gd name="connsiteY35" fmla="*/ 1011357 h 1011357"/>
                        <a:gd name="connsiteX36" fmla="*/ 0 w 9226212"/>
                        <a:gd name="connsiteY36" fmla="*/ 842793 h 1011357"/>
                        <a:gd name="connsiteX37" fmla="*/ 0 w 9226212"/>
                        <a:gd name="connsiteY37" fmla="*/ 519163 h 1011357"/>
                        <a:gd name="connsiteX38" fmla="*/ 0 w 9226212"/>
                        <a:gd name="connsiteY38" fmla="*/ 168563 h 101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26212" h="1011357" extrusionOk="0">
                          <a:moveTo>
                            <a:pt x="0" y="168563"/>
                          </a:moveTo>
                          <a:cubicBezTo>
                            <a:pt x="25353" y="71358"/>
                            <a:pt x="86852" y="32725"/>
                            <a:pt x="195911" y="0"/>
                          </a:cubicBezTo>
                          <a:cubicBezTo>
                            <a:pt x="259253" y="12106"/>
                            <a:pt x="379175" y="6767"/>
                            <a:pt x="561907" y="0"/>
                          </a:cubicBezTo>
                          <a:cubicBezTo>
                            <a:pt x="744671" y="-3248"/>
                            <a:pt x="779514" y="-4288"/>
                            <a:pt x="927902" y="0"/>
                          </a:cubicBezTo>
                          <a:cubicBezTo>
                            <a:pt x="1089382" y="29142"/>
                            <a:pt x="1223383" y="-8177"/>
                            <a:pt x="1470587" y="0"/>
                          </a:cubicBezTo>
                          <a:cubicBezTo>
                            <a:pt x="1762729" y="-19864"/>
                            <a:pt x="1920733" y="29559"/>
                            <a:pt x="2278302" y="0"/>
                          </a:cubicBezTo>
                          <a:cubicBezTo>
                            <a:pt x="2606235" y="11754"/>
                            <a:pt x="2563947" y="10499"/>
                            <a:pt x="2644299" y="0"/>
                          </a:cubicBezTo>
                          <a:cubicBezTo>
                            <a:pt x="2700617" y="11681"/>
                            <a:pt x="2926116" y="17597"/>
                            <a:pt x="3098639" y="0"/>
                          </a:cubicBezTo>
                          <a:cubicBezTo>
                            <a:pt x="3279621" y="-13785"/>
                            <a:pt x="3324244" y="-795"/>
                            <a:pt x="3552978" y="0"/>
                          </a:cubicBezTo>
                          <a:cubicBezTo>
                            <a:pt x="3783619" y="4325"/>
                            <a:pt x="3876867" y="15140"/>
                            <a:pt x="4095663" y="0"/>
                          </a:cubicBezTo>
                          <a:cubicBezTo>
                            <a:pt x="4335523" y="-2857"/>
                            <a:pt x="4472055" y="-10030"/>
                            <a:pt x="4726690" y="0"/>
                          </a:cubicBezTo>
                          <a:cubicBezTo>
                            <a:pt x="4974783" y="2084"/>
                            <a:pt x="4919358" y="-8497"/>
                            <a:pt x="5092686" y="0"/>
                          </a:cubicBezTo>
                          <a:cubicBezTo>
                            <a:pt x="5268108" y="3711"/>
                            <a:pt x="5347505" y="-3455"/>
                            <a:pt x="5547027" y="0"/>
                          </a:cubicBezTo>
                          <a:cubicBezTo>
                            <a:pt x="5730489" y="807"/>
                            <a:pt x="5973182" y="3199"/>
                            <a:pt x="6266398" y="0"/>
                          </a:cubicBezTo>
                          <a:cubicBezTo>
                            <a:pt x="6554021" y="-39783"/>
                            <a:pt x="6724797" y="-38285"/>
                            <a:pt x="6985771" y="0"/>
                          </a:cubicBezTo>
                          <a:cubicBezTo>
                            <a:pt x="7195771" y="-1696"/>
                            <a:pt x="7561448" y="-22444"/>
                            <a:pt x="7793486" y="0"/>
                          </a:cubicBezTo>
                          <a:cubicBezTo>
                            <a:pt x="7949382" y="8692"/>
                            <a:pt x="8592360" y="80600"/>
                            <a:pt x="9030300" y="0"/>
                          </a:cubicBezTo>
                          <a:cubicBezTo>
                            <a:pt x="9138239" y="28703"/>
                            <a:pt x="9248225" y="66996"/>
                            <a:pt x="9226212" y="168563"/>
                          </a:cubicBezTo>
                          <a:cubicBezTo>
                            <a:pt x="9237669" y="278374"/>
                            <a:pt x="9246886" y="386388"/>
                            <a:pt x="9226212" y="512421"/>
                          </a:cubicBezTo>
                          <a:cubicBezTo>
                            <a:pt x="9216437" y="648635"/>
                            <a:pt x="9229088" y="683357"/>
                            <a:pt x="9226212" y="842793"/>
                          </a:cubicBezTo>
                          <a:cubicBezTo>
                            <a:pt x="9265065" y="945981"/>
                            <a:pt x="9137726" y="999234"/>
                            <a:pt x="9030300" y="1011357"/>
                          </a:cubicBezTo>
                          <a:cubicBezTo>
                            <a:pt x="8874030" y="1027317"/>
                            <a:pt x="8654746" y="992665"/>
                            <a:pt x="8399273" y="1011357"/>
                          </a:cubicBezTo>
                          <a:cubicBezTo>
                            <a:pt x="8142763" y="991400"/>
                            <a:pt x="8037487" y="989694"/>
                            <a:pt x="7768245" y="1011357"/>
                          </a:cubicBezTo>
                          <a:cubicBezTo>
                            <a:pt x="7478679" y="1003632"/>
                            <a:pt x="7398591" y="1007082"/>
                            <a:pt x="7137217" y="1011357"/>
                          </a:cubicBezTo>
                          <a:cubicBezTo>
                            <a:pt x="6869890" y="1014884"/>
                            <a:pt x="6833800" y="998131"/>
                            <a:pt x="6594533" y="1011357"/>
                          </a:cubicBezTo>
                          <a:cubicBezTo>
                            <a:pt x="6355112" y="1021431"/>
                            <a:pt x="6354824" y="1018391"/>
                            <a:pt x="6140193" y="1011357"/>
                          </a:cubicBezTo>
                          <a:cubicBezTo>
                            <a:pt x="5923555" y="1004872"/>
                            <a:pt x="5842829" y="1022738"/>
                            <a:pt x="5685853" y="1011357"/>
                          </a:cubicBezTo>
                          <a:cubicBezTo>
                            <a:pt x="5558128" y="999290"/>
                            <a:pt x="5318823" y="1018015"/>
                            <a:pt x="5143169" y="1011357"/>
                          </a:cubicBezTo>
                          <a:cubicBezTo>
                            <a:pt x="5006321" y="978941"/>
                            <a:pt x="4711717" y="997943"/>
                            <a:pt x="4423797" y="1011357"/>
                          </a:cubicBezTo>
                          <a:cubicBezTo>
                            <a:pt x="4091647" y="1008205"/>
                            <a:pt x="4117769" y="1003846"/>
                            <a:pt x="3969458" y="1011357"/>
                          </a:cubicBezTo>
                          <a:cubicBezTo>
                            <a:pt x="3834262" y="982429"/>
                            <a:pt x="3443026" y="997356"/>
                            <a:pt x="3161741" y="1011357"/>
                          </a:cubicBezTo>
                          <a:cubicBezTo>
                            <a:pt x="2885087" y="992723"/>
                            <a:pt x="2700222" y="994353"/>
                            <a:pt x="2354025" y="1011357"/>
                          </a:cubicBezTo>
                          <a:cubicBezTo>
                            <a:pt x="1968422" y="1021727"/>
                            <a:pt x="2119343" y="1014642"/>
                            <a:pt x="1899686" y="1011357"/>
                          </a:cubicBezTo>
                          <a:cubicBezTo>
                            <a:pt x="1668289" y="1010102"/>
                            <a:pt x="1625571" y="1014927"/>
                            <a:pt x="1533690" y="1011357"/>
                          </a:cubicBezTo>
                          <a:cubicBezTo>
                            <a:pt x="1480880" y="1019452"/>
                            <a:pt x="1059881" y="1011550"/>
                            <a:pt x="902661" y="1011357"/>
                          </a:cubicBezTo>
                          <a:cubicBezTo>
                            <a:pt x="731175" y="1013127"/>
                            <a:pt x="371284" y="1029932"/>
                            <a:pt x="195911" y="1011357"/>
                          </a:cubicBezTo>
                          <a:cubicBezTo>
                            <a:pt x="115171" y="1032258"/>
                            <a:pt x="-5833" y="916422"/>
                            <a:pt x="0" y="842793"/>
                          </a:cubicBezTo>
                          <a:cubicBezTo>
                            <a:pt x="-34168" y="715452"/>
                            <a:pt x="-21917" y="628289"/>
                            <a:pt x="0" y="519163"/>
                          </a:cubicBezTo>
                          <a:cubicBezTo>
                            <a:pt x="-6617" y="432486"/>
                            <a:pt x="-37590" y="285850"/>
                            <a:pt x="0" y="16856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ình chữ nhật: Góc Tròn 48">
              <a:extLst>
                <a:ext uri="{FF2B5EF4-FFF2-40B4-BE49-F238E27FC236}">
                  <a16:creationId xmlns:a16="http://schemas.microsoft.com/office/drawing/2014/main" id="{30DAC378-36F8-421C-B0DA-BBD8C240D3C3}"/>
                </a:ext>
              </a:extLst>
            </p:cNvPr>
            <p:cNvSpPr/>
            <p:nvPr/>
          </p:nvSpPr>
          <p:spPr>
            <a:xfrm>
              <a:off x="1799112" y="1408297"/>
              <a:ext cx="9206208" cy="1347355"/>
            </a:xfrm>
            <a:custGeom>
              <a:avLst/>
              <a:gdLst>
                <a:gd name="connsiteX0" fmla="*/ 0 w 9206208"/>
                <a:gd name="connsiteY0" fmla="*/ 224563 h 1347355"/>
                <a:gd name="connsiteX1" fmla="*/ 224563 w 9206208"/>
                <a:gd name="connsiteY1" fmla="*/ 0 h 1347355"/>
                <a:gd name="connsiteX2" fmla="*/ 723043 w 9206208"/>
                <a:gd name="connsiteY2" fmla="*/ 0 h 1347355"/>
                <a:gd name="connsiteX3" fmla="*/ 1571806 w 9206208"/>
                <a:gd name="connsiteY3" fmla="*/ 0 h 1347355"/>
                <a:gd name="connsiteX4" fmla="*/ 1982715 w 9206208"/>
                <a:gd name="connsiteY4" fmla="*/ 0 h 1347355"/>
                <a:gd name="connsiteX5" fmla="*/ 2743908 w 9206208"/>
                <a:gd name="connsiteY5" fmla="*/ 0 h 1347355"/>
                <a:gd name="connsiteX6" fmla="*/ 3154817 w 9206208"/>
                <a:gd name="connsiteY6" fmla="*/ 0 h 1347355"/>
                <a:gd name="connsiteX7" fmla="*/ 3653297 w 9206208"/>
                <a:gd name="connsiteY7" fmla="*/ 0 h 1347355"/>
                <a:gd name="connsiteX8" fmla="*/ 4239347 w 9206208"/>
                <a:gd name="connsiteY8" fmla="*/ 0 h 1347355"/>
                <a:gd name="connsiteX9" fmla="*/ 4650257 w 9206208"/>
                <a:gd name="connsiteY9" fmla="*/ 0 h 1347355"/>
                <a:gd name="connsiteX10" fmla="*/ 5236307 w 9206208"/>
                <a:gd name="connsiteY10" fmla="*/ 0 h 1347355"/>
                <a:gd name="connsiteX11" fmla="*/ 5734787 w 9206208"/>
                <a:gd name="connsiteY11" fmla="*/ 0 h 1347355"/>
                <a:gd name="connsiteX12" fmla="*/ 6408409 w 9206208"/>
                <a:gd name="connsiteY12" fmla="*/ 0 h 1347355"/>
                <a:gd name="connsiteX13" fmla="*/ 6994459 w 9206208"/>
                <a:gd name="connsiteY13" fmla="*/ 0 h 1347355"/>
                <a:gd name="connsiteX14" fmla="*/ 7668081 w 9206208"/>
                <a:gd name="connsiteY14" fmla="*/ 0 h 1347355"/>
                <a:gd name="connsiteX15" fmla="*/ 8981643 w 9206208"/>
                <a:gd name="connsiteY15" fmla="*/ 0 h 1347355"/>
                <a:gd name="connsiteX16" fmla="*/ 9206208 w 9206208"/>
                <a:gd name="connsiteY16" fmla="*/ 224563 h 1347355"/>
                <a:gd name="connsiteX17" fmla="*/ 9206208 w 9206208"/>
                <a:gd name="connsiteY17" fmla="*/ 655712 h 1347355"/>
                <a:gd name="connsiteX18" fmla="*/ 9206208 w 9206208"/>
                <a:gd name="connsiteY18" fmla="*/ 1122790 h 1347355"/>
                <a:gd name="connsiteX19" fmla="*/ 8981643 w 9206208"/>
                <a:gd name="connsiteY19" fmla="*/ 1347355 h 1347355"/>
                <a:gd name="connsiteX20" fmla="*/ 8220451 w 9206208"/>
                <a:gd name="connsiteY20" fmla="*/ 1347355 h 1347355"/>
                <a:gd name="connsiteX21" fmla="*/ 7459258 w 9206208"/>
                <a:gd name="connsiteY21" fmla="*/ 1347355 h 1347355"/>
                <a:gd name="connsiteX22" fmla="*/ 6610495 w 9206208"/>
                <a:gd name="connsiteY22" fmla="*/ 1347355 h 1347355"/>
                <a:gd name="connsiteX23" fmla="*/ 5849303 w 9206208"/>
                <a:gd name="connsiteY23" fmla="*/ 1347355 h 1347355"/>
                <a:gd name="connsiteX24" fmla="*/ 5438394 w 9206208"/>
                <a:gd name="connsiteY24" fmla="*/ 1347355 h 1347355"/>
                <a:gd name="connsiteX25" fmla="*/ 5027485 w 9206208"/>
                <a:gd name="connsiteY25" fmla="*/ 1347355 h 1347355"/>
                <a:gd name="connsiteX26" fmla="*/ 4441434 w 9206208"/>
                <a:gd name="connsiteY26" fmla="*/ 1347355 h 1347355"/>
                <a:gd name="connsiteX27" fmla="*/ 3942954 w 9206208"/>
                <a:gd name="connsiteY27" fmla="*/ 1347355 h 1347355"/>
                <a:gd name="connsiteX28" fmla="*/ 3094191 w 9206208"/>
                <a:gd name="connsiteY28" fmla="*/ 1347355 h 1347355"/>
                <a:gd name="connsiteX29" fmla="*/ 2420569 w 9206208"/>
                <a:gd name="connsiteY29" fmla="*/ 1347355 h 1347355"/>
                <a:gd name="connsiteX30" fmla="*/ 1571806 w 9206208"/>
                <a:gd name="connsiteY30" fmla="*/ 1347355 h 1347355"/>
                <a:gd name="connsiteX31" fmla="*/ 1160897 w 9206208"/>
                <a:gd name="connsiteY31" fmla="*/ 1347355 h 1347355"/>
                <a:gd name="connsiteX32" fmla="*/ 224563 w 9206208"/>
                <a:gd name="connsiteY32" fmla="*/ 1347355 h 1347355"/>
                <a:gd name="connsiteX33" fmla="*/ 0 w 9206208"/>
                <a:gd name="connsiteY33" fmla="*/ 1122790 h 1347355"/>
                <a:gd name="connsiteX34" fmla="*/ 0 w 9206208"/>
                <a:gd name="connsiteY34" fmla="*/ 700623 h 1347355"/>
                <a:gd name="connsiteX35" fmla="*/ 0 w 9206208"/>
                <a:gd name="connsiteY35" fmla="*/ 224563 h 1347355"/>
                <a:gd name="connsiteX0" fmla="*/ 0 w 9206208"/>
                <a:gd name="connsiteY0" fmla="*/ 224563 h 1347355"/>
                <a:gd name="connsiteX1" fmla="*/ 224563 w 9206208"/>
                <a:gd name="connsiteY1" fmla="*/ 0 h 1347355"/>
                <a:gd name="connsiteX2" fmla="*/ 635472 w 9206208"/>
                <a:gd name="connsiteY2" fmla="*/ 0 h 1347355"/>
                <a:gd name="connsiteX3" fmla="*/ 1046381 w 9206208"/>
                <a:gd name="connsiteY3" fmla="*/ 0 h 1347355"/>
                <a:gd name="connsiteX4" fmla="*/ 1632432 w 9206208"/>
                <a:gd name="connsiteY4" fmla="*/ 0 h 1347355"/>
                <a:gd name="connsiteX5" fmla="*/ 2481195 w 9206208"/>
                <a:gd name="connsiteY5" fmla="*/ 0 h 1347355"/>
                <a:gd name="connsiteX6" fmla="*/ 2892104 w 9206208"/>
                <a:gd name="connsiteY6" fmla="*/ 0 h 1347355"/>
                <a:gd name="connsiteX7" fmla="*/ 3390584 w 9206208"/>
                <a:gd name="connsiteY7" fmla="*/ 0 h 1347355"/>
                <a:gd name="connsiteX8" fmla="*/ 3889064 w 9206208"/>
                <a:gd name="connsiteY8" fmla="*/ 0 h 1347355"/>
                <a:gd name="connsiteX9" fmla="*/ 4475115 w 9206208"/>
                <a:gd name="connsiteY9" fmla="*/ 0 h 1347355"/>
                <a:gd name="connsiteX10" fmla="*/ 5148736 w 9206208"/>
                <a:gd name="connsiteY10" fmla="*/ 0 h 1347355"/>
                <a:gd name="connsiteX11" fmla="*/ 5559646 w 9206208"/>
                <a:gd name="connsiteY11" fmla="*/ 0 h 1347355"/>
                <a:gd name="connsiteX12" fmla="*/ 6058126 w 9206208"/>
                <a:gd name="connsiteY12" fmla="*/ 0 h 1347355"/>
                <a:gd name="connsiteX13" fmla="*/ 6819318 w 9206208"/>
                <a:gd name="connsiteY13" fmla="*/ 0 h 1347355"/>
                <a:gd name="connsiteX14" fmla="*/ 7580510 w 9206208"/>
                <a:gd name="connsiteY14" fmla="*/ 0 h 1347355"/>
                <a:gd name="connsiteX15" fmla="*/ 8981643 w 9206208"/>
                <a:gd name="connsiteY15" fmla="*/ 0 h 1347355"/>
                <a:gd name="connsiteX16" fmla="*/ 9206208 w 9206208"/>
                <a:gd name="connsiteY16" fmla="*/ 224563 h 1347355"/>
                <a:gd name="connsiteX17" fmla="*/ 9206208 w 9206208"/>
                <a:gd name="connsiteY17" fmla="*/ 682659 h 1347355"/>
                <a:gd name="connsiteX18" fmla="*/ 9206208 w 9206208"/>
                <a:gd name="connsiteY18" fmla="*/ 1122790 h 1347355"/>
                <a:gd name="connsiteX19" fmla="*/ 8981643 w 9206208"/>
                <a:gd name="connsiteY19" fmla="*/ 1347355 h 1347355"/>
                <a:gd name="connsiteX20" fmla="*/ 8308021 w 9206208"/>
                <a:gd name="connsiteY20" fmla="*/ 1347355 h 1347355"/>
                <a:gd name="connsiteX21" fmla="*/ 7459258 w 9206208"/>
                <a:gd name="connsiteY21" fmla="*/ 1347355 h 1347355"/>
                <a:gd name="connsiteX22" fmla="*/ 6785637 w 9206208"/>
                <a:gd name="connsiteY22" fmla="*/ 1347355 h 1347355"/>
                <a:gd name="connsiteX23" fmla="*/ 6112015 w 9206208"/>
                <a:gd name="connsiteY23" fmla="*/ 1347355 h 1347355"/>
                <a:gd name="connsiteX24" fmla="*/ 5525965 w 9206208"/>
                <a:gd name="connsiteY24" fmla="*/ 1347355 h 1347355"/>
                <a:gd name="connsiteX25" fmla="*/ 5027485 w 9206208"/>
                <a:gd name="connsiteY25" fmla="*/ 1347355 h 1347355"/>
                <a:gd name="connsiteX26" fmla="*/ 4529005 w 9206208"/>
                <a:gd name="connsiteY26" fmla="*/ 1347355 h 1347355"/>
                <a:gd name="connsiteX27" fmla="*/ 3942954 w 9206208"/>
                <a:gd name="connsiteY27" fmla="*/ 1347355 h 1347355"/>
                <a:gd name="connsiteX28" fmla="*/ 3181762 w 9206208"/>
                <a:gd name="connsiteY28" fmla="*/ 1347355 h 1347355"/>
                <a:gd name="connsiteX29" fmla="*/ 2683282 w 9206208"/>
                <a:gd name="connsiteY29" fmla="*/ 1347355 h 1347355"/>
                <a:gd name="connsiteX30" fmla="*/ 2250412 w 9206208"/>
                <a:gd name="connsiteY30" fmla="*/ 1347355 h 1347355"/>
                <a:gd name="connsiteX31" fmla="*/ 1834518 w 9206208"/>
                <a:gd name="connsiteY31" fmla="*/ 1347355 h 1347355"/>
                <a:gd name="connsiteX32" fmla="*/ 985755 w 9206208"/>
                <a:gd name="connsiteY32" fmla="*/ 1347355 h 1347355"/>
                <a:gd name="connsiteX33" fmla="*/ 224563 w 9206208"/>
                <a:gd name="connsiteY33" fmla="*/ 1347355 h 1347355"/>
                <a:gd name="connsiteX34" fmla="*/ 0 w 9206208"/>
                <a:gd name="connsiteY34" fmla="*/ 1122790 h 1347355"/>
                <a:gd name="connsiteX35" fmla="*/ 0 w 9206208"/>
                <a:gd name="connsiteY35" fmla="*/ 655712 h 1347355"/>
                <a:gd name="connsiteX36" fmla="*/ 0 w 9206208"/>
                <a:gd name="connsiteY36" fmla="*/ 224563 h 1347355"/>
                <a:gd name="connsiteX0" fmla="*/ 0 w 9206208"/>
                <a:gd name="connsiteY0" fmla="*/ 224563 h 1347355"/>
                <a:gd name="connsiteX1" fmla="*/ 224563 w 9206208"/>
                <a:gd name="connsiteY1" fmla="*/ 0 h 1347355"/>
                <a:gd name="connsiteX2" fmla="*/ 723043 w 9206208"/>
                <a:gd name="connsiteY2" fmla="*/ 0 h 1347355"/>
                <a:gd name="connsiteX3" fmla="*/ 1571806 w 9206208"/>
                <a:gd name="connsiteY3" fmla="*/ 0 h 1347355"/>
                <a:gd name="connsiteX4" fmla="*/ 1982715 w 9206208"/>
                <a:gd name="connsiteY4" fmla="*/ 0 h 1347355"/>
                <a:gd name="connsiteX5" fmla="*/ 2743908 w 9206208"/>
                <a:gd name="connsiteY5" fmla="*/ 0 h 1347355"/>
                <a:gd name="connsiteX6" fmla="*/ 3154817 w 9206208"/>
                <a:gd name="connsiteY6" fmla="*/ 0 h 1347355"/>
                <a:gd name="connsiteX7" fmla="*/ 3653297 w 9206208"/>
                <a:gd name="connsiteY7" fmla="*/ 0 h 1347355"/>
                <a:gd name="connsiteX8" fmla="*/ 4239347 w 9206208"/>
                <a:gd name="connsiteY8" fmla="*/ 0 h 1347355"/>
                <a:gd name="connsiteX9" fmla="*/ 4650257 w 9206208"/>
                <a:gd name="connsiteY9" fmla="*/ 0 h 1347355"/>
                <a:gd name="connsiteX10" fmla="*/ 5236307 w 9206208"/>
                <a:gd name="connsiteY10" fmla="*/ 0 h 1347355"/>
                <a:gd name="connsiteX11" fmla="*/ 5734787 w 9206208"/>
                <a:gd name="connsiteY11" fmla="*/ 0 h 1347355"/>
                <a:gd name="connsiteX12" fmla="*/ 6408409 w 9206208"/>
                <a:gd name="connsiteY12" fmla="*/ 0 h 1347355"/>
                <a:gd name="connsiteX13" fmla="*/ 6994459 w 9206208"/>
                <a:gd name="connsiteY13" fmla="*/ 0 h 1347355"/>
                <a:gd name="connsiteX14" fmla="*/ 7668081 w 9206208"/>
                <a:gd name="connsiteY14" fmla="*/ 0 h 1347355"/>
                <a:gd name="connsiteX15" fmla="*/ 8981643 w 9206208"/>
                <a:gd name="connsiteY15" fmla="*/ 0 h 1347355"/>
                <a:gd name="connsiteX16" fmla="*/ 9206208 w 9206208"/>
                <a:gd name="connsiteY16" fmla="*/ 224563 h 1347355"/>
                <a:gd name="connsiteX17" fmla="*/ 9206208 w 9206208"/>
                <a:gd name="connsiteY17" fmla="*/ 655712 h 1347355"/>
                <a:gd name="connsiteX18" fmla="*/ 9206208 w 9206208"/>
                <a:gd name="connsiteY18" fmla="*/ 1122790 h 1347355"/>
                <a:gd name="connsiteX19" fmla="*/ 8981643 w 9206208"/>
                <a:gd name="connsiteY19" fmla="*/ 1347355 h 1347355"/>
                <a:gd name="connsiteX20" fmla="*/ 8220451 w 9206208"/>
                <a:gd name="connsiteY20" fmla="*/ 1347355 h 1347355"/>
                <a:gd name="connsiteX21" fmla="*/ 7824631 w 9206208"/>
                <a:gd name="connsiteY21" fmla="*/ 1347355 h 1347355"/>
                <a:gd name="connsiteX22" fmla="*/ 7459258 w 9206208"/>
                <a:gd name="connsiteY22" fmla="*/ 1347355 h 1347355"/>
                <a:gd name="connsiteX23" fmla="*/ 6610495 w 9206208"/>
                <a:gd name="connsiteY23" fmla="*/ 1347355 h 1347355"/>
                <a:gd name="connsiteX24" fmla="*/ 5849303 w 9206208"/>
                <a:gd name="connsiteY24" fmla="*/ 1347355 h 1347355"/>
                <a:gd name="connsiteX25" fmla="*/ 5438394 w 9206208"/>
                <a:gd name="connsiteY25" fmla="*/ 1347355 h 1347355"/>
                <a:gd name="connsiteX26" fmla="*/ 5027485 w 9206208"/>
                <a:gd name="connsiteY26" fmla="*/ 1347355 h 1347355"/>
                <a:gd name="connsiteX27" fmla="*/ 4441434 w 9206208"/>
                <a:gd name="connsiteY27" fmla="*/ 1347355 h 1347355"/>
                <a:gd name="connsiteX28" fmla="*/ 3942954 w 9206208"/>
                <a:gd name="connsiteY28" fmla="*/ 1347355 h 1347355"/>
                <a:gd name="connsiteX29" fmla="*/ 3094191 w 9206208"/>
                <a:gd name="connsiteY29" fmla="*/ 1347355 h 1347355"/>
                <a:gd name="connsiteX30" fmla="*/ 2420569 w 9206208"/>
                <a:gd name="connsiteY30" fmla="*/ 1347355 h 1347355"/>
                <a:gd name="connsiteX31" fmla="*/ 1571806 w 9206208"/>
                <a:gd name="connsiteY31" fmla="*/ 1347355 h 1347355"/>
                <a:gd name="connsiteX32" fmla="*/ 1160897 w 9206208"/>
                <a:gd name="connsiteY32" fmla="*/ 1347355 h 1347355"/>
                <a:gd name="connsiteX33" fmla="*/ 224563 w 9206208"/>
                <a:gd name="connsiteY33" fmla="*/ 1347355 h 1347355"/>
                <a:gd name="connsiteX34" fmla="*/ 0 w 9206208"/>
                <a:gd name="connsiteY34" fmla="*/ 1122790 h 1347355"/>
                <a:gd name="connsiteX35" fmla="*/ 0 w 9206208"/>
                <a:gd name="connsiteY35" fmla="*/ 700623 h 1347355"/>
                <a:gd name="connsiteX36" fmla="*/ 0 w 9206208"/>
                <a:gd name="connsiteY36" fmla="*/ 224563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206208" h="1347355" fill="none" extrusionOk="0">
                  <a:moveTo>
                    <a:pt x="0" y="224563"/>
                  </a:moveTo>
                  <a:cubicBezTo>
                    <a:pt x="13414" y="99660"/>
                    <a:pt x="119797" y="-32118"/>
                    <a:pt x="224563" y="0"/>
                  </a:cubicBezTo>
                  <a:cubicBezTo>
                    <a:pt x="412093" y="-1649"/>
                    <a:pt x="534191" y="40141"/>
                    <a:pt x="723043" y="0"/>
                  </a:cubicBezTo>
                  <a:cubicBezTo>
                    <a:pt x="837255" y="-29841"/>
                    <a:pt x="1194163" y="33304"/>
                    <a:pt x="1571806" y="0"/>
                  </a:cubicBezTo>
                  <a:cubicBezTo>
                    <a:pt x="1875868" y="-26806"/>
                    <a:pt x="1818929" y="11596"/>
                    <a:pt x="1982715" y="0"/>
                  </a:cubicBezTo>
                  <a:cubicBezTo>
                    <a:pt x="2175355" y="-83560"/>
                    <a:pt x="2486847" y="-29956"/>
                    <a:pt x="2743908" y="0"/>
                  </a:cubicBezTo>
                  <a:cubicBezTo>
                    <a:pt x="2949469" y="22184"/>
                    <a:pt x="2963780" y="15890"/>
                    <a:pt x="3154817" y="0"/>
                  </a:cubicBezTo>
                  <a:cubicBezTo>
                    <a:pt x="3277848" y="2617"/>
                    <a:pt x="3467019" y="-20693"/>
                    <a:pt x="3653297" y="0"/>
                  </a:cubicBezTo>
                  <a:cubicBezTo>
                    <a:pt x="3865114" y="43513"/>
                    <a:pt x="4031970" y="38455"/>
                    <a:pt x="4239347" y="0"/>
                  </a:cubicBezTo>
                  <a:cubicBezTo>
                    <a:pt x="4428212" y="-17167"/>
                    <a:pt x="4462842" y="20911"/>
                    <a:pt x="4650257" y="0"/>
                  </a:cubicBezTo>
                  <a:cubicBezTo>
                    <a:pt x="4790475" y="15394"/>
                    <a:pt x="4942019" y="32148"/>
                    <a:pt x="5236307" y="0"/>
                  </a:cubicBezTo>
                  <a:cubicBezTo>
                    <a:pt x="5499287" y="10271"/>
                    <a:pt x="5526221" y="9571"/>
                    <a:pt x="5734787" y="0"/>
                  </a:cubicBezTo>
                  <a:cubicBezTo>
                    <a:pt x="5965382" y="-41894"/>
                    <a:pt x="6257341" y="-22751"/>
                    <a:pt x="6408409" y="0"/>
                  </a:cubicBezTo>
                  <a:cubicBezTo>
                    <a:pt x="6552385" y="39030"/>
                    <a:pt x="6803602" y="-17269"/>
                    <a:pt x="6994459" y="0"/>
                  </a:cubicBezTo>
                  <a:cubicBezTo>
                    <a:pt x="7263238" y="9330"/>
                    <a:pt x="7528758" y="32748"/>
                    <a:pt x="7668081" y="0"/>
                  </a:cubicBezTo>
                  <a:cubicBezTo>
                    <a:pt x="7824520" y="103571"/>
                    <a:pt x="8606465" y="-49524"/>
                    <a:pt x="8981643" y="0"/>
                  </a:cubicBezTo>
                  <a:cubicBezTo>
                    <a:pt x="9141903" y="23434"/>
                    <a:pt x="9265434" y="95029"/>
                    <a:pt x="9206208" y="224563"/>
                  </a:cubicBezTo>
                  <a:cubicBezTo>
                    <a:pt x="9210557" y="351143"/>
                    <a:pt x="9203346" y="538141"/>
                    <a:pt x="9206208" y="655712"/>
                  </a:cubicBezTo>
                  <a:cubicBezTo>
                    <a:pt x="9200485" y="836309"/>
                    <a:pt x="9190214" y="964597"/>
                    <a:pt x="9206208" y="1122790"/>
                  </a:cubicBezTo>
                  <a:cubicBezTo>
                    <a:pt x="9220666" y="1213058"/>
                    <a:pt x="9080540" y="1316633"/>
                    <a:pt x="8981643" y="1347355"/>
                  </a:cubicBezTo>
                  <a:cubicBezTo>
                    <a:pt x="8689795" y="1307628"/>
                    <a:pt x="8558280" y="1378956"/>
                    <a:pt x="8220451" y="1347355"/>
                  </a:cubicBezTo>
                  <a:cubicBezTo>
                    <a:pt x="7924378" y="1393143"/>
                    <a:pt x="7732138" y="1438002"/>
                    <a:pt x="7459258" y="1347355"/>
                  </a:cubicBezTo>
                  <a:cubicBezTo>
                    <a:pt x="7229928" y="1253578"/>
                    <a:pt x="6893521" y="1342237"/>
                    <a:pt x="6610495" y="1347355"/>
                  </a:cubicBezTo>
                  <a:cubicBezTo>
                    <a:pt x="6343798" y="1337182"/>
                    <a:pt x="6130146" y="1335617"/>
                    <a:pt x="5849303" y="1347355"/>
                  </a:cubicBezTo>
                  <a:cubicBezTo>
                    <a:pt x="5564373" y="1330287"/>
                    <a:pt x="5570336" y="1335097"/>
                    <a:pt x="5438394" y="1347355"/>
                  </a:cubicBezTo>
                  <a:cubicBezTo>
                    <a:pt x="5290170" y="1331289"/>
                    <a:pt x="5173631" y="1373831"/>
                    <a:pt x="5027485" y="1347355"/>
                  </a:cubicBezTo>
                  <a:cubicBezTo>
                    <a:pt x="4945795" y="1372068"/>
                    <a:pt x="4753707" y="1371343"/>
                    <a:pt x="4441434" y="1347355"/>
                  </a:cubicBezTo>
                  <a:cubicBezTo>
                    <a:pt x="4215905" y="1334105"/>
                    <a:pt x="4085684" y="1341441"/>
                    <a:pt x="3942954" y="1347355"/>
                  </a:cubicBezTo>
                  <a:cubicBezTo>
                    <a:pt x="3850658" y="1317246"/>
                    <a:pt x="3368963" y="1395363"/>
                    <a:pt x="3094191" y="1347355"/>
                  </a:cubicBezTo>
                  <a:cubicBezTo>
                    <a:pt x="2828480" y="1368988"/>
                    <a:pt x="2692880" y="1359506"/>
                    <a:pt x="2420569" y="1347355"/>
                  </a:cubicBezTo>
                  <a:cubicBezTo>
                    <a:pt x="2075449" y="1364129"/>
                    <a:pt x="1828521" y="1431089"/>
                    <a:pt x="1571806" y="1347355"/>
                  </a:cubicBezTo>
                  <a:cubicBezTo>
                    <a:pt x="1272012" y="1336313"/>
                    <a:pt x="1300466" y="1343575"/>
                    <a:pt x="1160897" y="1347355"/>
                  </a:cubicBezTo>
                  <a:cubicBezTo>
                    <a:pt x="1083970" y="1365664"/>
                    <a:pt x="469709" y="1342934"/>
                    <a:pt x="224563" y="1347355"/>
                  </a:cubicBezTo>
                  <a:cubicBezTo>
                    <a:pt x="85889" y="1364316"/>
                    <a:pt x="28712" y="1242568"/>
                    <a:pt x="0" y="1122790"/>
                  </a:cubicBezTo>
                  <a:cubicBezTo>
                    <a:pt x="-1146" y="986866"/>
                    <a:pt x="-41878" y="838665"/>
                    <a:pt x="0" y="700623"/>
                  </a:cubicBezTo>
                  <a:cubicBezTo>
                    <a:pt x="-12625" y="591657"/>
                    <a:pt x="50656" y="419464"/>
                    <a:pt x="0" y="224563"/>
                  </a:cubicBezTo>
                  <a:close/>
                </a:path>
                <a:path w="9206208" h="1347355" stroke="0" extrusionOk="0">
                  <a:moveTo>
                    <a:pt x="0" y="224563"/>
                  </a:moveTo>
                  <a:cubicBezTo>
                    <a:pt x="31223" y="135479"/>
                    <a:pt x="90109" y="45886"/>
                    <a:pt x="224563" y="0"/>
                  </a:cubicBezTo>
                  <a:cubicBezTo>
                    <a:pt x="430280" y="27440"/>
                    <a:pt x="482850" y="-5826"/>
                    <a:pt x="635472" y="0"/>
                  </a:cubicBezTo>
                  <a:cubicBezTo>
                    <a:pt x="771933" y="69471"/>
                    <a:pt x="925484" y="39826"/>
                    <a:pt x="1046381" y="0"/>
                  </a:cubicBezTo>
                  <a:cubicBezTo>
                    <a:pt x="1147941" y="-34480"/>
                    <a:pt x="1351693" y="64571"/>
                    <a:pt x="1632432" y="0"/>
                  </a:cubicBezTo>
                  <a:cubicBezTo>
                    <a:pt x="1846110" y="40820"/>
                    <a:pt x="2104450" y="-3768"/>
                    <a:pt x="2481195" y="0"/>
                  </a:cubicBezTo>
                  <a:cubicBezTo>
                    <a:pt x="2566360" y="-6938"/>
                    <a:pt x="2737657" y="-9709"/>
                    <a:pt x="2892104" y="0"/>
                  </a:cubicBezTo>
                  <a:cubicBezTo>
                    <a:pt x="2966565" y="28549"/>
                    <a:pt x="3147990" y="56136"/>
                    <a:pt x="3390584" y="0"/>
                  </a:cubicBezTo>
                  <a:cubicBezTo>
                    <a:pt x="3598385" y="7369"/>
                    <a:pt x="3702284" y="13703"/>
                    <a:pt x="3889064" y="0"/>
                  </a:cubicBezTo>
                  <a:cubicBezTo>
                    <a:pt x="4068590" y="-36388"/>
                    <a:pt x="4210062" y="70338"/>
                    <a:pt x="4475115" y="0"/>
                  </a:cubicBezTo>
                  <a:cubicBezTo>
                    <a:pt x="4787397" y="-20963"/>
                    <a:pt x="4927038" y="73770"/>
                    <a:pt x="5148736" y="0"/>
                  </a:cubicBezTo>
                  <a:cubicBezTo>
                    <a:pt x="5359612" y="-24781"/>
                    <a:pt x="5369019" y="-12693"/>
                    <a:pt x="5559646" y="0"/>
                  </a:cubicBezTo>
                  <a:cubicBezTo>
                    <a:pt x="5743022" y="8288"/>
                    <a:pt x="5850652" y="4561"/>
                    <a:pt x="6058126" y="0"/>
                  </a:cubicBezTo>
                  <a:cubicBezTo>
                    <a:pt x="6315069" y="23923"/>
                    <a:pt x="6522002" y="51718"/>
                    <a:pt x="6819318" y="0"/>
                  </a:cubicBezTo>
                  <a:cubicBezTo>
                    <a:pt x="7086166" y="7441"/>
                    <a:pt x="7257764" y="-69572"/>
                    <a:pt x="7580510" y="0"/>
                  </a:cubicBezTo>
                  <a:cubicBezTo>
                    <a:pt x="7844694" y="71623"/>
                    <a:pt x="8502615" y="5320"/>
                    <a:pt x="8981643" y="0"/>
                  </a:cubicBezTo>
                  <a:cubicBezTo>
                    <a:pt x="9105371" y="-6339"/>
                    <a:pt x="9173906" y="62224"/>
                    <a:pt x="9206208" y="224563"/>
                  </a:cubicBezTo>
                  <a:cubicBezTo>
                    <a:pt x="9179012" y="322964"/>
                    <a:pt x="9188532" y="570971"/>
                    <a:pt x="9206208" y="682659"/>
                  </a:cubicBezTo>
                  <a:cubicBezTo>
                    <a:pt x="9170282" y="793026"/>
                    <a:pt x="9174880" y="997407"/>
                    <a:pt x="9206208" y="1122790"/>
                  </a:cubicBezTo>
                  <a:cubicBezTo>
                    <a:pt x="9199726" y="1224837"/>
                    <a:pt x="9143414" y="1354572"/>
                    <a:pt x="8981643" y="1347355"/>
                  </a:cubicBezTo>
                  <a:cubicBezTo>
                    <a:pt x="8724321" y="1377365"/>
                    <a:pt x="8505550" y="1309618"/>
                    <a:pt x="8308021" y="1347355"/>
                  </a:cubicBezTo>
                  <a:cubicBezTo>
                    <a:pt x="8209877" y="1291421"/>
                    <a:pt x="7917716" y="1334667"/>
                    <a:pt x="7459258" y="1347355"/>
                  </a:cubicBezTo>
                  <a:cubicBezTo>
                    <a:pt x="7094511" y="1323731"/>
                    <a:pt x="6958864" y="1319170"/>
                    <a:pt x="6785637" y="1347355"/>
                  </a:cubicBezTo>
                  <a:cubicBezTo>
                    <a:pt x="6641766" y="1346044"/>
                    <a:pt x="6446211" y="1464105"/>
                    <a:pt x="6112015" y="1347355"/>
                  </a:cubicBezTo>
                  <a:cubicBezTo>
                    <a:pt x="5778771" y="1307590"/>
                    <a:pt x="5786759" y="1327578"/>
                    <a:pt x="5525965" y="1347355"/>
                  </a:cubicBezTo>
                  <a:cubicBezTo>
                    <a:pt x="5233128" y="1385844"/>
                    <a:pt x="5128409" y="1334879"/>
                    <a:pt x="5027485" y="1347355"/>
                  </a:cubicBezTo>
                  <a:cubicBezTo>
                    <a:pt x="4926234" y="1329713"/>
                    <a:pt x="4745546" y="1351626"/>
                    <a:pt x="4529005" y="1347355"/>
                  </a:cubicBezTo>
                  <a:cubicBezTo>
                    <a:pt x="4332195" y="1305825"/>
                    <a:pt x="4234859" y="1357321"/>
                    <a:pt x="3942954" y="1347355"/>
                  </a:cubicBezTo>
                  <a:cubicBezTo>
                    <a:pt x="3688991" y="1333189"/>
                    <a:pt x="3512161" y="1399008"/>
                    <a:pt x="3181762" y="1347355"/>
                  </a:cubicBezTo>
                  <a:cubicBezTo>
                    <a:pt x="2903627" y="1369615"/>
                    <a:pt x="2910369" y="1347231"/>
                    <a:pt x="2683282" y="1347355"/>
                  </a:cubicBezTo>
                  <a:cubicBezTo>
                    <a:pt x="2490131" y="1338652"/>
                    <a:pt x="2436881" y="1368751"/>
                    <a:pt x="2250412" y="1347355"/>
                  </a:cubicBezTo>
                  <a:cubicBezTo>
                    <a:pt x="2062773" y="1324463"/>
                    <a:pt x="1916457" y="1369009"/>
                    <a:pt x="1834518" y="1347355"/>
                  </a:cubicBezTo>
                  <a:cubicBezTo>
                    <a:pt x="1430372" y="1339780"/>
                    <a:pt x="1299491" y="1337916"/>
                    <a:pt x="985755" y="1347355"/>
                  </a:cubicBezTo>
                  <a:cubicBezTo>
                    <a:pt x="654180" y="1353143"/>
                    <a:pt x="544026" y="1353341"/>
                    <a:pt x="224563" y="1347355"/>
                  </a:cubicBezTo>
                  <a:cubicBezTo>
                    <a:pt x="97541" y="1339549"/>
                    <a:pt x="27353" y="1260348"/>
                    <a:pt x="0" y="1122790"/>
                  </a:cubicBezTo>
                  <a:cubicBezTo>
                    <a:pt x="-3037" y="968513"/>
                    <a:pt x="3000" y="775330"/>
                    <a:pt x="0" y="655712"/>
                  </a:cubicBezTo>
                  <a:cubicBezTo>
                    <a:pt x="-34637" y="514531"/>
                    <a:pt x="28211" y="316811"/>
                    <a:pt x="0" y="224563"/>
                  </a:cubicBezTo>
                  <a:close/>
                </a:path>
                <a:path w="9206208" h="1347355" fill="none" stroke="0" extrusionOk="0">
                  <a:moveTo>
                    <a:pt x="0" y="224563"/>
                  </a:moveTo>
                  <a:cubicBezTo>
                    <a:pt x="26602" y="69911"/>
                    <a:pt x="106912" y="24140"/>
                    <a:pt x="224563" y="0"/>
                  </a:cubicBezTo>
                  <a:cubicBezTo>
                    <a:pt x="414873" y="23368"/>
                    <a:pt x="543069" y="38399"/>
                    <a:pt x="723043" y="0"/>
                  </a:cubicBezTo>
                  <a:cubicBezTo>
                    <a:pt x="923225" y="-70388"/>
                    <a:pt x="1218771" y="2117"/>
                    <a:pt x="1571806" y="0"/>
                  </a:cubicBezTo>
                  <a:cubicBezTo>
                    <a:pt x="1909071" y="-35160"/>
                    <a:pt x="1817095" y="3374"/>
                    <a:pt x="1982715" y="0"/>
                  </a:cubicBezTo>
                  <a:cubicBezTo>
                    <a:pt x="2169902" y="-23156"/>
                    <a:pt x="2493495" y="6676"/>
                    <a:pt x="2743908" y="0"/>
                  </a:cubicBezTo>
                  <a:cubicBezTo>
                    <a:pt x="2953195" y="21797"/>
                    <a:pt x="2968612" y="13720"/>
                    <a:pt x="3154817" y="0"/>
                  </a:cubicBezTo>
                  <a:cubicBezTo>
                    <a:pt x="3310249" y="11448"/>
                    <a:pt x="3465910" y="21478"/>
                    <a:pt x="3653297" y="0"/>
                  </a:cubicBezTo>
                  <a:cubicBezTo>
                    <a:pt x="3883182" y="-37170"/>
                    <a:pt x="4023530" y="-10205"/>
                    <a:pt x="4239347" y="0"/>
                  </a:cubicBezTo>
                  <a:cubicBezTo>
                    <a:pt x="4439911" y="-18617"/>
                    <a:pt x="4479664" y="19133"/>
                    <a:pt x="4650257" y="0"/>
                  </a:cubicBezTo>
                  <a:cubicBezTo>
                    <a:pt x="4841106" y="-21293"/>
                    <a:pt x="4961070" y="1108"/>
                    <a:pt x="5236307" y="0"/>
                  </a:cubicBezTo>
                  <a:cubicBezTo>
                    <a:pt x="5504349" y="9634"/>
                    <a:pt x="5522974" y="11637"/>
                    <a:pt x="5734787" y="0"/>
                  </a:cubicBezTo>
                  <a:cubicBezTo>
                    <a:pt x="5950350" y="-31226"/>
                    <a:pt x="6223712" y="-31862"/>
                    <a:pt x="6408409" y="0"/>
                  </a:cubicBezTo>
                  <a:cubicBezTo>
                    <a:pt x="6568358" y="14725"/>
                    <a:pt x="6713217" y="-84216"/>
                    <a:pt x="6994459" y="0"/>
                  </a:cubicBezTo>
                  <a:cubicBezTo>
                    <a:pt x="7264493" y="28295"/>
                    <a:pt x="7503928" y="-46903"/>
                    <a:pt x="7668081" y="0"/>
                  </a:cubicBezTo>
                  <a:cubicBezTo>
                    <a:pt x="7780424" y="86236"/>
                    <a:pt x="8535262" y="61036"/>
                    <a:pt x="8981643" y="0"/>
                  </a:cubicBezTo>
                  <a:cubicBezTo>
                    <a:pt x="9108725" y="33345"/>
                    <a:pt x="9225698" y="103693"/>
                    <a:pt x="9206208" y="224563"/>
                  </a:cubicBezTo>
                  <a:cubicBezTo>
                    <a:pt x="9174711" y="358539"/>
                    <a:pt x="9225574" y="517196"/>
                    <a:pt x="9206208" y="655712"/>
                  </a:cubicBezTo>
                  <a:cubicBezTo>
                    <a:pt x="9216899" y="831562"/>
                    <a:pt x="9199412" y="1002092"/>
                    <a:pt x="9206208" y="1122790"/>
                  </a:cubicBezTo>
                  <a:cubicBezTo>
                    <a:pt x="9195064" y="1292518"/>
                    <a:pt x="9086503" y="1381138"/>
                    <a:pt x="8981643" y="1347355"/>
                  </a:cubicBezTo>
                  <a:cubicBezTo>
                    <a:pt x="8751410" y="1324088"/>
                    <a:pt x="8541901" y="1282854"/>
                    <a:pt x="8220451" y="1347355"/>
                  </a:cubicBezTo>
                  <a:cubicBezTo>
                    <a:pt x="8040669" y="1339245"/>
                    <a:pt x="7971319" y="1360143"/>
                    <a:pt x="7824631" y="1347355"/>
                  </a:cubicBezTo>
                  <a:cubicBezTo>
                    <a:pt x="7677943" y="1334567"/>
                    <a:pt x="7603810" y="1337581"/>
                    <a:pt x="7459258" y="1347355"/>
                  </a:cubicBezTo>
                  <a:cubicBezTo>
                    <a:pt x="7181534" y="1267414"/>
                    <a:pt x="6860891" y="1299584"/>
                    <a:pt x="6610495" y="1347355"/>
                  </a:cubicBezTo>
                  <a:cubicBezTo>
                    <a:pt x="6319054" y="1346890"/>
                    <a:pt x="6119880" y="1377852"/>
                    <a:pt x="5849303" y="1347355"/>
                  </a:cubicBezTo>
                  <a:cubicBezTo>
                    <a:pt x="5565915" y="1326634"/>
                    <a:pt x="5572115" y="1335756"/>
                    <a:pt x="5438394" y="1347355"/>
                  </a:cubicBezTo>
                  <a:cubicBezTo>
                    <a:pt x="5273426" y="1350609"/>
                    <a:pt x="5178005" y="1332487"/>
                    <a:pt x="5027485" y="1347355"/>
                  </a:cubicBezTo>
                  <a:cubicBezTo>
                    <a:pt x="4840108" y="1342227"/>
                    <a:pt x="4694077" y="1306485"/>
                    <a:pt x="4441434" y="1347355"/>
                  </a:cubicBezTo>
                  <a:cubicBezTo>
                    <a:pt x="4199833" y="1338092"/>
                    <a:pt x="4050896" y="1363378"/>
                    <a:pt x="3942954" y="1347355"/>
                  </a:cubicBezTo>
                  <a:cubicBezTo>
                    <a:pt x="3789692" y="1317785"/>
                    <a:pt x="3372353" y="1282380"/>
                    <a:pt x="3094191" y="1347355"/>
                  </a:cubicBezTo>
                  <a:cubicBezTo>
                    <a:pt x="2855724" y="1350875"/>
                    <a:pt x="2721490" y="1385959"/>
                    <a:pt x="2420569" y="1347355"/>
                  </a:cubicBezTo>
                  <a:cubicBezTo>
                    <a:pt x="2186167" y="1284725"/>
                    <a:pt x="1834848" y="1335043"/>
                    <a:pt x="1571806" y="1347355"/>
                  </a:cubicBezTo>
                  <a:cubicBezTo>
                    <a:pt x="1269979" y="1331349"/>
                    <a:pt x="1300994" y="1332232"/>
                    <a:pt x="1160897" y="1347355"/>
                  </a:cubicBezTo>
                  <a:cubicBezTo>
                    <a:pt x="1030304" y="1381625"/>
                    <a:pt x="451435" y="1333644"/>
                    <a:pt x="224563" y="1347355"/>
                  </a:cubicBezTo>
                  <a:cubicBezTo>
                    <a:pt x="101284" y="1395398"/>
                    <a:pt x="21575" y="1271610"/>
                    <a:pt x="0" y="1122790"/>
                  </a:cubicBezTo>
                  <a:cubicBezTo>
                    <a:pt x="27494" y="980258"/>
                    <a:pt x="-26627" y="843721"/>
                    <a:pt x="0" y="700623"/>
                  </a:cubicBezTo>
                  <a:cubicBezTo>
                    <a:pt x="-50388" y="588458"/>
                    <a:pt x="-33357" y="406774"/>
                    <a:pt x="0" y="224563"/>
                  </a:cubicBezTo>
                  <a:close/>
                </a:path>
                <a:path w="9206208" h="1347355" fill="none" stroke="0" extrusionOk="0">
                  <a:moveTo>
                    <a:pt x="0" y="224563"/>
                  </a:moveTo>
                  <a:cubicBezTo>
                    <a:pt x="30411" y="88897"/>
                    <a:pt x="110661" y="6967"/>
                    <a:pt x="224563" y="0"/>
                  </a:cubicBezTo>
                  <a:cubicBezTo>
                    <a:pt x="377495" y="-3717"/>
                    <a:pt x="555746" y="46874"/>
                    <a:pt x="723043" y="0"/>
                  </a:cubicBezTo>
                  <a:cubicBezTo>
                    <a:pt x="894105" y="-11583"/>
                    <a:pt x="1176394" y="28433"/>
                    <a:pt x="1571806" y="0"/>
                  </a:cubicBezTo>
                  <a:cubicBezTo>
                    <a:pt x="1899881" y="-13549"/>
                    <a:pt x="1810671" y="1079"/>
                    <a:pt x="1982715" y="0"/>
                  </a:cubicBezTo>
                  <a:cubicBezTo>
                    <a:pt x="2152704" y="-72723"/>
                    <a:pt x="2498190" y="-9578"/>
                    <a:pt x="2743908" y="0"/>
                  </a:cubicBezTo>
                  <a:cubicBezTo>
                    <a:pt x="2953509" y="21671"/>
                    <a:pt x="2966813" y="16717"/>
                    <a:pt x="3154817" y="0"/>
                  </a:cubicBezTo>
                  <a:cubicBezTo>
                    <a:pt x="3327725" y="8233"/>
                    <a:pt x="3500514" y="-14748"/>
                    <a:pt x="3653297" y="0"/>
                  </a:cubicBezTo>
                  <a:cubicBezTo>
                    <a:pt x="3860831" y="11035"/>
                    <a:pt x="4009865" y="19043"/>
                    <a:pt x="4239347" y="0"/>
                  </a:cubicBezTo>
                  <a:cubicBezTo>
                    <a:pt x="4430312" y="-16775"/>
                    <a:pt x="4469423" y="17366"/>
                    <a:pt x="4650257" y="0"/>
                  </a:cubicBezTo>
                  <a:cubicBezTo>
                    <a:pt x="4810656" y="-14280"/>
                    <a:pt x="4976552" y="24015"/>
                    <a:pt x="5236307" y="0"/>
                  </a:cubicBezTo>
                  <a:cubicBezTo>
                    <a:pt x="5498119" y="20722"/>
                    <a:pt x="5519019" y="12143"/>
                    <a:pt x="5734787" y="0"/>
                  </a:cubicBezTo>
                  <a:cubicBezTo>
                    <a:pt x="5945063" y="-63133"/>
                    <a:pt x="6265717" y="-12972"/>
                    <a:pt x="6408409" y="0"/>
                  </a:cubicBezTo>
                  <a:cubicBezTo>
                    <a:pt x="6539172" y="27528"/>
                    <a:pt x="6793729" y="-435"/>
                    <a:pt x="6994459" y="0"/>
                  </a:cubicBezTo>
                  <a:cubicBezTo>
                    <a:pt x="7284388" y="-11604"/>
                    <a:pt x="7537480" y="34975"/>
                    <a:pt x="7668081" y="0"/>
                  </a:cubicBezTo>
                  <a:cubicBezTo>
                    <a:pt x="7974264" y="54058"/>
                    <a:pt x="8650169" y="39996"/>
                    <a:pt x="8981643" y="0"/>
                  </a:cubicBezTo>
                  <a:cubicBezTo>
                    <a:pt x="9119181" y="8077"/>
                    <a:pt x="9239391" y="102914"/>
                    <a:pt x="9206208" y="224563"/>
                  </a:cubicBezTo>
                  <a:cubicBezTo>
                    <a:pt x="9236424" y="316655"/>
                    <a:pt x="9204255" y="489497"/>
                    <a:pt x="9206208" y="655712"/>
                  </a:cubicBezTo>
                  <a:cubicBezTo>
                    <a:pt x="9233102" y="815692"/>
                    <a:pt x="9164187" y="967006"/>
                    <a:pt x="9206208" y="1122790"/>
                  </a:cubicBezTo>
                  <a:cubicBezTo>
                    <a:pt x="9235558" y="1248272"/>
                    <a:pt x="9066032" y="1320905"/>
                    <a:pt x="8981643" y="1347355"/>
                  </a:cubicBezTo>
                  <a:cubicBezTo>
                    <a:pt x="8681567" y="1275077"/>
                    <a:pt x="8550265" y="1333173"/>
                    <a:pt x="8220451" y="1347355"/>
                  </a:cubicBezTo>
                  <a:cubicBezTo>
                    <a:pt x="7911611" y="1333422"/>
                    <a:pt x="7748038" y="1462708"/>
                    <a:pt x="7459258" y="1347355"/>
                  </a:cubicBezTo>
                  <a:cubicBezTo>
                    <a:pt x="7171889" y="1308541"/>
                    <a:pt x="6895480" y="1378662"/>
                    <a:pt x="6610495" y="1347355"/>
                  </a:cubicBezTo>
                  <a:cubicBezTo>
                    <a:pt x="6347868" y="1372949"/>
                    <a:pt x="6137949" y="1352976"/>
                    <a:pt x="5849303" y="1347355"/>
                  </a:cubicBezTo>
                  <a:cubicBezTo>
                    <a:pt x="5564888" y="1329213"/>
                    <a:pt x="5570316" y="1334879"/>
                    <a:pt x="5438394" y="1347355"/>
                  </a:cubicBezTo>
                  <a:cubicBezTo>
                    <a:pt x="5287793" y="1345848"/>
                    <a:pt x="5154356" y="1342792"/>
                    <a:pt x="5027485" y="1347355"/>
                  </a:cubicBezTo>
                  <a:cubicBezTo>
                    <a:pt x="4889584" y="1337953"/>
                    <a:pt x="4730157" y="1379173"/>
                    <a:pt x="4441434" y="1347355"/>
                  </a:cubicBezTo>
                  <a:cubicBezTo>
                    <a:pt x="4209845" y="1355319"/>
                    <a:pt x="4071628" y="1351775"/>
                    <a:pt x="3942954" y="1347355"/>
                  </a:cubicBezTo>
                  <a:cubicBezTo>
                    <a:pt x="3858215" y="1294424"/>
                    <a:pt x="3344554" y="1367998"/>
                    <a:pt x="3094191" y="1347355"/>
                  </a:cubicBezTo>
                  <a:cubicBezTo>
                    <a:pt x="2848844" y="1386379"/>
                    <a:pt x="2684894" y="1372381"/>
                    <a:pt x="2420569" y="1347355"/>
                  </a:cubicBezTo>
                  <a:cubicBezTo>
                    <a:pt x="2104113" y="1301686"/>
                    <a:pt x="1852559" y="1399161"/>
                    <a:pt x="1571806" y="1347355"/>
                  </a:cubicBezTo>
                  <a:cubicBezTo>
                    <a:pt x="1272406" y="1337071"/>
                    <a:pt x="1302717" y="1347890"/>
                    <a:pt x="1160897" y="1347355"/>
                  </a:cubicBezTo>
                  <a:cubicBezTo>
                    <a:pt x="1028052" y="1295684"/>
                    <a:pt x="532357" y="1312205"/>
                    <a:pt x="224563" y="1347355"/>
                  </a:cubicBezTo>
                  <a:cubicBezTo>
                    <a:pt x="87675" y="1351346"/>
                    <a:pt x="24107" y="1229005"/>
                    <a:pt x="0" y="1122790"/>
                  </a:cubicBezTo>
                  <a:cubicBezTo>
                    <a:pt x="23130" y="961231"/>
                    <a:pt x="-20527" y="829083"/>
                    <a:pt x="0" y="700623"/>
                  </a:cubicBezTo>
                  <a:cubicBezTo>
                    <a:pt x="707" y="539065"/>
                    <a:pt x="35083" y="413945"/>
                    <a:pt x="0" y="224563"/>
                  </a:cubicBezTo>
                  <a:close/>
                </a:path>
              </a:pathLst>
            </a:custGeom>
            <a:solidFill>
              <a:srgbClr val="08A0EA"/>
            </a:solidFill>
            <a:ln w="19050">
              <a:solidFill>
                <a:srgbClr val="FEAD37"/>
              </a:solidFill>
              <a:prstDash val="lgDash"/>
              <a:extLst>
                <a:ext uri="{C807C97D-BFC1-408E-A445-0C87EB9F89A2}">
                  <ask:lineSketchStyleProps xmlns:ask="http://schemas.microsoft.com/office/drawing/2018/sketchyshapes" sd="3374639765">
                    <a:custGeom>
                      <a:avLst/>
                      <a:gdLst>
                        <a:gd name="connsiteX0" fmla="*/ 0 w 8705132"/>
                        <a:gd name="connsiteY0" fmla="*/ 182699 h 1096175"/>
                        <a:gd name="connsiteX1" fmla="*/ 212341 w 8705132"/>
                        <a:gd name="connsiteY1" fmla="*/ 0 h 1096175"/>
                        <a:gd name="connsiteX2" fmla="*/ 683690 w 8705132"/>
                        <a:gd name="connsiteY2" fmla="*/ 0 h 1096175"/>
                        <a:gd name="connsiteX3" fmla="*/ 1486256 w 8705132"/>
                        <a:gd name="connsiteY3" fmla="*/ 0 h 1096175"/>
                        <a:gd name="connsiteX4" fmla="*/ 1874800 w 8705132"/>
                        <a:gd name="connsiteY4" fmla="*/ 0 h 1096175"/>
                        <a:gd name="connsiteX5" fmla="*/ 2594563 w 8705132"/>
                        <a:gd name="connsiteY5" fmla="*/ 0 h 1096175"/>
                        <a:gd name="connsiteX6" fmla="*/ 2983107 w 8705132"/>
                        <a:gd name="connsiteY6" fmla="*/ 0 h 1096175"/>
                        <a:gd name="connsiteX7" fmla="*/ 3454456 w 8705132"/>
                        <a:gd name="connsiteY7" fmla="*/ 0 h 1096175"/>
                        <a:gd name="connsiteX8" fmla="*/ 4008608 w 8705132"/>
                        <a:gd name="connsiteY8" fmla="*/ 0 h 1096175"/>
                        <a:gd name="connsiteX9" fmla="*/ 4397153 w 8705132"/>
                        <a:gd name="connsiteY9" fmla="*/ 0 h 1096175"/>
                        <a:gd name="connsiteX10" fmla="*/ 4951305 w 8705132"/>
                        <a:gd name="connsiteY10" fmla="*/ 0 h 1096175"/>
                        <a:gd name="connsiteX11" fmla="*/ 5422654 w 8705132"/>
                        <a:gd name="connsiteY11" fmla="*/ 0 h 1096175"/>
                        <a:gd name="connsiteX12" fmla="*/ 6059612 w 8705132"/>
                        <a:gd name="connsiteY12" fmla="*/ 0 h 1096175"/>
                        <a:gd name="connsiteX13" fmla="*/ 6613765 w 8705132"/>
                        <a:gd name="connsiteY13" fmla="*/ 0 h 1096175"/>
                        <a:gd name="connsiteX14" fmla="*/ 7250723 w 8705132"/>
                        <a:gd name="connsiteY14" fmla="*/ 0 h 1096175"/>
                        <a:gd name="connsiteX15" fmla="*/ 8492790 w 8705132"/>
                        <a:gd name="connsiteY15" fmla="*/ 0 h 1096175"/>
                        <a:gd name="connsiteX16" fmla="*/ 8705132 w 8705132"/>
                        <a:gd name="connsiteY16" fmla="*/ 182699 h 1096175"/>
                        <a:gd name="connsiteX17" fmla="*/ 8705132 w 8705132"/>
                        <a:gd name="connsiteY17" fmla="*/ 533472 h 1096175"/>
                        <a:gd name="connsiteX18" fmla="*/ 8705132 w 8705132"/>
                        <a:gd name="connsiteY18" fmla="*/ 913475 h 1096175"/>
                        <a:gd name="connsiteX19" fmla="*/ 8492790 w 8705132"/>
                        <a:gd name="connsiteY19" fmla="*/ 1096175 h 1096175"/>
                        <a:gd name="connsiteX20" fmla="*/ 7773028 w 8705132"/>
                        <a:gd name="connsiteY20" fmla="*/ 1096175 h 1096175"/>
                        <a:gd name="connsiteX21" fmla="*/ 7053266 w 8705132"/>
                        <a:gd name="connsiteY21" fmla="*/ 1096175 h 1096175"/>
                        <a:gd name="connsiteX22" fmla="*/ 6250699 w 8705132"/>
                        <a:gd name="connsiteY22" fmla="*/ 1096175 h 1096175"/>
                        <a:gd name="connsiteX23" fmla="*/ 5530937 w 8705132"/>
                        <a:gd name="connsiteY23" fmla="*/ 1096175 h 1096175"/>
                        <a:gd name="connsiteX24" fmla="*/ 5142393 w 8705132"/>
                        <a:gd name="connsiteY24" fmla="*/ 1096175 h 1096175"/>
                        <a:gd name="connsiteX25" fmla="*/ 4753849 w 8705132"/>
                        <a:gd name="connsiteY25" fmla="*/ 1096175 h 1096175"/>
                        <a:gd name="connsiteX26" fmla="*/ 4199696 w 8705132"/>
                        <a:gd name="connsiteY26" fmla="*/ 1096175 h 1096175"/>
                        <a:gd name="connsiteX27" fmla="*/ 3728347 w 8705132"/>
                        <a:gd name="connsiteY27" fmla="*/ 1096175 h 1096175"/>
                        <a:gd name="connsiteX28" fmla="*/ 2925781 w 8705132"/>
                        <a:gd name="connsiteY28" fmla="*/ 1096175 h 1096175"/>
                        <a:gd name="connsiteX29" fmla="*/ 2288823 w 8705132"/>
                        <a:gd name="connsiteY29" fmla="*/ 1096175 h 1096175"/>
                        <a:gd name="connsiteX30" fmla="*/ 1486256 w 8705132"/>
                        <a:gd name="connsiteY30" fmla="*/ 1096175 h 1096175"/>
                        <a:gd name="connsiteX31" fmla="*/ 1097712 w 8705132"/>
                        <a:gd name="connsiteY31" fmla="*/ 1096175 h 1096175"/>
                        <a:gd name="connsiteX32" fmla="*/ 212341 w 8705132"/>
                        <a:gd name="connsiteY32" fmla="*/ 1096175 h 1096175"/>
                        <a:gd name="connsiteX33" fmla="*/ 0 w 8705132"/>
                        <a:gd name="connsiteY33" fmla="*/ 913475 h 1096175"/>
                        <a:gd name="connsiteX34" fmla="*/ 0 w 8705132"/>
                        <a:gd name="connsiteY34" fmla="*/ 570010 h 1096175"/>
                        <a:gd name="connsiteX35" fmla="*/ 0 w 8705132"/>
                        <a:gd name="connsiteY35" fmla="*/ 182699 h 1096175"/>
                        <a:gd name="connsiteX0" fmla="*/ 0 w 8705132"/>
                        <a:gd name="connsiteY0" fmla="*/ 182699 h 1096175"/>
                        <a:gd name="connsiteX1" fmla="*/ 212341 w 8705132"/>
                        <a:gd name="connsiteY1" fmla="*/ 0 h 1096175"/>
                        <a:gd name="connsiteX2" fmla="*/ 600885 w 8705132"/>
                        <a:gd name="connsiteY2" fmla="*/ 0 h 1096175"/>
                        <a:gd name="connsiteX3" fmla="*/ 989429 w 8705132"/>
                        <a:gd name="connsiteY3" fmla="*/ 0 h 1096175"/>
                        <a:gd name="connsiteX4" fmla="*/ 1543582 w 8705132"/>
                        <a:gd name="connsiteY4" fmla="*/ 0 h 1096175"/>
                        <a:gd name="connsiteX5" fmla="*/ 2346149 w 8705132"/>
                        <a:gd name="connsiteY5" fmla="*/ 0 h 1096175"/>
                        <a:gd name="connsiteX6" fmla="*/ 2734693 w 8705132"/>
                        <a:gd name="connsiteY6" fmla="*/ 0 h 1096175"/>
                        <a:gd name="connsiteX7" fmla="*/ 3206042 w 8705132"/>
                        <a:gd name="connsiteY7" fmla="*/ 0 h 1096175"/>
                        <a:gd name="connsiteX8" fmla="*/ 3677390 w 8705132"/>
                        <a:gd name="connsiteY8" fmla="*/ 0 h 1096175"/>
                        <a:gd name="connsiteX9" fmla="*/ 4231544 w 8705132"/>
                        <a:gd name="connsiteY9" fmla="*/ 0 h 1096175"/>
                        <a:gd name="connsiteX10" fmla="*/ 4868501 w 8705132"/>
                        <a:gd name="connsiteY10" fmla="*/ 0 h 1096175"/>
                        <a:gd name="connsiteX11" fmla="*/ 5257046 w 8705132"/>
                        <a:gd name="connsiteY11" fmla="*/ 0 h 1096175"/>
                        <a:gd name="connsiteX12" fmla="*/ 5728394 w 8705132"/>
                        <a:gd name="connsiteY12" fmla="*/ 0 h 1096175"/>
                        <a:gd name="connsiteX13" fmla="*/ 6448156 w 8705132"/>
                        <a:gd name="connsiteY13" fmla="*/ 0 h 1096175"/>
                        <a:gd name="connsiteX14" fmla="*/ 7167918 w 8705132"/>
                        <a:gd name="connsiteY14" fmla="*/ 0 h 1096175"/>
                        <a:gd name="connsiteX15" fmla="*/ 8492790 w 8705132"/>
                        <a:gd name="connsiteY15" fmla="*/ 0 h 1096175"/>
                        <a:gd name="connsiteX16" fmla="*/ 8705132 w 8705132"/>
                        <a:gd name="connsiteY16" fmla="*/ 182699 h 1096175"/>
                        <a:gd name="connsiteX17" fmla="*/ 8705132 w 8705132"/>
                        <a:gd name="connsiteY17" fmla="*/ 555395 h 1096175"/>
                        <a:gd name="connsiteX18" fmla="*/ 8705132 w 8705132"/>
                        <a:gd name="connsiteY18" fmla="*/ 913475 h 1096175"/>
                        <a:gd name="connsiteX19" fmla="*/ 8492790 w 8705132"/>
                        <a:gd name="connsiteY19" fmla="*/ 1096175 h 1096175"/>
                        <a:gd name="connsiteX20" fmla="*/ 7855832 w 8705132"/>
                        <a:gd name="connsiteY20" fmla="*/ 1096175 h 1096175"/>
                        <a:gd name="connsiteX21" fmla="*/ 7053266 w 8705132"/>
                        <a:gd name="connsiteY21" fmla="*/ 1096175 h 1096175"/>
                        <a:gd name="connsiteX22" fmla="*/ 6416308 w 8705132"/>
                        <a:gd name="connsiteY22" fmla="*/ 1096175 h 1096175"/>
                        <a:gd name="connsiteX23" fmla="*/ 5779350 w 8705132"/>
                        <a:gd name="connsiteY23" fmla="*/ 1096175 h 1096175"/>
                        <a:gd name="connsiteX24" fmla="*/ 5225198 w 8705132"/>
                        <a:gd name="connsiteY24" fmla="*/ 1096175 h 1096175"/>
                        <a:gd name="connsiteX25" fmla="*/ 4753849 w 8705132"/>
                        <a:gd name="connsiteY25" fmla="*/ 1096175 h 1096175"/>
                        <a:gd name="connsiteX26" fmla="*/ 4282501 w 8705132"/>
                        <a:gd name="connsiteY26" fmla="*/ 1096175 h 1096175"/>
                        <a:gd name="connsiteX27" fmla="*/ 3728347 w 8705132"/>
                        <a:gd name="connsiteY27" fmla="*/ 1096175 h 1096175"/>
                        <a:gd name="connsiteX28" fmla="*/ 3008585 w 8705132"/>
                        <a:gd name="connsiteY28" fmla="*/ 1096175 h 1096175"/>
                        <a:gd name="connsiteX29" fmla="*/ 2537237 w 8705132"/>
                        <a:gd name="connsiteY29" fmla="*/ 1096175 h 1096175"/>
                        <a:gd name="connsiteX30" fmla="*/ 2127927 w 8705132"/>
                        <a:gd name="connsiteY30" fmla="*/ 1096175 h 1096175"/>
                        <a:gd name="connsiteX31" fmla="*/ 1734669 w 8705132"/>
                        <a:gd name="connsiteY31" fmla="*/ 1096175 h 1096175"/>
                        <a:gd name="connsiteX32" fmla="*/ 932103 w 8705132"/>
                        <a:gd name="connsiteY32" fmla="*/ 1096175 h 1096175"/>
                        <a:gd name="connsiteX33" fmla="*/ 212341 w 8705132"/>
                        <a:gd name="connsiteY33" fmla="*/ 1096175 h 1096175"/>
                        <a:gd name="connsiteX34" fmla="*/ 0 w 8705132"/>
                        <a:gd name="connsiteY34" fmla="*/ 913475 h 1096175"/>
                        <a:gd name="connsiteX35" fmla="*/ 0 w 8705132"/>
                        <a:gd name="connsiteY35" fmla="*/ 533472 h 1096175"/>
                        <a:gd name="connsiteX36" fmla="*/ 0 w 8705132"/>
                        <a:gd name="connsiteY36" fmla="*/ 182699 h 10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705132" h="1096175" fill="none" extrusionOk="0">
                          <a:moveTo>
                            <a:pt x="0" y="182699"/>
                          </a:moveTo>
                          <a:cubicBezTo>
                            <a:pt x="14799" y="74341"/>
                            <a:pt x="105065" y="-9277"/>
                            <a:pt x="212341" y="0"/>
                          </a:cubicBezTo>
                          <a:cubicBezTo>
                            <a:pt x="385907" y="2834"/>
                            <a:pt x="533250" y="34079"/>
                            <a:pt x="683690" y="0"/>
                          </a:cubicBezTo>
                          <a:cubicBezTo>
                            <a:pt x="806994" y="-4680"/>
                            <a:pt x="1109239" y="30672"/>
                            <a:pt x="1486256" y="0"/>
                          </a:cubicBezTo>
                          <a:cubicBezTo>
                            <a:pt x="1791321" y="-24029"/>
                            <a:pt x="1718087" y="8344"/>
                            <a:pt x="1874800" y="0"/>
                          </a:cubicBezTo>
                          <a:cubicBezTo>
                            <a:pt x="2023781" y="-58166"/>
                            <a:pt x="2377498" y="-20508"/>
                            <a:pt x="2594563" y="0"/>
                          </a:cubicBezTo>
                          <a:cubicBezTo>
                            <a:pt x="2791442" y="16609"/>
                            <a:pt x="2805090" y="12671"/>
                            <a:pt x="2983107" y="0"/>
                          </a:cubicBezTo>
                          <a:cubicBezTo>
                            <a:pt x="3159911" y="-412"/>
                            <a:pt x="3271087" y="-2539"/>
                            <a:pt x="3454456" y="0"/>
                          </a:cubicBezTo>
                          <a:cubicBezTo>
                            <a:pt x="3674642" y="21346"/>
                            <a:pt x="3808138" y="28223"/>
                            <a:pt x="4008608" y="0"/>
                          </a:cubicBezTo>
                          <a:cubicBezTo>
                            <a:pt x="4193489" y="-13352"/>
                            <a:pt x="4224629" y="14443"/>
                            <a:pt x="4397153" y="0"/>
                          </a:cubicBezTo>
                          <a:cubicBezTo>
                            <a:pt x="4540218" y="-255"/>
                            <a:pt x="4681278" y="16882"/>
                            <a:pt x="4951305" y="0"/>
                          </a:cubicBezTo>
                          <a:cubicBezTo>
                            <a:pt x="5199663" y="13547"/>
                            <a:pt x="5224881" y="10214"/>
                            <a:pt x="5422654" y="0"/>
                          </a:cubicBezTo>
                          <a:cubicBezTo>
                            <a:pt x="5624326" y="-30730"/>
                            <a:pt x="5930879" y="-26759"/>
                            <a:pt x="6059612" y="0"/>
                          </a:cubicBezTo>
                          <a:cubicBezTo>
                            <a:pt x="6191163" y="30670"/>
                            <a:pt x="6423698" y="-7032"/>
                            <a:pt x="6613765" y="0"/>
                          </a:cubicBezTo>
                          <a:cubicBezTo>
                            <a:pt x="6869683" y="-2423"/>
                            <a:pt x="7115612" y="24205"/>
                            <a:pt x="7250723" y="0"/>
                          </a:cubicBezTo>
                          <a:cubicBezTo>
                            <a:pt x="7440405" y="54637"/>
                            <a:pt x="8089152" y="7643"/>
                            <a:pt x="8492790" y="0"/>
                          </a:cubicBezTo>
                          <a:cubicBezTo>
                            <a:pt x="8620108" y="9682"/>
                            <a:pt x="8733707" y="83782"/>
                            <a:pt x="8705132" y="182699"/>
                          </a:cubicBezTo>
                          <a:cubicBezTo>
                            <a:pt x="8731565" y="266108"/>
                            <a:pt x="8695275" y="416793"/>
                            <a:pt x="8705132" y="533472"/>
                          </a:cubicBezTo>
                          <a:cubicBezTo>
                            <a:pt x="8704927" y="678992"/>
                            <a:pt x="8682317" y="788189"/>
                            <a:pt x="8705132" y="913475"/>
                          </a:cubicBezTo>
                          <a:cubicBezTo>
                            <a:pt x="8718182" y="1008562"/>
                            <a:pt x="8600127" y="1074764"/>
                            <a:pt x="8492790" y="1096175"/>
                          </a:cubicBezTo>
                          <a:cubicBezTo>
                            <a:pt x="8219017" y="1056815"/>
                            <a:pt x="8057366" y="1111215"/>
                            <a:pt x="7773028" y="1096175"/>
                          </a:cubicBezTo>
                          <a:cubicBezTo>
                            <a:pt x="7494732" y="1108809"/>
                            <a:pt x="7282469" y="1168295"/>
                            <a:pt x="7053266" y="1096175"/>
                          </a:cubicBezTo>
                          <a:cubicBezTo>
                            <a:pt x="6832591" y="1073640"/>
                            <a:pt x="6512043" y="1082663"/>
                            <a:pt x="6250699" y="1096175"/>
                          </a:cubicBezTo>
                          <a:cubicBezTo>
                            <a:pt x="6014279" y="1123397"/>
                            <a:pt x="5787611" y="1079537"/>
                            <a:pt x="5530937" y="1096175"/>
                          </a:cubicBezTo>
                          <a:cubicBezTo>
                            <a:pt x="5262982" y="1081449"/>
                            <a:pt x="5267871" y="1087159"/>
                            <a:pt x="5142393" y="1096175"/>
                          </a:cubicBezTo>
                          <a:cubicBezTo>
                            <a:pt x="5004775" y="1086960"/>
                            <a:pt x="4881706" y="1094962"/>
                            <a:pt x="4753849" y="1096175"/>
                          </a:cubicBezTo>
                          <a:cubicBezTo>
                            <a:pt x="4633571" y="1122353"/>
                            <a:pt x="4453250" y="1102299"/>
                            <a:pt x="4199696" y="1096175"/>
                          </a:cubicBezTo>
                          <a:cubicBezTo>
                            <a:pt x="3978667" y="1093099"/>
                            <a:pt x="3847240" y="1099556"/>
                            <a:pt x="3728347" y="1096175"/>
                          </a:cubicBezTo>
                          <a:cubicBezTo>
                            <a:pt x="3644231" y="1065185"/>
                            <a:pt x="3155247" y="1115449"/>
                            <a:pt x="2925781" y="1096175"/>
                          </a:cubicBezTo>
                          <a:cubicBezTo>
                            <a:pt x="2688630" y="1135619"/>
                            <a:pt x="2562391" y="1097521"/>
                            <a:pt x="2288823" y="1096175"/>
                          </a:cubicBezTo>
                          <a:cubicBezTo>
                            <a:pt x="1969032" y="1101094"/>
                            <a:pt x="1745005" y="1142478"/>
                            <a:pt x="1486256" y="1096175"/>
                          </a:cubicBezTo>
                          <a:cubicBezTo>
                            <a:pt x="1204324" y="1085903"/>
                            <a:pt x="1228441" y="1093021"/>
                            <a:pt x="1097712" y="1096175"/>
                          </a:cubicBezTo>
                          <a:cubicBezTo>
                            <a:pt x="969819" y="1104548"/>
                            <a:pt x="452598" y="1093417"/>
                            <a:pt x="212341" y="1096175"/>
                          </a:cubicBezTo>
                          <a:cubicBezTo>
                            <a:pt x="72085" y="1109792"/>
                            <a:pt x="20977" y="1015083"/>
                            <a:pt x="0" y="913475"/>
                          </a:cubicBezTo>
                          <a:cubicBezTo>
                            <a:pt x="17532" y="804011"/>
                            <a:pt x="-8950" y="677205"/>
                            <a:pt x="0" y="570010"/>
                          </a:cubicBezTo>
                          <a:cubicBezTo>
                            <a:pt x="-22773" y="467129"/>
                            <a:pt x="27330" y="320834"/>
                            <a:pt x="0" y="182699"/>
                          </a:cubicBezTo>
                          <a:close/>
                        </a:path>
                        <a:path w="8705132" h="1096175" stroke="0" extrusionOk="0">
                          <a:moveTo>
                            <a:pt x="0" y="182699"/>
                          </a:moveTo>
                          <a:cubicBezTo>
                            <a:pt x="33212" y="96536"/>
                            <a:pt x="91742" y="29927"/>
                            <a:pt x="212341" y="0"/>
                          </a:cubicBezTo>
                          <a:cubicBezTo>
                            <a:pt x="389064" y="21387"/>
                            <a:pt x="458615" y="-16254"/>
                            <a:pt x="600885" y="0"/>
                          </a:cubicBezTo>
                          <a:cubicBezTo>
                            <a:pt x="742756" y="34785"/>
                            <a:pt x="874916" y="34875"/>
                            <a:pt x="989429" y="0"/>
                          </a:cubicBezTo>
                          <a:cubicBezTo>
                            <a:pt x="1094159" y="-32312"/>
                            <a:pt x="1280041" y="39555"/>
                            <a:pt x="1543582" y="0"/>
                          </a:cubicBezTo>
                          <a:cubicBezTo>
                            <a:pt x="1767257" y="18177"/>
                            <a:pt x="2022677" y="8178"/>
                            <a:pt x="2346149" y="0"/>
                          </a:cubicBezTo>
                          <a:cubicBezTo>
                            <a:pt x="2651203" y="2209"/>
                            <a:pt x="2624437" y="-848"/>
                            <a:pt x="2734693" y="0"/>
                          </a:cubicBezTo>
                          <a:cubicBezTo>
                            <a:pt x="2811654" y="-1847"/>
                            <a:pt x="2986859" y="38267"/>
                            <a:pt x="3206042" y="0"/>
                          </a:cubicBezTo>
                          <a:cubicBezTo>
                            <a:pt x="3416277" y="-960"/>
                            <a:pt x="3507513" y="10791"/>
                            <a:pt x="3677390" y="0"/>
                          </a:cubicBezTo>
                          <a:cubicBezTo>
                            <a:pt x="3848180" y="-36247"/>
                            <a:pt x="3972256" y="47787"/>
                            <a:pt x="4231544" y="0"/>
                          </a:cubicBezTo>
                          <a:cubicBezTo>
                            <a:pt x="4520195" y="-7533"/>
                            <a:pt x="4660291" y="42869"/>
                            <a:pt x="4868501" y="0"/>
                          </a:cubicBezTo>
                          <a:cubicBezTo>
                            <a:pt x="5066039" y="-19668"/>
                            <a:pt x="5074314" y="-10022"/>
                            <a:pt x="5257046" y="0"/>
                          </a:cubicBezTo>
                          <a:cubicBezTo>
                            <a:pt x="5440055" y="5842"/>
                            <a:pt x="5515420" y="1805"/>
                            <a:pt x="5728394" y="0"/>
                          </a:cubicBezTo>
                          <a:cubicBezTo>
                            <a:pt x="5947819" y="48967"/>
                            <a:pt x="6194019" y="-6382"/>
                            <a:pt x="6448156" y="0"/>
                          </a:cubicBezTo>
                          <a:cubicBezTo>
                            <a:pt x="6653944" y="-8370"/>
                            <a:pt x="6899776" y="-57065"/>
                            <a:pt x="7167918" y="0"/>
                          </a:cubicBezTo>
                          <a:cubicBezTo>
                            <a:pt x="7423990" y="42447"/>
                            <a:pt x="7989248" y="18802"/>
                            <a:pt x="8492790" y="0"/>
                          </a:cubicBezTo>
                          <a:cubicBezTo>
                            <a:pt x="8619208" y="-6186"/>
                            <a:pt x="8691415" y="55090"/>
                            <a:pt x="8705132" y="182699"/>
                          </a:cubicBezTo>
                          <a:cubicBezTo>
                            <a:pt x="8693865" y="263756"/>
                            <a:pt x="8703150" y="457126"/>
                            <a:pt x="8705132" y="555395"/>
                          </a:cubicBezTo>
                          <a:cubicBezTo>
                            <a:pt x="8676747" y="664338"/>
                            <a:pt x="8700886" y="796480"/>
                            <a:pt x="8705132" y="913475"/>
                          </a:cubicBezTo>
                          <a:cubicBezTo>
                            <a:pt x="8686407" y="1011332"/>
                            <a:pt x="8623459" y="1108603"/>
                            <a:pt x="8492790" y="1096175"/>
                          </a:cubicBezTo>
                          <a:cubicBezTo>
                            <a:pt x="8234196" y="1120924"/>
                            <a:pt x="8010153" y="1073564"/>
                            <a:pt x="7855832" y="1096175"/>
                          </a:cubicBezTo>
                          <a:cubicBezTo>
                            <a:pt x="7736775" y="1059808"/>
                            <a:pt x="7475667" y="1103538"/>
                            <a:pt x="7053266" y="1096175"/>
                          </a:cubicBezTo>
                          <a:cubicBezTo>
                            <a:pt x="6713382" y="1082091"/>
                            <a:pt x="6601873" y="1063162"/>
                            <a:pt x="6416308" y="1096175"/>
                          </a:cubicBezTo>
                          <a:cubicBezTo>
                            <a:pt x="6258506" y="1121918"/>
                            <a:pt x="6092658" y="1160532"/>
                            <a:pt x="5779350" y="1096175"/>
                          </a:cubicBezTo>
                          <a:cubicBezTo>
                            <a:pt x="5465066" y="1066052"/>
                            <a:pt x="5474562" y="1080196"/>
                            <a:pt x="5225198" y="1096175"/>
                          </a:cubicBezTo>
                          <a:cubicBezTo>
                            <a:pt x="4962394" y="1123577"/>
                            <a:pt x="4851912" y="1097006"/>
                            <a:pt x="4753849" y="1096175"/>
                          </a:cubicBezTo>
                          <a:cubicBezTo>
                            <a:pt x="4665671" y="1082410"/>
                            <a:pt x="4484591" y="1086230"/>
                            <a:pt x="4282501" y="1096175"/>
                          </a:cubicBezTo>
                          <a:cubicBezTo>
                            <a:pt x="4091534" y="1051271"/>
                            <a:pt x="3979502" y="1090602"/>
                            <a:pt x="3728347" y="1096175"/>
                          </a:cubicBezTo>
                          <a:cubicBezTo>
                            <a:pt x="3518099" y="1088682"/>
                            <a:pt x="3305614" y="1097939"/>
                            <a:pt x="3008585" y="1096175"/>
                          </a:cubicBezTo>
                          <a:cubicBezTo>
                            <a:pt x="2747063" y="1115405"/>
                            <a:pt x="2748469" y="1095400"/>
                            <a:pt x="2537237" y="1096175"/>
                          </a:cubicBezTo>
                          <a:cubicBezTo>
                            <a:pt x="2348271" y="1085752"/>
                            <a:pt x="2301422" y="1106478"/>
                            <a:pt x="2127927" y="1096175"/>
                          </a:cubicBezTo>
                          <a:cubicBezTo>
                            <a:pt x="1954432" y="1085873"/>
                            <a:pt x="1814264" y="1114874"/>
                            <a:pt x="1734669" y="1096175"/>
                          </a:cubicBezTo>
                          <a:cubicBezTo>
                            <a:pt x="1356751" y="1083091"/>
                            <a:pt x="1235584" y="1065530"/>
                            <a:pt x="932103" y="1096175"/>
                          </a:cubicBezTo>
                          <a:cubicBezTo>
                            <a:pt x="610837" y="1103493"/>
                            <a:pt x="508942" y="1097187"/>
                            <a:pt x="212341" y="1096175"/>
                          </a:cubicBezTo>
                          <a:cubicBezTo>
                            <a:pt x="99493" y="1099042"/>
                            <a:pt x="21634" y="1021182"/>
                            <a:pt x="0" y="913475"/>
                          </a:cubicBezTo>
                          <a:cubicBezTo>
                            <a:pt x="749" y="785987"/>
                            <a:pt x="18802" y="635383"/>
                            <a:pt x="0" y="533472"/>
                          </a:cubicBezTo>
                          <a:cubicBezTo>
                            <a:pt x="-23009" y="430702"/>
                            <a:pt x="13554" y="250657"/>
                            <a:pt x="0" y="182699"/>
                          </a:cubicBezTo>
                          <a:close/>
                        </a:path>
                        <a:path w="8705132" h="1096175" fill="none" stroke="0" extrusionOk="0">
                          <a:moveTo>
                            <a:pt x="0" y="182699"/>
                          </a:moveTo>
                          <a:cubicBezTo>
                            <a:pt x="34503" y="56209"/>
                            <a:pt x="106863" y="14363"/>
                            <a:pt x="212341" y="0"/>
                          </a:cubicBezTo>
                          <a:cubicBezTo>
                            <a:pt x="394557" y="6285"/>
                            <a:pt x="519120" y="26570"/>
                            <a:pt x="683690" y="0"/>
                          </a:cubicBezTo>
                          <a:cubicBezTo>
                            <a:pt x="855070" y="-14694"/>
                            <a:pt x="1177448" y="4822"/>
                            <a:pt x="1486256" y="0"/>
                          </a:cubicBezTo>
                          <a:cubicBezTo>
                            <a:pt x="1807989" y="-21382"/>
                            <a:pt x="1720938" y="-1047"/>
                            <a:pt x="1874800" y="0"/>
                          </a:cubicBezTo>
                          <a:cubicBezTo>
                            <a:pt x="2023315" y="-16517"/>
                            <a:pt x="2382355" y="-931"/>
                            <a:pt x="2594563" y="0"/>
                          </a:cubicBezTo>
                          <a:cubicBezTo>
                            <a:pt x="2792086" y="16084"/>
                            <a:pt x="2806006" y="12439"/>
                            <a:pt x="2983107" y="0"/>
                          </a:cubicBezTo>
                          <a:cubicBezTo>
                            <a:pt x="3147650" y="-2928"/>
                            <a:pt x="3270906" y="12783"/>
                            <a:pt x="3454456" y="0"/>
                          </a:cubicBezTo>
                          <a:cubicBezTo>
                            <a:pt x="3648675" y="-12604"/>
                            <a:pt x="3818850" y="22684"/>
                            <a:pt x="4008608" y="0"/>
                          </a:cubicBezTo>
                          <a:cubicBezTo>
                            <a:pt x="4203338" y="-12291"/>
                            <a:pt x="4234097" y="17671"/>
                            <a:pt x="4397153" y="0"/>
                          </a:cubicBezTo>
                          <a:cubicBezTo>
                            <a:pt x="4572684" y="-13764"/>
                            <a:pt x="4724962" y="96"/>
                            <a:pt x="4951305" y="0"/>
                          </a:cubicBezTo>
                          <a:cubicBezTo>
                            <a:pt x="5201356" y="9399"/>
                            <a:pt x="5224388" y="10839"/>
                            <a:pt x="5422654" y="0"/>
                          </a:cubicBezTo>
                          <a:cubicBezTo>
                            <a:pt x="5652527" y="-18713"/>
                            <a:pt x="5907776" y="-19753"/>
                            <a:pt x="6059612" y="0"/>
                          </a:cubicBezTo>
                          <a:cubicBezTo>
                            <a:pt x="6208847" y="4213"/>
                            <a:pt x="6352167" y="-45789"/>
                            <a:pt x="6613765" y="0"/>
                          </a:cubicBezTo>
                          <a:cubicBezTo>
                            <a:pt x="6853208" y="5159"/>
                            <a:pt x="7119337" y="-34625"/>
                            <a:pt x="7250723" y="0"/>
                          </a:cubicBezTo>
                          <a:cubicBezTo>
                            <a:pt x="7356250" y="-3008"/>
                            <a:pt x="8113366" y="13407"/>
                            <a:pt x="8492790" y="0"/>
                          </a:cubicBezTo>
                          <a:cubicBezTo>
                            <a:pt x="8592539" y="10853"/>
                            <a:pt x="8723845" y="86846"/>
                            <a:pt x="8705132" y="182699"/>
                          </a:cubicBezTo>
                          <a:cubicBezTo>
                            <a:pt x="8701667" y="300173"/>
                            <a:pt x="8697750" y="406805"/>
                            <a:pt x="8705132" y="533472"/>
                          </a:cubicBezTo>
                          <a:cubicBezTo>
                            <a:pt x="8714381" y="660510"/>
                            <a:pt x="8703839" y="786438"/>
                            <a:pt x="8705132" y="913475"/>
                          </a:cubicBezTo>
                          <a:cubicBezTo>
                            <a:pt x="8693226" y="1043304"/>
                            <a:pt x="8595898" y="1114639"/>
                            <a:pt x="8492790" y="1096175"/>
                          </a:cubicBezTo>
                          <a:cubicBezTo>
                            <a:pt x="8287787" y="1089584"/>
                            <a:pt x="8053747" y="1061982"/>
                            <a:pt x="7773028" y="1096175"/>
                          </a:cubicBezTo>
                          <a:cubicBezTo>
                            <a:pt x="7498239" y="1095403"/>
                            <a:pt x="7279332" y="1099536"/>
                            <a:pt x="7053266" y="1096175"/>
                          </a:cubicBezTo>
                          <a:cubicBezTo>
                            <a:pt x="6845224" y="1048525"/>
                            <a:pt x="6488851" y="1066693"/>
                            <a:pt x="6250699" y="1096175"/>
                          </a:cubicBezTo>
                          <a:cubicBezTo>
                            <a:pt x="5983344" y="1073969"/>
                            <a:pt x="5793593" y="1123691"/>
                            <a:pt x="5530937" y="1096175"/>
                          </a:cubicBezTo>
                          <a:cubicBezTo>
                            <a:pt x="5261259" y="1079981"/>
                            <a:pt x="5268172" y="1086015"/>
                            <a:pt x="5142393" y="1096175"/>
                          </a:cubicBezTo>
                          <a:cubicBezTo>
                            <a:pt x="5004131" y="1083288"/>
                            <a:pt x="4882780" y="1086874"/>
                            <a:pt x="4753849" y="1096175"/>
                          </a:cubicBezTo>
                          <a:cubicBezTo>
                            <a:pt x="4607015" y="1090001"/>
                            <a:pt x="4443733" y="1075489"/>
                            <a:pt x="4199696" y="1096175"/>
                          </a:cubicBezTo>
                          <a:cubicBezTo>
                            <a:pt x="3974843" y="1089097"/>
                            <a:pt x="3841550" y="1110532"/>
                            <a:pt x="3728347" y="1096175"/>
                          </a:cubicBezTo>
                          <a:cubicBezTo>
                            <a:pt x="3627261" y="1073991"/>
                            <a:pt x="3167129" y="1063598"/>
                            <a:pt x="2925781" y="1096175"/>
                          </a:cubicBezTo>
                          <a:cubicBezTo>
                            <a:pt x="2691608" y="1108486"/>
                            <a:pt x="2574306" y="1115030"/>
                            <a:pt x="2288823" y="1096175"/>
                          </a:cubicBezTo>
                          <a:cubicBezTo>
                            <a:pt x="2013644" y="1055671"/>
                            <a:pt x="1784756" y="1090593"/>
                            <a:pt x="1486256" y="1096175"/>
                          </a:cubicBezTo>
                          <a:cubicBezTo>
                            <a:pt x="1205223" y="1081803"/>
                            <a:pt x="1231821" y="1087299"/>
                            <a:pt x="1097712" y="1096175"/>
                          </a:cubicBezTo>
                          <a:cubicBezTo>
                            <a:pt x="957638" y="1131232"/>
                            <a:pt x="453808" y="1071950"/>
                            <a:pt x="212341" y="1096175"/>
                          </a:cubicBezTo>
                          <a:cubicBezTo>
                            <a:pt x="88884" y="1114801"/>
                            <a:pt x="18157" y="1013106"/>
                            <a:pt x="0" y="913475"/>
                          </a:cubicBezTo>
                          <a:cubicBezTo>
                            <a:pt x="27645" y="818142"/>
                            <a:pt x="-4642" y="676775"/>
                            <a:pt x="0" y="570010"/>
                          </a:cubicBezTo>
                          <a:cubicBezTo>
                            <a:pt x="-19103" y="477227"/>
                            <a:pt x="-3912" y="312217"/>
                            <a:pt x="0" y="18269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Calibri" panose="020F0502020204030204"/>
                <a:ea typeface="+mn-ea"/>
                <a:cs typeface="+mn-cs"/>
              </a:endParaRPr>
            </a:p>
          </p:txBody>
        </p:sp>
        <p:sp>
          <p:nvSpPr>
            <p:cNvPr id="10" name="Hộp Văn bản 4">
              <a:extLst>
                <a:ext uri="{FF2B5EF4-FFF2-40B4-BE49-F238E27FC236}">
                  <a16:creationId xmlns:a16="http://schemas.microsoft.com/office/drawing/2014/main" id="{A6F93DF8-8534-4C1E-8644-AFECA697139B}"/>
                </a:ext>
              </a:extLst>
            </p:cNvPr>
            <p:cNvSpPr txBox="1"/>
            <p:nvPr/>
          </p:nvSpPr>
          <p:spPr>
            <a:xfrm>
              <a:off x="2141162" y="1470375"/>
              <a:ext cx="9415232" cy="13240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Đoán xem các bạn thiếu nhi ở trại hè đã gửi lời nhắn, lời chúc gì đến bồ câu trắng?</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27" name="Rectangle 26">
            <a:extLst>
              <a:ext uri="{FF2B5EF4-FFF2-40B4-BE49-F238E27FC236}">
                <a16:creationId xmlns:a16="http://schemas.microsoft.com/office/drawing/2014/main" id="{DF84B77C-1C8D-44D0-9EBD-12EC9619BB05}"/>
              </a:ext>
            </a:extLst>
          </p:cNvPr>
          <p:cNvSpPr/>
          <p:nvPr/>
        </p:nvSpPr>
        <p:spPr>
          <a:xfrm>
            <a:off x="2988612" y="3497268"/>
            <a:ext cx="8031420" cy="1938992"/>
          </a:xfrm>
          <a:prstGeom prst="rect">
            <a:avLst/>
          </a:prstGeom>
        </p:spPr>
        <p:txBody>
          <a:bodyPr wrap="square">
            <a:spAutoFit/>
          </a:bodyPr>
          <a:lstStyle/>
          <a:p>
            <a:pPr lvl="0" algn="just"/>
            <a:r>
              <a:rPr lang="vi-VN" sz="4000" dirty="0">
                <a:solidFill>
                  <a:srgbClr val="7030A0"/>
                </a:solidFill>
              </a:rPr>
              <a:t>Mong ước, lời chúc và niềm tin về một thế giới hòa bình,</a:t>
            </a:r>
            <a:r>
              <a:rPr lang="en-US" sz="4000" dirty="0">
                <a:solidFill>
                  <a:srgbClr val="7030A0"/>
                </a:solidFill>
              </a:rPr>
              <a:t> </a:t>
            </a:r>
            <a:r>
              <a:rPr lang="vi-VN" sz="4000" dirty="0">
                <a:solidFill>
                  <a:srgbClr val="7030A0"/>
                </a:solidFill>
              </a:rPr>
              <a:t>yên vui, ngập tràn hạnh phúc.</a:t>
            </a:r>
            <a:endParaRPr kumimoji="0" lang="vi-VN" sz="4000" b="0" i="0" u="none" strike="noStrike" kern="1200" cap="none" spc="0" normalizeH="0" baseline="0" noProof="0" dirty="0">
              <a:ln>
                <a:noFill/>
              </a:ln>
              <a:solidFill>
                <a:srgbClr val="7030A0"/>
              </a:solidFill>
              <a:effectLst/>
              <a:uLnTx/>
              <a:uFillTx/>
              <a:latin typeface="Arial" panose="020B0604020202020204" pitchFamily="34" charset="0"/>
              <a:ea typeface="+mn-ea"/>
              <a:cs typeface="+mn-cs"/>
            </a:endParaRPr>
          </a:p>
        </p:txBody>
      </p:sp>
      <p:pic>
        <p:nvPicPr>
          <p:cNvPr id="14" name="Picture 2" descr="Free vector vector number set 3d font">
            <a:extLst>
              <a:ext uri="{FF2B5EF4-FFF2-40B4-BE49-F238E27FC236}">
                <a16:creationId xmlns:a16="http://schemas.microsoft.com/office/drawing/2014/main" id="{7339EB7D-6820-4468-92EA-5317C7D88FC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1438" y1="29257" x2="51438" y2="32134"/>
                        <a14:foregroundMark x1="54633" y1="36211" x2="51278" y2="41727"/>
                        <a14:foregroundMark x1="46486" y1="43165" x2="54792" y2="38849"/>
                      </a14:backgroundRemoval>
                    </a14:imgEffect>
                  </a14:imgLayer>
                </a14:imgProps>
              </a:ext>
              <a:ext uri="{28A0092B-C50C-407E-A947-70E740481C1C}">
                <a14:useLocalDpi xmlns:a14="http://schemas.microsoft.com/office/drawing/2010/main" val="0"/>
              </a:ext>
            </a:extLst>
          </a:blip>
          <a:srcRect l="38091" t="15971" r="40190" b="50508"/>
          <a:stretch/>
        </p:blipFill>
        <p:spPr bwMode="auto">
          <a:xfrm>
            <a:off x="1119760" y="1063120"/>
            <a:ext cx="1285614" cy="13217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4EBA813-9D15-4B0A-A565-55598BFCD30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Lst>
          </a:blip>
          <a:srcRect l="28298" t="17627" r="36811" b="25219"/>
          <a:stretch/>
        </p:blipFill>
        <p:spPr>
          <a:xfrm rot="5400000">
            <a:off x="1190388" y="3015963"/>
            <a:ext cx="1294545" cy="2120619"/>
          </a:xfrm>
          <a:prstGeom prst="rect">
            <a:avLst/>
          </a:prstGeom>
        </p:spPr>
      </p:pic>
      <p:pic>
        <p:nvPicPr>
          <p:cNvPr id="2" name="Picture 1">
            <a:extLst>
              <a:ext uri="{FF2B5EF4-FFF2-40B4-BE49-F238E27FC236}">
                <a16:creationId xmlns:a16="http://schemas.microsoft.com/office/drawing/2014/main" id="{9808D36B-E32E-D377-197C-9FC5B948437A}"/>
              </a:ext>
            </a:extLst>
          </p:cNvPr>
          <p:cNvPicPr>
            <a:picLocks noChangeAspect="1"/>
          </p:cNvPicPr>
          <p:nvPr/>
        </p:nvPicPr>
        <p:blipFill>
          <a:blip r:embed="rId9"/>
          <a:stretch>
            <a:fillRect/>
          </a:stretch>
        </p:blipFill>
        <p:spPr>
          <a:xfrm>
            <a:off x="1858923" y="699976"/>
            <a:ext cx="8230313" cy="1109568"/>
          </a:xfrm>
          <a:prstGeom prst="rect">
            <a:avLst/>
          </a:prstGeom>
        </p:spPr>
      </p:pic>
    </p:spTree>
    <p:custDataLst>
      <p:tags r:id="rId1"/>
    </p:custDataLst>
    <p:extLst>
      <p:ext uri="{BB962C8B-B14F-4D97-AF65-F5344CB8AC3E}">
        <p14:creationId xmlns:p14="http://schemas.microsoft.com/office/powerpoint/2010/main" val="2027871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B6B642-FC51-407B-B32A-51C15673FB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Freeform: Shape 22">
            <a:extLst>
              <a:ext uri="{FF2B5EF4-FFF2-40B4-BE49-F238E27FC236}">
                <a16:creationId xmlns:a16="http://schemas.microsoft.com/office/drawing/2014/main" id="{3B97EF85-3779-486C-937B-1636E1BE0518}"/>
              </a:ext>
            </a:extLst>
          </p:cNvPr>
          <p:cNvSpPr/>
          <p:nvPr/>
        </p:nvSpPr>
        <p:spPr>
          <a:xfrm>
            <a:off x="-27158" y="133307"/>
            <a:ext cx="12219158" cy="6820685"/>
          </a:xfrm>
          <a:custGeom>
            <a:avLst/>
            <a:gdLst>
              <a:gd name="connsiteX0" fmla="*/ 518789 w 12219158"/>
              <a:gd name="connsiteY0" fmla="*/ 6652933 h 6820685"/>
              <a:gd name="connsiteX1" fmla="*/ 76027 w 12219158"/>
              <a:gd name="connsiteY1" fmla="*/ 4708630 h 6820685"/>
              <a:gd name="connsiteX2" fmla="*/ 1269560 w 12219158"/>
              <a:gd name="connsiteY2" fmla="*/ 3264841 h 6820685"/>
              <a:gd name="connsiteX3" fmla="*/ 172280 w 12219158"/>
              <a:gd name="connsiteY3" fmla="*/ 1590045 h 6820685"/>
              <a:gd name="connsiteX4" fmla="*/ 1298435 w 12219158"/>
              <a:gd name="connsiteY4" fmla="*/ 88504 h 6820685"/>
              <a:gd name="connsiteX5" fmla="*/ 3964633 w 12219158"/>
              <a:gd name="connsiteY5" fmla="*/ 531266 h 6820685"/>
              <a:gd name="connsiteX6" fmla="*/ 6765585 w 12219158"/>
              <a:gd name="connsiteY6" fmla="*/ 30752 h 6820685"/>
              <a:gd name="connsiteX7" fmla="*/ 9383656 w 12219158"/>
              <a:gd name="connsiteY7" fmla="*/ 502390 h 6820685"/>
              <a:gd name="connsiteX8" fmla="*/ 11818848 w 12219158"/>
              <a:gd name="connsiteY8" fmla="*/ 88504 h 6820685"/>
              <a:gd name="connsiteX9" fmla="*/ 12146107 w 12219158"/>
              <a:gd name="connsiteY9" fmla="*/ 2562197 h 6820685"/>
              <a:gd name="connsiteX10" fmla="*/ 11992103 w 12219158"/>
              <a:gd name="connsiteY10" fmla="*/ 5324647 h 6820685"/>
              <a:gd name="connsiteX11" fmla="*/ 9922671 w 12219158"/>
              <a:gd name="connsiteY11" fmla="*/ 6604807 h 6820685"/>
              <a:gd name="connsiteX12" fmla="*/ 6380574 w 12219158"/>
              <a:gd name="connsiteY12" fmla="*/ 6200546 h 6820685"/>
              <a:gd name="connsiteX13" fmla="*/ 3724002 w 12219158"/>
              <a:gd name="connsiteY13" fmla="*/ 6672184 h 6820685"/>
              <a:gd name="connsiteX14" fmla="*/ 518789 w 12219158"/>
              <a:gd name="connsiteY14" fmla="*/ 6652933 h 682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19158" h="6820685">
                <a:moveTo>
                  <a:pt x="518789" y="6652933"/>
                </a:moveTo>
                <a:cubicBezTo>
                  <a:pt x="-89207" y="6325674"/>
                  <a:pt x="-49102" y="5273312"/>
                  <a:pt x="76027" y="4708630"/>
                </a:cubicBezTo>
                <a:cubicBezTo>
                  <a:pt x="201155" y="4143948"/>
                  <a:pt x="1253518" y="3784605"/>
                  <a:pt x="1269560" y="3264841"/>
                </a:cubicBezTo>
                <a:cubicBezTo>
                  <a:pt x="1285602" y="2745077"/>
                  <a:pt x="167468" y="2119434"/>
                  <a:pt x="172280" y="1590045"/>
                </a:cubicBezTo>
                <a:cubicBezTo>
                  <a:pt x="177092" y="1060656"/>
                  <a:pt x="666376" y="264967"/>
                  <a:pt x="1298435" y="88504"/>
                </a:cubicBezTo>
                <a:cubicBezTo>
                  <a:pt x="1930494" y="-87959"/>
                  <a:pt x="3053441" y="540891"/>
                  <a:pt x="3964633" y="531266"/>
                </a:cubicBezTo>
                <a:cubicBezTo>
                  <a:pt x="4875825" y="521641"/>
                  <a:pt x="5862415" y="35565"/>
                  <a:pt x="6765585" y="30752"/>
                </a:cubicBezTo>
                <a:cubicBezTo>
                  <a:pt x="7668755" y="25939"/>
                  <a:pt x="8541446" y="492765"/>
                  <a:pt x="9383656" y="502390"/>
                </a:cubicBezTo>
                <a:cubicBezTo>
                  <a:pt x="10225866" y="512015"/>
                  <a:pt x="11358440" y="-254797"/>
                  <a:pt x="11818848" y="88504"/>
                </a:cubicBezTo>
                <a:cubicBezTo>
                  <a:pt x="12279256" y="431805"/>
                  <a:pt x="12117231" y="1689506"/>
                  <a:pt x="12146107" y="2562197"/>
                </a:cubicBezTo>
                <a:cubicBezTo>
                  <a:pt x="12174983" y="3434887"/>
                  <a:pt x="12362676" y="4650879"/>
                  <a:pt x="11992103" y="5324647"/>
                </a:cubicBezTo>
                <a:cubicBezTo>
                  <a:pt x="11621530" y="5998415"/>
                  <a:pt x="10857926" y="6458824"/>
                  <a:pt x="9922671" y="6604807"/>
                </a:cubicBezTo>
                <a:cubicBezTo>
                  <a:pt x="8987416" y="6750790"/>
                  <a:pt x="7413685" y="6189317"/>
                  <a:pt x="6380574" y="6200546"/>
                </a:cubicBezTo>
                <a:cubicBezTo>
                  <a:pt x="5347463" y="6211775"/>
                  <a:pt x="4702570" y="6604807"/>
                  <a:pt x="3724002" y="6672184"/>
                </a:cubicBezTo>
                <a:cubicBezTo>
                  <a:pt x="2745434" y="6739561"/>
                  <a:pt x="1126785" y="6980192"/>
                  <a:pt x="518789" y="6652933"/>
                </a:cubicBezTo>
                <a:close/>
              </a:path>
            </a:pathLst>
          </a:cu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3">
            <a:extLst>
              <a:ext uri="{FF2B5EF4-FFF2-40B4-BE49-F238E27FC236}">
                <a16:creationId xmlns:a16="http://schemas.microsoft.com/office/drawing/2014/main" id="{8C73D9A1-C720-4B31-B90E-5B3AD19D4F3E}"/>
              </a:ext>
            </a:extLst>
          </p:cNvPr>
          <p:cNvSpPr txBox="1"/>
          <p:nvPr/>
        </p:nvSpPr>
        <p:spPr>
          <a:xfrm>
            <a:off x="2073316" y="376075"/>
            <a:ext cx="822769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Cùng</a:t>
            </a:r>
            <a:r>
              <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 </a:t>
            </a: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tìm</a:t>
            </a:r>
            <a:r>
              <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 </a:t>
            </a: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hiểu</a:t>
            </a:r>
            <a:endPar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endParaRPr>
          </a:p>
        </p:txBody>
      </p:sp>
      <p:grpSp>
        <p:nvGrpSpPr>
          <p:cNvPr id="6" name="Nhóm 7">
            <a:extLst>
              <a:ext uri="{FF2B5EF4-FFF2-40B4-BE49-F238E27FC236}">
                <a16:creationId xmlns:a16="http://schemas.microsoft.com/office/drawing/2014/main" id="{032618E8-02DD-4A94-A2BE-DFF5895C1F1A}"/>
              </a:ext>
            </a:extLst>
          </p:cNvPr>
          <p:cNvGrpSpPr/>
          <p:nvPr/>
        </p:nvGrpSpPr>
        <p:grpSpPr>
          <a:xfrm>
            <a:off x="1048578" y="1554728"/>
            <a:ext cx="10277173" cy="1598663"/>
            <a:chOff x="1472116" y="1248688"/>
            <a:chExt cx="9757282" cy="1586866"/>
          </a:xfrm>
        </p:grpSpPr>
        <p:sp>
          <p:nvSpPr>
            <p:cNvPr id="7" name="Hình chữ nhật: Góc Tròn 5">
              <a:extLst>
                <a:ext uri="{FF2B5EF4-FFF2-40B4-BE49-F238E27FC236}">
                  <a16:creationId xmlns:a16="http://schemas.microsoft.com/office/drawing/2014/main" id="{9A80E767-B644-416C-A5BA-78AB71EACA43}"/>
                </a:ext>
              </a:extLst>
            </p:cNvPr>
            <p:cNvSpPr/>
            <p:nvPr/>
          </p:nvSpPr>
          <p:spPr>
            <a:xfrm>
              <a:off x="1472116" y="1248688"/>
              <a:ext cx="9757282" cy="1243101"/>
            </a:xfrm>
            <a:custGeom>
              <a:avLst/>
              <a:gdLst>
                <a:gd name="connsiteX0" fmla="*/ 0 w 9757282"/>
                <a:gd name="connsiteY0" fmla="*/ 207187 h 1243101"/>
                <a:gd name="connsiteX1" fmla="*/ 198169 w 9757282"/>
                <a:gd name="connsiteY1" fmla="*/ 0 h 1243101"/>
                <a:gd name="connsiteX2" fmla="*/ 541403 w 9757282"/>
                <a:gd name="connsiteY2" fmla="*/ 0 h 1243101"/>
                <a:gd name="connsiteX3" fmla="*/ 884638 w 9757282"/>
                <a:gd name="connsiteY3" fmla="*/ 0 h 1243101"/>
                <a:gd name="connsiteX4" fmla="*/ 1415091 w 9757282"/>
                <a:gd name="connsiteY4" fmla="*/ 0 h 1243101"/>
                <a:gd name="connsiteX5" fmla="*/ 2226373 w 9757282"/>
                <a:gd name="connsiteY5" fmla="*/ 0 h 1243101"/>
                <a:gd name="connsiteX6" fmla="*/ 2569608 w 9757282"/>
                <a:gd name="connsiteY6" fmla="*/ 0 h 1243101"/>
                <a:gd name="connsiteX7" fmla="*/ 3006452 w 9757282"/>
                <a:gd name="connsiteY7" fmla="*/ 0 h 1243101"/>
                <a:gd name="connsiteX8" fmla="*/ 3443296 w 9757282"/>
                <a:gd name="connsiteY8" fmla="*/ 0 h 1243101"/>
                <a:gd name="connsiteX9" fmla="*/ 3973750 w 9757282"/>
                <a:gd name="connsiteY9" fmla="*/ 0 h 1243101"/>
                <a:gd name="connsiteX10" fmla="*/ 4597812 w 9757282"/>
                <a:gd name="connsiteY10" fmla="*/ 0 h 1243101"/>
                <a:gd name="connsiteX11" fmla="*/ 4941047 w 9757282"/>
                <a:gd name="connsiteY11" fmla="*/ 0 h 1243101"/>
                <a:gd name="connsiteX12" fmla="*/ 5377891 w 9757282"/>
                <a:gd name="connsiteY12" fmla="*/ 0 h 1243101"/>
                <a:gd name="connsiteX13" fmla="*/ 6095563 w 9757282"/>
                <a:gd name="connsiteY13" fmla="*/ 0 h 1243101"/>
                <a:gd name="connsiteX14" fmla="*/ 6813235 w 9757282"/>
                <a:gd name="connsiteY14" fmla="*/ 0 h 1243101"/>
                <a:gd name="connsiteX15" fmla="*/ 7624517 w 9757282"/>
                <a:gd name="connsiteY15" fmla="*/ 0 h 1243101"/>
                <a:gd name="connsiteX16" fmla="*/ 8435799 w 9757282"/>
                <a:gd name="connsiteY16" fmla="*/ 0 h 1243101"/>
                <a:gd name="connsiteX17" fmla="*/ 8779034 w 9757282"/>
                <a:gd name="connsiteY17" fmla="*/ 0 h 1243101"/>
                <a:gd name="connsiteX18" fmla="*/ 9559112 w 9757282"/>
                <a:gd name="connsiteY18" fmla="*/ 0 h 1243101"/>
                <a:gd name="connsiteX19" fmla="*/ 9757282 w 9757282"/>
                <a:gd name="connsiteY19" fmla="*/ 207187 h 1243101"/>
                <a:gd name="connsiteX20" fmla="*/ 9757282 w 9757282"/>
                <a:gd name="connsiteY20" fmla="*/ 638124 h 1243101"/>
                <a:gd name="connsiteX21" fmla="*/ 9757282 w 9757282"/>
                <a:gd name="connsiteY21" fmla="*/ 1035913 h 1243101"/>
                <a:gd name="connsiteX22" fmla="*/ 9559112 w 9757282"/>
                <a:gd name="connsiteY22" fmla="*/ 1243101 h 1243101"/>
                <a:gd name="connsiteX23" fmla="*/ 9028659 w 9757282"/>
                <a:gd name="connsiteY23" fmla="*/ 1243101 h 1243101"/>
                <a:gd name="connsiteX24" fmla="*/ 8498205 w 9757282"/>
                <a:gd name="connsiteY24" fmla="*/ 1243101 h 1243101"/>
                <a:gd name="connsiteX25" fmla="*/ 8061361 w 9757282"/>
                <a:gd name="connsiteY25" fmla="*/ 1243101 h 1243101"/>
                <a:gd name="connsiteX26" fmla="*/ 7624517 w 9757282"/>
                <a:gd name="connsiteY26" fmla="*/ 1243101 h 1243101"/>
                <a:gd name="connsiteX27" fmla="*/ 7094064 w 9757282"/>
                <a:gd name="connsiteY27" fmla="*/ 1243101 h 1243101"/>
                <a:gd name="connsiteX28" fmla="*/ 6376391 w 9757282"/>
                <a:gd name="connsiteY28" fmla="*/ 1243101 h 1243101"/>
                <a:gd name="connsiteX29" fmla="*/ 5939547 w 9757282"/>
                <a:gd name="connsiteY29" fmla="*/ 1243101 h 1243101"/>
                <a:gd name="connsiteX30" fmla="*/ 5128265 w 9757282"/>
                <a:gd name="connsiteY30" fmla="*/ 1243101 h 1243101"/>
                <a:gd name="connsiteX31" fmla="*/ 4316983 w 9757282"/>
                <a:gd name="connsiteY31" fmla="*/ 1243101 h 1243101"/>
                <a:gd name="connsiteX32" fmla="*/ 3880139 w 9757282"/>
                <a:gd name="connsiteY32" fmla="*/ 1243101 h 1243101"/>
                <a:gd name="connsiteX33" fmla="*/ 3536905 w 9757282"/>
                <a:gd name="connsiteY33" fmla="*/ 1243101 h 1243101"/>
                <a:gd name="connsiteX34" fmla="*/ 2912842 w 9757282"/>
                <a:gd name="connsiteY34" fmla="*/ 1243101 h 1243101"/>
                <a:gd name="connsiteX35" fmla="*/ 2475998 w 9757282"/>
                <a:gd name="connsiteY35" fmla="*/ 1243101 h 1243101"/>
                <a:gd name="connsiteX36" fmla="*/ 1758326 w 9757282"/>
                <a:gd name="connsiteY36" fmla="*/ 1243101 h 1243101"/>
                <a:gd name="connsiteX37" fmla="*/ 1415091 w 9757282"/>
                <a:gd name="connsiteY37" fmla="*/ 1243101 h 1243101"/>
                <a:gd name="connsiteX38" fmla="*/ 791029 w 9757282"/>
                <a:gd name="connsiteY38" fmla="*/ 1243101 h 1243101"/>
                <a:gd name="connsiteX39" fmla="*/ 198169 w 9757282"/>
                <a:gd name="connsiteY39" fmla="*/ 1243101 h 1243101"/>
                <a:gd name="connsiteX40" fmla="*/ 0 w 9757282"/>
                <a:gd name="connsiteY40" fmla="*/ 1035913 h 1243101"/>
                <a:gd name="connsiteX41" fmla="*/ 0 w 9757282"/>
                <a:gd name="connsiteY41" fmla="*/ 621550 h 1243101"/>
                <a:gd name="connsiteX42" fmla="*/ 0 w 9757282"/>
                <a:gd name="connsiteY42" fmla="*/ 207187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57282" h="1243101" extrusionOk="0">
                  <a:moveTo>
                    <a:pt x="0" y="207187"/>
                  </a:moveTo>
                  <a:cubicBezTo>
                    <a:pt x="29580" y="87616"/>
                    <a:pt x="87798" y="38516"/>
                    <a:pt x="198169" y="0"/>
                  </a:cubicBezTo>
                  <a:cubicBezTo>
                    <a:pt x="269490" y="-15242"/>
                    <a:pt x="443893" y="15535"/>
                    <a:pt x="541403" y="0"/>
                  </a:cubicBezTo>
                  <a:cubicBezTo>
                    <a:pt x="634917" y="-7833"/>
                    <a:pt x="736904" y="-1402"/>
                    <a:pt x="884638" y="0"/>
                  </a:cubicBezTo>
                  <a:cubicBezTo>
                    <a:pt x="1042669" y="-3496"/>
                    <a:pt x="1161251" y="-9322"/>
                    <a:pt x="1415091" y="0"/>
                  </a:cubicBezTo>
                  <a:cubicBezTo>
                    <a:pt x="1695394" y="1944"/>
                    <a:pt x="1904748" y="-14311"/>
                    <a:pt x="2226373" y="0"/>
                  </a:cubicBezTo>
                  <a:cubicBezTo>
                    <a:pt x="2535601" y="41144"/>
                    <a:pt x="2434547" y="-8431"/>
                    <a:pt x="2569608" y="0"/>
                  </a:cubicBezTo>
                  <a:cubicBezTo>
                    <a:pt x="2675236" y="29258"/>
                    <a:pt x="2863466" y="13269"/>
                    <a:pt x="3006452" y="0"/>
                  </a:cubicBezTo>
                  <a:cubicBezTo>
                    <a:pt x="3166892" y="-4905"/>
                    <a:pt x="3240615" y="8006"/>
                    <a:pt x="3443296" y="0"/>
                  </a:cubicBezTo>
                  <a:cubicBezTo>
                    <a:pt x="3638890" y="7161"/>
                    <a:pt x="3770133" y="25817"/>
                    <a:pt x="3973750" y="0"/>
                  </a:cubicBezTo>
                  <a:cubicBezTo>
                    <a:pt x="4197707" y="-16380"/>
                    <a:pt x="4329584" y="-4943"/>
                    <a:pt x="4597812" y="0"/>
                  </a:cubicBezTo>
                  <a:cubicBezTo>
                    <a:pt x="4874265" y="2306"/>
                    <a:pt x="4796052" y="7129"/>
                    <a:pt x="4941047" y="0"/>
                  </a:cubicBezTo>
                  <a:cubicBezTo>
                    <a:pt x="5101427" y="-19331"/>
                    <a:pt x="5166853" y="-9993"/>
                    <a:pt x="5377891" y="0"/>
                  </a:cubicBezTo>
                  <a:cubicBezTo>
                    <a:pt x="5577744" y="-8980"/>
                    <a:pt x="5821863" y="-24493"/>
                    <a:pt x="6095563" y="0"/>
                  </a:cubicBezTo>
                  <a:cubicBezTo>
                    <a:pt x="6356590" y="-15535"/>
                    <a:pt x="6466590" y="-38068"/>
                    <a:pt x="6813235" y="0"/>
                  </a:cubicBezTo>
                  <a:cubicBezTo>
                    <a:pt x="7134332" y="26196"/>
                    <a:pt x="7264080" y="53129"/>
                    <a:pt x="7624517" y="0"/>
                  </a:cubicBezTo>
                  <a:cubicBezTo>
                    <a:pt x="7952528" y="-41234"/>
                    <a:pt x="8253254" y="-4739"/>
                    <a:pt x="8435799" y="0"/>
                  </a:cubicBezTo>
                  <a:cubicBezTo>
                    <a:pt x="8639034" y="34232"/>
                    <a:pt x="8626182" y="-6879"/>
                    <a:pt x="8779034" y="0"/>
                  </a:cubicBezTo>
                  <a:cubicBezTo>
                    <a:pt x="8946949" y="2615"/>
                    <a:pt x="9258679" y="21668"/>
                    <a:pt x="9559112" y="0"/>
                  </a:cubicBezTo>
                  <a:cubicBezTo>
                    <a:pt x="9667586" y="26150"/>
                    <a:pt x="9780144" y="114935"/>
                    <a:pt x="9757282" y="207187"/>
                  </a:cubicBezTo>
                  <a:cubicBezTo>
                    <a:pt x="9752567" y="364565"/>
                    <a:pt x="9765194" y="534775"/>
                    <a:pt x="9757282" y="638124"/>
                  </a:cubicBezTo>
                  <a:cubicBezTo>
                    <a:pt x="9764880" y="720366"/>
                    <a:pt x="9744834" y="901620"/>
                    <a:pt x="9757282" y="1035913"/>
                  </a:cubicBezTo>
                  <a:cubicBezTo>
                    <a:pt x="9779130" y="1133334"/>
                    <a:pt x="9647480" y="1238549"/>
                    <a:pt x="9559112" y="1243101"/>
                  </a:cubicBezTo>
                  <a:cubicBezTo>
                    <a:pt x="9298749" y="1222436"/>
                    <a:pt x="9241887" y="1270020"/>
                    <a:pt x="9028659" y="1243101"/>
                  </a:cubicBezTo>
                  <a:cubicBezTo>
                    <a:pt x="8807418" y="1212678"/>
                    <a:pt x="8705527" y="1236457"/>
                    <a:pt x="8498205" y="1243101"/>
                  </a:cubicBezTo>
                  <a:cubicBezTo>
                    <a:pt x="8283176" y="1218083"/>
                    <a:pt x="8159508" y="1218884"/>
                    <a:pt x="8061361" y="1243101"/>
                  </a:cubicBezTo>
                  <a:cubicBezTo>
                    <a:pt x="7950358" y="1254925"/>
                    <a:pt x="7733209" y="1246608"/>
                    <a:pt x="7624517" y="1243101"/>
                  </a:cubicBezTo>
                  <a:cubicBezTo>
                    <a:pt x="7558827" y="1243742"/>
                    <a:pt x="7310372" y="1201216"/>
                    <a:pt x="7094064" y="1243101"/>
                  </a:cubicBezTo>
                  <a:cubicBezTo>
                    <a:pt x="6914742" y="1264324"/>
                    <a:pt x="6659346" y="1260213"/>
                    <a:pt x="6376391" y="1243101"/>
                  </a:cubicBezTo>
                  <a:cubicBezTo>
                    <a:pt x="6075010" y="1210185"/>
                    <a:pt x="6105706" y="1262574"/>
                    <a:pt x="5939547" y="1243101"/>
                  </a:cubicBezTo>
                  <a:cubicBezTo>
                    <a:pt x="5787539" y="1209239"/>
                    <a:pt x="5324777" y="1246146"/>
                    <a:pt x="5128265" y="1243101"/>
                  </a:cubicBezTo>
                  <a:cubicBezTo>
                    <a:pt x="4928015" y="1234383"/>
                    <a:pt x="4542249" y="1252473"/>
                    <a:pt x="4316983" y="1243101"/>
                  </a:cubicBezTo>
                  <a:cubicBezTo>
                    <a:pt x="4058689" y="1220571"/>
                    <a:pt x="4010414" y="1227416"/>
                    <a:pt x="3880139" y="1243101"/>
                  </a:cubicBezTo>
                  <a:cubicBezTo>
                    <a:pt x="3750785" y="1250140"/>
                    <a:pt x="3671282" y="1233599"/>
                    <a:pt x="3536905" y="1243101"/>
                  </a:cubicBezTo>
                  <a:cubicBezTo>
                    <a:pt x="3442406" y="1259404"/>
                    <a:pt x="3150374" y="1236176"/>
                    <a:pt x="2912842" y="1243101"/>
                  </a:cubicBezTo>
                  <a:cubicBezTo>
                    <a:pt x="2626319" y="1238019"/>
                    <a:pt x="2568503" y="1250998"/>
                    <a:pt x="2475998" y="1243101"/>
                  </a:cubicBezTo>
                  <a:cubicBezTo>
                    <a:pt x="2385716" y="1272962"/>
                    <a:pt x="1957814" y="1189996"/>
                    <a:pt x="1758326" y="1243101"/>
                  </a:cubicBezTo>
                  <a:cubicBezTo>
                    <a:pt x="1521952" y="1271833"/>
                    <a:pt x="1549993" y="1255686"/>
                    <a:pt x="1415091" y="1243101"/>
                  </a:cubicBezTo>
                  <a:cubicBezTo>
                    <a:pt x="1262301" y="1242838"/>
                    <a:pt x="1015262" y="1235200"/>
                    <a:pt x="791029" y="1243101"/>
                  </a:cubicBezTo>
                  <a:cubicBezTo>
                    <a:pt x="508341" y="1254491"/>
                    <a:pt x="453896" y="1256515"/>
                    <a:pt x="198169" y="1243101"/>
                  </a:cubicBezTo>
                  <a:cubicBezTo>
                    <a:pt x="99395" y="1200538"/>
                    <a:pt x="-25184" y="1160883"/>
                    <a:pt x="0" y="1035913"/>
                  </a:cubicBezTo>
                  <a:cubicBezTo>
                    <a:pt x="11375" y="963137"/>
                    <a:pt x="-12952" y="793100"/>
                    <a:pt x="0" y="621550"/>
                  </a:cubicBezTo>
                  <a:cubicBezTo>
                    <a:pt x="11041" y="460452"/>
                    <a:pt x="-8237" y="340579"/>
                    <a:pt x="0" y="207187"/>
                  </a:cubicBezTo>
                  <a:close/>
                </a:path>
              </a:pathLst>
            </a:custGeom>
            <a:noFill/>
            <a:ln w="19050">
              <a:solidFill>
                <a:srgbClr val="00C397"/>
              </a:solidFill>
              <a:prstDash val="lgDash"/>
              <a:extLst>
                <a:ext uri="{C807C97D-BFC1-408E-A445-0C87EB9F89A2}">
                  <ask:lineSketchStyleProps xmlns:ask="http://schemas.microsoft.com/office/drawing/2018/sketchyshapes" sd="3374639765">
                    <a:custGeom>
                      <a:avLst/>
                      <a:gdLst>
                        <a:gd name="connsiteX0" fmla="*/ 0 w 10277173"/>
                        <a:gd name="connsiteY0" fmla="*/ 208728 h 1252343"/>
                        <a:gd name="connsiteX1" fmla="*/ 208728 w 10277173"/>
                        <a:gd name="connsiteY1" fmla="*/ 0 h 1252343"/>
                        <a:gd name="connsiteX2" fmla="*/ 570251 w 10277173"/>
                        <a:gd name="connsiteY2" fmla="*/ 0 h 1252343"/>
                        <a:gd name="connsiteX3" fmla="*/ 931774 w 10277173"/>
                        <a:gd name="connsiteY3" fmla="*/ 0 h 1252343"/>
                        <a:gd name="connsiteX4" fmla="*/ 1490491 w 10277173"/>
                        <a:gd name="connsiteY4" fmla="*/ 0 h 1252343"/>
                        <a:gd name="connsiteX5" fmla="*/ 2345000 w 10277173"/>
                        <a:gd name="connsiteY5" fmla="*/ 0 h 1252343"/>
                        <a:gd name="connsiteX6" fmla="*/ 2706523 w 10277173"/>
                        <a:gd name="connsiteY6" fmla="*/ 0 h 1252343"/>
                        <a:gd name="connsiteX7" fmla="*/ 3166643 w 10277173"/>
                        <a:gd name="connsiteY7" fmla="*/ 0 h 1252343"/>
                        <a:gd name="connsiteX8" fmla="*/ 3626763 w 10277173"/>
                        <a:gd name="connsiteY8" fmla="*/ 0 h 1252343"/>
                        <a:gd name="connsiteX9" fmla="*/ 4185481 w 10277173"/>
                        <a:gd name="connsiteY9" fmla="*/ 0 h 1252343"/>
                        <a:gd name="connsiteX10" fmla="*/ 4842795 w 10277173"/>
                        <a:gd name="connsiteY10" fmla="*/ 0 h 1252343"/>
                        <a:gd name="connsiteX11" fmla="*/ 5204318 w 10277173"/>
                        <a:gd name="connsiteY11" fmla="*/ 0 h 1252343"/>
                        <a:gd name="connsiteX12" fmla="*/ 5664438 w 10277173"/>
                        <a:gd name="connsiteY12" fmla="*/ 0 h 1252343"/>
                        <a:gd name="connsiteX13" fmla="*/ 6420350 w 10277173"/>
                        <a:gd name="connsiteY13" fmla="*/ 0 h 1252343"/>
                        <a:gd name="connsiteX14" fmla="*/ 7176261 w 10277173"/>
                        <a:gd name="connsiteY14" fmla="*/ 0 h 1252343"/>
                        <a:gd name="connsiteX15" fmla="*/ 8030770 w 10277173"/>
                        <a:gd name="connsiteY15" fmla="*/ 0 h 1252343"/>
                        <a:gd name="connsiteX16" fmla="*/ 8885279 w 10277173"/>
                        <a:gd name="connsiteY16" fmla="*/ 0 h 1252343"/>
                        <a:gd name="connsiteX17" fmla="*/ 9246802 w 10277173"/>
                        <a:gd name="connsiteY17" fmla="*/ 0 h 1252343"/>
                        <a:gd name="connsiteX18" fmla="*/ 10068445 w 10277173"/>
                        <a:gd name="connsiteY18" fmla="*/ 0 h 1252343"/>
                        <a:gd name="connsiteX19" fmla="*/ 10277173 w 10277173"/>
                        <a:gd name="connsiteY19" fmla="*/ 208728 h 1252343"/>
                        <a:gd name="connsiteX20" fmla="*/ 10277173 w 10277173"/>
                        <a:gd name="connsiteY20" fmla="*/ 642869 h 1252343"/>
                        <a:gd name="connsiteX21" fmla="*/ 10277173 w 10277173"/>
                        <a:gd name="connsiteY21" fmla="*/ 1043615 h 1252343"/>
                        <a:gd name="connsiteX22" fmla="*/ 10068445 w 10277173"/>
                        <a:gd name="connsiteY22" fmla="*/ 1252343 h 1252343"/>
                        <a:gd name="connsiteX23" fmla="*/ 9509728 w 10277173"/>
                        <a:gd name="connsiteY23" fmla="*/ 1252343 h 1252343"/>
                        <a:gd name="connsiteX24" fmla="*/ 8951010 w 10277173"/>
                        <a:gd name="connsiteY24" fmla="*/ 1252343 h 1252343"/>
                        <a:gd name="connsiteX25" fmla="*/ 8490890 w 10277173"/>
                        <a:gd name="connsiteY25" fmla="*/ 1252343 h 1252343"/>
                        <a:gd name="connsiteX26" fmla="*/ 8030770 w 10277173"/>
                        <a:gd name="connsiteY26" fmla="*/ 1252343 h 1252343"/>
                        <a:gd name="connsiteX27" fmla="*/ 7472053 w 10277173"/>
                        <a:gd name="connsiteY27" fmla="*/ 1252343 h 1252343"/>
                        <a:gd name="connsiteX28" fmla="*/ 6716141 w 10277173"/>
                        <a:gd name="connsiteY28" fmla="*/ 1252343 h 1252343"/>
                        <a:gd name="connsiteX29" fmla="*/ 6256021 w 10277173"/>
                        <a:gd name="connsiteY29" fmla="*/ 1252343 h 1252343"/>
                        <a:gd name="connsiteX30" fmla="*/ 5401512 w 10277173"/>
                        <a:gd name="connsiteY30" fmla="*/ 1252343 h 1252343"/>
                        <a:gd name="connsiteX31" fmla="*/ 4547003 w 10277173"/>
                        <a:gd name="connsiteY31" fmla="*/ 1252343 h 1252343"/>
                        <a:gd name="connsiteX32" fmla="*/ 4086883 w 10277173"/>
                        <a:gd name="connsiteY32" fmla="*/ 1252343 h 1252343"/>
                        <a:gd name="connsiteX33" fmla="*/ 3725360 w 10277173"/>
                        <a:gd name="connsiteY33" fmla="*/ 1252343 h 1252343"/>
                        <a:gd name="connsiteX34" fmla="*/ 3068046 w 10277173"/>
                        <a:gd name="connsiteY34" fmla="*/ 1252343 h 1252343"/>
                        <a:gd name="connsiteX35" fmla="*/ 2607926 w 10277173"/>
                        <a:gd name="connsiteY35" fmla="*/ 1252343 h 1252343"/>
                        <a:gd name="connsiteX36" fmla="*/ 1852014 w 10277173"/>
                        <a:gd name="connsiteY36" fmla="*/ 1252343 h 1252343"/>
                        <a:gd name="connsiteX37" fmla="*/ 1490491 w 10277173"/>
                        <a:gd name="connsiteY37" fmla="*/ 1252343 h 1252343"/>
                        <a:gd name="connsiteX38" fmla="*/ 833177 w 10277173"/>
                        <a:gd name="connsiteY38" fmla="*/ 1252343 h 1252343"/>
                        <a:gd name="connsiteX39" fmla="*/ 208728 w 10277173"/>
                        <a:gd name="connsiteY39" fmla="*/ 1252343 h 1252343"/>
                        <a:gd name="connsiteX40" fmla="*/ 0 w 10277173"/>
                        <a:gd name="connsiteY40" fmla="*/ 1043615 h 1252343"/>
                        <a:gd name="connsiteX41" fmla="*/ 0 w 10277173"/>
                        <a:gd name="connsiteY41" fmla="*/ 626172 h 1252343"/>
                        <a:gd name="connsiteX42" fmla="*/ 0 w 10277173"/>
                        <a:gd name="connsiteY42" fmla="*/ 208728 h 125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277173" h="1252343" extrusionOk="0">
                          <a:moveTo>
                            <a:pt x="0" y="208728"/>
                          </a:moveTo>
                          <a:cubicBezTo>
                            <a:pt x="24559" y="89328"/>
                            <a:pt x="92985" y="18989"/>
                            <a:pt x="208728" y="0"/>
                          </a:cubicBezTo>
                          <a:cubicBezTo>
                            <a:pt x="297024" y="-12392"/>
                            <a:pt x="483697" y="6253"/>
                            <a:pt x="570251" y="0"/>
                          </a:cubicBezTo>
                          <a:cubicBezTo>
                            <a:pt x="656805" y="-6253"/>
                            <a:pt x="769722" y="15864"/>
                            <a:pt x="931774" y="0"/>
                          </a:cubicBezTo>
                          <a:cubicBezTo>
                            <a:pt x="1093826" y="-15864"/>
                            <a:pt x="1226356" y="-4899"/>
                            <a:pt x="1490491" y="0"/>
                          </a:cubicBezTo>
                          <a:cubicBezTo>
                            <a:pt x="1754626" y="4899"/>
                            <a:pt x="2027645" y="-34222"/>
                            <a:pt x="2345000" y="0"/>
                          </a:cubicBezTo>
                          <a:cubicBezTo>
                            <a:pt x="2662355" y="34222"/>
                            <a:pt x="2563692" y="-10909"/>
                            <a:pt x="2706523" y="0"/>
                          </a:cubicBezTo>
                          <a:cubicBezTo>
                            <a:pt x="2849354" y="10909"/>
                            <a:pt x="2998579" y="-2405"/>
                            <a:pt x="3166643" y="0"/>
                          </a:cubicBezTo>
                          <a:cubicBezTo>
                            <a:pt x="3334707" y="2405"/>
                            <a:pt x="3424579" y="-6525"/>
                            <a:pt x="3626763" y="0"/>
                          </a:cubicBezTo>
                          <a:cubicBezTo>
                            <a:pt x="3828947" y="6525"/>
                            <a:pt x="3959851" y="17979"/>
                            <a:pt x="4185481" y="0"/>
                          </a:cubicBezTo>
                          <a:cubicBezTo>
                            <a:pt x="4411111" y="-17979"/>
                            <a:pt x="4535918" y="-14674"/>
                            <a:pt x="4842795" y="0"/>
                          </a:cubicBezTo>
                          <a:cubicBezTo>
                            <a:pt x="5149672" y="14674"/>
                            <a:pt x="5058121" y="14477"/>
                            <a:pt x="5204318" y="0"/>
                          </a:cubicBezTo>
                          <a:cubicBezTo>
                            <a:pt x="5350515" y="-14477"/>
                            <a:pt x="5464774" y="-18506"/>
                            <a:pt x="5664438" y="0"/>
                          </a:cubicBezTo>
                          <a:cubicBezTo>
                            <a:pt x="5864102" y="18506"/>
                            <a:pt x="6157159" y="-2883"/>
                            <a:pt x="6420350" y="0"/>
                          </a:cubicBezTo>
                          <a:cubicBezTo>
                            <a:pt x="6683541" y="2883"/>
                            <a:pt x="6811241" y="-34581"/>
                            <a:pt x="7176261" y="0"/>
                          </a:cubicBezTo>
                          <a:cubicBezTo>
                            <a:pt x="7541281" y="34581"/>
                            <a:pt x="7655854" y="33724"/>
                            <a:pt x="8030770" y="0"/>
                          </a:cubicBezTo>
                          <a:cubicBezTo>
                            <a:pt x="8405686" y="-33724"/>
                            <a:pt x="8670917" y="-29026"/>
                            <a:pt x="8885279" y="0"/>
                          </a:cubicBezTo>
                          <a:cubicBezTo>
                            <a:pt x="9099641" y="29026"/>
                            <a:pt x="9090214" y="-8554"/>
                            <a:pt x="9246802" y="0"/>
                          </a:cubicBezTo>
                          <a:cubicBezTo>
                            <a:pt x="9403390" y="8554"/>
                            <a:pt x="9689356" y="19134"/>
                            <a:pt x="10068445" y="0"/>
                          </a:cubicBezTo>
                          <a:cubicBezTo>
                            <a:pt x="10188216" y="-557"/>
                            <a:pt x="10303514" y="101901"/>
                            <a:pt x="10277173" y="208728"/>
                          </a:cubicBezTo>
                          <a:cubicBezTo>
                            <a:pt x="10258957" y="358950"/>
                            <a:pt x="10289524" y="548839"/>
                            <a:pt x="10277173" y="642869"/>
                          </a:cubicBezTo>
                          <a:cubicBezTo>
                            <a:pt x="10264822" y="736899"/>
                            <a:pt x="10272015" y="933686"/>
                            <a:pt x="10277173" y="1043615"/>
                          </a:cubicBezTo>
                          <a:cubicBezTo>
                            <a:pt x="10296171" y="1145659"/>
                            <a:pt x="10162843" y="1250254"/>
                            <a:pt x="10068445" y="1252343"/>
                          </a:cubicBezTo>
                          <a:cubicBezTo>
                            <a:pt x="9799825" y="1237930"/>
                            <a:pt x="9735256" y="1277804"/>
                            <a:pt x="9509728" y="1252343"/>
                          </a:cubicBezTo>
                          <a:cubicBezTo>
                            <a:pt x="9284200" y="1226882"/>
                            <a:pt x="9168924" y="1263068"/>
                            <a:pt x="8951010" y="1252343"/>
                          </a:cubicBezTo>
                          <a:cubicBezTo>
                            <a:pt x="8733096" y="1241618"/>
                            <a:pt x="8599114" y="1243914"/>
                            <a:pt x="8490890" y="1252343"/>
                          </a:cubicBezTo>
                          <a:cubicBezTo>
                            <a:pt x="8382666" y="1260772"/>
                            <a:pt x="8144621" y="1258295"/>
                            <a:pt x="8030770" y="1252343"/>
                          </a:cubicBezTo>
                          <a:cubicBezTo>
                            <a:pt x="7916919" y="1246391"/>
                            <a:pt x="7667438" y="1225803"/>
                            <a:pt x="7472053" y="1252343"/>
                          </a:cubicBezTo>
                          <a:cubicBezTo>
                            <a:pt x="7276668" y="1278883"/>
                            <a:pt x="7040733" y="1277949"/>
                            <a:pt x="6716141" y="1252343"/>
                          </a:cubicBezTo>
                          <a:cubicBezTo>
                            <a:pt x="6391549" y="1226737"/>
                            <a:pt x="6422241" y="1269086"/>
                            <a:pt x="6256021" y="1252343"/>
                          </a:cubicBezTo>
                          <a:cubicBezTo>
                            <a:pt x="6089801" y="1235600"/>
                            <a:pt x="5598978" y="1264992"/>
                            <a:pt x="5401512" y="1252343"/>
                          </a:cubicBezTo>
                          <a:cubicBezTo>
                            <a:pt x="5204046" y="1239694"/>
                            <a:pt x="4817241" y="1285470"/>
                            <a:pt x="4547003" y="1252343"/>
                          </a:cubicBezTo>
                          <a:cubicBezTo>
                            <a:pt x="4276765" y="1219216"/>
                            <a:pt x="4219318" y="1247029"/>
                            <a:pt x="4086883" y="1252343"/>
                          </a:cubicBezTo>
                          <a:cubicBezTo>
                            <a:pt x="3954448" y="1257657"/>
                            <a:pt x="3844385" y="1245831"/>
                            <a:pt x="3725360" y="1252343"/>
                          </a:cubicBezTo>
                          <a:cubicBezTo>
                            <a:pt x="3606335" y="1258855"/>
                            <a:pt x="3364902" y="1260796"/>
                            <a:pt x="3068046" y="1252343"/>
                          </a:cubicBezTo>
                          <a:cubicBezTo>
                            <a:pt x="2771190" y="1243890"/>
                            <a:pt x="2713975" y="1256938"/>
                            <a:pt x="2607926" y="1252343"/>
                          </a:cubicBezTo>
                          <a:cubicBezTo>
                            <a:pt x="2501877" y="1247748"/>
                            <a:pt x="2096356" y="1222018"/>
                            <a:pt x="1852014" y="1252343"/>
                          </a:cubicBezTo>
                          <a:cubicBezTo>
                            <a:pt x="1607672" y="1282668"/>
                            <a:pt x="1636757" y="1257832"/>
                            <a:pt x="1490491" y="1252343"/>
                          </a:cubicBezTo>
                          <a:cubicBezTo>
                            <a:pt x="1344225" y="1246854"/>
                            <a:pt x="1123107" y="1245051"/>
                            <a:pt x="833177" y="1252343"/>
                          </a:cubicBezTo>
                          <a:cubicBezTo>
                            <a:pt x="543247" y="1259635"/>
                            <a:pt x="484106" y="1268857"/>
                            <a:pt x="208728" y="1252343"/>
                          </a:cubicBezTo>
                          <a:cubicBezTo>
                            <a:pt x="100046" y="1237218"/>
                            <a:pt x="-23310" y="1170264"/>
                            <a:pt x="0" y="1043615"/>
                          </a:cubicBezTo>
                          <a:cubicBezTo>
                            <a:pt x="14264" y="954533"/>
                            <a:pt x="-11984" y="793880"/>
                            <a:pt x="0" y="626172"/>
                          </a:cubicBezTo>
                          <a:cubicBezTo>
                            <a:pt x="11984" y="458464"/>
                            <a:pt x="-12674" y="345558"/>
                            <a:pt x="0" y="20872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ình chữ nhật: Góc Tròn 48">
              <a:extLst>
                <a:ext uri="{FF2B5EF4-FFF2-40B4-BE49-F238E27FC236}">
                  <a16:creationId xmlns:a16="http://schemas.microsoft.com/office/drawing/2014/main" id="{30DAC378-36F8-421C-B0DA-BBD8C240D3C3}"/>
                </a:ext>
              </a:extLst>
            </p:cNvPr>
            <p:cNvSpPr/>
            <p:nvPr/>
          </p:nvSpPr>
          <p:spPr>
            <a:xfrm>
              <a:off x="1799112" y="1408297"/>
              <a:ext cx="9206208" cy="1347355"/>
            </a:xfrm>
            <a:custGeom>
              <a:avLst/>
              <a:gdLst>
                <a:gd name="connsiteX0" fmla="*/ 0 w 9206208"/>
                <a:gd name="connsiteY0" fmla="*/ 224563 h 1347355"/>
                <a:gd name="connsiteX1" fmla="*/ 214788 w 9206208"/>
                <a:gd name="connsiteY1" fmla="*/ 0 h 1347355"/>
                <a:gd name="connsiteX2" fmla="*/ 841690 w 9206208"/>
                <a:gd name="connsiteY2" fmla="*/ 0 h 1347355"/>
                <a:gd name="connsiteX3" fmla="*/ 1205294 w 9206208"/>
                <a:gd name="connsiteY3" fmla="*/ 0 h 1347355"/>
                <a:gd name="connsiteX4" fmla="*/ 1656663 w 9206208"/>
                <a:gd name="connsiteY4" fmla="*/ 0 h 1347355"/>
                <a:gd name="connsiteX5" fmla="*/ 2195799 w 9206208"/>
                <a:gd name="connsiteY5" fmla="*/ 0 h 1347355"/>
                <a:gd name="connsiteX6" fmla="*/ 2559403 w 9206208"/>
                <a:gd name="connsiteY6" fmla="*/ 0 h 1347355"/>
                <a:gd name="connsiteX7" fmla="*/ 3098538 w 9206208"/>
                <a:gd name="connsiteY7" fmla="*/ 0 h 1347355"/>
                <a:gd name="connsiteX8" fmla="*/ 3549908 w 9206208"/>
                <a:gd name="connsiteY8" fmla="*/ 0 h 1347355"/>
                <a:gd name="connsiteX9" fmla="*/ 4176810 w 9206208"/>
                <a:gd name="connsiteY9" fmla="*/ 0 h 1347355"/>
                <a:gd name="connsiteX10" fmla="*/ 4715946 w 9206208"/>
                <a:gd name="connsiteY10" fmla="*/ 0 h 1347355"/>
                <a:gd name="connsiteX11" fmla="*/ 5342848 w 9206208"/>
                <a:gd name="connsiteY11" fmla="*/ 0 h 1347355"/>
                <a:gd name="connsiteX12" fmla="*/ 6145283 w 9206208"/>
                <a:gd name="connsiteY12" fmla="*/ 0 h 1347355"/>
                <a:gd name="connsiteX13" fmla="*/ 6859951 w 9206208"/>
                <a:gd name="connsiteY13" fmla="*/ 0 h 1347355"/>
                <a:gd name="connsiteX14" fmla="*/ 7311321 w 9206208"/>
                <a:gd name="connsiteY14" fmla="*/ 0 h 1347355"/>
                <a:gd name="connsiteX15" fmla="*/ 7938224 w 9206208"/>
                <a:gd name="connsiteY15" fmla="*/ 0 h 1347355"/>
                <a:gd name="connsiteX16" fmla="*/ 8389593 w 9206208"/>
                <a:gd name="connsiteY16" fmla="*/ 0 h 1347355"/>
                <a:gd name="connsiteX17" fmla="*/ 8991419 w 9206208"/>
                <a:gd name="connsiteY17" fmla="*/ 0 h 1347355"/>
                <a:gd name="connsiteX18" fmla="*/ 9206208 w 9206208"/>
                <a:gd name="connsiteY18" fmla="*/ 224563 h 1347355"/>
                <a:gd name="connsiteX19" fmla="*/ 9206208 w 9206208"/>
                <a:gd name="connsiteY19" fmla="*/ 655713 h 1347355"/>
                <a:gd name="connsiteX20" fmla="*/ 9206208 w 9206208"/>
                <a:gd name="connsiteY20" fmla="*/ 1122791 h 1347355"/>
                <a:gd name="connsiteX21" fmla="*/ 8991419 w 9206208"/>
                <a:gd name="connsiteY21" fmla="*/ 1347355 h 1347355"/>
                <a:gd name="connsiteX22" fmla="*/ 8452283 w 9206208"/>
                <a:gd name="connsiteY22" fmla="*/ 1347355 h 1347355"/>
                <a:gd name="connsiteX23" fmla="*/ 7913147 w 9206208"/>
                <a:gd name="connsiteY23" fmla="*/ 1347355 h 1347355"/>
                <a:gd name="connsiteX24" fmla="*/ 7461778 w 9206208"/>
                <a:gd name="connsiteY24" fmla="*/ 1347355 h 1347355"/>
                <a:gd name="connsiteX25" fmla="*/ 6659342 w 9206208"/>
                <a:gd name="connsiteY25" fmla="*/ 1347355 h 1347355"/>
                <a:gd name="connsiteX26" fmla="*/ 6032440 w 9206208"/>
                <a:gd name="connsiteY26" fmla="*/ 1347355 h 1347355"/>
                <a:gd name="connsiteX27" fmla="*/ 5230006 w 9206208"/>
                <a:gd name="connsiteY27" fmla="*/ 1347355 h 1347355"/>
                <a:gd name="connsiteX28" fmla="*/ 4866402 w 9206208"/>
                <a:gd name="connsiteY28" fmla="*/ 1347355 h 1347355"/>
                <a:gd name="connsiteX29" fmla="*/ 4415033 w 9206208"/>
                <a:gd name="connsiteY29" fmla="*/ 1347355 h 1347355"/>
                <a:gd name="connsiteX30" fmla="*/ 3875897 w 9206208"/>
                <a:gd name="connsiteY30" fmla="*/ 1347355 h 1347355"/>
                <a:gd name="connsiteX31" fmla="*/ 3512293 w 9206208"/>
                <a:gd name="connsiteY31" fmla="*/ 1347355 h 1347355"/>
                <a:gd name="connsiteX32" fmla="*/ 2709859 w 9206208"/>
                <a:gd name="connsiteY32" fmla="*/ 1347355 h 1347355"/>
                <a:gd name="connsiteX33" fmla="*/ 1995190 w 9206208"/>
                <a:gd name="connsiteY33" fmla="*/ 1347355 h 1347355"/>
                <a:gd name="connsiteX34" fmla="*/ 1543821 w 9206208"/>
                <a:gd name="connsiteY34" fmla="*/ 1347355 h 1347355"/>
                <a:gd name="connsiteX35" fmla="*/ 214788 w 9206208"/>
                <a:gd name="connsiteY35" fmla="*/ 1347355 h 1347355"/>
                <a:gd name="connsiteX36" fmla="*/ 0 w 9206208"/>
                <a:gd name="connsiteY36" fmla="*/ 1122791 h 1347355"/>
                <a:gd name="connsiteX37" fmla="*/ 0 w 9206208"/>
                <a:gd name="connsiteY37" fmla="*/ 700624 h 1347355"/>
                <a:gd name="connsiteX38" fmla="*/ 0 w 9206208"/>
                <a:gd name="connsiteY38" fmla="*/ 224563 h 1347355"/>
                <a:gd name="connsiteX0" fmla="*/ 0 w 9206208"/>
                <a:gd name="connsiteY0" fmla="*/ 224563 h 1347355"/>
                <a:gd name="connsiteX1" fmla="*/ 214788 w 9206208"/>
                <a:gd name="connsiteY1" fmla="*/ 0 h 1347355"/>
                <a:gd name="connsiteX2" fmla="*/ 578391 w 9206208"/>
                <a:gd name="connsiteY2" fmla="*/ 0 h 1347355"/>
                <a:gd name="connsiteX3" fmla="*/ 941995 w 9206208"/>
                <a:gd name="connsiteY3" fmla="*/ 0 h 1347355"/>
                <a:gd name="connsiteX4" fmla="*/ 1481130 w 9206208"/>
                <a:gd name="connsiteY4" fmla="*/ 0 h 1347355"/>
                <a:gd name="connsiteX5" fmla="*/ 2283566 w 9206208"/>
                <a:gd name="connsiteY5" fmla="*/ 0 h 1347355"/>
                <a:gd name="connsiteX6" fmla="*/ 2647168 w 9206208"/>
                <a:gd name="connsiteY6" fmla="*/ 0 h 1347355"/>
                <a:gd name="connsiteX7" fmla="*/ 3098538 w 9206208"/>
                <a:gd name="connsiteY7" fmla="*/ 0 h 1347355"/>
                <a:gd name="connsiteX8" fmla="*/ 3549908 w 9206208"/>
                <a:gd name="connsiteY8" fmla="*/ 0 h 1347355"/>
                <a:gd name="connsiteX9" fmla="*/ 4089044 w 9206208"/>
                <a:gd name="connsiteY9" fmla="*/ 0 h 1347355"/>
                <a:gd name="connsiteX10" fmla="*/ 4715946 w 9206208"/>
                <a:gd name="connsiteY10" fmla="*/ 0 h 1347355"/>
                <a:gd name="connsiteX11" fmla="*/ 5079549 w 9206208"/>
                <a:gd name="connsiteY11" fmla="*/ 0 h 1347355"/>
                <a:gd name="connsiteX12" fmla="*/ 5530918 w 9206208"/>
                <a:gd name="connsiteY12" fmla="*/ 0 h 1347355"/>
                <a:gd name="connsiteX13" fmla="*/ 6245587 w 9206208"/>
                <a:gd name="connsiteY13" fmla="*/ 0 h 1347355"/>
                <a:gd name="connsiteX14" fmla="*/ 6960256 w 9206208"/>
                <a:gd name="connsiteY14" fmla="*/ 0 h 1347355"/>
                <a:gd name="connsiteX15" fmla="*/ 7762690 w 9206208"/>
                <a:gd name="connsiteY15" fmla="*/ 0 h 1347355"/>
                <a:gd name="connsiteX16" fmla="*/ 8991419 w 9206208"/>
                <a:gd name="connsiteY16" fmla="*/ 0 h 1347355"/>
                <a:gd name="connsiteX17" fmla="*/ 9206208 w 9206208"/>
                <a:gd name="connsiteY17" fmla="*/ 224563 h 1347355"/>
                <a:gd name="connsiteX18" fmla="*/ 9206208 w 9206208"/>
                <a:gd name="connsiteY18" fmla="*/ 682659 h 1347355"/>
                <a:gd name="connsiteX19" fmla="*/ 9206208 w 9206208"/>
                <a:gd name="connsiteY19" fmla="*/ 1122791 h 1347355"/>
                <a:gd name="connsiteX20" fmla="*/ 8991419 w 9206208"/>
                <a:gd name="connsiteY20" fmla="*/ 1347355 h 1347355"/>
                <a:gd name="connsiteX21" fmla="*/ 8364517 w 9206208"/>
                <a:gd name="connsiteY21" fmla="*/ 1347355 h 1347355"/>
                <a:gd name="connsiteX22" fmla="*/ 7737615 w 9206208"/>
                <a:gd name="connsiteY22" fmla="*/ 1347355 h 1347355"/>
                <a:gd name="connsiteX23" fmla="*/ 7110712 w 9206208"/>
                <a:gd name="connsiteY23" fmla="*/ 1347355 h 1347355"/>
                <a:gd name="connsiteX24" fmla="*/ 6571577 w 9206208"/>
                <a:gd name="connsiteY24" fmla="*/ 1347355 h 1347355"/>
                <a:gd name="connsiteX25" fmla="*/ 6120207 w 9206208"/>
                <a:gd name="connsiteY25" fmla="*/ 1347355 h 1347355"/>
                <a:gd name="connsiteX26" fmla="*/ 5668838 w 9206208"/>
                <a:gd name="connsiteY26" fmla="*/ 1347355 h 1347355"/>
                <a:gd name="connsiteX27" fmla="*/ 5129701 w 9206208"/>
                <a:gd name="connsiteY27" fmla="*/ 1347355 h 1347355"/>
                <a:gd name="connsiteX28" fmla="*/ 4415032 w 9206208"/>
                <a:gd name="connsiteY28" fmla="*/ 1347355 h 1347355"/>
                <a:gd name="connsiteX29" fmla="*/ 3963663 w 9206208"/>
                <a:gd name="connsiteY29" fmla="*/ 1347355 h 1347355"/>
                <a:gd name="connsiteX30" fmla="*/ 3161229 w 9206208"/>
                <a:gd name="connsiteY30" fmla="*/ 1347355 h 1347355"/>
                <a:gd name="connsiteX31" fmla="*/ 2358794 w 9206208"/>
                <a:gd name="connsiteY31" fmla="*/ 1347355 h 1347355"/>
                <a:gd name="connsiteX32" fmla="*/ 1907424 w 9206208"/>
                <a:gd name="connsiteY32" fmla="*/ 1347355 h 1347355"/>
                <a:gd name="connsiteX33" fmla="*/ 1543821 w 9206208"/>
                <a:gd name="connsiteY33" fmla="*/ 1347355 h 1347355"/>
                <a:gd name="connsiteX34" fmla="*/ 916919 w 9206208"/>
                <a:gd name="connsiteY34" fmla="*/ 1347355 h 1347355"/>
                <a:gd name="connsiteX35" fmla="*/ 214788 w 9206208"/>
                <a:gd name="connsiteY35" fmla="*/ 1347355 h 1347355"/>
                <a:gd name="connsiteX36" fmla="*/ 0 w 9206208"/>
                <a:gd name="connsiteY36" fmla="*/ 1122791 h 1347355"/>
                <a:gd name="connsiteX37" fmla="*/ 0 w 9206208"/>
                <a:gd name="connsiteY37" fmla="*/ 691641 h 1347355"/>
                <a:gd name="connsiteX38" fmla="*/ 0 w 9206208"/>
                <a:gd name="connsiteY38" fmla="*/ 224563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6208" h="1347355" fill="none" extrusionOk="0">
                  <a:moveTo>
                    <a:pt x="0" y="224563"/>
                  </a:moveTo>
                  <a:cubicBezTo>
                    <a:pt x="-11411" y="97058"/>
                    <a:pt x="74831" y="1537"/>
                    <a:pt x="214788" y="0"/>
                  </a:cubicBezTo>
                  <a:cubicBezTo>
                    <a:pt x="497084" y="-33221"/>
                    <a:pt x="603271" y="-3198"/>
                    <a:pt x="841690" y="0"/>
                  </a:cubicBezTo>
                  <a:cubicBezTo>
                    <a:pt x="1061704" y="3669"/>
                    <a:pt x="1105574" y="2833"/>
                    <a:pt x="1205294" y="0"/>
                  </a:cubicBezTo>
                  <a:cubicBezTo>
                    <a:pt x="1301326" y="19796"/>
                    <a:pt x="1504077" y="7854"/>
                    <a:pt x="1656663" y="0"/>
                  </a:cubicBezTo>
                  <a:cubicBezTo>
                    <a:pt x="1849964" y="9896"/>
                    <a:pt x="2029151" y="19304"/>
                    <a:pt x="2195799" y="0"/>
                  </a:cubicBezTo>
                  <a:cubicBezTo>
                    <a:pt x="2354708" y="-6349"/>
                    <a:pt x="2389037" y="-16700"/>
                    <a:pt x="2559403" y="0"/>
                  </a:cubicBezTo>
                  <a:cubicBezTo>
                    <a:pt x="2719684" y="18337"/>
                    <a:pt x="2919326" y="30716"/>
                    <a:pt x="3098538" y="0"/>
                  </a:cubicBezTo>
                  <a:cubicBezTo>
                    <a:pt x="3258734" y="-4911"/>
                    <a:pt x="3369107" y="-35171"/>
                    <a:pt x="3549908" y="0"/>
                  </a:cubicBezTo>
                  <a:cubicBezTo>
                    <a:pt x="3733263" y="4309"/>
                    <a:pt x="3903762" y="-2900"/>
                    <a:pt x="4176810" y="0"/>
                  </a:cubicBezTo>
                  <a:cubicBezTo>
                    <a:pt x="4453353" y="5742"/>
                    <a:pt x="4606678" y="15585"/>
                    <a:pt x="4715946" y="0"/>
                  </a:cubicBezTo>
                  <a:cubicBezTo>
                    <a:pt x="4835354" y="-20038"/>
                    <a:pt x="5036102" y="10483"/>
                    <a:pt x="5342848" y="0"/>
                  </a:cubicBezTo>
                  <a:cubicBezTo>
                    <a:pt x="5678310" y="44000"/>
                    <a:pt x="5953683" y="-19129"/>
                    <a:pt x="6145283" y="0"/>
                  </a:cubicBezTo>
                  <a:cubicBezTo>
                    <a:pt x="6334585" y="15808"/>
                    <a:pt x="6636610" y="2848"/>
                    <a:pt x="6859951" y="0"/>
                  </a:cubicBezTo>
                  <a:cubicBezTo>
                    <a:pt x="7126906" y="13693"/>
                    <a:pt x="7206886" y="-13664"/>
                    <a:pt x="7311321" y="0"/>
                  </a:cubicBezTo>
                  <a:cubicBezTo>
                    <a:pt x="7413604" y="32229"/>
                    <a:pt x="7738306" y="22897"/>
                    <a:pt x="7938224" y="0"/>
                  </a:cubicBezTo>
                  <a:cubicBezTo>
                    <a:pt x="8138891" y="-26502"/>
                    <a:pt x="8295380" y="-3376"/>
                    <a:pt x="8389593" y="0"/>
                  </a:cubicBezTo>
                  <a:cubicBezTo>
                    <a:pt x="8454444" y="-14251"/>
                    <a:pt x="8731428" y="10239"/>
                    <a:pt x="8991419" y="0"/>
                  </a:cubicBezTo>
                  <a:cubicBezTo>
                    <a:pt x="9102839" y="22416"/>
                    <a:pt x="9206087" y="100964"/>
                    <a:pt x="9206208" y="224563"/>
                  </a:cubicBezTo>
                  <a:cubicBezTo>
                    <a:pt x="9198532" y="356432"/>
                    <a:pt x="9213601" y="499525"/>
                    <a:pt x="9206208" y="655713"/>
                  </a:cubicBezTo>
                  <a:cubicBezTo>
                    <a:pt x="9210364" y="805508"/>
                    <a:pt x="9214589" y="1012184"/>
                    <a:pt x="9206208" y="1122791"/>
                  </a:cubicBezTo>
                  <a:cubicBezTo>
                    <a:pt x="9219984" y="1252494"/>
                    <a:pt x="9093087" y="1372326"/>
                    <a:pt x="8991419" y="1347355"/>
                  </a:cubicBezTo>
                  <a:cubicBezTo>
                    <a:pt x="8744014" y="1322873"/>
                    <a:pt x="8655434" y="1360972"/>
                    <a:pt x="8452283" y="1347355"/>
                  </a:cubicBezTo>
                  <a:cubicBezTo>
                    <a:pt x="8249837" y="1338370"/>
                    <a:pt x="8044936" y="1322779"/>
                    <a:pt x="7913147" y="1347355"/>
                  </a:cubicBezTo>
                  <a:cubicBezTo>
                    <a:pt x="7803427" y="1377976"/>
                    <a:pt x="7690184" y="1320576"/>
                    <a:pt x="7461778" y="1347355"/>
                  </a:cubicBezTo>
                  <a:cubicBezTo>
                    <a:pt x="7283466" y="1338127"/>
                    <a:pt x="7048607" y="1357985"/>
                    <a:pt x="6659342" y="1347355"/>
                  </a:cubicBezTo>
                  <a:cubicBezTo>
                    <a:pt x="6268801" y="1349060"/>
                    <a:pt x="6202637" y="1318362"/>
                    <a:pt x="6032440" y="1347355"/>
                  </a:cubicBezTo>
                  <a:cubicBezTo>
                    <a:pt x="5800899" y="1400203"/>
                    <a:pt x="5540472" y="1372858"/>
                    <a:pt x="5230006" y="1347355"/>
                  </a:cubicBezTo>
                  <a:cubicBezTo>
                    <a:pt x="4905506" y="1343923"/>
                    <a:pt x="5004673" y="1340875"/>
                    <a:pt x="4866402" y="1347355"/>
                  </a:cubicBezTo>
                  <a:cubicBezTo>
                    <a:pt x="4730621" y="1364317"/>
                    <a:pt x="4637875" y="1357299"/>
                    <a:pt x="4415033" y="1347355"/>
                  </a:cubicBezTo>
                  <a:cubicBezTo>
                    <a:pt x="4205527" y="1339507"/>
                    <a:pt x="4074048" y="1339775"/>
                    <a:pt x="3875897" y="1347355"/>
                  </a:cubicBezTo>
                  <a:cubicBezTo>
                    <a:pt x="3715618" y="1341741"/>
                    <a:pt x="3589233" y="1329138"/>
                    <a:pt x="3512293" y="1347355"/>
                  </a:cubicBezTo>
                  <a:cubicBezTo>
                    <a:pt x="3384191" y="1369644"/>
                    <a:pt x="2984366" y="1364166"/>
                    <a:pt x="2709859" y="1347355"/>
                  </a:cubicBezTo>
                  <a:cubicBezTo>
                    <a:pt x="2465672" y="1374002"/>
                    <a:pt x="2149474" y="1369929"/>
                    <a:pt x="1995190" y="1347355"/>
                  </a:cubicBezTo>
                  <a:cubicBezTo>
                    <a:pt x="1825435" y="1353877"/>
                    <a:pt x="1709311" y="1343052"/>
                    <a:pt x="1543821" y="1347355"/>
                  </a:cubicBezTo>
                  <a:cubicBezTo>
                    <a:pt x="1388048" y="1458190"/>
                    <a:pt x="656713" y="1403309"/>
                    <a:pt x="214788" y="1347355"/>
                  </a:cubicBezTo>
                  <a:cubicBezTo>
                    <a:pt x="98146" y="1343162"/>
                    <a:pt x="10664" y="1247724"/>
                    <a:pt x="0" y="1122791"/>
                  </a:cubicBezTo>
                  <a:cubicBezTo>
                    <a:pt x="-5158" y="965633"/>
                    <a:pt x="3061" y="879690"/>
                    <a:pt x="0" y="700624"/>
                  </a:cubicBezTo>
                  <a:cubicBezTo>
                    <a:pt x="-14083" y="522287"/>
                    <a:pt x="8350" y="434371"/>
                    <a:pt x="0" y="224563"/>
                  </a:cubicBezTo>
                  <a:close/>
                </a:path>
                <a:path w="9206208" h="1347355" stroke="0" extrusionOk="0">
                  <a:moveTo>
                    <a:pt x="0" y="224563"/>
                  </a:moveTo>
                  <a:cubicBezTo>
                    <a:pt x="16564" y="95721"/>
                    <a:pt x="84073" y="46468"/>
                    <a:pt x="214788" y="0"/>
                  </a:cubicBezTo>
                  <a:cubicBezTo>
                    <a:pt x="393642" y="-1387"/>
                    <a:pt x="403050" y="-5061"/>
                    <a:pt x="578391" y="0"/>
                  </a:cubicBezTo>
                  <a:cubicBezTo>
                    <a:pt x="752275" y="5217"/>
                    <a:pt x="777648" y="-10775"/>
                    <a:pt x="941995" y="0"/>
                  </a:cubicBezTo>
                  <a:cubicBezTo>
                    <a:pt x="1128344" y="30853"/>
                    <a:pt x="1305940" y="24314"/>
                    <a:pt x="1481130" y="0"/>
                  </a:cubicBezTo>
                  <a:cubicBezTo>
                    <a:pt x="1674237" y="42351"/>
                    <a:pt x="2024932" y="14467"/>
                    <a:pt x="2283566" y="0"/>
                  </a:cubicBezTo>
                  <a:cubicBezTo>
                    <a:pt x="2551829" y="3257"/>
                    <a:pt x="2530005" y="-7863"/>
                    <a:pt x="2647168" y="0"/>
                  </a:cubicBezTo>
                  <a:cubicBezTo>
                    <a:pt x="2770150" y="47183"/>
                    <a:pt x="2931466" y="-15913"/>
                    <a:pt x="3098538" y="0"/>
                  </a:cubicBezTo>
                  <a:cubicBezTo>
                    <a:pt x="3252132" y="7839"/>
                    <a:pt x="3336520" y="-6065"/>
                    <a:pt x="3549908" y="0"/>
                  </a:cubicBezTo>
                  <a:cubicBezTo>
                    <a:pt x="3743665" y="16406"/>
                    <a:pt x="3944489" y="-9788"/>
                    <a:pt x="4089044" y="0"/>
                  </a:cubicBezTo>
                  <a:cubicBezTo>
                    <a:pt x="4237812" y="60126"/>
                    <a:pt x="4456744" y="-1153"/>
                    <a:pt x="4715946" y="0"/>
                  </a:cubicBezTo>
                  <a:cubicBezTo>
                    <a:pt x="4974136" y="-15761"/>
                    <a:pt x="4986168" y="8033"/>
                    <a:pt x="5079549" y="0"/>
                  </a:cubicBezTo>
                  <a:cubicBezTo>
                    <a:pt x="5148273" y="676"/>
                    <a:pt x="5387752" y="21388"/>
                    <a:pt x="5530918" y="0"/>
                  </a:cubicBezTo>
                  <a:cubicBezTo>
                    <a:pt x="5641741" y="-8427"/>
                    <a:pt x="6052599" y="-18331"/>
                    <a:pt x="6245587" y="0"/>
                  </a:cubicBezTo>
                  <a:cubicBezTo>
                    <a:pt x="6407215" y="36432"/>
                    <a:pt x="6627286" y="15052"/>
                    <a:pt x="6960256" y="0"/>
                  </a:cubicBezTo>
                  <a:cubicBezTo>
                    <a:pt x="7306719" y="-31148"/>
                    <a:pt x="7390706" y="2206"/>
                    <a:pt x="7762690" y="0"/>
                  </a:cubicBezTo>
                  <a:cubicBezTo>
                    <a:pt x="8221925" y="46902"/>
                    <a:pt x="8654289" y="-40993"/>
                    <a:pt x="8991419" y="0"/>
                  </a:cubicBezTo>
                  <a:cubicBezTo>
                    <a:pt x="9125044" y="21259"/>
                    <a:pt x="9228011" y="117169"/>
                    <a:pt x="9206208" y="224563"/>
                  </a:cubicBezTo>
                  <a:cubicBezTo>
                    <a:pt x="9182413" y="413467"/>
                    <a:pt x="9206785" y="552471"/>
                    <a:pt x="9206208" y="682659"/>
                  </a:cubicBezTo>
                  <a:cubicBezTo>
                    <a:pt x="9176793" y="837289"/>
                    <a:pt x="9199117" y="972666"/>
                    <a:pt x="9206208" y="1122791"/>
                  </a:cubicBezTo>
                  <a:cubicBezTo>
                    <a:pt x="9222227" y="1241450"/>
                    <a:pt x="9115409" y="1326517"/>
                    <a:pt x="8991419" y="1347355"/>
                  </a:cubicBezTo>
                  <a:cubicBezTo>
                    <a:pt x="8859853" y="1305428"/>
                    <a:pt x="8694684" y="1333760"/>
                    <a:pt x="8364517" y="1347355"/>
                  </a:cubicBezTo>
                  <a:cubicBezTo>
                    <a:pt x="8076933" y="1348226"/>
                    <a:pt x="8032416" y="1337929"/>
                    <a:pt x="7737615" y="1347355"/>
                  </a:cubicBezTo>
                  <a:cubicBezTo>
                    <a:pt x="7485573" y="1366453"/>
                    <a:pt x="7328663" y="1359978"/>
                    <a:pt x="7110712" y="1347355"/>
                  </a:cubicBezTo>
                  <a:cubicBezTo>
                    <a:pt x="6939949" y="1340337"/>
                    <a:pt x="6766431" y="1391275"/>
                    <a:pt x="6571577" y="1347355"/>
                  </a:cubicBezTo>
                  <a:cubicBezTo>
                    <a:pt x="6386987" y="1322574"/>
                    <a:pt x="6345539" y="1367908"/>
                    <a:pt x="6120207" y="1347355"/>
                  </a:cubicBezTo>
                  <a:cubicBezTo>
                    <a:pt x="5899938" y="1326350"/>
                    <a:pt x="5804762" y="1333599"/>
                    <a:pt x="5668838" y="1347355"/>
                  </a:cubicBezTo>
                  <a:cubicBezTo>
                    <a:pt x="5514131" y="1335507"/>
                    <a:pt x="5251009" y="1369978"/>
                    <a:pt x="5129701" y="1347355"/>
                  </a:cubicBezTo>
                  <a:cubicBezTo>
                    <a:pt x="5012203" y="1323026"/>
                    <a:pt x="4543323" y="1325622"/>
                    <a:pt x="4415032" y="1347355"/>
                  </a:cubicBezTo>
                  <a:cubicBezTo>
                    <a:pt x="4274303" y="1408190"/>
                    <a:pt x="4120145" y="1343838"/>
                    <a:pt x="3963663" y="1347355"/>
                  </a:cubicBezTo>
                  <a:cubicBezTo>
                    <a:pt x="3805246" y="1341109"/>
                    <a:pt x="3371972" y="1352946"/>
                    <a:pt x="3161229" y="1347355"/>
                  </a:cubicBezTo>
                  <a:cubicBezTo>
                    <a:pt x="2951917" y="1344716"/>
                    <a:pt x="2673162" y="1377826"/>
                    <a:pt x="2358794" y="1347355"/>
                  </a:cubicBezTo>
                  <a:cubicBezTo>
                    <a:pt x="2048428" y="1342119"/>
                    <a:pt x="2059154" y="1367447"/>
                    <a:pt x="1907424" y="1347355"/>
                  </a:cubicBezTo>
                  <a:cubicBezTo>
                    <a:pt x="1762217" y="1331333"/>
                    <a:pt x="1636512" y="1372766"/>
                    <a:pt x="1543821" y="1347355"/>
                  </a:cubicBezTo>
                  <a:cubicBezTo>
                    <a:pt x="1443220" y="1352517"/>
                    <a:pt x="1066769" y="1347839"/>
                    <a:pt x="916919" y="1347355"/>
                  </a:cubicBezTo>
                  <a:cubicBezTo>
                    <a:pt x="766490" y="1341176"/>
                    <a:pt x="452870" y="1347584"/>
                    <a:pt x="214788" y="1347355"/>
                  </a:cubicBezTo>
                  <a:cubicBezTo>
                    <a:pt x="127067" y="1353200"/>
                    <a:pt x="-1531" y="1221625"/>
                    <a:pt x="0" y="1122791"/>
                  </a:cubicBezTo>
                  <a:cubicBezTo>
                    <a:pt x="20871" y="912799"/>
                    <a:pt x="-3318" y="816066"/>
                    <a:pt x="0" y="691641"/>
                  </a:cubicBezTo>
                  <a:cubicBezTo>
                    <a:pt x="-26042" y="565643"/>
                    <a:pt x="-12713" y="363912"/>
                    <a:pt x="0" y="224563"/>
                  </a:cubicBezTo>
                  <a:close/>
                </a:path>
                <a:path w="9206208" h="1347355" fill="none" stroke="0" extrusionOk="0">
                  <a:moveTo>
                    <a:pt x="0" y="224563"/>
                  </a:moveTo>
                  <a:cubicBezTo>
                    <a:pt x="18738" y="85428"/>
                    <a:pt x="83693" y="14520"/>
                    <a:pt x="214788" y="0"/>
                  </a:cubicBezTo>
                  <a:cubicBezTo>
                    <a:pt x="489039" y="-32063"/>
                    <a:pt x="593782" y="17687"/>
                    <a:pt x="841690" y="0"/>
                  </a:cubicBezTo>
                  <a:cubicBezTo>
                    <a:pt x="1064545" y="-1436"/>
                    <a:pt x="1111532" y="-15070"/>
                    <a:pt x="1205294" y="0"/>
                  </a:cubicBezTo>
                  <a:cubicBezTo>
                    <a:pt x="1314993" y="43974"/>
                    <a:pt x="1477452" y="-4141"/>
                    <a:pt x="1656663" y="0"/>
                  </a:cubicBezTo>
                  <a:cubicBezTo>
                    <a:pt x="1847311" y="-18517"/>
                    <a:pt x="2035629" y="14763"/>
                    <a:pt x="2195799" y="0"/>
                  </a:cubicBezTo>
                  <a:cubicBezTo>
                    <a:pt x="2351913" y="-8506"/>
                    <a:pt x="2395970" y="-13524"/>
                    <a:pt x="2559403" y="0"/>
                  </a:cubicBezTo>
                  <a:cubicBezTo>
                    <a:pt x="2699741" y="30516"/>
                    <a:pt x="2956063" y="45158"/>
                    <a:pt x="3098538" y="0"/>
                  </a:cubicBezTo>
                  <a:cubicBezTo>
                    <a:pt x="3270762" y="-31752"/>
                    <a:pt x="3364019" y="-5729"/>
                    <a:pt x="3549908" y="0"/>
                  </a:cubicBezTo>
                  <a:cubicBezTo>
                    <a:pt x="3746676" y="13690"/>
                    <a:pt x="3897431" y="4039"/>
                    <a:pt x="4176810" y="0"/>
                  </a:cubicBezTo>
                  <a:cubicBezTo>
                    <a:pt x="4465465" y="656"/>
                    <a:pt x="4613089" y="18777"/>
                    <a:pt x="4715946" y="0"/>
                  </a:cubicBezTo>
                  <a:cubicBezTo>
                    <a:pt x="4800111" y="-38270"/>
                    <a:pt x="5013113" y="-48073"/>
                    <a:pt x="5342848" y="0"/>
                  </a:cubicBezTo>
                  <a:cubicBezTo>
                    <a:pt x="5679937" y="8509"/>
                    <a:pt x="5953702" y="-27323"/>
                    <a:pt x="6145283" y="0"/>
                  </a:cubicBezTo>
                  <a:cubicBezTo>
                    <a:pt x="6330555" y="1399"/>
                    <a:pt x="6587346" y="-23881"/>
                    <a:pt x="6859951" y="0"/>
                  </a:cubicBezTo>
                  <a:cubicBezTo>
                    <a:pt x="7133332" y="-2793"/>
                    <a:pt x="7212237" y="-39961"/>
                    <a:pt x="7311321" y="0"/>
                  </a:cubicBezTo>
                  <a:cubicBezTo>
                    <a:pt x="7395052" y="14872"/>
                    <a:pt x="7751673" y="29233"/>
                    <a:pt x="7938224" y="0"/>
                  </a:cubicBezTo>
                  <a:cubicBezTo>
                    <a:pt x="8099748" y="-24106"/>
                    <a:pt x="8304675" y="16256"/>
                    <a:pt x="8389593" y="0"/>
                  </a:cubicBezTo>
                  <a:cubicBezTo>
                    <a:pt x="8481926" y="34741"/>
                    <a:pt x="8730908" y="-17787"/>
                    <a:pt x="8991419" y="0"/>
                  </a:cubicBezTo>
                  <a:cubicBezTo>
                    <a:pt x="9125051" y="10825"/>
                    <a:pt x="9237787" y="91295"/>
                    <a:pt x="9206208" y="224563"/>
                  </a:cubicBezTo>
                  <a:cubicBezTo>
                    <a:pt x="9185654" y="376189"/>
                    <a:pt x="9207753" y="551561"/>
                    <a:pt x="9206208" y="655713"/>
                  </a:cubicBezTo>
                  <a:cubicBezTo>
                    <a:pt x="9208444" y="793412"/>
                    <a:pt x="9212040" y="1005467"/>
                    <a:pt x="9206208" y="1122791"/>
                  </a:cubicBezTo>
                  <a:cubicBezTo>
                    <a:pt x="9231673" y="1230967"/>
                    <a:pt x="9099559" y="1334870"/>
                    <a:pt x="8991419" y="1347355"/>
                  </a:cubicBezTo>
                  <a:cubicBezTo>
                    <a:pt x="8756282" y="1321832"/>
                    <a:pt x="8652904" y="1355231"/>
                    <a:pt x="8452283" y="1347355"/>
                  </a:cubicBezTo>
                  <a:cubicBezTo>
                    <a:pt x="8225481" y="1303492"/>
                    <a:pt x="8034440" y="1335303"/>
                    <a:pt x="7913147" y="1347355"/>
                  </a:cubicBezTo>
                  <a:cubicBezTo>
                    <a:pt x="7766875" y="1357848"/>
                    <a:pt x="7679043" y="1326834"/>
                    <a:pt x="7461778" y="1347355"/>
                  </a:cubicBezTo>
                  <a:cubicBezTo>
                    <a:pt x="7231066" y="1337067"/>
                    <a:pt x="7049194" y="1335356"/>
                    <a:pt x="6659342" y="1347355"/>
                  </a:cubicBezTo>
                  <a:cubicBezTo>
                    <a:pt x="6264150" y="1347540"/>
                    <a:pt x="6209110" y="1326093"/>
                    <a:pt x="6032440" y="1347355"/>
                  </a:cubicBezTo>
                  <a:cubicBezTo>
                    <a:pt x="5898811" y="1372456"/>
                    <a:pt x="5567767" y="1354110"/>
                    <a:pt x="5230006" y="1347355"/>
                  </a:cubicBezTo>
                  <a:cubicBezTo>
                    <a:pt x="4929640" y="1316917"/>
                    <a:pt x="4997169" y="1325585"/>
                    <a:pt x="4866402" y="1347355"/>
                  </a:cubicBezTo>
                  <a:cubicBezTo>
                    <a:pt x="4730727" y="1349644"/>
                    <a:pt x="4630645" y="1359984"/>
                    <a:pt x="4415033" y="1347355"/>
                  </a:cubicBezTo>
                  <a:cubicBezTo>
                    <a:pt x="4222497" y="1325789"/>
                    <a:pt x="4062111" y="1330369"/>
                    <a:pt x="3875897" y="1347355"/>
                  </a:cubicBezTo>
                  <a:cubicBezTo>
                    <a:pt x="3691337" y="1357461"/>
                    <a:pt x="3607557" y="1327810"/>
                    <a:pt x="3512293" y="1347355"/>
                  </a:cubicBezTo>
                  <a:cubicBezTo>
                    <a:pt x="3412164" y="1370215"/>
                    <a:pt x="2981491" y="1283921"/>
                    <a:pt x="2709859" y="1347355"/>
                  </a:cubicBezTo>
                  <a:cubicBezTo>
                    <a:pt x="2430894" y="1378510"/>
                    <a:pt x="2166469" y="1355364"/>
                    <a:pt x="1995190" y="1347355"/>
                  </a:cubicBezTo>
                  <a:cubicBezTo>
                    <a:pt x="1853027" y="1345337"/>
                    <a:pt x="1650838" y="1330165"/>
                    <a:pt x="1543821" y="1347355"/>
                  </a:cubicBezTo>
                  <a:cubicBezTo>
                    <a:pt x="1322196" y="1411087"/>
                    <a:pt x="606600" y="1335491"/>
                    <a:pt x="214788" y="1347355"/>
                  </a:cubicBezTo>
                  <a:cubicBezTo>
                    <a:pt x="100860" y="1361988"/>
                    <a:pt x="6945" y="1236298"/>
                    <a:pt x="0" y="1122791"/>
                  </a:cubicBezTo>
                  <a:cubicBezTo>
                    <a:pt x="-8569" y="948590"/>
                    <a:pt x="2426" y="885047"/>
                    <a:pt x="0" y="700624"/>
                  </a:cubicBezTo>
                  <a:cubicBezTo>
                    <a:pt x="-20403" y="529866"/>
                    <a:pt x="3499" y="428767"/>
                    <a:pt x="0" y="224563"/>
                  </a:cubicBezTo>
                  <a:close/>
                </a:path>
              </a:pathLst>
            </a:custGeom>
            <a:solidFill>
              <a:srgbClr val="FD9D83"/>
            </a:solidFill>
            <a:ln w="19050">
              <a:solidFill>
                <a:srgbClr val="00C397"/>
              </a:solidFill>
              <a:prstDash val="lgDash"/>
              <a:extLst>
                <a:ext uri="{C807C97D-BFC1-408E-A445-0C87EB9F89A2}">
                  <ask:lineSketchStyleProps xmlns:ask="http://schemas.microsoft.com/office/drawing/2018/sketchyshapes" sd="3374639765">
                    <a:custGeom>
                      <a:avLst/>
                      <a:gdLst>
                        <a:gd name="connsiteX0" fmla="*/ 0 w 9696736"/>
                        <a:gd name="connsiteY0" fmla="*/ 226233 h 1357372"/>
                        <a:gd name="connsiteX1" fmla="*/ 226233 w 9696736"/>
                        <a:gd name="connsiteY1" fmla="*/ 0 h 1357372"/>
                        <a:gd name="connsiteX2" fmla="*/ 886538 w 9696736"/>
                        <a:gd name="connsiteY2" fmla="*/ 0 h 1357372"/>
                        <a:gd name="connsiteX3" fmla="*/ 1269515 w 9696736"/>
                        <a:gd name="connsiteY3" fmla="*/ 0 h 1357372"/>
                        <a:gd name="connsiteX4" fmla="*/ 1744934 w 9696736"/>
                        <a:gd name="connsiteY4" fmla="*/ 0 h 1357372"/>
                        <a:gd name="connsiteX5" fmla="*/ 2312797 w 9696736"/>
                        <a:gd name="connsiteY5" fmla="*/ 0 h 1357372"/>
                        <a:gd name="connsiteX6" fmla="*/ 2695774 w 9696736"/>
                        <a:gd name="connsiteY6" fmla="*/ 0 h 1357372"/>
                        <a:gd name="connsiteX7" fmla="*/ 3263636 w 9696736"/>
                        <a:gd name="connsiteY7" fmla="*/ 0 h 1357372"/>
                        <a:gd name="connsiteX8" fmla="*/ 3739056 w 9696736"/>
                        <a:gd name="connsiteY8" fmla="*/ 0 h 1357372"/>
                        <a:gd name="connsiteX9" fmla="*/ 4399361 w 9696736"/>
                        <a:gd name="connsiteY9" fmla="*/ 0 h 1357372"/>
                        <a:gd name="connsiteX10" fmla="*/ 4967223 w 9696736"/>
                        <a:gd name="connsiteY10" fmla="*/ 0 h 1357372"/>
                        <a:gd name="connsiteX11" fmla="*/ 5627528 w 9696736"/>
                        <a:gd name="connsiteY11" fmla="*/ 0 h 1357372"/>
                        <a:gd name="connsiteX12" fmla="*/ 6472718 w 9696736"/>
                        <a:gd name="connsiteY12" fmla="*/ 0 h 1357372"/>
                        <a:gd name="connsiteX13" fmla="*/ 7225466 w 9696736"/>
                        <a:gd name="connsiteY13" fmla="*/ 0 h 1357372"/>
                        <a:gd name="connsiteX14" fmla="*/ 7700886 w 9696736"/>
                        <a:gd name="connsiteY14" fmla="*/ 0 h 1357372"/>
                        <a:gd name="connsiteX15" fmla="*/ 8361191 w 9696736"/>
                        <a:gd name="connsiteY15" fmla="*/ 0 h 1357372"/>
                        <a:gd name="connsiteX16" fmla="*/ 8836610 w 9696736"/>
                        <a:gd name="connsiteY16" fmla="*/ 0 h 1357372"/>
                        <a:gd name="connsiteX17" fmla="*/ 9470503 w 9696736"/>
                        <a:gd name="connsiteY17" fmla="*/ 0 h 1357372"/>
                        <a:gd name="connsiteX18" fmla="*/ 9696736 w 9696736"/>
                        <a:gd name="connsiteY18" fmla="*/ 226233 h 1357372"/>
                        <a:gd name="connsiteX19" fmla="*/ 9696736 w 9696736"/>
                        <a:gd name="connsiteY19" fmla="*/ 660588 h 1357372"/>
                        <a:gd name="connsiteX20" fmla="*/ 9696736 w 9696736"/>
                        <a:gd name="connsiteY20" fmla="*/ 1131139 h 1357372"/>
                        <a:gd name="connsiteX21" fmla="*/ 9470503 w 9696736"/>
                        <a:gd name="connsiteY21" fmla="*/ 1357372 h 1357372"/>
                        <a:gd name="connsiteX22" fmla="*/ 8902641 w 9696736"/>
                        <a:gd name="connsiteY22" fmla="*/ 1357372 h 1357372"/>
                        <a:gd name="connsiteX23" fmla="*/ 8334778 w 9696736"/>
                        <a:gd name="connsiteY23" fmla="*/ 1357372 h 1357372"/>
                        <a:gd name="connsiteX24" fmla="*/ 7859359 w 9696736"/>
                        <a:gd name="connsiteY24" fmla="*/ 1357372 h 1357372"/>
                        <a:gd name="connsiteX25" fmla="*/ 7014168 w 9696736"/>
                        <a:gd name="connsiteY25" fmla="*/ 1357372 h 1357372"/>
                        <a:gd name="connsiteX26" fmla="*/ 6353863 w 9696736"/>
                        <a:gd name="connsiteY26" fmla="*/ 1357372 h 1357372"/>
                        <a:gd name="connsiteX27" fmla="*/ 5508673 w 9696736"/>
                        <a:gd name="connsiteY27" fmla="*/ 1357372 h 1357372"/>
                        <a:gd name="connsiteX28" fmla="*/ 5125696 w 9696736"/>
                        <a:gd name="connsiteY28" fmla="*/ 1357372 h 1357372"/>
                        <a:gd name="connsiteX29" fmla="*/ 4650277 w 9696736"/>
                        <a:gd name="connsiteY29" fmla="*/ 1357372 h 1357372"/>
                        <a:gd name="connsiteX30" fmla="*/ 4082414 w 9696736"/>
                        <a:gd name="connsiteY30" fmla="*/ 1357372 h 1357372"/>
                        <a:gd name="connsiteX31" fmla="*/ 3699437 w 9696736"/>
                        <a:gd name="connsiteY31" fmla="*/ 1357372 h 1357372"/>
                        <a:gd name="connsiteX32" fmla="*/ 2854247 w 9696736"/>
                        <a:gd name="connsiteY32" fmla="*/ 1357372 h 1357372"/>
                        <a:gd name="connsiteX33" fmla="*/ 2101499 w 9696736"/>
                        <a:gd name="connsiteY33" fmla="*/ 1357372 h 1357372"/>
                        <a:gd name="connsiteX34" fmla="*/ 1626080 w 9696736"/>
                        <a:gd name="connsiteY34" fmla="*/ 1357372 h 1357372"/>
                        <a:gd name="connsiteX35" fmla="*/ 226233 w 9696736"/>
                        <a:gd name="connsiteY35" fmla="*/ 1357372 h 1357372"/>
                        <a:gd name="connsiteX36" fmla="*/ 0 w 9696736"/>
                        <a:gd name="connsiteY36" fmla="*/ 1131139 h 1357372"/>
                        <a:gd name="connsiteX37" fmla="*/ 0 w 9696736"/>
                        <a:gd name="connsiteY37" fmla="*/ 705833 h 1357372"/>
                        <a:gd name="connsiteX38" fmla="*/ 0 w 9696736"/>
                        <a:gd name="connsiteY38" fmla="*/ 226233 h 135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696736" h="1357372" fill="none" extrusionOk="0">
                          <a:moveTo>
                            <a:pt x="0" y="226233"/>
                          </a:moveTo>
                          <a:cubicBezTo>
                            <a:pt x="5653" y="88325"/>
                            <a:pt x="88367" y="6303"/>
                            <a:pt x="226233" y="0"/>
                          </a:cubicBezTo>
                          <a:cubicBezTo>
                            <a:pt x="523074" y="-30507"/>
                            <a:pt x="654102" y="1132"/>
                            <a:pt x="886538" y="0"/>
                          </a:cubicBezTo>
                          <a:cubicBezTo>
                            <a:pt x="1118974" y="-1132"/>
                            <a:pt x="1167480" y="-6398"/>
                            <a:pt x="1269515" y="0"/>
                          </a:cubicBezTo>
                          <a:cubicBezTo>
                            <a:pt x="1371550" y="6398"/>
                            <a:pt x="1570775" y="16136"/>
                            <a:pt x="1744934" y="0"/>
                          </a:cubicBezTo>
                          <a:cubicBezTo>
                            <a:pt x="1919093" y="-16136"/>
                            <a:pt x="2149678" y="9705"/>
                            <a:pt x="2312797" y="0"/>
                          </a:cubicBezTo>
                          <a:cubicBezTo>
                            <a:pt x="2475916" y="-9705"/>
                            <a:pt x="2523047" y="-16095"/>
                            <a:pt x="2695774" y="0"/>
                          </a:cubicBezTo>
                          <a:cubicBezTo>
                            <a:pt x="2868501" y="16095"/>
                            <a:pt x="3083908" y="18698"/>
                            <a:pt x="3263636" y="0"/>
                          </a:cubicBezTo>
                          <a:cubicBezTo>
                            <a:pt x="3443364" y="-18698"/>
                            <a:pt x="3547311" y="-11001"/>
                            <a:pt x="3739056" y="0"/>
                          </a:cubicBezTo>
                          <a:cubicBezTo>
                            <a:pt x="3930801" y="11001"/>
                            <a:pt x="4099316" y="-87"/>
                            <a:pt x="4399361" y="0"/>
                          </a:cubicBezTo>
                          <a:cubicBezTo>
                            <a:pt x="4699407" y="87"/>
                            <a:pt x="4848232" y="14677"/>
                            <a:pt x="4967223" y="0"/>
                          </a:cubicBezTo>
                          <a:cubicBezTo>
                            <a:pt x="5086214" y="-14677"/>
                            <a:pt x="5308742" y="-16545"/>
                            <a:pt x="5627528" y="0"/>
                          </a:cubicBezTo>
                          <a:cubicBezTo>
                            <a:pt x="5946315" y="16545"/>
                            <a:pt x="6290757" y="-34924"/>
                            <a:pt x="6472718" y="0"/>
                          </a:cubicBezTo>
                          <a:cubicBezTo>
                            <a:pt x="6654679" y="34924"/>
                            <a:pt x="6948792" y="-14976"/>
                            <a:pt x="7225466" y="0"/>
                          </a:cubicBezTo>
                          <a:cubicBezTo>
                            <a:pt x="7502140" y="14976"/>
                            <a:pt x="7597040" y="-19764"/>
                            <a:pt x="7700886" y="0"/>
                          </a:cubicBezTo>
                          <a:cubicBezTo>
                            <a:pt x="7804732" y="19764"/>
                            <a:pt x="8167432" y="18009"/>
                            <a:pt x="8361191" y="0"/>
                          </a:cubicBezTo>
                          <a:cubicBezTo>
                            <a:pt x="8554951" y="-18009"/>
                            <a:pt x="8737151" y="5380"/>
                            <a:pt x="8836610" y="0"/>
                          </a:cubicBezTo>
                          <a:cubicBezTo>
                            <a:pt x="8936069" y="-5380"/>
                            <a:pt x="9205530" y="-21389"/>
                            <a:pt x="9470503" y="0"/>
                          </a:cubicBezTo>
                          <a:cubicBezTo>
                            <a:pt x="9580165" y="19983"/>
                            <a:pt x="9697286" y="90567"/>
                            <a:pt x="9696736" y="226233"/>
                          </a:cubicBezTo>
                          <a:cubicBezTo>
                            <a:pt x="9679291" y="358494"/>
                            <a:pt x="9702985" y="527272"/>
                            <a:pt x="9696736" y="660588"/>
                          </a:cubicBezTo>
                          <a:cubicBezTo>
                            <a:pt x="9690487" y="793904"/>
                            <a:pt x="9708751" y="1027690"/>
                            <a:pt x="9696736" y="1131139"/>
                          </a:cubicBezTo>
                          <a:cubicBezTo>
                            <a:pt x="9700853" y="1252586"/>
                            <a:pt x="9593131" y="1372625"/>
                            <a:pt x="9470503" y="1357372"/>
                          </a:cubicBezTo>
                          <a:cubicBezTo>
                            <a:pt x="9214599" y="1339661"/>
                            <a:pt x="9120373" y="1377435"/>
                            <a:pt x="8902641" y="1357372"/>
                          </a:cubicBezTo>
                          <a:cubicBezTo>
                            <a:pt x="8684909" y="1337309"/>
                            <a:pt x="8469299" y="1333287"/>
                            <a:pt x="8334778" y="1357372"/>
                          </a:cubicBezTo>
                          <a:cubicBezTo>
                            <a:pt x="8200257" y="1381457"/>
                            <a:pt x="8088023" y="1343516"/>
                            <a:pt x="7859359" y="1357372"/>
                          </a:cubicBezTo>
                          <a:cubicBezTo>
                            <a:pt x="7630695" y="1371228"/>
                            <a:pt x="7428623" y="1357903"/>
                            <a:pt x="7014168" y="1357372"/>
                          </a:cubicBezTo>
                          <a:cubicBezTo>
                            <a:pt x="6599713" y="1356841"/>
                            <a:pt x="6539233" y="1338678"/>
                            <a:pt x="6353863" y="1357372"/>
                          </a:cubicBezTo>
                          <a:cubicBezTo>
                            <a:pt x="6168494" y="1376066"/>
                            <a:pt x="5840699" y="1375627"/>
                            <a:pt x="5508673" y="1357372"/>
                          </a:cubicBezTo>
                          <a:cubicBezTo>
                            <a:pt x="5176647" y="1339118"/>
                            <a:pt x="5281726" y="1341204"/>
                            <a:pt x="5125696" y="1357372"/>
                          </a:cubicBezTo>
                          <a:cubicBezTo>
                            <a:pt x="4969666" y="1373540"/>
                            <a:pt x="4858422" y="1363897"/>
                            <a:pt x="4650277" y="1357372"/>
                          </a:cubicBezTo>
                          <a:cubicBezTo>
                            <a:pt x="4442132" y="1350847"/>
                            <a:pt x="4269612" y="1349259"/>
                            <a:pt x="4082414" y="1357372"/>
                          </a:cubicBezTo>
                          <a:cubicBezTo>
                            <a:pt x="3895216" y="1365485"/>
                            <a:pt x="3803813" y="1340582"/>
                            <a:pt x="3699437" y="1357372"/>
                          </a:cubicBezTo>
                          <a:cubicBezTo>
                            <a:pt x="3595061" y="1374162"/>
                            <a:pt x="3119434" y="1339350"/>
                            <a:pt x="2854247" y="1357372"/>
                          </a:cubicBezTo>
                          <a:cubicBezTo>
                            <a:pt x="2589060" y="1375395"/>
                            <a:pt x="2267072" y="1367458"/>
                            <a:pt x="2101499" y="1357372"/>
                          </a:cubicBezTo>
                          <a:cubicBezTo>
                            <a:pt x="1935926" y="1347286"/>
                            <a:pt x="1773260" y="1351448"/>
                            <a:pt x="1626080" y="1357372"/>
                          </a:cubicBezTo>
                          <a:cubicBezTo>
                            <a:pt x="1478900" y="1363296"/>
                            <a:pt x="751293" y="1301581"/>
                            <a:pt x="226233" y="1357372"/>
                          </a:cubicBezTo>
                          <a:cubicBezTo>
                            <a:pt x="102800" y="1361241"/>
                            <a:pt x="18484" y="1253053"/>
                            <a:pt x="0" y="1131139"/>
                          </a:cubicBezTo>
                          <a:cubicBezTo>
                            <a:pt x="-3374" y="957327"/>
                            <a:pt x="7698" y="882774"/>
                            <a:pt x="0" y="705833"/>
                          </a:cubicBezTo>
                          <a:cubicBezTo>
                            <a:pt x="-7698" y="528892"/>
                            <a:pt x="15623" y="432103"/>
                            <a:pt x="0" y="226233"/>
                          </a:cubicBezTo>
                          <a:close/>
                        </a:path>
                        <a:path w="9696736" h="1357372" stroke="0" extrusionOk="0">
                          <a:moveTo>
                            <a:pt x="0" y="226233"/>
                          </a:moveTo>
                          <a:cubicBezTo>
                            <a:pt x="22995" y="97427"/>
                            <a:pt x="100627" y="26951"/>
                            <a:pt x="226233" y="0"/>
                          </a:cubicBezTo>
                          <a:cubicBezTo>
                            <a:pt x="413766" y="-4304"/>
                            <a:pt x="426359" y="-7190"/>
                            <a:pt x="609210" y="0"/>
                          </a:cubicBezTo>
                          <a:cubicBezTo>
                            <a:pt x="792061" y="7190"/>
                            <a:pt x="817167" y="-15313"/>
                            <a:pt x="992187" y="0"/>
                          </a:cubicBezTo>
                          <a:cubicBezTo>
                            <a:pt x="1167207" y="15313"/>
                            <a:pt x="1392954" y="-1756"/>
                            <a:pt x="1560049" y="0"/>
                          </a:cubicBezTo>
                          <a:cubicBezTo>
                            <a:pt x="1727144" y="1756"/>
                            <a:pt x="2122720" y="-10380"/>
                            <a:pt x="2405240" y="0"/>
                          </a:cubicBezTo>
                          <a:cubicBezTo>
                            <a:pt x="2687760" y="10380"/>
                            <a:pt x="2665536" y="-9979"/>
                            <a:pt x="2788216" y="0"/>
                          </a:cubicBezTo>
                          <a:cubicBezTo>
                            <a:pt x="2910896" y="9979"/>
                            <a:pt x="3101216" y="-18852"/>
                            <a:pt x="3263636" y="0"/>
                          </a:cubicBezTo>
                          <a:cubicBezTo>
                            <a:pt x="3426056" y="18852"/>
                            <a:pt x="3516839" y="9774"/>
                            <a:pt x="3739056" y="0"/>
                          </a:cubicBezTo>
                          <a:cubicBezTo>
                            <a:pt x="3961273" y="-9774"/>
                            <a:pt x="4172118" y="-23236"/>
                            <a:pt x="4306918" y="0"/>
                          </a:cubicBezTo>
                          <a:cubicBezTo>
                            <a:pt x="4441718" y="23236"/>
                            <a:pt x="4695759" y="10465"/>
                            <a:pt x="4967223" y="0"/>
                          </a:cubicBezTo>
                          <a:cubicBezTo>
                            <a:pt x="5238687" y="-10465"/>
                            <a:pt x="5254353" y="7568"/>
                            <a:pt x="5350200" y="0"/>
                          </a:cubicBezTo>
                          <a:cubicBezTo>
                            <a:pt x="5446047" y="-7568"/>
                            <a:pt x="5669430" y="3390"/>
                            <a:pt x="5825619" y="0"/>
                          </a:cubicBezTo>
                          <a:cubicBezTo>
                            <a:pt x="5981808" y="-3390"/>
                            <a:pt x="6391217" y="3697"/>
                            <a:pt x="6578367" y="0"/>
                          </a:cubicBezTo>
                          <a:cubicBezTo>
                            <a:pt x="6765517" y="-3697"/>
                            <a:pt x="6969227" y="19548"/>
                            <a:pt x="7331115" y="0"/>
                          </a:cubicBezTo>
                          <a:cubicBezTo>
                            <a:pt x="7693003" y="-19548"/>
                            <a:pt x="7773819" y="3344"/>
                            <a:pt x="8176305" y="0"/>
                          </a:cubicBezTo>
                          <a:cubicBezTo>
                            <a:pt x="8578791" y="-3344"/>
                            <a:pt x="9076475" y="-20812"/>
                            <a:pt x="9470503" y="0"/>
                          </a:cubicBezTo>
                          <a:cubicBezTo>
                            <a:pt x="9596143" y="20581"/>
                            <a:pt x="9719851" y="90947"/>
                            <a:pt x="9696736" y="226233"/>
                          </a:cubicBezTo>
                          <a:cubicBezTo>
                            <a:pt x="9674255" y="427166"/>
                            <a:pt x="9708259" y="547823"/>
                            <a:pt x="9696736" y="687735"/>
                          </a:cubicBezTo>
                          <a:cubicBezTo>
                            <a:pt x="9685213" y="827647"/>
                            <a:pt x="9688272" y="988449"/>
                            <a:pt x="9696736" y="1131139"/>
                          </a:cubicBezTo>
                          <a:cubicBezTo>
                            <a:pt x="9705380" y="1255894"/>
                            <a:pt x="9598812" y="1341857"/>
                            <a:pt x="9470503" y="1357372"/>
                          </a:cubicBezTo>
                          <a:cubicBezTo>
                            <a:pt x="9329684" y="1361242"/>
                            <a:pt x="9115887" y="1355202"/>
                            <a:pt x="8810198" y="1357372"/>
                          </a:cubicBezTo>
                          <a:cubicBezTo>
                            <a:pt x="8504509" y="1359542"/>
                            <a:pt x="8449512" y="1340826"/>
                            <a:pt x="8149893" y="1357372"/>
                          </a:cubicBezTo>
                          <a:cubicBezTo>
                            <a:pt x="7850274" y="1373918"/>
                            <a:pt x="7688421" y="1353351"/>
                            <a:pt x="7489588" y="1357372"/>
                          </a:cubicBezTo>
                          <a:cubicBezTo>
                            <a:pt x="7290755" y="1361393"/>
                            <a:pt x="7100477" y="1376116"/>
                            <a:pt x="6921726" y="1357372"/>
                          </a:cubicBezTo>
                          <a:cubicBezTo>
                            <a:pt x="6742975" y="1338628"/>
                            <a:pt x="6671904" y="1375708"/>
                            <a:pt x="6446306" y="1357372"/>
                          </a:cubicBezTo>
                          <a:cubicBezTo>
                            <a:pt x="6220708" y="1339036"/>
                            <a:pt x="6122793" y="1353806"/>
                            <a:pt x="5970887" y="1357372"/>
                          </a:cubicBezTo>
                          <a:cubicBezTo>
                            <a:pt x="5818981" y="1360938"/>
                            <a:pt x="5529822" y="1377396"/>
                            <a:pt x="5403024" y="1357372"/>
                          </a:cubicBezTo>
                          <a:cubicBezTo>
                            <a:pt x="5276226" y="1337348"/>
                            <a:pt x="4804382" y="1321187"/>
                            <a:pt x="4650276" y="1357372"/>
                          </a:cubicBezTo>
                          <a:cubicBezTo>
                            <a:pt x="4496170" y="1393557"/>
                            <a:pt x="4339505" y="1369172"/>
                            <a:pt x="4174857" y="1357372"/>
                          </a:cubicBezTo>
                          <a:cubicBezTo>
                            <a:pt x="4010209" y="1345572"/>
                            <a:pt x="3547523" y="1369135"/>
                            <a:pt x="3329667" y="1357372"/>
                          </a:cubicBezTo>
                          <a:cubicBezTo>
                            <a:pt x="3111811" y="1345610"/>
                            <a:pt x="2814441" y="1358426"/>
                            <a:pt x="2484476" y="1357372"/>
                          </a:cubicBezTo>
                          <a:cubicBezTo>
                            <a:pt x="2154511" y="1356318"/>
                            <a:pt x="2168951" y="1376763"/>
                            <a:pt x="2009057" y="1357372"/>
                          </a:cubicBezTo>
                          <a:cubicBezTo>
                            <a:pt x="1849163" y="1337981"/>
                            <a:pt x="1720565" y="1364604"/>
                            <a:pt x="1626080" y="1357372"/>
                          </a:cubicBezTo>
                          <a:cubicBezTo>
                            <a:pt x="1531595" y="1350140"/>
                            <a:pt x="1113369" y="1328965"/>
                            <a:pt x="965775" y="1357372"/>
                          </a:cubicBezTo>
                          <a:cubicBezTo>
                            <a:pt x="818182" y="1385779"/>
                            <a:pt x="502220" y="1334140"/>
                            <a:pt x="226233" y="1357372"/>
                          </a:cubicBezTo>
                          <a:cubicBezTo>
                            <a:pt x="127441" y="1366314"/>
                            <a:pt x="1403" y="1251914"/>
                            <a:pt x="0" y="1131139"/>
                          </a:cubicBezTo>
                          <a:cubicBezTo>
                            <a:pt x="21320" y="916744"/>
                            <a:pt x="7338" y="825822"/>
                            <a:pt x="0" y="696784"/>
                          </a:cubicBezTo>
                          <a:cubicBezTo>
                            <a:pt x="-7338" y="567747"/>
                            <a:pt x="7202" y="377506"/>
                            <a:pt x="0" y="22623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Calibri" panose="020F0502020204030204"/>
                <a:ea typeface="+mn-ea"/>
                <a:cs typeface="+mn-cs"/>
              </a:endParaRPr>
            </a:p>
          </p:txBody>
        </p:sp>
        <p:sp>
          <p:nvSpPr>
            <p:cNvPr id="10" name="Hộp Văn bản 4">
              <a:extLst>
                <a:ext uri="{FF2B5EF4-FFF2-40B4-BE49-F238E27FC236}">
                  <a16:creationId xmlns:a16="http://schemas.microsoft.com/office/drawing/2014/main" id="{A6F93DF8-8534-4C1E-8644-AFECA697139B}"/>
                </a:ext>
              </a:extLst>
            </p:cNvPr>
            <p:cNvSpPr txBox="1"/>
            <p:nvPr/>
          </p:nvSpPr>
          <p:spPr>
            <a:xfrm>
              <a:off x="1854101" y="1399679"/>
              <a:ext cx="9184891" cy="14358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Bầu trời được miêu tả như thế nào ở khổ thơ cuối?</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14338" name="Picture 2" descr="Free vector vector number set 3d font">
            <a:extLst>
              <a:ext uri="{FF2B5EF4-FFF2-40B4-BE49-F238E27FC236}">
                <a16:creationId xmlns:a16="http://schemas.microsoft.com/office/drawing/2014/main" id="{37D6EDB6-1C9C-4E12-AC78-8D793395656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32" b="89928" l="8946" r="89936">
                        <a14:foregroundMark x1="8946" y1="27338" x2="14696" y2="35252"/>
                        <a14:foregroundMark x1="17412" y1="23022" x2="15335" y2="19424"/>
                        <a14:foregroundMark x1="65335" y1="24460" x2="71086" y2="27338"/>
                      </a14:backgroundRemoval>
                    </a14:imgEffect>
                  </a14:imgLayer>
                </a14:imgProps>
              </a:ext>
              <a:ext uri="{28A0092B-C50C-407E-A947-70E740481C1C}">
                <a14:useLocalDpi xmlns:a14="http://schemas.microsoft.com/office/drawing/2010/main" val="0"/>
              </a:ext>
            </a:extLst>
          </a:blip>
          <a:srcRect l="58687" t="15970" r="22292" b="50011"/>
          <a:stretch/>
        </p:blipFill>
        <p:spPr bwMode="auto">
          <a:xfrm>
            <a:off x="706553" y="1113544"/>
            <a:ext cx="923828" cy="11006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FF1BD3F-CDAB-4747-9CF8-27B9C7D2B14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Lst>
          </a:blip>
          <a:srcRect l="28298" t="17627" r="36811" b="25219"/>
          <a:stretch/>
        </p:blipFill>
        <p:spPr>
          <a:xfrm rot="5400000">
            <a:off x="1119590" y="2681052"/>
            <a:ext cx="1294545" cy="2120619"/>
          </a:xfrm>
          <a:prstGeom prst="rect">
            <a:avLst/>
          </a:prstGeom>
        </p:spPr>
      </p:pic>
      <p:sp>
        <p:nvSpPr>
          <p:cNvPr id="2" name="TextBox 1">
            <a:extLst>
              <a:ext uri="{FF2B5EF4-FFF2-40B4-BE49-F238E27FC236}">
                <a16:creationId xmlns:a16="http://schemas.microsoft.com/office/drawing/2014/main" id="{51EEB425-648E-47C1-BDEA-AF146766AC57}"/>
              </a:ext>
            </a:extLst>
          </p:cNvPr>
          <p:cNvSpPr txBox="1"/>
          <p:nvPr/>
        </p:nvSpPr>
        <p:spPr>
          <a:xfrm>
            <a:off x="3007321" y="3506912"/>
            <a:ext cx="8571654" cy="2185214"/>
          </a:xfrm>
          <a:prstGeom prst="rect">
            <a:avLst/>
          </a:prstGeom>
          <a:noFill/>
        </p:spPr>
        <p:txBody>
          <a:bodyPr wrap="square" rtlCol="0">
            <a:spAutoFit/>
          </a:bodyPr>
          <a:lstStyle/>
          <a:p>
            <a:pPr lvl="0" algn="just"/>
            <a:r>
              <a:rPr lang="vi-VN" sz="3400" b="1" dirty="0">
                <a:solidFill>
                  <a:srgbClr val="002060"/>
                </a:solidFill>
                <a:latin typeface="Calibri" panose="020F0502020204030204" pitchFamily="34" charset="0"/>
                <a:cs typeface="Calibri" panose="020F0502020204030204" pitchFamily="34" charset="0"/>
              </a:rPr>
              <a:t>Bầu trời rộng lớn, trong xanh, đầy ánh nắng và rất nhiều bồ câu trắng được tung lên mang theo những mong ước của các bạn thiếu nhi thế giới về một thế giới yên bình.</a:t>
            </a:r>
            <a:endParaRPr kumimoji="0" lang="en-US" sz="3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0200320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anim calcmode="lin" valueType="num">
                                      <p:cBhvr>
                                        <p:cTn id="8" dur="1000" fill="hold"/>
                                        <p:tgtEl>
                                          <p:spTgt spid="14338"/>
                                        </p:tgtEl>
                                        <p:attrNameLst>
                                          <p:attrName>ppt_x</p:attrName>
                                        </p:attrNameLst>
                                      </p:cBhvr>
                                      <p:tavLst>
                                        <p:tav tm="0">
                                          <p:val>
                                            <p:strVal val="#ppt_x"/>
                                          </p:val>
                                        </p:tav>
                                        <p:tav tm="100000">
                                          <p:val>
                                            <p:strVal val="#ppt_x"/>
                                          </p:val>
                                        </p:tav>
                                      </p:tavLst>
                                    </p:anim>
                                    <p:anim calcmode="lin" valueType="num">
                                      <p:cBhvr>
                                        <p:cTn id="9" dur="1000" fill="hold"/>
                                        <p:tgtEl>
                                          <p:spTgt spid="1433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6" presetClass="entr" presetSubtype="21" fill="hold" nodeType="after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barn(inVertical)">
                                      <p:cBhvr>
                                        <p:cTn id="2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B6B642-FC51-407B-B32A-51C15673FB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Freeform: Shape 22">
            <a:extLst>
              <a:ext uri="{FF2B5EF4-FFF2-40B4-BE49-F238E27FC236}">
                <a16:creationId xmlns:a16="http://schemas.microsoft.com/office/drawing/2014/main" id="{3B97EF85-3779-486C-937B-1636E1BE0518}"/>
              </a:ext>
            </a:extLst>
          </p:cNvPr>
          <p:cNvSpPr/>
          <p:nvPr/>
        </p:nvSpPr>
        <p:spPr>
          <a:xfrm>
            <a:off x="-27158" y="133307"/>
            <a:ext cx="12219158" cy="6820685"/>
          </a:xfrm>
          <a:custGeom>
            <a:avLst/>
            <a:gdLst>
              <a:gd name="connsiteX0" fmla="*/ 518789 w 12219158"/>
              <a:gd name="connsiteY0" fmla="*/ 6652933 h 6820685"/>
              <a:gd name="connsiteX1" fmla="*/ 76027 w 12219158"/>
              <a:gd name="connsiteY1" fmla="*/ 4708630 h 6820685"/>
              <a:gd name="connsiteX2" fmla="*/ 1269560 w 12219158"/>
              <a:gd name="connsiteY2" fmla="*/ 3264841 h 6820685"/>
              <a:gd name="connsiteX3" fmla="*/ 172280 w 12219158"/>
              <a:gd name="connsiteY3" fmla="*/ 1590045 h 6820685"/>
              <a:gd name="connsiteX4" fmla="*/ 1298435 w 12219158"/>
              <a:gd name="connsiteY4" fmla="*/ 88504 h 6820685"/>
              <a:gd name="connsiteX5" fmla="*/ 3964633 w 12219158"/>
              <a:gd name="connsiteY5" fmla="*/ 531266 h 6820685"/>
              <a:gd name="connsiteX6" fmla="*/ 6765585 w 12219158"/>
              <a:gd name="connsiteY6" fmla="*/ 30752 h 6820685"/>
              <a:gd name="connsiteX7" fmla="*/ 9383656 w 12219158"/>
              <a:gd name="connsiteY7" fmla="*/ 502390 h 6820685"/>
              <a:gd name="connsiteX8" fmla="*/ 11818848 w 12219158"/>
              <a:gd name="connsiteY8" fmla="*/ 88504 h 6820685"/>
              <a:gd name="connsiteX9" fmla="*/ 12146107 w 12219158"/>
              <a:gd name="connsiteY9" fmla="*/ 2562197 h 6820685"/>
              <a:gd name="connsiteX10" fmla="*/ 11992103 w 12219158"/>
              <a:gd name="connsiteY10" fmla="*/ 5324647 h 6820685"/>
              <a:gd name="connsiteX11" fmla="*/ 9922671 w 12219158"/>
              <a:gd name="connsiteY11" fmla="*/ 6604807 h 6820685"/>
              <a:gd name="connsiteX12" fmla="*/ 6380574 w 12219158"/>
              <a:gd name="connsiteY12" fmla="*/ 6200546 h 6820685"/>
              <a:gd name="connsiteX13" fmla="*/ 3724002 w 12219158"/>
              <a:gd name="connsiteY13" fmla="*/ 6672184 h 6820685"/>
              <a:gd name="connsiteX14" fmla="*/ 518789 w 12219158"/>
              <a:gd name="connsiteY14" fmla="*/ 6652933 h 682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19158" h="6820685">
                <a:moveTo>
                  <a:pt x="518789" y="6652933"/>
                </a:moveTo>
                <a:cubicBezTo>
                  <a:pt x="-89207" y="6325674"/>
                  <a:pt x="-49102" y="5273312"/>
                  <a:pt x="76027" y="4708630"/>
                </a:cubicBezTo>
                <a:cubicBezTo>
                  <a:pt x="201155" y="4143948"/>
                  <a:pt x="1253518" y="3784605"/>
                  <a:pt x="1269560" y="3264841"/>
                </a:cubicBezTo>
                <a:cubicBezTo>
                  <a:pt x="1285602" y="2745077"/>
                  <a:pt x="167468" y="2119434"/>
                  <a:pt x="172280" y="1590045"/>
                </a:cubicBezTo>
                <a:cubicBezTo>
                  <a:pt x="177092" y="1060656"/>
                  <a:pt x="666376" y="264967"/>
                  <a:pt x="1298435" y="88504"/>
                </a:cubicBezTo>
                <a:cubicBezTo>
                  <a:pt x="1930494" y="-87959"/>
                  <a:pt x="3053441" y="540891"/>
                  <a:pt x="3964633" y="531266"/>
                </a:cubicBezTo>
                <a:cubicBezTo>
                  <a:pt x="4875825" y="521641"/>
                  <a:pt x="5862415" y="35565"/>
                  <a:pt x="6765585" y="30752"/>
                </a:cubicBezTo>
                <a:cubicBezTo>
                  <a:pt x="7668755" y="25939"/>
                  <a:pt x="8541446" y="492765"/>
                  <a:pt x="9383656" y="502390"/>
                </a:cubicBezTo>
                <a:cubicBezTo>
                  <a:pt x="10225866" y="512015"/>
                  <a:pt x="11358440" y="-254797"/>
                  <a:pt x="11818848" y="88504"/>
                </a:cubicBezTo>
                <a:cubicBezTo>
                  <a:pt x="12279256" y="431805"/>
                  <a:pt x="12117231" y="1689506"/>
                  <a:pt x="12146107" y="2562197"/>
                </a:cubicBezTo>
                <a:cubicBezTo>
                  <a:pt x="12174983" y="3434887"/>
                  <a:pt x="12362676" y="4650879"/>
                  <a:pt x="11992103" y="5324647"/>
                </a:cubicBezTo>
                <a:cubicBezTo>
                  <a:pt x="11621530" y="5998415"/>
                  <a:pt x="10857926" y="6458824"/>
                  <a:pt x="9922671" y="6604807"/>
                </a:cubicBezTo>
                <a:cubicBezTo>
                  <a:pt x="8987416" y="6750790"/>
                  <a:pt x="7413685" y="6189317"/>
                  <a:pt x="6380574" y="6200546"/>
                </a:cubicBezTo>
                <a:cubicBezTo>
                  <a:pt x="5347463" y="6211775"/>
                  <a:pt x="4702570" y="6604807"/>
                  <a:pt x="3724002" y="6672184"/>
                </a:cubicBezTo>
                <a:cubicBezTo>
                  <a:pt x="2745434" y="6739561"/>
                  <a:pt x="1126785" y="6980192"/>
                  <a:pt x="518789" y="6652933"/>
                </a:cubicBezTo>
                <a:close/>
              </a:path>
            </a:pathLst>
          </a:cu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3">
            <a:extLst>
              <a:ext uri="{FF2B5EF4-FFF2-40B4-BE49-F238E27FC236}">
                <a16:creationId xmlns:a16="http://schemas.microsoft.com/office/drawing/2014/main" id="{8C73D9A1-C720-4B31-B90E-5B3AD19D4F3E}"/>
              </a:ext>
            </a:extLst>
          </p:cNvPr>
          <p:cNvSpPr txBox="1"/>
          <p:nvPr/>
        </p:nvSpPr>
        <p:spPr>
          <a:xfrm>
            <a:off x="2073316" y="376075"/>
            <a:ext cx="822769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Cùng</a:t>
            </a:r>
            <a:r>
              <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 </a:t>
            </a: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tìm</a:t>
            </a:r>
            <a:r>
              <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 </a:t>
            </a:r>
            <a:r>
              <a:rPr kumimoji="0" lang="en-US" sz="6600" b="1" i="0" u="none" strike="noStrike" kern="1200" cap="none" spc="0" normalizeH="0" baseline="0" noProof="0" dirty="0" err="1">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rPr>
              <a:t>hiểu</a:t>
            </a:r>
            <a:endParaRPr kumimoji="0" lang="en-US" sz="6600" b="1" i="0" u="none" strike="noStrike" kern="1200" cap="none" spc="0" normalizeH="0" baseline="0" noProof="0" dirty="0">
              <a:ln w="9525">
                <a:solidFill>
                  <a:srgbClr val="FFC000">
                    <a:lumMod val="20000"/>
                    <a:lumOff val="80000"/>
                  </a:srgbClr>
                </a:solidFill>
                <a:prstDash val="solid"/>
              </a:ln>
              <a:solidFill>
                <a:srgbClr val="F57A0B"/>
              </a:solidFill>
              <a:effectLst>
                <a:outerShdw blurRad="12700" dist="38100" dir="2700000" algn="tl" rotWithShape="0">
                  <a:srgbClr val="5B9BD5">
                    <a:lumMod val="60000"/>
                    <a:lumOff val="40000"/>
                  </a:srgbClr>
                </a:outerShdw>
              </a:effectLst>
              <a:uLnTx/>
              <a:uFillTx/>
              <a:latin typeface="SVN-Kitten" pitchFamily="50" charset="0"/>
              <a:ea typeface="+mn-ea"/>
              <a:cs typeface="+mn-cs"/>
            </a:endParaRPr>
          </a:p>
        </p:txBody>
      </p:sp>
      <p:grpSp>
        <p:nvGrpSpPr>
          <p:cNvPr id="6" name="Nhóm 7">
            <a:extLst>
              <a:ext uri="{FF2B5EF4-FFF2-40B4-BE49-F238E27FC236}">
                <a16:creationId xmlns:a16="http://schemas.microsoft.com/office/drawing/2014/main" id="{032618E8-02DD-4A94-A2BE-DFF5895C1F1A}"/>
              </a:ext>
            </a:extLst>
          </p:cNvPr>
          <p:cNvGrpSpPr/>
          <p:nvPr/>
        </p:nvGrpSpPr>
        <p:grpSpPr>
          <a:xfrm>
            <a:off x="1048578" y="1554728"/>
            <a:ext cx="10277173" cy="1518167"/>
            <a:chOff x="1472116" y="1248688"/>
            <a:chExt cx="9757282" cy="1506964"/>
          </a:xfrm>
        </p:grpSpPr>
        <p:sp>
          <p:nvSpPr>
            <p:cNvPr id="7" name="Hình chữ nhật: Góc Tròn 5">
              <a:extLst>
                <a:ext uri="{FF2B5EF4-FFF2-40B4-BE49-F238E27FC236}">
                  <a16:creationId xmlns:a16="http://schemas.microsoft.com/office/drawing/2014/main" id="{9A80E767-B644-416C-A5BA-78AB71EACA43}"/>
                </a:ext>
              </a:extLst>
            </p:cNvPr>
            <p:cNvSpPr/>
            <p:nvPr/>
          </p:nvSpPr>
          <p:spPr>
            <a:xfrm>
              <a:off x="1472116" y="1248688"/>
              <a:ext cx="9757282" cy="1243101"/>
            </a:xfrm>
            <a:custGeom>
              <a:avLst/>
              <a:gdLst>
                <a:gd name="connsiteX0" fmla="*/ 0 w 9757282"/>
                <a:gd name="connsiteY0" fmla="*/ 207187 h 1243101"/>
                <a:gd name="connsiteX1" fmla="*/ 198169 w 9757282"/>
                <a:gd name="connsiteY1" fmla="*/ 0 h 1243101"/>
                <a:gd name="connsiteX2" fmla="*/ 541403 w 9757282"/>
                <a:gd name="connsiteY2" fmla="*/ 0 h 1243101"/>
                <a:gd name="connsiteX3" fmla="*/ 884638 w 9757282"/>
                <a:gd name="connsiteY3" fmla="*/ 0 h 1243101"/>
                <a:gd name="connsiteX4" fmla="*/ 1415091 w 9757282"/>
                <a:gd name="connsiteY4" fmla="*/ 0 h 1243101"/>
                <a:gd name="connsiteX5" fmla="*/ 2226373 w 9757282"/>
                <a:gd name="connsiteY5" fmla="*/ 0 h 1243101"/>
                <a:gd name="connsiteX6" fmla="*/ 2569608 w 9757282"/>
                <a:gd name="connsiteY6" fmla="*/ 0 h 1243101"/>
                <a:gd name="connsiteX7" fmla="*/ 3006452 w 9757282"/>
                <a:gd name="connsiteY7" fmla="*/ 0 h 1243101"/>
                <a:gd name="connsiteX8" fmla="*/ 3443296 w 9757282"/>
                <a:gd name="connsiteY8" fmla="*/ 0 h 1243101"/>
                <a:gd name="connsiteX9" fmla="*/ 3973750 w 9757282"/>
                <a:gd name="connsiteY9" fmla="*/ 0 h 1243101"/>
                <a:gd name="connsiteX10" fmla="*/ 4597812 w 9757282"/>
                <a:gd name="connsiteY10" fmla="*/ 0 h 1243101"/>
                <a:gd name="connsiteX11" fmla="*/ 4941047 w 9757282"/>
                <a:gd name="connsiteY11" fmla="*/ 0 h 1243101"/>
                <a:gd name="connsiteX12" fmla="*/ 5377891 w 9757282"/>
                <a:gd name="connsiteY12" fmla="*/ 0 h 1243101"/>
                <a:gd name="connsiteX13" fmla="*/ 6095563 w 9757282"/>
                <a:gd name="connsiteY13" fmla="*/ 0 h 1243101"/>
                <a:gd name="connsiteX14" fmla="*/ 6813235 w 9757282"/>
                <a:gd name="connsiteY14" fmla="*/ 0 h 1243101"/>
                <a:gd name="connsiteX15" fmla="*/ 7624517 w 9757282"/>
                <a:gd name="connsiteY15" fmla="*/ 0 h 1243101"/>
                <a:gd name="connsiteX16" fmla="*/ 8435799 w 9757282"/>
                <a:gd name="connsiteY16" fmla="*/ 0 h 1243101"/>
                <a:gd name="connsiteX17" fmla="*/ 8779034 w 9757282"/>
                <a:gd name="connsiteY17" fmla="*/ 0 h 1243101"/>
                <a:gd name="connsiteX18" fmla="*/ 9559112 w 9757282"/>
                <a:gd name="connsiteY18" fmla="*/ 0 h 1243101"/>
                <a:gd name="connsiteX19" fmla="*/ 9757282 w 9757282"/>
                <a:gd name="connsiteY19" fmla="*/ 207187 h 1243101"/>
                <a:gd name="connsiteX20" fmla="*/ 9757282 w 9757282"/>
                <a:gd name="connsiteY20" fmla="*/ 638124 h 1243101"/>
                <a:gd name="connsiteX21" fmla="*/ 9757282 w 9757282"/>
                <a:gd name="connsiteY21" fmla="*/ 1035913 h 1243101"/>
                <a:gd name="connsiteX22" fmla="*/ 9559112 w 9757282"/>
                <a:gd name="connsiteY22" fmla="*/ 1243101 h 1243101"/>
                <a:gd name="connsiteX23" fmla="*/ 9028659 w 9757282"/>
                <a:gd name="connsiteY23" fmla="*/ 1243101 h 1243101"/>
                <a:gd name="connsiteX24" fmla="*/ 8498205 w 9757282"/>
                <a:gd name="connsiteY24" fmla="*/ 1243101 h 1243101"/>
                <a:gd name="connsiteX25" fmla="*/ 8061361 w 9757282"/>
                <a:gd name="connsiteY25" fmla="*/ 1243101 h 1243101"/>
                <a:gd name="connsiteX26" fmla="*/ 7624517 w 9757282"/>
                <a:gd name="connsiteY26" fmla="*/ 1243101 h 1243101"/>
                <a:gd name="connsiteX27" fmla="*/ 7094064 w 9757282"/>
                <a:gd name="connsiteY27" fmla="*/ 1243101 h 1243101"/>
                <a:gd name="connsiteX28" fmla="*/ 6376391 w 9757282"/>
                <a:gd name="connsiteY28" fmla="*/ 1243101 h 1243101"/>
                <a:gd name="connsiteX29" fmla="*/ 5939547 w 9757282"/>
                <a:gd name="connsiteY29" fmla="*/ 1243101 h 1243101"/>
                <a:gd name="connsiteX30" fmla="*/ 5128265 w 9757282"/>
                <a:gd name="connsiteY30" fmla="*/ 1243101 h 1243101"/>
                <a:gd name="connsiteX31" fmla="*/ 4316983 w 9757282"/>
                <a:gd name="connsiteY31" fmla="*/ 1243101 h 1243101"/>
                <a:gd name="connsiteX32" fmla="*/ 3880139 w 9757282"/>
                <a:gd name="connsiteY32" fmla="*/ 1243101 h 1243101"/>
                <a:gd name="connsiteX33" fmla="*/ 3536905 w 9757282"/>
                <a:gd name="connsiteY33" fmla="*/ 1243101 h 1243101"/>
                <a:gd name="connsiteX34" fmla="*/ 2912842 w 9757282"/>
                <a:gd name="connsiteY34" fmla="*/ 1243101 h 1243101"/>
                <a:gd name="connsiteX35" fmla="*/ 2475998 w 9757282"/>
                <a:gd name="connsiteY35" fmla="*/ 1243101 h 1243101"/>
                <a:gd name="connsiteX36" fmla="*/ 1758326 w 9757282"/>
                <a:gd name="connsiteY36" fmla="*/ 1243101 h 1243101"/>
                <a:gd name="connsiteX37" fmla="*/ 1415091 w 9757282"/>
                <a:gd name="connsiteY37" fmla="*/ 1243101 h 1243101"/>
                <a:gd name="connsiteX38" fmla="*/ 791029 w 9757282"/>
                <a:gd name="connsiteY38" fmla="*/ 1243101 h 1243101"/>
                <a:gd name="connsiteX39" fmla="*/ 198169 w 9757282"/>
                <a:gd name="connsiteY39" fmla="*/ 1243101 h 1243101"/>
                <a:gd name="connsiteX40" fmla="*/ 0 w 9757282"/>
                <a:gd name="connsiteY40" fmla="*/ 1035913 h 1243101"/>
                <a:gd name="connsiteX41" fmla="*/ 0 w 9757282"/>
                <a:gd name="connsiteY41" fmla="*/ 621550 h 1243101"/>
                <a:gd name="connsiteX42" fmla="*/ 0 w 9757282"/>
                <a:gd name="connsiteY42" fmla="*/ 207187 h 12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57282" h="1243101" extrusionOk="0">
                  <a:moveTo>
                    <a:pt x="0" y="207187"/>
                  </a:moveTo>
                  <a:cubicBezTo>
                    <a:pt x="29580" y="87616"/>
                    <a:pt x="87798" y="38516"/>
                    <a:pt x="198169" y="0"/>
                  </a:cubicBezTo>
                  <a:cubicBezTo>
                    <a:pt x="269490" y="-15242"/>
                    <a:pt x="443893" y="15535"/>
                    <a:pt x="541403" y="0"/>
                  </a:cubicBezTo>
                  <a:cubicBezTo>
                    <a:pt x="634917" y="-7833"/>
                    <a:pt x="736904" y="-1402"/>
                    <a:pt x="884638" y="0"/>
                  </a:cubicBezTo>
                  <a:cubicBezTo>
                    <a:pt x="1042669" y="-3496"/>
                    <a:pt x="1161251" y="-9322"/>
                    <a:pt x="1415091" y="0"/>
                  </a:cubicBezTo>
                  <a:cubicBezTo>
                    <a:pt x="1695394" y="1944"/>
                    <a:pt x="1904748" y="-14311"/>
                    <a:pt x="2226373" y="0"/>
                  </a:cubicBezTo>
                  <a:cubicBezTo>
                    <a:pt x="2535601" y="41144"/>
                    <a:pt x="2434547" y="-8431"/>
                    <a:pt x="2569608" y="0"/>
                  </a:cubicBezTo>
                  <a:cubicBezTo>
                    <a:pt x="2675236" y="29258"/>
                    <a:pt x="2863466" y="13269"/>
                    <a:pt x="3006452" y="0"/>
                  </a:cubicBezTo>
                  <a:cubicBezTo>
                    <a:pt x="3166892" y="-4905"/>
                    <a:pt x="3240615" y="8006"/>
                    <a:pt x="3443296" y="0"/>
                  </a:cubicBezTo>
                  <a:cubicBezTo>
                    <a:pt x="3638890" y="7161"/>
                    <a:pt x="3770133" y="25817"/>
                    <a:pt x="3973750" y="0"/>
                  </a:cubicBezTo>
                  <a:cubicBezTo>
                    <a:pt x="4197707" y="-16380"/>
                    <a:pt x="4329584" y="-4943"/>
                    <a:pt x="4597812" y="0"/>
                  </a:cubicBezTo>
                  <a:cubicBezTo>
                    <a:pt x="4874265" y="2306"/>
                    <a:pt x="4796052" y="7129"/>
                    <a:pt x="4941047" y="0"/>
                  </a:cubicBezTo>
                  <a:cubicBezTo>
                    <a:pt x="5101427" y="-19331"/>
                    <a:pt x="5166853" y="-9993"/>
                    <a:pt x="5377891" y="0"/>
                  </a:cubicBezTo>
                  <a:cubicBezTo>
                    <a:pt x="5577744" y="-8980"/>
                    <a:pt x="5821863" y="-24493"/>
                    <a:pt x="6095563" y="0"/>
                  </a:cubicBezTo>
                  <a:cubicBezTo>
                    <a:pt x="6356590" y="-15535"/>
                    <a:pt x="6466590" y="-38068"/>
                    <a:pt x="6813235" y="0"/>
                  </a:cubicBezTo>
                  <a:cubicBezTo>
                    <a:pt x="7134332" y="26196"/>
                    <a:pt x="7264080" y="53129"/>
                    <a:pt x="7624517" y="0"/>
                  </a:cubicBezTo>
                  <a:cubicBezTo>
                    <a:pt x="7952528" y="-41234"/>
                    <a:pt x="8253254" y="-4739"/>
                    <a:pt x="8435799" y="0"/>
                  </a:cubicBezTo>
                  <a:cubicBezTo>
                    <a:pt x="8639034" y="34232"/>
                    <a:pt x="8626182" y="-6879"/>
                    <a:pt x="8779034" y="0"/>
                  </a:cubicBezTo>
                  <a:cubicBezTo>
                    <a:pt x="8946949" y="2615"/>
                    <a:pt x="9258679" y="21668"/>
                    <a:pt x="9559112" y="0"/>
                  </a:cubicBezTo>
                  <a:cubicBezTo>
                    <a:pt x="9667586" y="26150"/>
                    <a:pt x="9780144" y="114935"/>
                    <a:pt x="9757282" y="207187"/>
                  </a:cubicBezTo>
                  <a:cubicBezTo>
                    <a:pt x="9752567" y="364565"/>
                    <a:pt x="9765194" y="534775"/>
                    <a:pt x="9757282" y="638124"/>
                  </a:cubicBezTo>
                  <a:cubicBezTo>
                    <a:pt x="9764880" y="720366"/>
                    <a:pt x="9744834" y="901620"/>
                    <a:pt x="9757282" y="1035913"/>
                  </a:cubicBezTo>
                  <a:cubicBezTo>
                    <a:pt x="9779130" y="1133334"/>
                    <a:pt x="9647480" y="1238549"/>
                    <a:pt x="9559112" y="1243101"/>
                  </a:cubicBezTo>
                  <a:cubicBezTo>
                    <a:pt x="9298749" y="1222436"/>
                    <a:pt x="9241887" y="1270020"/>
                    <a:pt x="9028659" y="1243101"/>
                  </a:cubicBezTo>
                  <a:cubicBezTo>
                    <a:pt x="8807418" y="1212678"/>
                    <a:pt x="8705527" y="1236457"/>
                    <a:pt x="8498205" y="1243101"/>
                  </a:cubicBezTo>
                  <a:cubicBezTo>
                    <a:pt x="8283176" y="1218083"/>
                    <a:pt x="8159508" y="1218884"/>
                    <a:pt x="8061361" y="1243101"/>
                  </a:cubicBezTo>
                  <a:cubicBezTo>
                    <a:pt x="7950358" y="1254925"/>
                    <a:pt x="7733209" y="1246608"/>
                    <a:pt x="7624517" y="1243101"/>
                  </a:cubicBezTo>
                  <a:cubicBezTo>
                    <a:pt x="7558827" y="1243742"/>
                    <a:pt x="7310372" y="1201216"/>
                    <a:pt x="7094064" y="1243101"/>
                  </a:cubicBezTo>
                  <a:cubicBezTo>
                    <a:pt x="6914742" y="1264324"/>
                    <a:pt x="6659346" y="1260213"/>
                    <a:pt x="6376391" y="1243101"/>
                  </a:cubicBezTo>
                  <a:cubicBezTo>
                    <a:pt x="6075010" y="1210185"/>
                    <a:pt x="6105706" y="1262574"/>
                    <a:pt x="5939547" y="1243101"/>
                  </a:cubicBezTo>
                  <a:cubicBezTo>
                    <a:pt x="5787539" y="1209239"/>
                    <a:pt x="5324777" y="1246146"/>
                    <a:pt x="5128265" y="1243101"/>
                  </a:cubicBezTo>
                  <a:cubicBezTo>
                    <a:pt x="4928015" y="1234383"/>
                    <a:pt x="4542249" y="1252473"/>
                    <a:pt x="4316983" y="1243101"/>
                  </a:cubicBezTo>
                  <a:cubicBezTo>
                    <a:pt x="4058689" y="1220571"/>
                    <a:pt x="4010414" y="1227416"/>
                    <a:pt x="3880139" y="1243101"/>
                  </a:cubicBezTo>
                  <a:cubicBezTo>
                    <a:pt x="3750785" y="1250140"/>
                    <a:pt x="3671282" y="1233599"/>
                    <a:pt x="3536905" y="1243101"/>
                  </a:cubicBezTo>
                  <a:cubicBezTo>
                    <a:pt x="3442406" y="1259404"/>
                    <a:pt x="3150374" y="1236176"/>
                    <a:pt x="2912842" y="1243101"/>
                  </a:cubicBezTo>
                  <a:cubicBezTo>
                    <a:pt x="2626319" y="1238019"/>
                    <a:pt x="2568503" y="1250998"/>
                    <a:pt x="2475998" y="1243101"/>
                  </a:cubicBezTo>
                  <a:cubicBezTo>
                    <a:pt x="2385716" y="1272962"/>
                    <a:pt x="1957814" y="1189996"/>
                    <a:pt x="1758326" y="1243101"/>
                  </a:cubicBezTo>
                  <a:cubicBezTo>
                    <a:pt x="1521952" y="1271833"/>
                    <a:pt x="1549993" y="1255686"/>
                    <a:pt x="1415091" y="1243101"/>
                  </a:cubicBezTo>
                  <a:cubicBezTo>
                    <a:pt x="1262301" y="1242838"/>
                    <a:pt x="1015262" y="1235200"/>
                    <a:pt x="791029" y="1243101"/>
                  </a:cubicBezTo>
                  <a:cubicBezTo>
                    <a:pt x="508341" y="1254491"/>
                    <a:pt x="453896" y="1256515"/>
                    <a:pt x="198169" y="1243101"/>
                  </a:cubicBezTo>
                  <a:cubicBezTo>
                    <a:pt x="99395" y="1200538"/>
                    <a:pt x="-25184" y="1160883"/>
                    <a:pt x="0" y="1035913"/>
                  </a:cubicBezTo>
                  <a:cubicBezTo>
                    <a:pt x="11375" y="963137"/>
                    <a:pt x="-12952" y="793100"/>
                    <a:pt x="0" y="621550"/>
                  </a:cubicBezTo>
                  <a:cubicBezTo>
                    <a:pt x="11041" y="460452"/>
                    <a:pt x="-8237" y="340579"/>
                    <a:pt x="0" y="207187"/>
                  </a:cubicBezTo>
                  <a:close/>
                </a:path>
              </a:pathLst>
            </a:custGeom>
            <a:noFill/>
            <a:ln w="19050">
              <a:solidFill>
                <a:srgbClr val="00C397"/>
              </a:solidFill>
              <a:prstDash val="lgDash"/>
              <a:extLst>
                <a:ext uri="{C807C97D-BFC1-408E-A445-0C87EB9F89A2}">
                  <ask:lineSketchStyleProps xmlns:ask="http://schemas.microsoft.com/office/drawing/2018/sketchyshapes" sd="3374639765">
                    <a:custGeom>
                      <a:avLst/>
                      <a:gdLst>
                        <a:gd name="connsiteX0" fmla="*/ 0 w 10277173"/>
                        <a:gd name="connsiteY0" fmla="*/ 208728 h 1252343"/>
                        <a:gd name="connsiteX1" fmla="*/ 208728 w 10277173"/>
                        <a:gd name="connsiteY1" fmla="*/ 0 h 1252343"/>
                        <a:gd name="connsiteX2" fmla="*/ 570251 w 10277173"/>
                        <a:gd name="connsiteY2" fmla="*/ 0 h 1252343"/>
                        <a:gd name="connsiteX3" fmla="*/ 931774 w 10277173"/>
                        <a:gd name="connsiteY3" fmla="*/ 0 h 1252343"/>
                        <a:gd name="connsiteX4" fmla="*/ 1490491 w 10277173"/>
                        <a:gd name="connsiteY4" fmla="*/ 0 h 1252343"/>
                        <a:gd name="connsiteX5" fmla="*/ 2345000 w 10277173"/>
                        <a:gd name="connsiteY5" fmla="*/ 0 h 1252343"/>
                        <a:gd name="connsiteX6" fmla="*/ 2706523 w 10277173"/>
                        <a:gd name="connsiteY6" fmla="*/ 0 h 1252343"/>
                        <a:gd name="connsiteX7" fmla="*/ 3166643 w 10277173"/>
                        <a:gd name="connsiteY7" fmla="*/ 0 h 1252343"/>
                        <a:gd name="connsiteX8" fmla="*/ 3626763 w 10277173"/>
                        <a:gd name="connsiteY8" fmla="*/ 0 h 1252343"/>
                        <a:gd name="connsiteX9" fmla="*/ 4185481 w 10277173"/>
                        <a:gd name="connsiteY9" fmla="*/ 0 h 1252343"/>
                        <a:gd name="connsiteX10" fmla="*/ 4842795 w 10277173"/>
                        <a:gd name="connsiteY10" fmla="*/ 0 h 1252343"/>
                        <a:gd name="connsiteX11" fmla="*/ 5204318 w 10277173"/>
                        <a:gd name="connsiteY11" fmla="*/ 0 h 1252343"/>
                        <a:gd name="connsiteX12" fmla="*/ 5664438 w 10277173"/>
                        <a:gd name="connsiteY12" fmla="*/ 0 h 1252343"/>
                        <a:gd name="connsiteX13" fmla="*/ 6420350 w 10277173"/>
                        <a:gd name="connsiteY13" fmla="*/ 0 h 1252343"/>
                        <a:gd name="connsiteX14" fmla="*/ 7176261 w 10277173"/>
                        <a:gd name="connsiteY14" fmla="*/ 0 h 1252343"/>
                        <a:gd name="connsiteX15" fmla="*/ 8030770 w 10277173"/>
                        <a:gd name="connsiteY15" fmla="*/ 0 h 1252343"/>
                        <a:gd name="connsiteX16" fmla="*/ 8885279 w 10277173"/>
                        <a:gd name="connsiteY16" fmla="*/ 0 h 1252343"/>
                        <a:gd name="connsiteX17" fmla="*/ 9246802 w 10277173"/>
                        <a:gd name="connsiteY17" fmla="*/ 0 h 1252343"/>
                        <a:gd name="connsiteX18" fmla="*/ 10068445 w 10277173"/>
                        <a:gd name="connsiteY18" fmla="*/ 0 h 1252343"/>
                        <a:gd name="connsiteX19" fmla="*/ 10277173 w 10277173"/>
                        <a:gd name="connsiteY19" fmla="*/ 208728 h 1252343"/>
                        <a:gd name="connsiteX20" fmla="*/ 10277173 w 10277173"/>
                        <a:gd name="connsiteY20" fmla="*/ 642869 h 1252343"/>
                        <a:gd name="connsiteX21" fmla="*/ 10277173 w 10277173"/>
                        <a:gd name="connsiteY21" fmla="*/ 1043615 h 1252343"/>
                        <a:gd name="connsiteX22" fmla="*/ 10068445 w 10277173"/>
                        <a:gd name="connsiteY22" fmla="*/ 1252343 h 1252343"/>
                        <a:gd name="connsiteX23" fmla="*/ 9509728 w 10277173"/>
                        <a:gd name="connsiteY23" fmla="*/ 1252343 h 1252343"/>
                        <a:gd name="connsiteX24" fmla="*/ 8951010 w 10277173"/>
                        <a:gd name="connsiteY24" fmla="*/ 1252343 h 1252343"/>
                        <a:gd name="connsiteX25" fmla="*/ 8490890 w 10277173"/>
                        <a:gd name="connsiteY25" fmla="*/ 1252343 h 1252343"/>
                        <a:gd name="connsiteX26" fmla="*/ 8030770 w 10277173"/>
                        <a:gd name="connsiteY26" fmla="*/ 1252343 h 1252343"/>
                        <a:gd name="connsiteX27" fmla="*/ 7472053 w 10277173"/>
                        <a:gd name="connsiteY27" fmla="*/ 1252343 h 1252343"/>
                        <a:gd name="connsiteX28" fmla="*/ 6716141 w 10277173"/>
                        <a:gd name="connsiteY28" fmla="*/ 1252343 h 1252343"/>
                        <a:gd name="connsiteX29" fmla="*/ 6256021 w 10277173"/>
                        <a:gd name="connsiteY29" fmla="*/ 1252343 h 1252343"/>
                        <a:gd name="connsiteX30" fmla="*/ 5401512 w 10277173"/>
                        <a:gd name="connsiteY30" fmla="*/ 1252343 h 1252343"/>
                        <a:gd name="connsiteX31" fmla="*/ 4547003 w 10277173"/>
                        <a:gd name="connsiteY31" fmla="*/ 1252343 h 1252343"/>
                        <a:gd name="connsiteX32" fmla="*/ 4086883 w 10277173"/>
                        <a:gd name="connsiteY32" fmla="*/ 1252343 h 1252343"/>
                        <a:gd name="connsiteX33" fmla="*/ 3725360 w 10277173"/>
                        <a:gd name="connsiteY33" fmla="*/ 1252343 h 1252343"/>
                        <a:gd name="connsiteX34" fmla="*/ 3068046 w 10277173"/>
                        <a:gd name="connsiteY34" fmla="*/ 1252343 h 1252343"/>
                        <a:gd name="connsiteX35" fmla="*/ 2607926 w 10277173"/>
                        <a:gd name="connsiteY35" fmla="*/ 1252343 h 1252343"/>
                        <a:gd name="connsiteX36" fmla="*/ 1852014 w 10277173"/>
                        <a:gd name="connsiteY36" fmla="*/ 1252343 h 1252343"/>
                        <a:gd name="connsiteX37" fmla="*/ 1490491 w 10277173"/>
                        <a:gd name="connsiteY37" fmla="*/ 1252343 h 1252343"/>
                        <a:gd name="connsiteX38" fmla="*/ 833177 w 10277173"/>
                        <a:gd name="connsiteY38" fmla="*/ 1252343 h 1252343"/>
                        <a:gd name="connsiteX39" fmla="*/ 208728 w 10277173"/>
                        <a:gd name="connsiteY39" fmla="*/ 1252343 h 1252343"/>
                        <a:gd name="connsiteX40" fmla="*/ 0 w 10277173"/>
                        <a:gd name="connsiteY40" fmla="*/ 1043615 h 1252343"/>
                        <a:gd name="connsiteX41" fmla="*/ 0 w 10277173"/>
                        <a:gd name="connsiteY41" fmla="*/ 626172 h 1252343"/>
                        <a:gd name="connsiteX42" fmla="*/ 0 w 10277173"/>
                        <a:gd name="connsiteY42" fmla="*/ 208728 h 125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277173" h="1252343" extrusionOk="0">
                          <a:moveTo>
                            <a:pt x="0" y="208728"/>
                          </a:moveTo>
                          <a:cubicBezTo>
                            <a:pt x="24559" y="89328"/>
                            <a:pt x="92985" y="18989"/>
                            <a:pt x="208728" y="0"/>
                          </a:cubicBezTo>
                          <a:cubicBezTo>
                            <a:pt x="297024" y="-12392"/>
                            <a:pt x="483697" y="6253"/>
                            <a:pt x="570251" y="0"/>
                          </a:cubicBezTo>
                          <a:cubicBezTo>
                            <a:pt x="656805" y="-6253"/>
                            <a:pt x="769722" y="15864"/>
                            <a:pt x="931774" y="0"/>
                          </a:cubicBezTo>
                          <a:cubicBezTo>
                            <a:pt x="1093826" y="-15864"/>
                            <a:pt x="1226356" y="-4899"/>
                            <a:pt x="1490491" y="0"/>
                          </a:cubicBezTo>
                          <a:cubicBezTo>
                            <a:pt x="1754626" y="4899"/>
                            <a:pt x="2027645" y="-34222"/>
                            <a:pt x="2345000" y="0"/>
                          </a:cubicBezTo>
                          <a:cubicBezTo>
                            <a:pt x="2662355" y="34222"/>
                            <a:pt x="2563692" y="-10909"/>
                            <a:pt x="2706523" y="0"/>
                          </a:cubicBezTo>
                          <a:cubicBezTo>
                            <a:pt x="2849354" y="10909"/>
                            <a:pt x="2998579" y="-2405"/>
                            <a:pt x="3166643" y="0"/>
                          </a:cubicBezTo>
                          <a:cubicBezTo>
                            <a:pt x="3334707" y="2405"/>
                            <a:pt x="3424579" y="-6525"/>
                            <a:pt x="3626763" y="0"/>
                          </a:cubicBezTo>
                          <a:cubicBezTo>
                            <a:pt x="3828947" y="6525"/>
                            <a:pt x="3959851" y="17979"/>
                            <a:pt x="4185481" y="0"/>
                          </a:cubicBezTo>
                          <a:cubicBezTo>
                            <a:pt x="4411111" y="-17979"/>
                            <a:pt x="4535918" y="-14674"/>
                            <a:pt x="4842795" y="0"/>
                          </a:cubicBezTo>
                          <a:cubicBezTo>
                            <a:pt x="5149672" y="14674"/>
                            <a:pt x="5058121" y="14477"/>
                            <a:pt x="5204318" y="0"/>
                          </a:cubicBezTo>
                          <a:cubicBezTo>
                            <a:pt x="5350515" y="-14477"/>
                            <a:pt x="5464774" y="-18506"/>
                            <a:pt x="5664438" y="0"/>
                          </a:cubicBezTo>
                          <a:cubicBezTo>
                            <a:pt x="5864102" y="18506"/>
                            <a:pt x="6157159" y="-2883"/>
                            <a:pt x="6420350" y="0"/>
                          </a:cubicBezTo>
                          <a:cubicBezTo>
                            <a:pt x="6683541" y="2883"/>
                            <a:pt x="6811241" y="-34581"/>
                            <a:pt x="7176261" y="0"/>
                          </a:cubicBezTo>
                          <a:cubicBezTo>
                            <a:pt x="7541281" y="34581"/>
                            <a:pt x="7655854" y="33724"/>
                            <a:pt x="8030770" y="0"/>
                          </a:cubicBezTo>
                          <a:cubicBezTo>
                            <a:pt x="8405686" y="-33724"/>
                            <a:pt x="8670917" y="-29026"/>
                            <a:pt x="8885279" y="0"/>
                          </a:cubicBezTo>
                          <a:cubicBezTo>
                            <a:pt x="9099641" y="29026"/>
                            <a:pt x="9090214" y="-8554"/>
                            <a:pt x="9246802" y="0"/>
                          </a:cubicBezTo>
                          <a:cubicBezTo>
                            <a:pt x="9403390" y="8554"/>
                            <a:pt x="9689356" y="19134"/>
                            <a:pt x="10068445" y="0"/>
                          </a:cubicBezTo>
                          <a:cubicBezTo>
                            <a:pt x="10188216" y="-557"/>
                            <a:pt x="10303514" y="101901"/>
                            <a:pt x="10277173" y="208728"/>
                          </a:cubicBezTo>
                          <a:cubicBezTo>
                            <a:pt x="10258957" y="358950"/>
                            <a:pt x="10289524" y="548839"/>
                            <a:pt x="10277173" y="642869"/>
                          </a:cubicBezTo>
                          <a:cubicBezTo>
                            <a:pt x="10264822" y="736899"/>
                            <a:pt x="10272015" y="933686"/>
                            <a:pt x="10277173" y="1043615"/>
                          </a:cubicBezTo>
                          <a:cubicBezTo>
                            <a:pt x="10296171" y="1145659"/>
                            <a:pt x="10162843" y="1250254"/>
                            <a:pt x="10068445" y="1252343"/>
                          </a:cubicBezTo>
                          <a:cubicBezTo>
                            <a:pt x="9799825" y="1237930"/>
                            <a:pt x="9735256" y="1277804"/>
                            <a:pt x="9509728" y="1252343"/>
                          </a:cubicBezTo>
                          <a:cubicBezTo>
                            <a:pt x="9284200" y="1226882"/>
                            <a:pt x="9168924" y="1263068"/>
                            <a:pt x="8951010" y="1252343"/>
                          </a:cubicBezTo>
                          <a:cubicBezTo>
                            <a:pt x="8733096" y="1241618"/>
                            <a:pt x="8599114" y="1243914"/>
                            <a:pt x="8490890" y="1252343"/>
                          </a:cubicBezTo>
                          <a:cubicBezTo>
                            <a:pt x="8382666" y="1260772"/>
                            <a:pt x="8144621" y="1258295"/>
                            <a:pt x="8030770" y="1252343"/>
                          </a:cubicBezTo>
                          <a:cubicBezTo>
                            <a:pt x="7916919" y="1246391"/>
                            <a:pt x="7667438" y="1225803"/>
                            <a:pt x="7472053" y="1252343"/>
                          </a:cubicBezTo>
                          <a:cubicBezTo>
                            <a:pt x="7276668" y="1278883"/>
                            <a:pt x="7040733" y="1277949"/>
                            <a:pt x="6716141" y="1252343"/>
                          </a:cubicBezTo>
                          <a:cubicBezTo>
                            <a:pt x="6391549" y="1226737"/>
                            <a:pt x="6422241" y="1269086"/>
                            <a:pt x="6256021" y="1252343"/>
                          </a:cubicBezTo>
                          <a:cubicBezTo>
                            <a:pt x="6089801" y="1235600"/>
                            <a:pt x="5598978" y="1264992"/>
                            <a:pt x="5401512" y="1252343"/>
                          </a:cubicBezTo>
                          <a:cubicBezTo>
                            <a:pt x="5204046" y="1239694"/>
                            <a:pt x="4817241" y="1285470"/>
                            <a:pt x="4547003" y="1252343"/>
                          </a:cubicBezTo>
                          <a:cubicBezTo>
                            <a:pt x="4276765" y="1219216"/>
                            <a:pt x="4219318" y="1247029"/>
                            <a:pt x="4086883" y="1252343"/>
                          </a:cubicBezTo>
                          <a:cubicBezTo>
                            <a:pt x="3954448" y="1257657"/>
                            <a:pt x="3844385" y="1245831"/>
                            <a:pt x="3725360" y="1252343"/>
                          </a:cubicBezTo>
                          <a:cubicBezTo>
                            <a:pt x="3606335" y="1258855"/>
                            <a:pt x="3364902" y="1260796"/>
                            <a:pt x="3068046" y="1252343"/>
                          </a:cubicBezTo>
                          <a:cubicBezTo>
                            <a:pt x="2771190" y="1243890"/>
                            <a:pt x="2713975" y="1256938"/>
                            <a:pt x="2607926" y="1252343"/>
                          </a:cubicBezTo>
                          <a:cubicBezTo>
                            <a:pt x="2501877" y="1247748"/>
                            <a:pt x="2096356" y="1222018"/>
                            <a:pt x="1852014" y="1252343"/>
                          </a:cubicBezTo>
                          <a:cubicBezTo>
                            <a:pt x="1607672" y="1282668"/>
                            <a:pt x="1636757" y="1257832"/>
                            <a:pt x="1490491" y="1252343"/>
                          </a:cubicBezTo>
                          <a:cubicBezTo>
                            <a:pt x="1344225" y="1246854"/>
                            <a:pt x="1123107" y="1245051"/>
                            <a:pt x="833177" y="1252343"/>
                          </a:cubicBezTo>
                          <a:cubicBezTo>
                            <a:pt x="543247" y="1259635"/>
                            <a:pt x="484106" y="1268857"/>
                            <a:pt x="208728" y="1252343"/>
                          </a:cubicBezTo>
                          <a:cubicBezTo>
                            <a:pt x="100046" y="1237218"/>
                            <a:pt x="-23310" y="1170264"/>
                            <a:pt x="0" y="1043615"/>
                          </a:cubicBezTo>
                          <a:cubicBezTo>
                            <a:pt x="14264" y="954533"/>
                            <a:pt x="-11984" y="793880"/>
                            <a:pt x="0" y="626172"/>
                          </a:cubicBezTo>
                          <a:cubicBezTo>
                            <a:pt x="11984" y="458464"/>
                            <a:pt x="-12674" y="345558"/>
                            <a:pt x="0" y="20872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ình chữ nhật: Góc Tròn 48">
              <a:extLst>
                <a:ext uri="{FF2B5EF4-FFF2-40B4-BE49-F238E27FC236}">
                  <a16:creationId xmlns:a16="http://schemas.microsoft.com/office/drawing/2014/main" id="{30DAC378-36F8-421C-B0DA-BBD8C240D3C3}"/>
                </a:ext>
              </a:extLst>
            </p:cNvPr>
            <p:cNvSpPr/>
            <p:nvPr/>
          </p:nvSpPr>
          <p:spPr>
            <a:xfrm>
              <a:off x="1799112" y="1408297"/>
              <a:ext cx="9206208" cy="1347355"/>
            </a:xfrm>
            <a:custGeom>
              <a:avLst/>
              <a:gdLst>
                <a:gd name="connsiteX0" fmla="*/ 0 w 9206208"/>
                <a:gd name="connsiteY0" fmla="*/ 224563 h 1347355"/>
                <a:gd name="connsiteX1" fmla="*/ 214788 w 9206208"/>
                <a:gd name="connsiteY1" fmla="*/ 0 h 1347355"/>
                <a:gd name="connsiteX2" fmla="*/ 841690 w 9206208"/>
                <a:gd name="connsiteY2" fmla="*/ 0 h 1347355"/>
                <a:gd name="connsiteX3" fmla="*/ 1205294 w 9206208"/>
                <a:gd name="connsiteY3" fmla="*/ 0 h 1347355"/>
                <a:gd name="connsiteX4" fmla="*/ 1656663 w 9206208"/>
                <a:gd name="connsiteY4" fmla="*/ 0 h 1347355"/>
                <a:gd name="connsiteX5" fmla="*/ 2195799 w 9206208"/>
                <a:gd name="connsiteY5" fmla="*/ 0 h 1347355"/>
                <a:gd name="connsiteX6" fmla="*/ 2559403 w 9206208"/>
                <a:gd name="connsiteY6" fmla="*/ 0 h 1347355"/>
                <a:gd name="connsiteX7" fmla="*/ 3098538 w 9206208"/>
                <a:gd name="connsiteY7" fmla="*/ 0 h 1347355"/>
                <a:gd name="connsiteX8" fmla="*/ 3549908 w 9206208"/>
                <a:gd name="connsiteY8" fmla="*/ 0 h 1347355"/>
                <a:gd name="connsiteX9" fmla="*/ 4176810 w 9206208"/>
                <a:gd name="connsiteY9" fmla="*/ 0 h 1347355"/>
                <a:gd name="connsiteX10" fmla="*/ 4715946 w 9206208"/>
                <a:gd name="connsiteY10" fmla="*/ 0 h 1347355"/>
                <a:gd name="connsiteX11" fmla="*/ 5342848 w 9206208"/>
                <a:gd name="connsiteY11" fmla="*/ 0 h 1347355"/>
                <a:gd name="connsiteX12" fmla="*/ 6145283 w 9206208"/>
                <a:gd name="connsiteY12" fmla="*/ 0 h 1347355"/>
                <a:gd name="connsiteX13" fmla="*/ 6859951 w 9206208"/>
                <a:gd name="connsiteY13" fmla="*/ 0 h 1347355"/>
                <a:gd name="connsiteX14" fmla="*/ 7311321 w 9206208"/>
                <a:gd name="connsiteY14" fmla="*/ 0 h 1347355"/>
                <a:gd name="connsiteX15" fmla="*/ 7938224 w 9206208"/>
                <a:gd name="connsiteY15" fmla="*/ 0 h 1347355"/>
                <a:gd name="connsiteX16" fmla="*/ 8389593 w 9206208"/>
                <a:gd name="connsiteY16" fmla="*/ 0 h 1347355"/>
                <a:gd name="connsiteX17" fmla="*/ 8991419 w 9206208"/>
                <a:gd name="connsiteY17" fmla="*/ 0 h 1347355"/>
                <a:gd name="connsiteX18" fmla="*/ 9206208 w 9206208"/>
                <a:gd name="connsiteY18" fmla="*/ 224563 h 1347355"/>
                <a:gd name="connsiteX19" fmla="*/ 9206208 w 9206208"/>
                <a:gd name="connsiteY19" fmla="*/ 655713 h 1347355"/>
                <a:gd name="connsiteX20" fmla="*/ 9206208 w 9206208"/>
                <a:gd name="connsiteY20" fmla="*/ 1122791 h 1347355"/>
                <a:gd name="connsiteX21" fmla="*/ 8991419 w 9206208"/>
                <a:gd name="connsiteY21" fmla="*/ 1347355 h 1347355"/>
                <a:gd name="connsiteX22" fmla="*/ 8452283 w 9206208"/>
                <a:gd name="connsiteY22" fmla="*/ 1347355 h 1347355"/>
                <a:gd name="connsiteX23" fmla="*/ 7913147 w 9206208"/>
                <a:gd name="connsiteY23" fmla="*/ 1347355 h 1347355"/>
                <a:gd name="connsiteX24" fmla="*/ 7461778 w 9206208"/>
                <a:gd name="connsiteY24" fmla="*/ 1347355 h 1347355"/>
                <a:gd name="connsiteX25" fmla="*/ 6659342 w 9206208"/>
                <a:gd name="connsiteY25" fmla="*/ 1347355 h 1347355"/>
                <a:gd name="connsiteX26" fmla="*/ 6032440 w 9206208"/>
                <a:gd name="connsiteY26" fmla="*/ 1347355 h 1347355"/>
                <a:gd name="connsiteX27" fmla="*/ 5230006 w 9206208"/>
                <a:gd name="connsiteY27" fmla="*/ 1347355 h 1347355"/>
                <a:gd name="connsiteX28" fmla="*/ 4866402 w 9206208"/>
                <a:gd name="connsiteY28" fmla="*/ 1347355 h 1347355"/>
                <a:gd name="connsiteX29" fmla="*/ 4415033 w 9206208"/>
                <a:gd name="connsiteY29" fmla="*/ 1347355 h 1347355"/>
                <a:gd name="connsiteX30" fmla="*/ 3875897 w 9206208"/>
                <a:gd name="connsiteY30" fmla="*/ 1347355 h 1347355"/>
                <a:gd name="connsiteX31" fmla="*/ 3512293 w 9206208"/>
                <a:gd name="connsiteY31" fmla="*/ 1347355 h 1347355"/>
                <a:gd name="connsiteX32" fmla="*/ 2709859 w 9206208"/>
                <a:gd name="connsiteY32" fmla="*/ 1347355 h 1347355"/>
                <a:gd name="connsiteX33" fmla="*/ 1995190 w 9206208"/>
                <a:gd name="connsiteY33" fmla="*/ 1347355 h 1347355"/>
                <a:gd name="connsiteX34" fmla="*/ 1543821 w 9206208"/>
                <a:gd name="connsiteY34" fmla="*/ 1347355 h 1347355"/>
                <a:gd name="connsiteX35" fmla="*/ 214788 w 9206208"/>
                <a:gd name="connsiteY35" fmla="*/ 1347355 h 1347355"/>
                <a:gd name="connsiteX36" fmla="*/ 0 w 9206208"/>
                <a:gd name="connsiteY36" fmla="*/ 1122791 h 1347355"/>
                <a:gd name="connsiteX37" fmla="*/ 0 w 9206208"/>
                <a:gd name="connsiteY37" fmla="*/ 700624 h 1347355"/>
                <a:gd name="connsiteX38" fmla="*/ 0 w 9206208"/>
                <a:gd name="connsiteY38" fmla="*/ 224563 h 1347355"/>
                <a:gd name="connsiteX0" fmla="*/ 0 w 9206208"/>
                <a:gd name="connsiteY0" fmla="*/ 224563 h 1347355"/>
                <a:gd name="connsiteX1" fmla="*/ 214788 w 9206208"/>
                <a:gd name="connsiteY1" fmla="*/ 0 h 1347355"/>
                <a:gd name="connsiteX2" fmla="*/ 578391 w 9206208"/>
                <a:gd name="connsiteY2" fmla="*/ 0 h 1347355"/>
                <a:gd name="connsiteX3" fmla="*/ 941995 w 9206208"/>
                <a:gd name="connsiteY3" fmla="*/ 0 h 1347355"/>
                <a:gd name="connsiteX4" fmla="*/ 1481130 w 9206208"/>
                <a:gd name="connsiteY4" fmla="*/ 0 h 1347355"/>
                <a:gd name="connsiteX5" fmla="*/ 2283566 w 9206208"/>
                <a:gd name="connsiteY5" fmla="*/ 0 h 1347355"/>
                <a:gd name="connsiteX6" fmla="*/ 2647168 w 9206208"/>
                <a:gd name="connsiteY6" fmla="*/ 0 h 1347355"/>
                <a:gd name="connsiteX7" fmla="*/ 3098538 w 9206208"/>
                <a:gd name="connsiteY7" fmla="*/ 0 h 1347355"/>
                <a:gd name="connsiteX8" fmla="*/ 3549908 w 9206208"/>
                <a:gd name="connsiteY8" fmla="*/ 0 h 1347355"/>
                <a:gd name="connsiteX9" fmla="*/ 4089044 w 9206208"/>
                <a:gd name="connsiteY9" fmla="*/ 0 h 1347355"/>
                <a:gd name="connsiteX10" fmla="*/ 4715946 w 9206208"/>
                <a:gd name="connsiteY10" fmla="*/ 0 h 1347355"/>
                <a:gd name="connsiteX11" fmla="*/ 5079549 w 9206208"/>
                <a:gd name="connsiteY11" fmla="*/ 0 h 1347355"/>
                <a:gd name="connsiteX12" fmla="*/ 5530918 w 9206208"/>
                <a:gd name="connsiteY12" fmla="*/ 0 h 1347355"/>
                <a:gd name="connsiteX13" fmla="*/ 6245587 w 9206208"/>
                <a:gd name="connsiteY13" fmla="*/ 0 h 1347355"/>
                <a:gd name="connsiteX14" fmla="*/ 6960256 w 9206208"/>
                <a:gd name="connsiteY14" fmla="*/ 0 h 1347355"/>
                <a:gd name="connsiteX15" fmla="*/ 7762690 w 9206208"/>
                <a:gd name="connsiteY15" fmla="*/ 0 h 1347355"/>
                <a:gd name="connsiteX16" fmla="*/ 8991419 w 9206208"/>
                <a:gd name="connsiteY16" fmla="*/ 0 h 1347355"/>
                <a:gd name="connsiteX17" fmla="*/ 9206208 w 9206208"/>
                <a:gd name="connsiteY17" fmla="*/ 224563 h 1347355"/>
                <a:gd name="connsiteX18" fmla="*/ 9206208 w 9206208"/>
                <a:gd name="connsiteY18" fmla="*/ 682659 h 1347355"/>
                <a:gd name="connsiteX19" fmla="*/ 9206208 w 9206208"/>
                <a:gd name="connsiteY19" fmla="*/ 1122791 h 1347355"/>
                <a:gd name="connsiteX20" fmla="*/ 8991419 w 9206208"/>
                <a:gd name="connsiteY20" fmla="*/ 1347355 h 1347355"/>
                <a:gd name="connsiteX21" fmla="*/ 8364517 w 9206208"/>
                <a:gd name="connsiteY21" fmla="*/ 1347355 h 1347355"/>
                <a:gd name="connsiteX22" fmla="*/ 7737615 w 9206208"/>
                <a:gd name="connsiteY22" fmla="*/ 1347355 h 1347355"/>
                <a:gd name="connsiteX23" fmla="*/ 7110712 w 9206208"/>
                <a:gd name="connsiteY23" fmla="*/ 1347355 h 1347355"/>
                <a:gd name="connsiteX24" fmla="*/ 6571577 w 9206208"/>
                <a:gd name="connsiteY24" fmla="*/ 1347355 h 1347355"/>
                <a:gd name="connsiteX25" fmla="*/ 6120207 w 9206208"/>
                <a:gd name="connsiteY25" fmla="*/ 1347355 h 1347355"/>
                <a:gd name="connsiteX26" fmla="*/ 5668838 w 9206208"/>
                <a:gd name="connsiteY26" fmla="*/ 1347355 h 1347355"/>
                <a:gd name="connsiteX27" fmla="*/ 5129701 w 9206208"/>
                <a:gd name="connsiteY27" fmla="*/ 1347355 h 1347355"/>
                <a:gd name="connsiteX28" fmla="*/ 4415032 w 9206208"/>
                <a:gd name="connsiteY28" fmla="*/ 1347355 h 1347355"/>
                <a:gd name="connsiteX29" fmla="*/ 3963663 w 9206208"/>
                <a:gd name="connsiteY29" fmla="*/ 1347355 h 1347355"/>
                <a:gd name="connsiteX30" fmla="*/ 3161229 w 9206208"/>
                <a:gd name="connsiteY30" fmla="*/ 1347355 h 1347355"/>
                <a:gd name="connsiteX31" fmla="*/ 2358794 w 9206208"/>
                <a:gd name="connsiteY31" fmla="*/ 1347355 h 1347355"/>
                <a:gd name="connsiteX32" fmla="*/ 1907424 w 9206208"/>
                <a:gd name="connsiteY32" fmla="*/ 1347355 h 1347355"/>
                <a:gd name="connsiteX33" fmla="*/ 1543821 w 9206208"/>
                <a:gd name="connsiteY33" fmla="*/ 1347355 h 1347355"/>
                <a:gd name="connsiteX34" fmla="*/ 916919 w 9206208"/>
                <a:gd name="connsiteY34" fmla="*/ 1347355 h 1347355"/>
                <a:gd name="connsiteX35" fmla="*/ 214788 w 9206208"/>
                <a:gd name="connsiteY35" fmla="*/ 1347355 h 1347355"/>
                <a:gd name="connsiteX36" fmla="*/ 0 w 9206208"/>
                <a:gd name="connsiteY36" fmla="*/ 1122791 h 1347355"/>
                <a:gd name="connsiteX37" fmla="*/ 0 w 9206208"/>
                <a:gd name="connsiteY37" fmla="*/ 691641 h 1347355"/>
                <a:gd name="connsiteX38" fmla="*/ 0 w 9206208"/>
                <a:gd name="connsiteY38" fmla="*/ 224563 h 13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6208" h="1347355" fill="none" extrusionOk="0">
                  <a:moveTo>
                    <a:pt x="0" y="224563"/>
                  </a:moveTo>
                  <a:cubicBezTo>
                    <a:pt x="-11411" y="97058"/>
                    <a:pt x="74831" y="1537"/>
                    <a:pt x="214788" y="0"/>
                  </a:cubicBezTo>
                  <a:cubicBezTo>
                    <a:pt x="497084" y="-33221"/>
                    <a:pt x="603271" y="-3198"/>
                    <a:pt x="841690" y="0"/>
                  </a:cubicBezTo>
                  <a:cubicBezTo>
                    <a:pt x="1061704" y="3669"/>
                    <a:pt x="1105574" y="2833"/>
                    <a:pt x="1205294" y="0"/>
                  </a:cubicBezTo>
                  <a:cubicBezTo>
                    <a:pt x="1301326" y="19796"/>
                    <a:pt x="1504077" y="7854"/>
                    <a:pt x="1656663" y="0"/>
                  </a:cubicBezTo>
                  <a:cubicBezTo>
                    <a:pt x="1849964" y="9896"/>
                    <a:pt x="2029151" y="19304"/>
                    <a:pt x="2195799" y="0"/>
                  </a:cubicBezTo>
                  <a:cubicBezTo>
                    <a:pt x="2354708" y="-6349"/>
                    <a:pt x="2389037" y="-16700"/>
                    <a:pt x="2559403" y="0"/>
                  </a:cubicBezTo>
                  <a:cubicBezTo>
                    <a:pt x="2719684" y="18337"/>
                    <a:pt x="2919326" y="30716"/>
                    <a:pt x="3098538" y="0"/>
                  </a:cubicBezTo>
                  <a:cubicBezTo>
                    <a:pt x="3258734" y="-4911"/>
                    <a:pt x="3369107" y="-35171"/>
                    <a:pt x="3549908" y="0"/>
                  </a:cubicBezTo>
                  <a:cubicBezTo>
                    <a:pt x="3733263" y="4309"/>
                    <a:pt x="3903762" y="-2900"/>
                    <a:pt x="4176810" y="0"/>
                  </a:cubicBezTo>
                  <a:cubicBezTo>
                    <a:pt x="4453353" y="5742"/>
                    <a:pt x="4606678" y="15585"/>
                    <a:pt x="4715946" y="0"/>
                  </a:cubicBezTo>
                  <a:cubicBezTo>
                    <a:pt x="4835354" y="-20038"/>
                    <a:pt x="5036102" y="10483"/>
                    <a:pt x="5342848" y="0"/>
                  </a:cubicBezTo>
                  <a:cubicBezTo>
                    <a:pt x="5678310" y="44000"/>
                    <a:pt x="5953683" y="-19129"/>
                    <a:pt x="6145283" y="0"/>
                  </a:cubicBezTo>
                  <a:cubicBezTo>
                    <a:pt x="6334585" y="15808"/>
                    <a:pt x="6636610" y="2848"/>
                    <a:pt x="6859951" y="0"/>
                  </a:cubicBezTo>
                  <a:cubicBezTo>
                    <a:pt x="7126906" y="13693"/>
                    <a:pt x="7206886" y="-13664"/>
                    <a:pt x="7311321" y="0"/>
                  </a:cubicBezTo>
                  <a:cubicBezTo>
                    <a:pt x="7413604" y="32229"/>
                    <a:pt x="7738306" y="22897"/>
                    <a:pt x="7938224" y="0"/>
                  </a:cubicBezTo>
                  <a:cubicBezTo>
                    <a:pt x="8138891" y="-26502"/>
                    <a:pt x="8295380" y="-3376"/>
                    <a:pt x="8389593" y="0"/>
                  </a:cubicBezTo>
                  <a:cubicBezTo>
                    <a:pt x="8454444" y="-14251"/>
                    <a:pt x="8731428" y="10239"/>
                    <a:pt x="8991419" y="0"/>
                  </a:cubicBezTo>
                  <a:cubicBezTo>
                    <a:pt x="9102839" y="22416"/>
                    <a:pt x="9206087" y="100964"/>
                    <a:pt x="9206208" y="224563"/>
                  </a:cubicBezTo>
                  <a:cubicBezTo>
                    <a:pt x="9198532" y="356432"/>
                    <a:pt x="9213601" y="499525"/>
                    <a:pt x="9206208" y="655713"/>
                  </a:cubicBezTo>
                  <a:cubicBezTo>
                    <a:pt x="9210364" y="805508"/>
                    <a:pt x="9214589" y="1012184"/>
                    <a:pt x="9206208" y="1122791"/>
                  </a:cubicBezTo>
                  <a:cubicBezTo>
                    <a:pt x="9219984" y="1252494"/>
                    <a:pt x="9093087" y="1372326"/>
                    <a:pt x="8991419" y="1347355"/>
                  </a:cubicBezTo>
                  <a:cubicBezTo>
                    <a:pt x="8744014" y="1322873"/>
                    <a:pt x="8655434" y="1360972"/>
                    <a:pt x="8452283" y="1347355"/>
                  </a:cubicBezTo>
                  <a:cubicBezTo>
                    <a:pt x="8249837" y="1338370"/>
                    <a:pt x="8044936" y="1322779"/>
                    <a:pt x="7913147" y="1347355"/>
                  </a:cubicBezTo>
                  <a:cubicBezTo>
                    <a:pt x="7803427" y="1377976"/>
                    <a:pt x="7690184" y="1320576"/>
                    <a:pt x="7461778" y="1347355"/>
                  </a:cubicBezTo>
                  <a:cubicBezTo>
                    <a:pt x="7283466" y="1338127"/>
                    <a:pt x="7048607" y="1357985"/>
                    <a:pt x="6659342" y="1347355"/>
                  </a:cubicBezTo>
                  <a:cubicBezTo>
                    <a:pt x="6268801" y="1349060"/>
                    <a:pt x="6202637" y="1318362"/>
                    <a:pt x="6032440" y="1347355"/>
                  </a:cubicBezTo>
                  <a:cubicBezTo>
                    <a:pt x="5800899" y="1400203"/>
                    <a:pt x="5540472" y="1372858"/>
                    <a:pt x="5230006" y="1347355"/>
                  </a:cubicBezTo>
                  <a:cubicBezTo>
                    <a:pt x="4905506" y="1343923"/>
                    <a:pt x="5004673" y="1340875"/>
                    <a:pt x="4866402" y="1347355"/>
                  </a:cubicBezTo>
                  <a:cubicBezTo>
                    <a:pt x="4730621" y="1364317"/>
                    <a:pt x="4637875" y="1357299"/>
                    <a:pt x="4415033" y="1347355"/>
                  </a:cubicBezTo>
                  <a:cubicBezTo>
                    <a:pt x="4205527" y="1339507"/>
                    <a:pt x="4074048" y="1339775"/>
                    <a:pt x="3875897" y="1347355"/>
                  </a:cubicBezTo>
                  <a:cubicBezTo>
                    <a:pt x="3715618" y="1341741"/>
                    <a:pt x="3589233" y="1329138"/>
                    <a:pt x="3512293" y="1347355"/>
                  </a:cubicBezTo>
                  <a:cubicBezTo>
                    <a:pt x="3384191" y="1369644"/>
                    <a:pt x="2984366" y="1364166"/>
                    <a:pt x="2709859" y="1347355"/>
                  </a:cubicBezTo>
                  <a:cubicBezTo>
                    <a:pt x="2465672" y="1374002"/>
                    <a:pt x="2149474" y="1369929"/>
                    <a:pt x="1995190" y="1347355"/>
                  </a:cubicBezTo>
                  <a:cubicBezTo>
                    <a:pt x="1825435" y="1353877"/>
                    <a:pt x="1709311" y="1343052"/>
                    <a:pt x="1543821" y="1347355"/>
                  </a:cubicBezTo>
                  <a:cubicBezTo>
                    <a:pt x="1388048" y="1458190"/>
                    <a:pt x="656713" y="1403309"/>
                    <a:pt x="214788" y="1347355"/>
                  </a:cubicBezTo>
                  <a:cubicBezTo>
                    <a:pt x="98146" y="1343162"/>
                    <a:pt x="10664" y="1247724"/>
                    <a:pt x="0" y="1122791"/>
                  </a:cubicBezTo>
                  <a:cubicBezTo>
                    <a:pt x="-5158" y="965633"/>
                    <a:pt x="3061" y="879690"/>
                    <a:pt x="0" y="700624"/>
                  </a:cubicBezTo>
                  <a:cubicBezTo>
                    <a:pt x="-14083" y="522287"/>
                    <a:pt x="8350" y="434371"/>
                    <a:pt x="0" y="224563"/>
                  </a:cubicBezTo>
                  <a:close/>
                </a:path>
                <a:path w="9206208" h="1347355" stroke="0" extrusionOk="0">
                  <a:moveTo>
                    <a:pt x="0" y="224563"/>
                  </a:moveTo>
                  <a:cubicBezTo>
                    <a:pt x="16564" y="95721"/>
                    <a:pt x="84073" y="46468"/>
                    <a:pt x="214788" y="0"/>
                  </a:cubicBezTo>
                  <a:cubicBezTo>
                    <a:pt x="393642" y="-1387"/>
                    <a:pt x="403050" y="-5061"/>
                    <a:pt x="578391" y="0"/>
                  </a:cubicBezTo>
                  <a:cubicBezTo>
                    <a:pt x="752275" y="5217"/>
                    <a:pt x="777648" y="-10775"/>
                    <a:pt x="941995" y="0"/>
                  </a:cubicBezTo>
                  <a:cubicBezTo>
                    <a:pt x="1128344" y="30853"/>
                    <a:pt x="1305940" y="24314"/>
                    <a:pt x="1481130" y="0"/>
                  </a:cubicBezTo>
                  <a:cubicBezTo>
                    <a:pt x="1674237" y="42351"/>
                    <a:pt x="2024932" y="14467"/>
                    <a:pt x="2283566" y="0"/>
                  </a:cubicBezTo>
                  <a:cubicBezTo>
                    <a:pt x="2551829" y="3257"/>
                    <a:pt x="2530005" y="-7863"/>
                    <a:pt x="2647168" y="0"/>
                  </a:cubicBezTo>
                  <a:cubicBezTo>
                    <a:pt x="2770150" y="47183"/>
                    <a:pt x="2931466" y="-15913"/>
                    <a:pt x="3098538" y="0"/>
                  </a:cubicBezTo>
                  <a:cubicBezTo>
                    <a:pt x="3252132" y="7839"/>
                    <a:pt x="3336520" y="-6065"/>
                    <a:pt x="3549908" y="0"/>
                  </a:cubicBezTo>
                  <a:cubicBezTo>
                    <a:pt x="3743665" y="16406"/>
                    <a:pt x="3944489" y="-9788"/>
                    <a:pt x="4089044" y="0"/>
                  </a:cubicBezTo>
                  <a:cubicBezTo>
                    <a:pt x="4237812" y="60126"/>
                    <a:pt x="4456744" y="-1153"/>
                    <a:pt x="4715946" y="0"/>
                  </a:cubicBezTo>
                  <a:cubicBezTo>
                    <a:pt x="4974136" y="-15761"/>
                    <a:pt x="4986168" y="8033"/>
                    <a:pt x="5079549" y="0"/>
                  </a:cubicBezTo>
                  <a:cubicBezTo>
                    <a:pt x="5148273" y="676"/>
                    <a:pt x="5387752" y="21388"/>
                    <a:pt x="5530918" y="0"/>
                  </a:cubicBezTo>
                  <a:cubicBezTo>
                    <a:pt x="5641741" y="-8427"/>
                    <a:pt x="6052599" y="-18331"/>
                    <a:pt x="6245587" y="0"/>
                  </a:cubicBezTo>
                  <a:cubicBezTo>
                    <a:pt x="6407215" y="36432"/>
                    <a:pt x="6627286" y="15052"/>
                    <a:pt x="6960256" y="0"/>
                  </a:cubicBezTo>
                  <a:cubicBezTo>
                    <a:pt x="7306719" y="-31148"/>
                    <a:pt x="7390706" y="2206"/>
                    <a:pt x="7762690" y="0"/>
                  </a:cubicBezTo>
                  <a:cubicBezTo>
                    <a:pt x="8221925" y="46902"/>
                    <a:pt x="8654289" y="-40993"/>
                    <a:pt x="8991419" y="0"/>
                  </a:cubicBezTo>
                  <a:cubicBezTo>
                    <a:pt x="9125044" y="21259"/>
                    <a:pt x="9228011" y="117169"/>
                    <a:pt x="9206208" y="224563"/>
                  </a:cubicBezTo>
                  <a:cubicBezTo>
                    <a:pt x="9182413" y="413467"/>
                    <a:pt x="9206785" y="552471"/>
                    <a:pt x="9206208" y="682659"/>
                  </a:cubicBezTo>
                  <a:cubicBezTo>
                    <a:pt x="9176793" y="837289"/>
                    <a:pt x="9199117" y="972666"/>
                    <a:pt x="9206208" y="1122791"/>
                  </a:cubicBezTo>
                  <a:cubicBezTo>
                    <a:pt x="9222227" y="1241450"/>
                    <a:pt x="9115409" y="1326517"/>
                    <a:pt x="8991419" y="1347355"/>
                  </a:cubicBezTo>
                  <a:cubicBezTo>
                    <a:pt x="8859853" y="1305428"/>
                    <a:pt x="8694684" y="1333760"/>
                    <a:pt x="8364517" y="1347355"/>
                  </a:cubicBezTo>
                  <a:cubicBezTo>
                    <a:pt x="8076933" y="1348226"/>
                    <a:pt x="8032416" y="1337929"/>
                    <a:pt x="7737615" y="1347355"/>
                  </a:cubicBezTo>
                  <a:cubicBezTo>
                    <a:pt x="7485573" y="1366453"/>
                    <a:pt x="7328663" y="1359978"/>
                    <a:pt x="7110712" y="1347355"/>
                  </a:cubicBezTo>
                  <a:cubicBezTo>
                    <a:pt x="6939949" y="1340337"/>
                    <a:pt x="6766431" y="1391275"/>
                    <a:pt x="6571577" y="1347355"/>
                  </a:cubicBezTo>
                  <a:cubicBezTo>
                    <a:pt x="6386987" y="1322574"/>
                    <a:pt x="6345539" y="1367908"/>
                    <a:pt x="6120207" y="1347355"/>
                  </a:cubicBezTo>
                  <a:cubicBezTo>
                    <a:pt x="5899938" y="1326350"/>
                    <a:pt x="5804762" y="1333599"/>
                    <a:pt x="5668838" y="1347355"/>
                  </a:cubicBezTo>
                  <a:cubicBezTo>
                    <a:pt x="5514131" y="1335507"/>
                    <a:pt x="5251009" y="1369978"/>
                    <a:pt x="5129701" y="1347355"/>
                  </a:cubicBezTo>
                  <a:cubicBezTo>
                    <a:pt x="5012203" y="1323026"/>
                    <a:pt x="4543323" y="1325622"/>
                    <a:pt x="4415032" y="1347355"/>
                  </a:cubicBezTo>
                  <a:cubicBezTo>
                    <a:pt x="4274303" y="1408190"/>
                    <a:pt x="4120145" y="1343838"/>
                    <a:pt x="3963663" y="1347355"/>
                  </a:cubicBezTo>
                  <a:cubicBezTo>
                    <a:pt x="3805246" y="1341109"/>
                    <a:pt x="3371972" y="1352946"/>
                    <a:pt x="3161229" y="1347355"/>
                  </a:cubicBezTo>
                  <a:cubicBezTo>
                    <a:pt x="2951917" y="1344716"/>
                    <a:pt x="2673162" y="1377826"/>
                    <a:pt x="2358794" y="1347355"/>
                  </a:cubicBezTo>
                  <a:cubicBezTo>
                    <a:pt x="2048428" y="1342119"/>
                    <a:pt x="2059154" y="1367447"/>
                    <a:pt x="1907424" y="1347355"/>
                  </a:cubicBezTo>
                  <a:cubicBezTo>
                    <a:pt x="1762217" y="1331333"/>
                    <a:pt x="1636512" y="1372766"/>
                    <a:pt x="1543821" y="1347355"/>
                  </a:cubicBezTo>
                  <a:cubicBezTo>
                    <a:pt x="1443220" y="1352517"/>
                    <a:pt x="1066769" y="1347839"/>
                    <a:pt x="916919" y="1347355"/>
                  </a:cubicBezTo>
                  <a:cubicBezTo>
                    <a:pt x="766490" y="1341176"/>
                    <a:pt x="452870" y="1347584"/>
                    <a:pt x="214788" y="1347355"/>
                  </a:cubicBezTo>
                  <a:cubicBezTo>
                    <a:pt x="127067" y="1353200"/>
                    <a:pt x="-1531" y="1221625"/>
                    <a:pt x="0" y="1122791"/>
                  </a:cubicBezTo>
                  <a:cubicBezTo>
                    <a:pt x="20871" y="912799"/>
                    <a:pt x="-3318" y="816066"/>
                    <a:pt x="0" y="691641"/>
                  </a:cubicBezTo>
                  <a:cubicBezTo>
                    <a:pt x="-26042" y="565643"/>
                    <a:pt x="-12713" y="363912"/>
                    <a:pt x="0" y="224563"/>
                  </a:cubicBezTo>
                  <a:close/>
                </a:path>
                <a:path w="9206208" h="1347355" fill="none" stroke="0" extrusionOk="0">
                  <a:moveTo>
                    <a:pt x="0" y="224563"/>
                  </a:moveTo>
                  <a:cubicBezTo>
                    <a:pt x="18738" y="85428"/>
                    <a:pt x="83693" y="14520"/>
                    <a:pt x="214788" y="0"/>
                  </a:cubicBezTo>
                  <a:cubicBezTo>
                    <a:pt x="489039" y="-32063"/>
                    <a:pt x="593782" y="17687"/>
                    <a:pt x="841690" y="0"/>
                  </a:cubicBezTo>
                  <a:cubicBezTo>
                    <a:pt x="1064545" y="-1436"/>
                    <a:pt x="1111532" y="-15070"/>
                    <a:pt x="1205294" y="0"/>
                  </a:cubicBezTo>
                  <a:cubicBezTo>
                    <a:pt x="1314993" y="43974"/>
                    <a:pt x="1477452" y="-4141"/>
                    <a:pt x="1656663" y="0"/>
                  </a:cubicBezTo>
                  <a:cubicBezTo>
                    <a:pt x="1847311" y="-18517"/>
                    <a:pt x="2035629" y="14763"/>
                    <a:pt x="2195799" y="0"/>
                  </a:cubicBezTo>
                  <a:cubicBezTo>
                    <a:pt x="2351913" y="-8506"/>
                    <a:pt x="2395970" y="-13524"/>
                    <a:pt x="2559403" y="0"/>
                  </a:cubicBezTo>
                  <a:cubicBezTo>
                    <a:pt x="2699741" y="30516"/>
                    <a:pt x="2956063" y="45158"/>
                    <a:pt x="3098538" y="0"/>
                  </a:cubicBezTo>
                  <a:cubicBezTo>
                    <a:pt x="3270762" y="-31752"/>
                    <a:pt x="3364019" y="-5729"/>
                    <a:pt x="3549908" y="0"/>
                  </a:cubicBezTo>
                  <a:cubicBezTo>
                    <a:pt x="3746676" y="13690"/>
                    <a:pt x="3897431" y="4039"/>
                    <a:pt x="4176810" y="0"/>
                  </a:cubicBezTo>
                  <a:cubicBezTo>
                    <a:pt x="4465465" y="656"/>
                    <a:pt x="4613089" y="18777"/>
                    <a:pt x="4715946" y="0"/>
                  </a:cubicBezTo>
                  <a:cubicBezTo>
                    <a:pt x="4800111" y="-38270"/>
                    <a:pt x="5013113" y="-48073"/>
                    <a:pt x="5342848" y="0"/>
                  </a:cubicBezTo>
                  <a:cubicBezTo>
                    <a:pt x="5679937" y="8509"/>
                    <a:pt x="5953702" y="-27323"/>
                    <a:pt x="6145283" y="0"/>
                  </a:cubicBezTo>
                  <a:cubicBezTo>
                    <a:pt x="6330555" y="1399"/>
                    <a:pt x="6587346" y="-23881"/>
                    <a:pt x="6859951" y="0"/>
                  </a:cubicBezTo>
                  <a:cubicBezTo>
                    <a:pt x="7133332" y="-2793"/>
                    <a:pt x="7212237" y="-39961"/>
                    <a:pt x="7311321" y="0"/>
                  </a:cubicBezTo>
                  <a:cubicBezTo>
                    <a:pt x="7395052" y="14872"/>
                    <a:pt x="7751673" y="29233"/>
                    <a:pt x="7938224" y="0"/>
                  </a:cubicBezTo>
                  <a:cubicBezTo>
                    <a:pt x="8099748" y="-24106"/>
                    <a:pt x="8304675" y="16256"/>
                    <a:pt x="8389593" y="0"/>
                  </a:cubicBezTo>
                  <a:cubicBezTo>
                    <a:pt x="8481926" y="34741"/>
                    <a:pt x="8730908" y="-17787"/>
                    <a:pt x="8991419" y="0"/>
                  </a:cubicBezTo>
                  <a:cubicBezTo>
                    <a:pt x="9125051" y="10825"/>
                    <a:pt x="9237787" y="91295"/>
                    <a:pt x="9206208" y="224563"/>
                  </a:cubicBezTo>
                  <a:cubicBezTo>
                    <a:pt x="9185654" y="376189"/>
                    <a:pt x="9207753" y="551561"/>
                    <a:pt x="9206208" y="655713"/>
                  </a:cubicBezTo>
                  <a:cubicBezTo>
                    <a:pt x="9208444" y="793412"/>
                    <a:pt x="9212040" y="1005467"/>
                    <a:pt x="9206208" y="1122791"/>
                  </a:cubicBezTo>
                  <a:cubicBezTo>
                    <a:pt x="9231673" y="1230967"/>
                    <a:pt x="9099559" y="1334870"/>
                    <a:pt x="8991419" y="1347355"/>
                  </a:cubicBezTo>
                  <a:cubicBezTo>
                    <a:pt x="8756282" y="1321832"/>
                    <a:pt x="8652904" y="1355231"/>
                    <a:pt x="8452283" y="1347355"/>
                  </a:cubicBezTo>
                  <a:cubicBezTo>
                    <a:pt x="8225481" y="1303492"/>
                    <a:pt x="8034440" y="1335303"/>
                    <a:pt x="7913147" y="1347355"/>
                  </a:cubicBezTo>
                  <a:cubicBezTo>
                    <a:pt x="7766875" y="1357848"/>
                    <a:pt x="7679043" y="1326834"/>
                    <a:pt x="7461778" y="1347355"/>
                  </a:cubicBezTo>
                  <a:cubicBezTo>
                    <a:pt x="7231066" y="1337067"/>
                    <a:pt x="7049194" y="1335356"/>
                    <a:pt x="6659342" y="1347355"/>
                  </a:cubicBezTo>
                  <a:cubicBezTo>
                    <a:pt x="6264150" y="1347540"/>
                    <a:pt x="6209110" y="1326093"/>
                    <a:pt x="6032440" y="1347355"/>
                  </a:cubicBezTo>
                  <a:cubicBezTo>
                    <a:pt x="5898811" y="1372456"/>
                    <a:pt x="5567767" y="1354110"/>
                    <a:pt x="5230006" y="1347355"/>
                  </a:cubicBezTo>
                  <a:cubicBezTo>
                    <a:pt x="4929640" y="1316917"/>
                    <a:pt x="4997169" y="1325585"/>
                    <a:pt x="4866402" y="1347355"/>
                  </a:cubicBezTo>
                  <a:cubicBezTo>
                    <a:pt x="4730727" y="1349644"/>
                    <a:pt x="4630645" y="1359984"/>
                    <a:pt x="4415033" y="1347355"/>
                  </a:cubicBezTo>
                  <a:cubicBezTo>
                    <a:pt x="4222497" y="1325789"/>
                    <a:pt x="4062111" y="1330369"/>
                    <a:pt x="3875897" y="1347355"/>
                  </a:cubicBezTo>
                  <a:cubicBezTo>
                    <a:pt x="3691337" y="1357461"/>
                    <a:pt x="3607557" y="1327810"/>
                    <a:pt x="3512293" y="1347355"/>
                  </a:cubicBezTo>
                  <a:cubicBezTo>
                    <a:pt x="3412164" y="1370215"/>
                    <a:pt x="2981491" y="1283921"/>
                    <a:pt x="2709859" y="1347355"/>
                  </a:cubicBezTo>
                  <a:cubicBezTo>
                    <a:pt x="2430894" y="1378510"/>
                    <a:pt x="2166469" y="1355364"/>
                    <a:pt x="1995190" y="1347355"/>
                  </a:cubicBezTo>
                  <a:cubicBezTo>
                    <a:pt x="1853027" y="1345337"/>
                    <a:pt x="1650838" y="1330165"/>
                    <a:pt x="1543821" y="1347355"/>
                  </a:cubicBezTo>
                  <a:cubicBezTo>
                    <a:pt x="1322196" y="1411087"/>
                    <a:pt x="606600" y="1335491"/>
                    <a:pt x="214788" y="1347355"/>
                  </a:cubicBezTo>
                  <a:cubicBezTo>
                    <a:pt x="100860" y="1361988"/>
                    <a:pt x="6945" y="1236298"/>
                    <a:pt x="0" y="1122791"/>
                  </a:cubicBezTo>
                  <a:cubicBezTo>
                    <a:pt x="-8569" y="948590"/>
                    <a:pt x="2426" y="885047"/>
                    <a:pt x="0" y="700624"/>
                  </a:cubicBezTo>
                  <a:cubicBezTo>
                    <a:pt x="-20403" y="529866"/>
                    <a:pt x="3499" y="428767"/>
                    <a:pt x="0" y="224563"/>
                  </a:cubicBezTo>
                  <a:close/>
                </a:path>
              </a:pathLst>
            </a:custGeom>
            <a:solidFill>
              <a:srgbClr val="FD9D83"/>
            </a:solidFill>
            <a:ln w="19050">
              <a:solidFill>
                <a:srgbClr val="00C397"/>
              </a:solidFill>
              <a:prstDash val="lgDash"/>
              <a:extLst>
                <a:ext uri="{C807C97D-BFC1-408E-A445-0C87EB9F89A2}">
                  <ask:lineSketchStyleProps xmlns:ask="http://schemas.microsoft.com/office/drawing/2018/sketchyshapes" sd="3374639765">
                    <a:custGeom>
                      <a:avLst/>
                      <a:gdLst>
                        <a:gd name="connsiteX0" fmla="*/ 0 w 9696736"/>
                        <a:gd name="connsiteY0" fmla="*/ 226233 h 1357372"/>
                        <a:gd name="connsiteX1" fmla="*/ 226233 w 9696736"/>
                        <a:gd name="connsiteY1" fmla="*/ 0 h 1357372"/>
                        <a:gd name="connsiteX2" fmla="*/ 886538 w 9696736"/>
                        <a:gd name="connsiteY2" fmla="*/ 0 h 1357372"/>
                        <a:gd name="connsiteX3" fmla="*/ 1269515 w 9696736"/>
                        <a:gd name="connsiteY3" fmla="*/ 0 h 1357372"/>
                        <a:gd name="connsiteX4" fmla="*/ 1744934 w 9696736"/>
                        <a:gd name="connsiteY4" fmla="*/ 0 h 1357372"/>
                        <a:gd name="connsiteX5" fmla="*/ 2312797 w 9696736"/>
                        <a:gd name="connsiteY5" fmla="*/ 0 h 1357372"/>
                        <a:gd name="connsiteX6" fmla="*/ 2695774 w 9696736"/>
                        <a:gd name="connsiteY6" fmla="*/ 0 h 1357372"/>
                        <a:gd name="connsiteX7" fmla="*/ 3263636 w 9696736"/>
                        <a:gd name="connsiteY7" fmla="*/ 0 h 1357372"/>
                        <a:gd name="connsiteX8" fmla="*/ 3739056 w 9696736"/>
                        <a:gd name="connsiteY8" fmla="*/ 0 h 1357372"/>
                        <a:gd name="connsiteX9" fmla="*/ 4399361 w 9696736"/>
                        <a:gd name="connsiteY9" fmla="*/ 0 h 1357372"/>
                        <a:gd name="connsiteX10" fmla="*/ 4967223 w 9696736"/>
                        <a:gd name="connsiteY10" fmla="*/ 0 h 1357372"/>
                        <a:gd name="connsiteX11" fmla="*/ 5627528 w 9696736"/>
                        <a:gd name="connsiteY11" fmla="*/ 0 h 1357372"/>
                        <a:gd name="connsiteX12" fmla="*/ 6472718 w 9696736"/>
                        <a:gd name="connsiteY12" fmla="*/ 0 h 1357372"/>
                        <a:gd name="connsiteX13" fmla="*/ 7225466 w 9696736"/>
                        <a:gd name="connsiteY13" fmla="*/ 0 h 1357372"/>
                        <a:gd name="connsiteX14" fmla="*/ 7700886 w 9696736"/>
                        <a:gd name="connsiteY14" fmla="*/ 0 h 1357372"/>
                        <a:gd name="connsiteX15" fmla="*/ 8361191 w 9696736"/>
                        <a:gd name="connsiteY15" fmla="*/ 0 h 1357372"/>
                        <a:gd name="connsiteX16" fmla="*/ 8836610 w 9696736"/>
                        <a:gd name="connsiteY16" fmla="*/ 0 h 1357372"/>
                        <a:gd name="connsiteX17" fmla="*/ 9470503 w 9696736"/>
                        <a:gd name="connsiteY17" fmla="*/ 0 h 1357372"/>
                        <a:gd name="connsiteX18" fmla="*/ 9696736 w 9696736"/>
                        <a:gd name="connsiteY18" fmla="*/ 226233 h 1357372"/>
                        <a:gd name="connsiteX19" fmla="*/ 9696736 w 9696736"/>
                        <a:gd name="connsiteY19" fmla="*/ 660588 h 1357372"/>
                        <a:gd name="connsiteX20" fmla="*/ 9696736 w 9696736"/>
                        <a:gd name="connsiteY20" fmla="*/ 1131139 h 1357372"/>
                        <a:gd name="connsiteX21" fmla="*/ 9470503 w 9696736"/>
                        <a:gd name="connsiteY21" fmla="*/ 1357372 h 1357372"/>
                        <a:gd name="connsiteX22" fmla="*/ 8902641 w 9696736"/>
                        <a:gd name="connsiteY22" fmla="*/ 1357372 h 1357372"/>
                        <a:gd name="connsiteX23" fmla="*/ 8334778 w 9696736"/>
                        <a:gd name="connsiteY23" fmla="*/ 1357372 h 1357372"/>
                        <a:gd name="connsiteX24" fmla="*/ 7859359 w 9696736"/>
                        <a:gd name="connsiteY24" fmla="*/ 1357372 h 1357372"/>
                        <a:gd name="connsiteX25" fmla="*/ 7014168 w 9696736"/>
                        <a:gd name="connsiteY25" fmla="*/ 1357372 h 1357372"/>
                        <a:gd name="connsiteX26" fmla="*/ 6353863 w 9696736"/>
                        <a:gd name="connsiteY26" fmla="*/ 1357372 h 1357372"/>
                        <a:gd name="connsiteX27" fmla="*/ 5508673 w 9696736"/>
                        <a:gd name="connsiteY27" fmla="*/ 1357372 h 1357372"/>
                        <a:gd name="connsiteX28" fmla="*/ 5125696 w 9696736"/>
                        <a:gd name="connsiteY28" fmla="*/ 1357372 h 1357372"/>
                        <a:gd name="connsiteX29" fmla="*/ 4650277 w 9696736"/>
                        <a:gd name="connsiteY29" fmla="*/ 1357372 h 1357372"/>
                        <a:gd name="connsiteX30" fmla="*/ 4082414 w 9696736"/>
                        <a:gd name="connsiteY30" fmla="*/ 1357372 h 1357372"/>
                        <a:gd name="connsiteX31" fmla="*/ 3699437 w 9696736"/>
                        <a:gd name="connsiteY31" fmla="*/ 1357372 h 1357372"/>
                        <a:gd name="connsiteX32" fmla="*/ 2854247 w 9696736"/>
                        <a:gd name="connsiteY32" fmla="*/ 1357372 h 1357372"/>
                        <a:gd name="connsiteX33" fmla="*/ 2101499 w 9696736"/>
                        <a:gd name="connsiteY33" fmla="*/ 1357372 h 1357372"/>
                        <a:gd name="connsiteX34" fmla="*/ 1626080 w 9696736"/>
                        <a:gd name="connsiteY34" fmla="*/ 1357372 h 1357372"/>
                        <a:gd name="connsiteX35" fmla="*/ 226233 w 9696736"/>
                        <a:gd name="connsiteY35" fmla="*/ 1357372 h 1357372"/>
                        <a:gd name="connsiteX36" fmla="*/ 0 w 9696736"/>
                        <a:gd name="connsiteY36" fmla="*/ 1131139 h 1357372"/>
                        <a:gd name="connsiteX37" fmla="*/ 0 w 9696736"/>
                        <a:gd name="connsiteY37" fmla="*/ 705833 h 1357372"/>
                        <a:gd name="connsiteX38" fmla="*/ 0 w 9696736"/>
                        <a:gd name="connsiteY38" fmla="*/ 226233 h 135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696736" h="1357372" fill="none" extrusionOk="0">
                          <a:moveTo>
                            <a:pt x="0" y="226233"/>
                          </a:moveTo>
                          <a:cubicBezTo>
                            <a:pt x="5653" y="88325"/>
                            <a:pt x="88367" y="6303"/>
                            <a:pt x="226233" y="0"/>
                          </a:cubicBezTo>
                          <a:cubicBezTo>
                            <a:pt x="523074" y="-30507"/>
                            <a:pt x="654102" y="1132"/>
                            <a:pt x="886538" y="0"/>
                          </a:cubicBezTo>
                          <a:cubicBezTo>
                            <a:pt x="1118974" y="-1132"/>
                            <a:pt x="1167480" y="-6398"/>
                            <a:pt x="1269515" y="0"/>
                          </a:cubicBezTo>
                          <a:cubicBezTo>
                            <a:pt x="1371550" y="6398"/>
                            <a:pt x="1570775" y="16136"/>
                            <a:pt x="1744934" y="0"/>
                          </a:cubicBezTo>
                          <a:cubicBezTo>
                            <a:pt x="1919093" y="-16136"/>
                            <a:pt x="2149678" y="9705"/>
                            <a:pt x="2312797" y="0"/>
                          </a:cubicBezTo>
                          <a:cubicBezTo>
                            <a:pt x="2475916" y="-9705"/>
                            <a:pt x="2523047" y="-16095"/>
                            <a:pt x="2695774" y="0"/>
                          </a:cubicBezTo>
                          <a:cubicBezTo>
                            <a:pt x="2868501" y="16095"/>
                            <a:pt x="3083908" y="18698"/>
                            <a:pt x="3263636" y="0"/>
                          </a:cubicBezTo>
                          <a:cubicBezTo>
                            <a:pt x="3443364" y="-18698"/>
                            <a:pt x="3547311" y="-11001"/>
                            <a:pt x="3739056" y="0"/>
                          </a:cubicBezTo>
                          <a:cubicBezTo>
                            <a:pt x="3930801" y="11001"/>
                            <a:pt x="4099316" y="-87"/>
                            <a:pt x="4399361" y="0"/>
                          </a:cubicBezTo>
                          <a:cubicBezTo>
                            <a:pt x="4699407" y="87"/>
                            <a:pt x="4848232" y="14677"/>
                            <a:pt x="4967223" y="0"/>
                          </a:cubicBezTo>
                          <a:cubicBezTo>
                            <a:pt x="5086214" y="-14677"/>
                            <a:pt x="5308742" y="-16545"/>
                            <a:pt x="5627528" y="0"/>
                          </a:cubicBezTo>
                          <a:cubicBezTo>
                            <a:pt x="5946315" y="16545"/>
                            <a:pt x="6290757" y="-34924"/>
                            <a:pt x="6472718" y="0"/>
                          </a:cubicBezTo>
                          <a:cubicBezTo>
                            <a:pt x="6654679" y="34924"/>
                            <a:pt x="6948792" y="-14976"/>
                            <a:pt x="7225466" y="0"/>
                          </a:cubicBezTo>
                          <a:cubicBezTo>
                            <a:pt x="7502140" y="14976"/>
                            <a:pt x="7597040" y="-19764"/>
                            <a:pt x="7700886" y="0"/>
                          </a:cubicBezTo>
                          <a:cubicBezTo>
                            <a:pt x="7804732" y="19764"/>
                            <a:pt x="8167432" y="18009"/>
                            <a:pt x="8361191" y="0"/>
                          </a:cubicBezTo>
                          <a:cubicBezTo>
                            <a:pt x="8554951" y="-18009"/>
                            <a:pt x="8737151" y="5380"/>
                            <a:pt x="8836610" y="0"/>
                          </a:cubicBezTo>
                          <a:cubicBezTo>
                            <a:pt x="8936069" y="-5380"/>
                            <a:pt x="9205530" y="-21389"/>
                            <a:pt x="9470503" y="0"/>
                          </a:cubicBezTo>
                          <a:cubicBezTo>
                            <a:pt x="9580165" y="19983"/>
                            <a:pt x="9697286" y="90567"/>
                            <a:pt x="9696736" y="226233"/>
                          </a:cubicBezTo>
                          <a:cubicBezTo>
                            <a:pt x="9679291" y="358494"/>
                            <a:pt x="9702985" y="527272"/>
                            <a:pt x="9696736" y="660588"/>
                          </a:cubicBezTo>
                          <a:cubicBezTo>
                            <a:pt x="9690487" y="793904"/>
                            <a:pt x="9708751" y="1027690"/>
                            <a:pt x="9696736" y="1131139"/>
                          </a:cubicBezTo>
                          <a:cubicBezTo>
                            <a:pt x="9700853" y="1252586"/>
                            <a:pt x="9593131" y="1372625"/>
                            <a:pt x="9470503" y="1357372"/>
                          </a:cubicBezTo>
                          <a:cubicBezTo>
                            <a:pt x="9214599" y="1339661"/>
                            <a:pt x="9120373" y="1377435"/>
                            <a:pt x="8902641" y="1357372"/>
                          </a:cubicBezTo>
                          <a:cubicBezTo>
                            <a:pt x="8684909" y="1337309"/>
                            <a:pt x="8469299" y="1333287"/>
                            <a:pt x="8334778" y="1357372"/>
                          </a:cubicBezTo>
                          <a:cubicBezTo>
                            <a:pt x="8200257" y="1381457"/>
                            <a:pt x="8088023" y="1343516"/>
                            <a:pt x="7859359" y="1357372"/>
                          </a:cubicBezTo>
                          <a:cubicBezTo>
                            <a:pt x="7630695" y="1371228"/>
                            <a:pt x="7428623" y="1357903"/>
                            <a:pt x="7014168" y="1357372"/>
                          </a:cubicBezTo>
                          <a:cubicBezTo>
                            <a:pt x="6599713" y="1356841"/>
                            <a:pt x="6539233" y="1338678"/>
                            <a:pt x="6353863" y="1357372"/>
                          </a:cubicBezTo>
                          <a:cubicBezTo>
                            <a:pt x="6168494" y="1376066"/>
                            <a:pt x="5840699" y="1375627"/>
                            <a:pt x="5508673" y="1357372"/>
                          </a:cubicBezTo>
                          <a:cubicBezTo>
                            <a:pt x="5176647" y="1339118"/>
                            <a:pt x="5281726" y="1341204"/>
                            <a:pt x="5125696" y="1357372"/>
                          </a:cubicBezTo>
                          <a:cubicBezTo>
                            <a:pt x="4969666" y="1373540"/>
                            <a:pt x="4858422" y="1363897"/>
                            <a:pt x="4650277" y="1357372"/>
                          </a:cubicBezTo>
                          <a:cubicBezTo>
                            <a:pt x="4442132" y="1350847"/>
                            <a:pt x="4269612" y="1349259"/>
                            <a:pt x="4082414" y="1357372"/>
                          </a:cubicBezTo>
                          <a:cubicBezTo>
                            <a:pt x="3895216" y="1365485"/>
                            <a:pt x="3803813" y="1340582"/>
                            <a:pt x="3699437" y="1357372"/>
                          </a:cubicBezTo>
                          <a:cubicBezTo>
                            <a:pt x="3595061" y="1374162"/>
                            <a:pt x="3119434" y="1339350"/>
                            <a:pt x="2854247" y="1357372"/>
                          </a:cubicBezTo>
                          <a:cubicBezTo>
                            <a:pt x="2589060" y="1375395"/>
                            <a:pt x="2267072" y="1367458"/>
                            <a:pt x="2101499" y="1357372"/>
                          </a:cubicBezTo>
                          <a:cubicBezTo>
                            <a:pt x="1935926" y="1347286"/>
                            <a:pt x="1773260" y="1351448"/>
                            <a:pt x="1626080" y="1357372"/>
                          </a:cubicBezTo>
                          <a:cubicBezTo>
                            <a:pt x="1478900" y="1363296"/>
                            <a:pt x="751293" y="1301581"/>
                            <a:pt x="226233" y="1357372"/>
                          </a:cubicBezTo>
                          <a:cubicBezTo>
                            <a:pt x="102800" y="1361241"/>
                            <a:pt x="18484" y="1253053"/>
                            <a:pt x="0" y="1131139"/>
                          </a:cubicBezTo>
                          <a:cubicBezTo>
                            <a:pt x="-3374" y="957327"/>
                            <a:pt x="7698" y="882774"/>
                            <a:pt x="0" y="705833"/>
                          </a:cubicBezTo>
                          <a:cubicBezTo>
                            <a:pt x="-7698" y="528892"/>
                            <a:pt x="15623" y="432103"/>
                            <a:pt x="0" y="226233"/>
                          </a:cubicBezTo>
                          <a:close/>
                        </a:path>
                        <a:path w="9696736" h="1357372" stroke="0" extrusionOk="0">
                          <a:moveTo>
                            <a:pt x="0" y="226233"/>
                          </a:moveTo>
                          <a:cubicBezTo>
                            <a:pt x="22995" y="97427"/>
                            <a:pt x="100627" y="26951"/>
                            <a:pt x="226233" y="0"/>
                          </a:cubicBezTo>
                          <a:cubicBezTo>
                            <a:pt x="413766" y="-4304"/>
                            <a:pt x="426359" y="-7190"/>
                            <a:pt x="609210" y="0"/>
                          </a:cubicBezTo>
                          <a:cubicBezTo>
                            <a:pt x="792061" y="7190"/>
                            <a:pt x="817167" y="-15313"/>
                            <a:pt x="992187" y="0"/>
                          </a:cubicBezTo>
                          <a:cubicBezTo>
                            <a:pt x="1167207" y="15313"/>
                            <a:pt x="1392954" y="-1756"/>
                            <a:pt x="1560049" y="0"/>
                          </a:cubicBezTo>
                          <a:cubicBezTo>
                            <a:pt x="1727144" y="1756"/>
                            <a:pt x="2122720" y="-10380"/>
                            <a:pt x="2405240" y="0"/>
                          </a:cubicBezTo>
                          <a:cubicBezTo>
                            <a:pt x="2687760" y="10380"/>
                            <a:pt x="2665536" y="-9979"/>
                            <a:pt x="2788216" y="0"/>
                          </a:cubicBezTo>
                          <a:cubicBezTo>
                            <a:pt x="2910896" y="9979"/>
                            <a:pt x="3101216" y="-18852"/>
                            <a:pt x="3263636" y="0"/>
                          </a:cubicBezTo>
                          <a:cubicBezTo>
                            <a:pt x="3426056" y="18852"/>
                            <a:pt x="3516839" y="9774"/>
                            <a:pt x="3739056" y="0"/>
                          </a:cubicBezTo>
                          <a:cubicBezTo>
                            <a:pt x="3961273" y="-9774"/>
                            <a:pt x="4172118" y="-23236"/>
                            <a:pt x="4306918" y="0"/>
                          </a:cubicBezTo>
                          <a:cubicBezTo>
                            <a:pt x="4441718" y="23236"/>
                            <a:pt x="4695759" y="10465"/>
                            <a:pt x="4967223" y="0"/>
                          </a:cubicBezTo>
                          <a:cubicBezTo>
                            <a:pt x="5238687" y="-10465"/>
                            <a:pt x="5254353" y="7568"/>
                            <a:pt x="5350200" y="0"/>
                          </a:cubicBezTo>
                          <a:cubicBezTo>
                            <a:pt x="5446047" y="-7568"/>
                            <a:pt x="5669430" y="3390"/>
                            <a:pt x="5825619" y="0"/>
                          </a:cubicBezTo>
                          <a:cubicBezTo>
                            <a:pt x="5981808" y="-3390"/>
                            <a:pt x="6391217" y="3697"/>
                            <a:pt x="6578367" y="0"/>
                          </a:cubicBezTo>
                          <a:cubicBezTo>
                            <a:pt x="6765517" y="-3697"/>
                            <a:pt x="6969227" y="19548"/>
                            <a:pt x="7331115" y="0"/>
                          </a:cubicBezTo>
                          <a:cubicBezTo>
                            <a:pt x="7693003" y="-19548"/>
                            <a:pt x="7773819" y="3344"/>
                            <a:pt x="8176305" y="0"/>
                          </a:cubicBezTo>
                          <a:cubicBezTo>
                            <a:pt x="8578791" y="-3344"/>
                            <a:pt x="9076475" y="-20812"/>
                            <a:pt x="9470503" y="0"/>
                          </a:cubicBezTo>
                          <a:cubicBezTo>
                            <a:pt x="9596143" y="20581"/>
                            <a:pt x="9719851" y="90947"/>
                            <a:pt x="9696736" y="226233"/>
                          </a:cubicBezTo>
                          <a:cubicBezTo>
                            <a:pt x="9674255" y="427166"/>
                            <a:pt x="9708259" y="547823"/>
                            <a:pt x="9696736" y="687735"/>
                          </a:cubicBezTo>
                          <a:cubicBezTo>
                            <a:pt x="9685213" y="827647"/>
                            <a:pt x="9688272" y="988449"/>
                            <a:pt x="9696736" y="1131139"/>
                          </a:cubicBezTo>
                          <a:cubicBezTo>
                            <a:pt x="9705380" y="1255894"/>
                            <a:pt x="9598812" y="1341857"/>
                            <a:pt x="9470503" y="1357372"/>
                          </a:cubicBezTo>
                          <a:cubicBezTo>
                            <a:pt x="9329684" y="1361242"/>
                            <a:pt x="9115887" y="1355202"/>
                            <a:pt x="8810198" y="1357372"/>
                          </a:cubicBezTo>
                          <a:cubicBezTo>
                            <a:pt x="8504509" y="1359542"/>
                            <a:pt x="8449512" y="1340826"/>
                            <a:pt x="8149893" y="1357372"/>
                          </a:cubicBezTo>
                          <a:cubicBezTo>
                            <a:pt x="7850274" y="1373918"/>
                            <a:pt x="7688421" y="1353351"/>
                            <a:pt x="7489588" y="1357372"/>
                          </a:cubicBezTo>
                          <a:cubicBezTo>
                            <a:pt x="7290755" y="1361393"/>
                            <a:pt x="7100477" y="1376116"/>
                            <a:pt x="6921726" y="1357372"/>
                          </a:cubicBezTo>
                          <a:cubicBezTo>
                            <a:pt x="6742975" y="1338628"/>
                            <a:pt x="6671904" y="1375708"/>
                            <a:pt x="6446306" y="1357372"/>
                          </a:cubicBezTo>
                          <a:cubicBezTo>
                            <a:pt x="6220708" y="1339036"/>
                            <a:pt x="6122793" y="1353806"/>
                            <a:pt x="5970887" y="1357372"/>
                          </a:cubicBezTo>
                          <a:cubicBezTo>
                            <a:pt x="5818981" y="1360938"/>
                            <a:pt x="5529822" y="1377396"/>
                            <a:pt x="5403024" y="1357372"/>
                          </a:cubicBezTo>
                          <a:cubicBezTo>
                            <a:pt x="5276226" y="1337348"/>
                            <a:pt x="4804382" y="1321187"/>
                            <a:pt x="4650276" y="1357372"/>
                          </a:cubicBezTo>
                          <a:cubicBezTo>
                            <a:pt x="4496170" y="1393557"/>
                            <a:pt x="4339505" y="1369172"/>
                            <a:pt x="4174857" y="1357372"/>
                          </a:cubicBezTo>
                          <a:cubicBezTo>
                            <a:pt x="4010209" y="1345572"/>
                            <a:pt x="3547523" y="1369135"/>
                            <a:pt x="3329667" y="1357372"/>
                          </a:cubicBezTo>
                          <a:cubicBezTo>
                            <a:pt x="3111811" y="1345610"/>
                            <a:pt x="2814441" y="1358426"/>
                            <a:pt x="2484476" y="1357372"/>
                          </a:cubicBezTo>
                          <a:cubicBezTo>
                            <a:pt x="2154511" y="1356318"/>
                            <a:pt x="2168951" y="1376763"/>
                            <a:pt x="2009057" y="1357372"/>
                          </a:cubicBezTo>
                          <a:cubicBezTo>
                            <a:pt x="1849163" y="1337981"/>
                            <a:pt x="1720565" y="1364604"/>
                            <a:pt x="1626080" y="1357372"/>
                          </a:cubicBezTo>
                          <a:cubicBezTo>
                            <a:pt x="1531595" y="1350140"/>
                            <a:pt x="1113369" y="1328965"/>
                            <a:pt x="965775" y="1357372"/>
                          </a:cubicBezTo>
                          <a:cubicBezTo>
                            <a:pt x="818182" y="1385779"/>
                            <a:pt x="502220" y="1334140"/>
                            <a:pt x="226233" y="1357372"/>
                          </a:cubicBezTo>
                          <a:cubicBezTo>
                            <a:pt x="127441" y="1366314"/>
                            <a:pt x="1403" y="1251914"/>
                            <a:pt x="0" y="1131139"/>
                          </a:cubicBezTo>
                          <a:cubicBezTo>
                            <a:pt x="21320" y="916744"/>
                            <a:pt x="7338" y="825822"/>
                            <a:pt x="0" y="696784"/>
                          </a:cubicBezTo>
                          <a:cubicBezTo>
                            <a:pt x="-7338" y="567747"/>
                            <a:pt x="7202" y="377506"/>
                            <a:pt x="0" y="22623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Calibri" panose="020F0502020204030204"/>
                <a:ea typeface="+mn-ea"/>
                <a:cs typeface="+mn-cs"/>
              </a:endParaRPr>
            </a:p>
          </p:txBody>
        </p:sp>
        <p:sp>
          <p:nvSpPr>
            <p:cNvPr id="10" name="Hộp Văn bản 4">
              <a:extLst>
                <a:ext uri="{FF2B5EF4-FFF2-40B4-BE49-F238E27FC236}">
                  <a16:creationId xmlns:a16="http://schemas.microsoft.com/office/drawing/2014/main" id="{A6F93DF8-8534-4C1E-8644-AFECA697139B}"/>
                </a:ext>
              </a:extLst>
            </p:cNvPr>
            <p:cNvSpPr txBox="1"/>
            <p:nvPr/>
          </p:nvSpPr>
          <p:spPr>
            <a:xfrm>
              <a:off x="1854101" y="1399679"/>
              <a:ext cx="9184891" cy="131367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Nếu em được tham gia trại hè, em sẽ nói những gì về đất nước Việt Nam với các bạn?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14338" name="Picture 2">
            <a:extLst>
              <a:ext uri="{FF2B5EF4-FFF2-40B4-BE49-F238E27FC236}">
                <a16:creationId xmlns:a16="http://schemas.microsoft.com/office/drawing/2014/main" id="{37D6EDB6-1C9C-4E12-AC78-8D79339565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032" r="8032"/>
          <a:stretch/>
        </p:blipFill>
        <p:spPr bwMode="auto">
          <a:xfrm>
            <a:off x="426720" y="1103383"/>
            <a:ext cx="1264621" cy="15066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FF1BD3F-CDAB-4747-9CF8-27B9C7D2B14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28298" t="17627" r="36811" b="25219"/>
          <a:stretch/>
        </p:blipFill>
        <p:spPr>
          <a:xfrm rot="5400000">
            <a:off x="1119590" y="2681052"/>
            <a:ext cx="1294545" cy="2120619"/>
          </a:xfrm>
          <a:prstGeom prst="rect">
            <a:avLst/>
          </a:prstGeom>
        </p:spPr>
      </p:pic>
      <p:sp>
        <p:nvSpPr>
          <p:cNvPr id="2" name="TextBox 1">
            <a:extLst>
              <a:ext uri="{FF2B5EF4-FFF2-40B4-BE49-F238E27FC236}">
                <a16:creationId xmlns:a16="http://schemas.microsoft.com/office/drawing/2014/main" id="{51EEB425-648E-47C1-BDEA-AF146766AC57}"/>
              </a:ext>
            </a:extLst>
          </p:cNvPr>
          <p:cNvSpPr txBox="1"/>
          <p:nvPr/>
        </p:nvSpPr>
        <p:spPr>
          <a:xfrm>
            <a:off x="2854960" y="3506912"/>
            <a:ext cx="8724015" cy="1938992"/>
          </a:xfrm>
          <a:prstGeom prst="rect">
            <a:avLst/>
          </a:prstGeom>
          <a:noFill/>
        </p:spPr>
        <p:txBody>
          <a:bodyPr wrap="square" rtlCol="0">
            <a:spAutoFit/>
          </a:bodyPr>
          <a:lstStyle/>
          <a:p>
            <a:pPr lvl="0" algn="just"/>
            <a:r>
              <a:rPr lang="en-US" sz="4000" b="1" dirty="0" err="1">
                <a:solidFill>
                  <a:srgbClr val="002060"/>
                </a:solidFill>
                <a:latin typeface="Calibri" panose="020F0502020204030204" pitchFamily="34" charset="0"/>
                <a:cs typeface="Calibri" panose="020F0502020204030204" pitchFamily="34" charset="0"/>
              </a:rPr>
              <a:t>Ví</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dụ</a:t>
            </a:r>
            <a:r>
              <a:rPr lang="en-US" sz="4000" b="1" dirty="0">
                <a:solidFill>
                  <a:srgbClr val="002060"/>
                </a:solidFill>
                <a:latin typeface="Calibri" panose="020F0502020204030204" pitchFamily="34" charset="0"/>
                <a:cs typeface="Calibri" panose="020F0502020204030204" pitchFamily="34" charset="0"/>
              </a:rPr>
              <a:t>: </a:t>
            </a:r>
            <a:r>
              <a:rPr lang="vi-VN" sz="4000" b="1" dirty="0">
                <a:solidFill>
                  <a:srgbClr val="002060"/>
                </a:solidFill>
                <a:latin typeface="Calibri" panose="020F0502020204030204" pitchFamily="34" charset="0"/>
                <a:cs typeface="Calibri" panose="020F0502020204030204" pitchFamily="34" charset="0"/>
              </a:rPr>
              <a:t>Em sẽ nói về những cảnh đẹp của đất nước, về con người về văn hóa, lịch sử Việt Nam,...</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4299059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anim calcmode="lin" valueType="num">
                                      <p:cBhvr>
                                        <p:cTn id="8" dur="1000" fill="hold"/>
                                        <p:tgtEl>
                                          <p:spTgt spid="14338"/>
                                        </p:tgtEl>
                                        <p:attrNameLst>
                                          <p:attrName>ppt_x</p:attrName>
                                        </p:attrNameLst>
                                      </p:cBhvr>
                                      <p:tavLst>
                                        <p:tav tm="0">
                                          <p:val>
                                            <p:strVal val="#ppt_x"/>
                                          </p:val>
                                        </p:tav>
                                        <p:tav tm="100000">
                                          <p:val>
                                            <p:strVal val="#ppt_x"/>
                                          </p:val>
                                        </p:tav>
                                      </p:tavLst>
                                    </p:anim>
                                    <p:anim calcmode="lin" valueType="num">
                                      <p:cBhvr>
                                        <p:cTn id="9" dur="1000" fill="hold"/>
                                        <p:tgtEl>
                                          <p:spTgt spid="1433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6" presetClass="entr" presetSubtype="21" fill="hold" nodeType="after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barn(inVertical)">
                                      <p:cBhvr>
                                        <p:cTn id="2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9DACAE-8192-49F6-AB78-D9B8E03059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4D3EB9C-4630-408A-95C7-4493E9B6A3F1}"/>
              </a:ext>
            </a:extLst>
          </p:cNvPr>
          <p:cNvSpPr/>
          <p:nvPr/>
        </p:nvSpPr>
        <p:spPr>
          <a:xfrm>
            <a:off x="749366" y="256854"/>
            <a:ext cx="6799514" cy="212365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3462">
                  <a:solidFill>
                    <a:prstClr val="white"/>
                  </a:solidFill>
                  <a:prstDash val="solid"/>
                </a:ln>
                <a:solidFill>
                  <a:srgbClr val="FF0000"/>
                </a:solidFill>
                <a:effectLst>
                  <a:outerShdw dist="38100" dir="2700000" algn="bl" rotWithShape="0">
                    <a:srgbClr val="5B9BD5"/>
                  </a:outerShdw>
                </a:effectLst>
                <a:uLnTx/>
                <a:uFillTx/>
                <a:latin typeface="Calibri" panose="020F0502020204030204"/>
                <a:ea typeface="+mn-ea"/>
                <a:cs typeface="+mn-cs"/>
              </a:rPr>
              <a:t>HỌC THUỘC LÒNG BÀI THƠ</a:t>
            </a:r>
          </a:p>
        </p:txBody>
      </p:sp>
    </p:spTree>
    <p:custDataLst>
      <p:tags r:id="rId1"/>
    </p:custDataLst>
    <p:extLst>
      <p:ext uri="{BB962C8B-B14F-4D97-AF65-F5344CB8AC3E}">
        <p14:creationId xmlns:p14="http://schemas.microsoft.com/office/powerpoint/2010/main" val="2986257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508560-114F-4003-BD6C-51D727B8D6AD}"/>
              </a:ext>
            </a:extLst>
          </p:cNvPr>
          <p:cNvPicPr>
            <a:picLocks noChangeAspect="1"/>
          </p:cNvPicPr>
          <p:nvPr/>
        </p:nvPicPr>
        <p:blipFill rotWithShape="1">
          <a:blip r:embed="rId4">
            <a:extLst>
              <a:ext uri="{28A0092B-C50C-407E-A947-70E740481C1C}">
                <a14:useLocalDpi xmlns:a14="http://schemas.microsoft.com/office/drawing/2010/main" val="0"/>
              </a:ext>
            </a:extLst>
          </a:blip>
          <a:srcRect l="17670" r="17201"/>
          <a:stretch/>
        </p:blipFill>
        <p:spPr>
          <a:xfrm>
            <a:off x="0" y="1"/>
            <a:ext cx="12280491" cy="6857999"/>
          </a:xfrm>
          <a:prstGeom prst="rect">
            <a:avLst/>
          </a:prstGeom>
        </p:spPr>
      </p:pic>
      <p:sp>
        <p:nvSpPr>
          <p:cNvPr id="7" name="Speech Bubble: Rectangle with Corners Rounded 6">
            <a:extLst>
              <a:ext uri="{FF2B5EF4-FFF2-40B4-BE49-F238E27FC236}">
                <a16:creationId xmlns:a16="http://schemas.microsoft.com/office/drawing/2014/main" id="{9B6DFCE6-3C20-4F0E-A2BC-8265CC527A35}"/>
              </a:ext>
            </a:extLst>
          </p:cNvPr>
          <p:cNvSpPr/>
          <p:nvPr/>
        </p:nvSpPr>
        <p:spPr>
          <a:xfrm flipH="1">
            <a:off x="349043" y="946074"/>
            <a:ext cx="6194325" cy="2300748"/>
          </a:xfrm>
          <a:prstGeom prst="wedgeRoundRect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30475A9-B85C-45E3-8099-78BCE9954BAA}"/>
              </a:ext>
            </a:extLst>
          </p:cNvPr>
          <p:cNvSpPr/>
          <p:nvPr/>
        </p:nvSpPr>
        <p:spPr>
          <a:xfrm>
            <a:off x="476863" y="1219285"/>
            <a:ext cx="6066505"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Theo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em</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nội</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 dung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chính</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của</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bài</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này</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là</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 </a:t>
            </a:r>
            <a:r>
              <a:rPr kumimoji="0" lang="en-US" sz="48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ea typeface="+mn-ea"/>
                <a:cs typeface="+mn-cs"/>
              </a:rPr>
              <a:t>gì</a:t>
            </a:r>
            <a:r>
              <a:rPr kumimoji="0" lang="en-US" sz="4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ea typeface="+mn-ea"/>
                <a:cs typeface="+mn-cs"/>
              </a:rPr>
              <a:t>?</a:t>
            </a:r>
          </a:p>
        </p:txBody>
      </p:sp>
    </p:spTree>
    <p:custDataLst>
      <p:tags r:id="rId1"/>
    </p:custDataLst>
    <p:extLst>
      <p:ext uri="{BB962C8B-B14F-4D97-AF65-F5344CB8AC3E}">
        <p14:creationId xmlns:p14="http://schemas.microsoft.com/office/powerpoint/2010/main" val="2275614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508560-114F-4003-BD6C-51D727B8D6AD}"/>
              </a:ext>
            </a:extLst>
          </p:cNvPr>
          <p:cNvPicPr>
            <a:picLocks noChangeAspect="1"/>
          </p:cNvPicPr>
          <p:nvPr/>
        </p:nvPicPr>
        <p:blipFill rotWithShape="1">
          <a:blip r:embed="rId4">
            <a:extLst>
              <a:ext uri="{28A0092B-C50C-407E-A947-70E740481C1C}">
                <a14:useLocalDpi xmlns:a14="http://schemas.microsoft.com/office/drawing/2010/main" val="0"/>
              </a:ext>
            </a:extLst>
          </a:blip>
          <a:srcRect l="17670" r="17201"/>
          <a:stretch/>
        </p:blipFill>
        <p:spPr>
          <a:xfrm>
            <a:off x="-1" y="0"/>
            <a:ext cx="12280491" cy="6857999"/>
          </a:xfrm>
          <a:prstGeom prst="rect">
            <a:avLst/>
          </a:prstGeom>
        </p:spPr>
      </p:pic>
      <p:sp>
        <p:nvSpPr>
          <p:cNvPr id="2" name="Rectangle: Rounded Corners 1">
            <a:extLst>
              <a:ext uri="{FF2B5EF4-FFF2-40B4-BE49-F238E27FC236}">
                <a16:creationId xmlns:a16="http://schemas.microsoft.com/office/drawing/2014/main" id="{F51C37AB-F624-4CE4-B127-95A6C04D2366}"/>
              </a:ext>
            </a:extLst>
          </p:cNvPr>
          <p:cNvSpPr/>
          <p:nvPr/>
        </p:nvSpPr>
        <p:spPr>
          <a:xfrm>
            <a:off x="575034" y="447041"/>
            <a:ext cx="11068326" cy="3888654"/>
          </a:xfrm>
          <a:prstGeom prst="roundRect">
            <a:avLst/>
          </a:prstGeom>
          <a:solidFill>
            <a:schemeClr val="bg1"/>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52C35BE-1C91-4103-95C8-51EB4B17C204}"/>
              </a:ext>
            </a:extLst>
          </p:cNvPr>
          <p:cNvSpPr/>
          <p:nvPr/>
        </p:nvSpPr>
        <p:spPr>
          <a:xfrm>
            <a:off x="808901" y="753779"/>
            <a:ext cx="10549979" cy="3170099"/>
          </a:xfrm>
          <a:prstGeom prst="rect">
            <a:avLst/>
          </a:prstGeom>
        </p:spPr>
        <p:txBody>
          <a:bodyPr wrap="square">
            <a:spAutoFit/>
          </a:bodyPr>
          <a:lstStyle/>
          <a:p>
            <a:pPr lvl="0" algn="just"/>
            <a:r>
              <a:rPr lang="en-US" sz="4000" b="1" dirty="0">
                <a:solidFill>
                  <a:srgbClr val="4472C4"/>
                </a:solidFill>
                <a:cs typeface="Calibri" panose="020F0502020204030204" pitchFamily="34" charset="0"/>
              </a:rPr>
              <a:t>   </a:t>
            </a:r>
            <a:r>
              <a:rPr lang="vi-VN" sz="4000" b="1" dirty="0">
                <a:solidFill>
                  <a:srgbClr val="4472C4"/>
                </a:solidFill>
                <a:cs typeface="Calibri" panose="020F0502020204030204" pitchFamily="34" charset="0"/>
              </a:rPr>
              <a:t>Bài thơ nói về ngày thiếu nhi khắp thế giới tụ họp tại trại hè để vui chơi, cùng nhau tung những chú bồ câu trắng lên bầu trời để bày tỏ tình đoàn kết và mong ước hoà bình cho toàn thế giới.</a:t>
            </a:r>
          </a:p>
        </p:txBody>
      </p:sp>
    </p:spTree>
    <p:custDataLst>
      <p:tags r:id="rId1"/>
    </p:custDataLst>
    <p:extLst>
      <p:ext uri="{BB962C8B-B14F-4D97-AF65-F5344CB8AC3E}">
        <p14:creationId xmlns:p14="http://schemas.microsoft.com/office/powerpoint/2010/main" val="3969277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88E498-143D-4FA1-AFE9-AD25A39E3453}"/>
              </a:ext>
            </a:extLst>
          </p:cNvPr>
          <p:cNvPicPr>
            <a:picLocks noChangeAspect="1"/>
          </p:cNvPicPr>
          <p:nvPr/>
        </p:nvPicPr>
        <p:blipFill rotWithShape="1">
          <a:blip r:embed="rId4">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grpSp>
        <p:nvGrpSpPr>
          <p:cNvPr id="7" name="Nhóm 19">
            <a:extLst>
              <a:ext uri="{FF2B5EF4-FFF2-40B4-BE49-F238E27FC236}">
                <a16:creationId xmlns:a16="http://schemas.microsoft.com/office/drawing/2014/main" id="{EA870F31-DF14-4BBC-AC86-71F00AD9C5D7}"/>
              </a:ext>
            </a:extLst>
          </p:cNvPr>
          <p:cNvGrpSpPr/>
          <p:nvPr/>
        </p:nvGrpSpPr>
        <p:grpSpPr>
          <a:xfrm>
            <a:off x="-1161892" y="0"/>
            <a:ext cx="9708722" cy="3495910"/>
            <a:chOff x="4590582" y="-2039736"/>
            <a:chExt cx="7733292" cy="2913354"/>
          </a:xfrm>
        </p:grpSpPr>
        <p:pic>
          <p:nvPicPr>
            <p:cNvPr id="8" name="Hình ảnh 11" descr="Ảnh có chứa văn bản&#10;&#10;Mô tả được tạo tự động">
              <a:extLst>
                <a:ext uri="{FF2B5EF4-FFF2-40B4-BE49-F238E27FC236}">
                  <a16:creationId xmlns:a16="http://schemas.microsoft.com/office/drawing/2014/main" id="{8723AEEF-B47F-4B6A-84F7-72F21A49F2BD}"/>
                </a:ext>
              </a:extLst>
            </p:cNvPr>
            <p:cNvPicPr>
              <a:picLocks noChangeAspect="1"/>
            </p:cNvPicPr>
            <p:nvPr/>
          </p:nvPicPr>
          <p:blipFill rotWithShape="1">
            <a:blip r:embed="rId5"/>
            <a:srcRect l="52127" t="15859" r="1905" b="46147"/>
            <a:stretch/>
          </p:blipFill>
          <p:spPr>
            <a:xfrm>
              <a:off x="5477360" y="-2039736"/>
              <a:ext cx="6266200" cy="2913354"/>
            </a:xfrm>
            <a:prstGeom prst="rect">
              <a:avLst/>
            </a:prstGeom>
          </p:spPr>
        </p:pic>
        <p:sp>
          <p:nvSpPr>
            <p:cNvPr id="9" name="Hộp Văn bản 18">
              <a:extLst>
                <a:ext uri="{FF2B5EF4-FFF2-40B4-BE49-F238E27FC236}">
                  <a16:creationId xmlns:a16="http://schemas.microsoft.com/office/drawing/2014/main" id="{F93406E1-6503-42E6-9B14-4A2D055EA622}"/>
                </a:ext>
              </a:extLst>
            </p:cNvPr>
            <p:cNvSpPr txBox="1"/>
            <p:nvPr/>
          </p:nvSpPr>
          <p:spPr>
            <a:xfrm>
              <a:off x="4590582" y="-1502133"/>
              <a:ext cx="7733292" cy="192366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Luyện</a:t>
              </a:r>
              <a:r>
                <a:rPr kumimoji="0" lang="vi-VN" sz="7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r>
                <a:rPr kumimoji="0" lang="vi-VN" sz="7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đọc</a:t>
              </a:r>
              <a:r>
                <a:rPr kumimoji="0" lang="vi-VN" sz="7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thành</a:t>
              </a:r>
              <a:r>
                <a:rPr kumimoji="0" lang="vi-VN" sz="7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r>
                <a:rPr kumimoji="0" lang="vi-VN" sz="7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tiếng</a:t>
              </a:r>
              <a:endParaRPr kumimoji="0" lang="en-US" sz="7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spTree>
    <p:custDataLst>
      <p:tags r:id="rId1"/>
    </p:custDataLst>
    <p:extLst>
      <p:ext uri="{BB962C8B-B14F-4D97-AF65-F5344CB8AC3E}">
        <p14:creationId xmlns:p14="http://schemas.microsoft.com/office/powerpoint/2010/main" val="6876961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280A0E0-8D32-4275-8F0D-31B8197EFF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1296"/>
            <a:ext cx="12192000" cy="7700592"/>
          </a:xfrm>
          <a:prstGeom prst="rect">
            <a:avLst/>
          </a:prstGeom>
        </p:spPr>
      </p:pic>
      <p:sp>
        <p:nvSpPr>
          <p:cNvPr id="7" name="Rectangle: Rounded Corners 6">
            <a:extLst>
              <a:ext uri="{FF2B5EF4-FFF2-40B4-BE49-F238E27FC236}">
                <a16:creationId xmlns:a16="http://schemas.microsoft.com/office/drawing/2014/main" id="{C12DEB18-FCBA-4768-8578-8B5A216CCA6B}"/>
              </a:ext>
            </a:extLst>
          </p:cNvPr>
          <p:cNvSpPr/>
          <p:nvPr/>
        </p:nvSpPr>
        <p:spPr>
          <a:xfrm>
            <a:off x="175967" y="-215757"/>
            <a:ext cx="11840066" cy="6847437"/>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ea typeface="+mn-ea"/>
              <a:cs typeface="+mn-cs"/>
            </a:endParaRPr>
          </a:p>
        </p:txBody>
      </p:sp>
      <p:grpSp>
        <p:nvGrpSpPr>
          <p:cNvPr id="4" name="Group 3">
            <a:extLst>
              <a:ext uri="{FF2B5EF4-FFF2-40B4-BE49-F238E27FC236}">
                <a16:creationId xmlns:a16="http://schemas.microsoft.com/office/drawing/2014/main" id="{D464DE1E-318A-4BF2-8FF6-D11D110C0A28}"/>
              </a:ext>
            </a:extLst>
          </p:cNvPr>
          <p:cNvGrpSpPr/>
          <p:nvPr/>
        </p:nvGrpSpPr>
        <p:grpSpPr>
          <a:xfrm>
            <a:off x="3935183" y="1641362"/>
            <a:ext cx="3386902" cy="1731216"/>
            <a:chOff x="204147" y="1554318"/>
            <a:chExt cx="2703548" cy="1256111"/>
          </a:xfrm>
        </p:grpSpPr>
        <p:sp>
          <p:nvSpPr>
            <p:cNvPr id="5" name="Rectangle: Rounded Corners 4">
              <a:extLst>
                <a:ext uri="{FF2B5EF4-FFF2-40B4-BE49-F238E27FC236}">
                  <a16:creationId xmlns:a16="http://schemas.microsoft.com/office/drawing/2014/main" id="{7787F201-F58B-4AD3-B1A2-0EDFDA93E59C}"/>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ea typeface="+mn-ea"/>
                  <a:cs typeface="+mn-cs"/>
                </a:rPr>
                <a:t>Mắt</a:t>
              </a:r>
              <a:r>
                <a:rPr kumimoji="0" lang="en-US" sz="4400" b="1" i="0" u="none" strike="noStrike" kern="1200" cap="none" spc="0" normalizeH="0" baseline="0" noProof="0" dirty="0">
                  <a:ln>
                    <a:noFill/>
                  </a:ln>
                  <a:solidFill>
                    <a:srgbClr val="002060"/>
                  </a:solidFill>
                  <a:effectLst/>
                  <a:uLnTx/>
                  <a:uFillTx/>
                  <a:ea typeface="+mn-ea"/>
                  <a:cs typeface="+mn-cs"/>
                </a:rPr>
                <a:t> </a:t>
              </a:r>
              <a:r>
                <a:rPr kumimoji="0" lang="en-US" sz="4400" b="1" i="0" u="none" strike="noStrike" kern="1200" cap="none" spc="0" normalizeH="0" baseline="0" noProof="0" dirty="0" err="1">
                  <a:ln>
                    <a:noFill/>
                  </a:ln>
                  <a:solidFill>
                    <a:srgbClr val="002060"/>
                  </a:solidFill>
                  <a:effectLst/>
                  <a:uLnTx/>
                  <a:uFillTx/>
                  <a:ea typeface="+mn-ea"/>
                  <a:cs typeface="+mn-cs"/>
                </a:rPr>
                <a:t>dõi</a:t>
              </a:r>
              <a:endParaRPr kumimoji="0" lang="en-US" sz="4400" b="1" i="0" u="none" strike="noStrike" kern="1200" cap="none" spc="0" normalizeH="0" baseline="0" noProof="0" dirty="0">
                <a:ln>
                  <a:noFill/>
                </a:ln>
                <a:solidFill>
                  <a:srgbClr val="002060"/>
                </a:solidFill>
                <a:effectLst/>
                <a:uLnTx/>
                <a:uFillTx/>
                <a:ea typeface="+mn-ea"/>
                <a:cs typeface="+mn-cs"/>
              </a:endParaRPr>
            </a:p>
          </p:txBody>
        </p:sp>
        <p:pic>
          <p:nvPicPr>
            <p:cNvPr id="6" name="Picture 5">
              <a:extLst>
                <a:ext uri="{FF2B5EF4-FFF2-40B4-BE49-F238E27FC236}">
                  <a16:creationId xmlns:a16="http://schemas.microsoft.com/office/drawing/2014/main" id="{2A41BBC6-CA29-4596-A4C3-6E67AB480F67}"/>
                </a:ext>
              </a:extLst>
            </p:cNvPr>
            <p:cNvPicPr>
              <a:picLocks noChangeAspect="1"/>
            </p:cNvPicPr>
            <p:nvPr/>
          </p:nvPicPr>
          <p:blipFill>
            <a:blip r:embed="rId5"/>
            <a:stretch>
              <a:fillRect/>
            </a:stretch>
          </p:blipFill>
          <p:spPr>
            <a:xfrm>
              <a:off x="204147" y="1554318"/>
              <a:ext cx="790736" cy="790737"/>
            </a:xfrm>
            <a:prstGeom prst="rect">
              <a:avLst/>
            </a:prstGeom>
          </p:spPr>
        </p:pic>
      </p:grpSp>
      <p:grpSp>
        <p:nvGrpSpPr>
          <p:cNvPr id="8" name="Group 7">
            <a:extLst>
              <a:ext uri="{FF2B5EF4-FFF2-40B4-BE49-F238E27FC236}">
                <a16:creationId xmlns:a16="http://schemas.microsoft.com/office/drawing/2014/main" id="{D1E62EBB-01A7-461E-B73B-37D8FC7A0061}"/>
              </a:ext>
            </a:extLst>
          </p:cNvPr>
          <p:cNvGrpSpPr/>
          <p:nvPr/>
        </p:nvGrpSpPr>
        <p:grpSpPr>
          <a:xfrm>
            <a:off x="8109674" y="1848513"/>
            <a:ext cx="3399069" cy="1359448"/>
            <a:chOff x="4516174" y="3983743"/>
            <a:chExt cx="2784044" cy="1179679"/>
          </a:xfrm>
        </p:grpSpPr>
        <p:sp>
          <p:nvSpPr>
            <p:cNvPr id="9" name="Rectangle: Rounded Corners 7">
              <a:extLst>
                <a:ext uri="{FF2B5EF4-FFF2-40B4-BE49-F238E27FC236}">
                  <a16:creationId xmlns:a16="http://schemas.microsoft.com/office/drawing/2014/main" id="{37084EFB-99C4-4E08-962F-32D3CCC7F84B}"/>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ea typeface="+mn-ea"/>
                  <a:cs typeface="+mn-cs"/>
                </a:rPr>
                <a:t>Tai </a:t>
              </a:r>
              <a:r>
                <a:rPr kumimoji="0" lang="en-US" sz="4400" b="1" i="0" u="none" strike="noStrike" kern="1200" cap="none" spc="0" normalizeH="0" baseline="0" noProof="0" dirty="0" err="1">
                  <a:ln>
                    <a:noFill/>
                  </a:ln>
                  <a:solidFill>
                    <a:srgbClr val="002060"/>
                  </a:solidFill>
                  <a:effectLst/>
                  <a:uLnTx/>
                  <a:uFillTx/>
                  <a:ea typeface="+mn-ea"/>
                  <a:cs typeface="+mn-cs"/>
                </a:rPr>
                <a:t>nghe</a:t>
              </a:r>
              <a:endParaRPr kumimoji="0" lang="en-US" sz="4400" b="1" i="0" u="none" strike="noStrike" kern="1200" cap="none" spc="0" normalizeH="0" baseline="0" noProof="0" dirty="0">
                <a:ln>
                  <a:noFill/>
                </a:ln>
                <a:solidFill>
                  <a:srgbClr val="002060"/>
                </a:solidFill>
                <a:effectLst/>
                <a:uLnTx/>
                <a:uFillTx/>
                <a:ea typeface="+mn-ea"/>
                <a:cs typeface="+mn-cs"/>
              </a:endParaRPr>
            </a:p>
          </p:txBody>
        </p:sp>
        <p:pic>
          <p:nvPicPr>
            <p:cNvPr id="10" name="Picture 9">
              <a:extLst>
                <a:ext uri="{FF2B5EF4-FFF2-40B4-BE49-F238E27FC236}">
                  <a16:creationId xmlns:a16="http://schemas.microsoft.com/office/drawing/2014/main" id="{3809987E-424C-46D2-955F-E9C17833D822}"/>
                </a:ext>
              </a:extLst>
            </p:cNvPr>
            <p:cNvPicPr>
              <a:picLocks noChangeAspect="1"/>
            </p:cNvPicPr>
            <p:nvPr/>
          </p:nvPicPr>
          <p:blipFill>
            <a:blip r:embed="rId6"/>
            <a:stretch>
              <a:fillRect/>
            </a:stretch>
          </p:blipFill>
          <p:spPr>
            <a:xfrm>
              <a:off x="4516174" y="3983743"/>
              <a:ext cx="821365" cy="821365"/>
            </a:xfrm>
            <a:prstGeom prst="rect">
              <a:avLst/>
            </a:prstGeom>
          </p:spPr>
        </p:pic>
      </p:grpSp>
      <p:grpSp>
        <p:nvGrpSpPr>
          <p:cNvPr id="11" name="Group 10">
            <a:extLst>
              <a:ext uri="{FF2B5EF4-FFF2-40B4-BE49-F238E27FC236}">
                <a16:creationId xmlns:a16="http://schemas.microsoft.com/office/drawing/2014/main" id="{68AA1B67-BFFD-465B-B642-619255B77FE4}"/>
              </a:ext>
            </a:extLst>
          </p:cNvPr>
          <p:cNvGrpSpPr/>
          <p:nvPr/>
        </p:nvGrpSpPr>
        <p:grpSpPr>
          <a:xfrm>
            <a:off x="6236957" y="4263041"/>
            <a:ext cx="3316739" cy="1616099"/>
            <a:chOff x="8191764" y="1812958"/>
            <a:chExt cx="2652419" cy="1227940"/>
          </a:xfrm>
        </p:grpSpPr>
        <p:sp>
          <p:nvSpPr>
            <p:cNvPr id="12" name="Rectangle: Rounded Corners 10">
              <a:extLst>
                <a:ext uri="{FF2B5EF4-FFF2-40B4-BE49-F238E27FC236}">
                  <a16:creationId xmlns:a16="http://schemas.microsoft.com/office/drawing/2014/main" id="{CCBDF725-A261-42E6-B161-576A0BBEAE8B}"/>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ea typeface="+mn-ea"/>
                  <a:cs typeface="+mn-cs"/>
                </a:rPr>
                <a:t>Tay </a:t>
              </a:r>
              <a:r>
                <a:rPr kumimoji="0" lang="en-US" sz="4400" b="1" i="0" u="none" strike="noStrike" kern="1200" cap="none" spc="0" normalizeH="0" baseline="0" noProof="0" dirty="0" err="1">
                  <a:ln>
                    <a:noFill/>
                  </a:ln>
                  <a:solidFill>
                    <a:srgbClr val="002060"/>
                  </a:solidFill>
                  <a:effectLst/>
                  <a:uLnTx/>
                  <a:uFillTx/>
                  <a:ea typeface="+mn-ea"/>
                  <a:cs typeface="+mn-cs"/>
                </a:rPr>
                <a:t>dò</a:t>
              </a:r>
              <a:endParaRPr kumimoji="0" lang="en-US" sz="4400" b="1" i="0" u="none" strike="noStrike" kern="1200" cap="none" spc="0" normalizeH="0" baseline="0" noProof="0" dirty="0">
                <a:ln>
                  <a:noFill/>
                </a:ln>
                <a:solidFill>
                  <a:srgbClr val="002060"/>
                </a:solidFill>
                <a:effectLst/>
                <a:uLnTx/>
                <a:uFillTx/>
                <a:ea typeface="+mn-ea"/>
                <a:cs typeface="+mn-cs"/>
              </a:endParaRPr>
            </a:p>
          </p:txBody>
        </p:sp>
        <p:pic>
          <p:nvPicPr>
            <p:cNvPr id="13" name="Picture 12">
              <a:extLst>
                <a:ext uri="{FF2B5EF4-FFF2-40B4-BE49-F238E27FC236}">
                  <a16:creationId xmlns:a16="http://schemas.microsoft.com/office/drawing/2014/main" id="{88A0677B-64CB-4AF1-B500-D9F528B44B52}"/>
                </a:ext>
              </a:extLst>
            </p:cNvPr>
            <p:cNvPicPr>
              <a:picLocks noChangeAspect="1"/>
            </p:cNvPicPr>
            <p:nvPr/>
          </p:nvPicPr>
          <p:blipFill>
            <a:blip r:embed="rId7"/>
            <a:stretch>
              <a:fillRect/>
            </a:stretch>
          </p:blipFill>
          <p:spPr>
            <a:xfrm>
              <a:off x="8191764" y="1812958"/>
              <a:ext cx="843507" cy="843507"/>
            </a:xfrm>
            <a:prstGeom prst="rect">
              <a:avLst/>
            </a:prstGeom>
          </p:spPr>
        </p:pic>
      </p:grpSp>
      <p:pic>
        <p:nvPicPr>
          <p:cNvPr id="2050" name="Picture 2" descr="Free vector a set of big isolated   animal adventure traveling illustration, hand drawn style, hiking and camping concept with traveling elements  .">
            <a:extLst>
              <a:ext uri="{FF2B5EF4-FFF2-40B4-BE49-F238E27FC236}">
                <a16:creationId xmlns:a16="http://schemas.microsoft.com/office/drawing/2014/main" id="{D9AE6DD9-366C-48CB-BEB3-D8291DE4C91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272" b="89776" l="9744" r="89776">
                        <a14:foregroundMark x1="30990" y1="8786" x2="32907" y2="9585"/>
                        <a14:foregroundMark x1="32748" y1="5272" x2="32748" y2="6070"/>
                        <a14:foregroundMark x1="36581" y1="49361" x2="42492" y2="52875"/>
                        <a14:foregroundMark x1="39457" y1="55911" x2="46326" y2="59105"/>
                        <a14:foregroundMark x1="43450" y1="60064" x2="47604" y2="64856"/>
                        <a14:foregroundMark x1="30511" y1="61661" x2="36901" y2="61502"/>
                        <a14:foregroundMark x1="30351" y1="60863" x2="32268" y2="60703"/>
                        <a14:foregroundMark x1="76837" y1="30831" x2="78064" y2="30422"/>
                        <a14:backgroundMark x1="80511" y1="27955" x2="80192" y2="30671"/>
                      </a14:backgroundRemoval>
                    </a14:imgEffect>
                  </a14:imgLayer>
                </a14:imgProps>
              </a:ext>
              <a:ext uri="{28A0092B-C50C-407E-A947-70E740481C1C}">
                <a14:useLocalDpi xmlns:a14="http://schemas.microsoft.com/office/drawing/2010/main" val="0"/>
              </a:ext>
            </a:extLst>
          </a:blip>
          <a:srcRect/>
          <a:stretch>
            <a:fillRect/>
          </a:stretch>
        </p:blipFill>
        <p:spPr bwMode="auto">
          <a:xfrm>
            <a:off x="-963642" y="992838"/>
            <a:ext cx="5962650" cy="5962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221114C-0766-86B8-16BE-D153A2D8BAF2}"/>
              </a:ext>
            </a:extLst>
          </p:cNvPr>
          <p:cNvPicPr>
            <a:picLocks noChangeAspect="1"/>
          </p:cNvPicPr>
          <p:nvPr/>
        </p:nvPicPr>
        <p:blipFill>
          <a:blip r:embed="rId10"/>
          <a:stretch>
            <a:fillRect/>
          </a:stretch>
        </p:blipFill>
        <p:spPr>
          <a:xfrm>
            <a:off x="5361247" y="217369"/>
            <a:ext cx="4273666" cy="1261981"/>
          </a:xfrm>
          <a:prstGeom prst="rect">
            <a:avLst/>
          </a:prstGeom>
        </p:spPr>
      </p:pic>
    </p:spTree>
    <p:custDataLst>
      <p:tags r:id="rId1"/>
    </p:custDataLst>
    <p:extLst>
      <p:ext uri="{BB962C8B-B14F-4D97-AF65-F5344CB8AC3E}">
        <p14:creationId xmlns:p14="http://schemas.microsoft.com/office/powerpoint/2010/main" val="4021600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ppt_x"/>
                                              </p:val>
                                            </p:tav>
                                            <p:tav tm="100000">
                                              <p:val>
                                                <p:strVal val="#ppt_x"/>
                                              </p:val>
                                            </p:tav>
                                          </p:tavLst>
                                        </p:anim>
                                        <p:anim calcmode="lin" valueType="num">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280A0E0-8D32-4275-8F0D-31B8197EFF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7279296"/>
          </a:xfrm>
          <a:prstGeom prst="rect">
            <a:avLst/>
          </a:prstGeom>
        </p:spPr>
      </p:pic>
      <p:sp>
        <p:nvSpPr>
          <p:cNvPr id="7" name="Rectangle: Rounded Corners 6">
            <a:extLst>
              <a:ext uri="{FF2B5EF4-FFF2-40B4-BE49-F238E27FC236}">
                <a16:creationId xmlns:a16="http://schemas.microsoft.com/office/drawing/2014/main" id="{C12DEB18-FCBA-4768-8578-8B5A216CCA6B}"/>
              </a:ext>
            </a:extLst>
          </p:cNvPr>
          <p:cNvSpPr/>
          <p:nvPr/>
        </p:nvSpPr>
        <p:spPr>
          <a:xfrm>
            <a:off x="175967" y="243840"/>
            <a:ext cx="11840066" cy="6387840"/>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F9D7D826-4C96-B676-B272-7DB0E15EF36E}"/>
              </a:ext>
            </a:extLst>
          </p:cNvPr>
          <p:cNvPicPr>
            <a:picLocks noChangeAspect="1"/>
          </p:cNvPicPr>
          <p:nvPr/>
        </p:nvPicPr>
        <p:blipFill>
          <a:blip r:embed="rId5"/>
          <a:stretch>
            <a:fillRect/>
          </a:stretch>
        </p:blipFill>
        <p:spPr>
          <a:xfrm>
            <a:off x="4852274" y="214334"/>
            <a:ext cx="3279932" cy="963251"/>
          </a:xfrm>
          <a:prstGeom prst="rect">
            <a:avLst/>
          </a:prstGeom>
        </p:spPr>
      </p:pic>
      <p:graphicFrame>
        <p:nvGraphicFramePr>
          <p:cNvPr id="16" name="Table 15">
            <a:extLst>
              <a:ext uri="{FF2B5EF4-FFF2-40B4-BE49-F238E27FC236}">
                <a16:creationId xmlns:a16="http://schemas.microsoft.com/office/drawing/2014/main" id="{43E530AD-CDA3-65A6-3F1E-322C7DB1CF9D}"/>
              </a:ext>
            </a:extLst>
          </p:cNvPr>
          <p:cNvGraphicFramePr>
            <a:graphicFrameLocks noGrp="1"/>
          </p:cNvGraphicFramePr>
          <p:nvPr>
            <p:extLst>
              <p:ext uri="{D42A27DB-BD31-4B8C-83A1-F6EECF244321}">
                <p14:modId xmlns:p14="http://schemas.microsoft.com/office/powerpoint/2010/main" val="420344716"/>
              </p:ext>
            </p:extLst>
          </p:nvPr>
        </p:nvGraphicFramePr>
        <p:xfrm>
          <a:off x="728980" y="1039654"/>
          <a:ext cx="4706620" cy="1554480"/>
        </p:xfrm>
        <a:graphic>
          <a:graphicData uri="http://schemas.openxmlformats.org/drawingml/2006/table">
            <a:tbl>
              <a:tblPr/>
              <a:tblGrid>
                <a:gridCol w="4706620">
                  <a:extLst>
                    <a:ext uri="{9D8B030D-6E8A-4147-A177-3AD203B41FA5}">
                      <a16:colId xmlns:a16="http://schemas.microsoft.com/office/drawing/2014/main" val="3048230083"/>
                    </a:ext>
                  </a:extLst>
                </a:gridCol>
              </a:tblGrid>
              <a:tr h="0">
                <a:tc>
                  <a:txBody>
                    <a:bodyPr/>
                    <a:lstStyle/>
                    <a:p>
                      <a:pPr algn="just"/>
                      <a:r>
                        <a:rPr lang="vi-VN" sz="2400" dirty="0">
                          <a:solidFill>
                            <a:srgbClr val="000000"/>
                          </a:solidFill>
                          <a:effectLst/>
                          <a:latin typeface="Cambria" panose="02040503050406030204" pitchFamily="18" charset="0"/>
                          <a:ea typeface="Cambria" panose="02040503050406030204" pitchFamily="18" charset="0"/>
                        </a:rPr>
                        <a:t>Như trăm sông dồn biển</a:t>
                      </a:r>
                    </a:p>
                    <a:p>
                      <a:pPr algn="just"/>
                      <a:r>
                        <a:rPr lang="vi-VN" sz="2400" dirty="0">
                          <a:solidFill>
                            <a:srgbClr val="000000"/>
                          </a:solidFill>
                          <a:effectLst/>
                          <a:latin typeface="Cambria" panose="02040503050406030204" pitchFamily="18" charset="0"/>
                          <a:ea typeface="Cambria" panose="02040503050406030204" pitchFamily="18" charset="0"/>
                        </a:rPr>
                        <a:t>Bầu bạn tụ về đây</a:t>
                      </a:r>
                    </a:p>
                    <a:p>
                      <a:pPr algn="just"/>
                      <a:r>
                        <a:rPr lang="vi-VN" sz="2400" dirty="0">
                          <a:solidFill>
                            <a:srgbClr val="000000"/>
                          </a:solidFill>
                          <a:effectLst/>
                          <a:latin typeface="Cambria" panose="02040503050406030204" pitchFamily="18" charset="0"/>
                          <a:ea typeface="Cambria" panose="02040503050406030204" pitchFamily="18" charset="0"/>
                        </a:rPr>
                        <a:t>Thế giới thu nhỏ lại</a:t>
                      </a:r>
                    </a:p>
                    <a:p>
                      <a:pPr algn="just"/>
                      <a:r>
                        <a:rPr lang="vi-VN" sz="2400" dirty="0">
                          <a:solidFill>
                            <a:srgbClr val="000000"/>
                          </a:solidFill>
                          <a:effectLst/>
                          <a:latin typeface="Cambria" panose="02040503050406030204" pitchFamily="18" charset="0"/>
                          <a:ea typeface="Cambria" panose="02040503050406030204" pitchFamily="18" charset="0"/>
                        </a:rPr>
                        <a:t>Trong khu trại hè này.</a:t>
                      </a:r>
                    </a:p>
                  </a:txBody>
                  <a:tcPr>
                    <a:lnL>
                      <a:noFill/>
                    </a:lnL>
                    <a:lnR>
                      <a:noFill/>
                    </a:lnR>
                    <a:lnT>
                      <a:noFill/>
                    </a:lnT>
                    <a:lnB>
                      <a:noFill/>
                    </a:lnB>
                  </a:tcPr>
                </a:tc>
                <a:extLst>
                  <a:ext uri="{0D108BD9-81ED-4DB2-BD59-A6C34878D82A}">
                    <a16:rowId xmlns:a16="http://schemas.microsoft.com/office/drawing/2014/main" val="212488698"/>
                  </a:ext>
                </a:extLst>
              </a:tr>
            </a:tbl>
          </a:graphicData>
        </a:graphic>
      </p:graphicFrame>
      <p:graphicFrame>
        <p:nvGraphicFramePr>
          <p:cNvPr id="17" name="Table 16">
            <a:extLst>
              <a:ext uri="{FF2B5EF4-FFF2-40B4-BE49-F238E27FC236}">
                <a16:creationId xmlns:a16="http://schemas.microsoft.com/office/drawing/2014/main" id="{D6135FDC-4AAC-FE4E-9524-F2C684729349}"/>
              </a:ext>
            </a:extLst>
          </p:cNvPr>
          <p:cNvGraphicFramePr>
            <a:graphicFrameLocks noGrp="1"/>
          </p:cNvGraphicFramePr>
          <p:nvPr>
            <p:extLst>
              <p:ext uri="{D42A27DB-BD31-4B8C-83A1-F6EECF244321}">
                <p14:modId xmlns:p14="http://schemas.microsoft.com/office/powerpoint/2010/main" val="158002806"/>
              </p:ext>
            </p:extLst>
          </p:nvPr>
        </p:nvGraphicFramePr>
        <p:xfrm>
          <a:off x="718820" y="2837974"/>
          <a:ext cx="4706620" cy="1554480"/>
        </p:xfrm>
        <a:graphic>
          <a:graphicData uri="http://schemas.openxmlformats.org/drawingml/2006/table">
            <a:tbl>
              <a:tblPr/>
              <a:tblGrid>
                <a:gridCol w="4706620">
                  <a:extLst>
                    <a:ext uri="{9D8B030D-6E8A-4147-A177-3AD203B41FA5}">
                      <a16:colId xmlns:a16="http://schemas.microsoft.com/office/drawing/2014/main" val="3048230083"/>
                    </a:ext>
                  </a:extLst>
                </a:gridCol>
              </a:tblGrid>
              <a:tr h="0">
                <a:tc>
                  <a:txBody>
                    <a:bodyPr/>
                    <a:lstStyle/>
                    <a:p>
                      <a:r>
                        <a:rPr lang="en-US" sz="2400" b="0" i="0" kern="1200" dirty="0" err="1">
                          <a:solidFill>
                            <a:schemeClr val="tx1"/>
                          </a:solidFill>
                          <a:effectLst/>
                          <a:latin typeface="Cambria" panose="02040503050406030204" pitchFamily="18" charset="0"/>
                          <a:ea typeface="Cambria" panose="02040503050406030204" pitchFamily="18" charset="0"/>
                          <a:cs typeface="+mn-cs"/>
                        </a:rPr>
                        <a:t>Bạn</a:t>
                      </a:r>
                      <a:r>
                        <a:rPr lang="en-US" sz="2400" b="0" i="0" kern="1200" dirty="0">
                          <a:solidFill>
                            <a:schemeClr val="tx1"/>
                          </a:solidFill>
                          <a:effectLst/>
                          <a:latin typeface="Cambria" panose="02040503050406030204" pitchFamily="18" charset="0"/>
                          <a:ea typeface="Cambria" panose="02040503050406030204" pitchFamily="18" charset="0"/>
                          <a:cs typeface="+mn-cs"/>
                        </a:rPr>
                        <a:t> </a:t>
                      </a:r>
                      <a:r>
                        <a:rPr lang="en-US" sz="2400" b="0" i="0" kern="1200" dirty="0" err="1">
                          <a:solidFill>
                            <a:schemeClr val="tx1"/>
                          </a:solidFill>
                          <a:effectLst/>
                          <a:latin typeface="Cambria" panose="02040503050406030204" pitchFamily="18" charset="0"/>
                          <a:ea typeface="Cambria" panose="02040503050406030204" pitchFamily="18" charset="0"/>
                          <a:cs typeface="+mn-cs"/>
                        </a:rPr>
                        <a:t>từ</a:t>
                      </a:r>
                      <a:r>
                        <a:rPr lang="en-US" sz="2400" b="0" i="0" kern="1200" dirty="0">
                          <a:solidFill>
                            <a:schemeClr val="tx1"/>
                          </a:solidFill>
                          <a:effectLst/>
                          <a:latin typeface="Cambria" panose="02040503050406030204" pitchFamily="18" charset="0"/>
                          <a:ea typeface="Cambria" panose="02040503050406030204" pitchFamily="18" charset="0"/>
                          <a:cs typeface="+mn-cs"/>
                        </a:rPr>
                        <a:t> Trung </a:t>
                      </a:r>
                      <a:r>
                        <a:rPr lang="en-US" sz="2400" b="0" i="0" kern="1200" dirty="0" err="1">
                          <a:solidFill>
                            <a:schemeClr val="tx1"/>
                          </a:solidFill>
                          <a:effectLst/>
                          <a:latin typeface="Cambria" panose="02040503050406030204" pitchFamily="18" charset="0"/>
                          <a:ea typeface="Cambria" panose="02040503050406030204" pitchFamily="18" charset="0"/>
                          <a:cs typeface="+mn-cs"/>
                        </a:rPr>
                        <a:t>Quốc</a:t>
                      </a:r>
                      <a:r>
                        <a:rPr lang="en-US" sz="2400" b="0" i="0" kern="1200" dirty="0">
                          <a:solidFill>
                            <a:schemeClr val="tx1"/>
                          </a:solidFill>
                          <a:effectLst/>
                          <a:latin typeface="Cambria" panose="02040503050406030204" pitchFamily="18" charset="0"/>
                          <a:ea typeface="Cambria" panose="02040503050406030204" pitchFamily="18" charset="0"/>
                          <a:cs typeface="+mn-cs"/>
                        </a:rPr>
                        <a:t> </a:t>
                      </a:r>
                      <a:r>
                        <a:rPr lang="en-US" sz="2400" b="0" i="0" kern="1200" dirty="0" err="1">
                          <a:solidFill>
                            <a:schemeClr val="tx1"/>
                          </a:solidFill>
                          <a:effectLst/>
                          <a:latin typeface="Cambria" panose="02040503050406030204" pitchFamily="18" charset="0"/>
                          <a:ea typeface="Cambria" panose="02040503050406030204" pitchFamily="18" charset="0"/>
                          <a:cs typeface="+mn-cs"/>
                        </a:rPr>
                        <a:t>tới</a:t>
                      </a:r>
                      <a:endParaRPr lang="en-US" sz="2400" b="0" i="0" kern="1200" dirty="0">
                        <a:solidFill>
                          <a:schemeClr val="tx1"/>
                        </a:solidFill>
                        <a:effectLst/>
                        <a:latin typeface="Cambria" panose="02040503050406030204" pitchFamily="18" charset="0"/>
                        <a:ea typeface="Cambria" panose="02040503050406030204" pitchFamily="18" charset="0"/>
                        <a:cs typeface="+mn-cs"/>
                      </a:endParaRPr>
                    </a:p>
                    <a:p>
                      <a:r>
                        <a:rPr lang="en-US" sz="2400" b="0" i="0" kern="1200" dirty="0" err="1">
                          <a:solidFill>
                            <a:schemeClr val="tx1"/>
                          </a:solidFill>
                          <a:effectLst/>
                          <a:latin typeface="Cambria" panose="02040503050406030204" pitchFamily="18" charset="0"/>
                          <a:ea typeface="Cambria" panose="02040503050406030204" pitchFamily="18" charset="0"/>
                          <a:cs typeface="+mn-cs"/>
                        </a:rPr>
                        <a:t>Bạn</a:t>
                      </a:r>
                      <a:r>
                        <a:rPr lang="en-US" sz="2400" b="0" i="0" kern="1200" dirty="0">
                          <a:solidFill>
                            <a:schemeClr val="tx1"/>
                          </a:solidFill>
                          <a:effectLst/>
                          <a:latin typeface="Cambria" panose="02040503050406030204" pitchFamily="18" charset="0"/>
                          <a:ea typeface="Cambria" panose="02040503050406030204" pitchFamily="18" charset="0"/>
                          <a:cs typeface="+mn-cs"/>
                        </a:rPr>
                        <a:t> </a:t>
                      </a:r>
                      <a:r>
                        <a:rPr lang="en-US" sz="2400" b="0" i="0" kern="1200" dirty="0" err="1">
                          <a:solidFill>
                            <a:schemeClr val="tx1"/>
                          </a:solidFill>
                          <a:effectLst/>
                          <a:latin typeface="Cambria" panose="02040503050406030204" pitchFamily="18" charset="0"/>
                          <a:ea typeface="Cambria" panose="02040503050406030204" pitchFamily="18" charset="0"/>
                          <a:cs typeface="+mn-cs"/>
                        </a:rPr>
                        <a:t>từ</a:t>
                      </a:r>
                      <a:r>
                        <a:rPr lang="en-US" sz="2400" b="0" i="0" kern="1200" dirty="0">
                          <a:solidFill>
                            <a:schemeClr val="tx1"/>
                          </a:solidFill>
                          <a:effectLst/>
                          <a:latin typeface="Cambria" panose="02040503050406030204" pitchFamily="18" charset="0"/>
                          <a:ea typeface="Cambria" panose="02040503050406030204" pitchFamily="18" charset="0"/>
                          <a:cs typeface="+mn-cs"/>
                        </a:rPr>
                        <a:t> Châu </a:t>
                      </a:r>
                      <a:r>
                        <a:rPr lang="en-US" sz="2400" b="0" i="0" kern="1200" dirty="0" err="1">
                          <a:solidFill>
                            <a:schemeClr val="tx1"/>
                          </a:solidFill>
                          <a:effectLst/>
                          <a:latin typeface="Cambria" panose="02040503050406030204" pitchFamily="18" charset="0"/>
                          <a:ea typeface="Cambria" panose="02040503050406030204" pitchFamily="18" charset="0"/>
                          <a:cs typeface="+mn-cs"/>
                        </a:rPr>
                        <a:t>Mỹ</a:t>
                      </a:r>
                      <a:r>
                        <a:rPr lang="en-US" sz="2400" b="0" i="0" kern="1200" dirty="0">
                          <a:solidFill>
                            <a:schemeClr val="tx1"/>
                          </a:solidFill>
                          <a:effectLst/>
                          <a:latin typeface="Cambria" panose="02040503050406030204" pitchFamily="18" charset="0"/>
                          <a:ea typeface="Cambria" panose="02040503050406030204" pitchFamily="18" charset="0"/>
                          <a:cs typeface="+mn-cs"/>
                        </a:rPr>
                        <a:t> sang</a:t>
                      </a:r>
                    </a:p>
                    <a:p>
                      <a:r>
                        <a:rPr lang="en-US" sz="2400" b="0" i="0" kern="1200" dirty="0" err="1">
                          <a:solidFill>
                            <a:schemeClr val="tx1"/>
                          </a:solidFill>
                          <a:effectLst/>
                          <a:latin typeface="Cambria" panose="02040503050406030204" pitchFamily="18" charset="0"/>
                          <a:ea typeface="Cambria" panose="02040503050406030204" pitchFamily="18" charset="0"/>
                          <a:cs typeface="+mn-cs"/>
                        </a:rPr>
                        <a:t>Bạn</a:t>
                      </a:r>
                      <a:r>
                        <a:rPr lang="en-US" sz="2400" b="0" i="0" kern="1200" dirty="0">
                          <a:solidFill>
                            <a:schemeClr val="tx1"/>
                          </a:solidFill>
                          <a:effectLst/>
                          <a:latin typeface="Cambria" panose="02040503050406030204" pitchFamily="18" charset="0"/>
                          <a:ea typeface="Cambria" panose="02040503050406030204" pitchFamily="18" charset="0"/>
                          <a:cs typeface="+mn-cs"/>
                        </a:rPr>
                        <a:t> </a:t>
                      </a:r>
                      <a:r>
                        <a:rPr lang="en-US" sz="2400" b="0" i="0" kern="1200" dirty="0" err="1">
                          <a:solidFill>
                            <a:schemeClr val="tx1"/>
                          </a:solidFill>
                          <a:effectLst/>
                          <a:latin typeface="Cambria" panose="02040503050406030204" pitchFamily="18" charset="0"/>
                          <a:ea typeface="Cambria" panose="02040503050406030204" pitchFamily="18" charset="0"/>
                          <a:cs typeface="+mn-cs"/>
                        </a:rPr>
                        <a:t>bên</a:t>
                      </a:r>
                      <a:r>
                        <a:rPr lang="en-US" sz="2400" b="0" i="0" kern="1200" dirty="0">
                          <a:solidFill>
                            <a:schemeClr val="tx1"/>
                          </a:solidFill>
                          <a:effectLst/>
                          <a:latin typeface="Cambria" panose="02040503050406030204" pitchFamily="18" charset="0"/>
                          <a:ea typeface="Cambria" panose="02040503050406030204" pitchFamily="18" charset="0"/>
                          <a:cs typeface="+mn-cs"/>
                        </a:rPr>
                        <a:t> </a:t>
                      </a:r>
                      <a:r>
                        <a:rPr lang="en-US" sz="2400" b="0" i="0" kern="1200" dirty="0" err="1">
                          <a:solidFill>
                            <a:schemeClr val="tx1"/>
                          </a:solidFill>
                          <a:effectLst/>
                          <a:latin typeface="Cambria" panose="02040503050406030204" pitchFamily="18" charset="0"/>
                          <a:ea typeface="Cambria" panose="02040503050406030204" pitchFamily="18" charset="0"/>
                          <a:cs typeface="+mn-cs"/>
                        </a:rPr>
                        <a:t>bờ</a:t>
                      </a:r>
                      <a:r>
                        <a:rPr lang="en-US" sz="2400" b="0" i="0" kern="1200" dirty="0">
                          <a:solidFill>
                            <a:schemeClr val="tx1"/>
                          </a:solidFill>
                          <a:effectLst/>
                          <a:latin typeface="Cambria" panose="02040503050406030204" pitchFamily="18" charset="0"/>
                          <a:ea typeface="Cambria" panose="02040503050406030204" pitchFamily="18" charset="0"/>
                          <a:cs typeface="+mn-cs"/>
                        </a:rPr>
                        <a:t> </a:t>
                      </a:r>
                      <a:r>
                        <a:rPr lang="en-US" sz="2400" b="0" i="0" kern="1200" dirty="0" err="1">
                          <a:solidFill>
                            <a:schemeClr val="tx1"/>
                          </a:solidFill>
                          <a:effectLst/>
                          <a:latin typeface="Cambria" panose="02040503050406030204" pitchFamily="18" charset="0"/>
                          <a:ea typeface="Cambria" panose="02040503050406030204" pitchFamily="18" charset="0"/>
                          <a:cs typeface="+mn-cs"/>
                        </a:rPr>
                        <a:t>Đa-nuýp</a:t>
                      </a:r>
                      <a:endParaRPr lang="en-US" sz="2400" b="0" i="0" kern="1200" dirty="0">
                        <a:solidFill>
                          <a:schemeClr val="tx1"/>
                        </a:solidFill>
                        <a:effectLst/>
                        <a:latin typeface="Cambria" panose="02040503050406030204" pitchFamily="18" charset="0"/>
                        <a:ea typeface="Cambria" panose="02040503050406030204" pitchFamily="18" charset="0"/>
                        <a:cs typeface="+mn-cs"/>
                      </a:endParaRPr>
                    </a:p>
                    <a:p>
                      <a:r>
                        <a:rPr lang="en-US" sz="2400" b="0" i="0" kern="1200" dirty="0" err="1">
                          <a:solidFill>
                            <a:schemeClr val="tx1"/>
                          </a:solidFill>
                          <a:effectLst/>
                          <a:latin typeface="Cambria" panose="02040503050406030204" pitchFamily="18" charset="0"/>
                          <a:ea typeface="Cambria" panose="02040503050406030204" pitchFamily="18" charset="0"/>
                          <a:cs typeface="+mn-cs"/>
                        </a:rPr>
                        <a:t>Tôi</a:t>
                      </a:r>
                      <a:r>
                        <a:rPr lang="en-US" sz="2400" b="0" i="0" kern="1200" dirty="0">
                          <a:solidFill>
                            <a:schemeClr val="tx1"/>
                          </a:solidFill>
                          <a:effectLst/>
                          <a:latin typeface="Cambria" panose="02040503050406030204" pitchFamily="18" charset="0"/>
                          <a:ea typeface="Cambria" panose="02040503050406030204" pitchFamily="18" charset="0"/>
                          <a:cs typeface="+mn-cs"/>
                        </a:rPr>
                        <a:t> - </a:t>
                      </a:r>
                      <a:r>
                        <a:rPr lang="en-US" sz="2400" b="0" i="0" kern="1200" dirty="0" err="1">
                          <a:solidFill>
                            <a:schemeClr val="tx1"/>
                          </a:solidFill>
                          <a:effectLst/>
                          <a:latin typeface="Cambria" panose="02040503050406030204" pitchFamily="18" charset="0"/>
                          <a:ea typeface="Cambria" panose="02040503050406030204" pitchFamily="18" charset="0"/>
                          <a:cs typeface="+mn-cs"/>
                        </a:rPr>
                        <a:t>Sông</a:t>
                      </a:r>
                      <a:r>
                        <a:rPr lang="en-US" sz="2400" b="0" i="0" kern="1200" dirty="0">
                          <a:solidFill>
                            <a:schemeClr val="tx1"/>
                          </a:solidFill>
                          <a:effectLst/>
                          <a:latin typeface="Cambria" panose="02040503050406030204" pitchFamily="18" charset="0"/>
                          <a:ea typeface="Cambria" panose="02040503050406030204" pitchFamily="18" charset="0"/>
                          <a:cs typeface="+mn-cs"/>
                        </a:rPr>
                        <a:t> </a:t>
                      </a:r>
                      <a:r>
                        <a:rPr lang="en-US" sz="2400" b="0" i="0" kern="1200" dirty="0" err="1">
                          <a:solidFill>
                            <a:schemeClr val="tx1"/>
                          </a:solidFill>
                          <a:effectLst/>
                          <a:latin typeface="Cambria" panose="02040503050406030204" pitchFamily="18" charset="0"/>
                          <a:ea typeface="Cambria" panose="02040503050406030204" pitchFamily="18" charset="0"/>
                          <a:cs typeface="+mn-cs"/>
                        </a:rPr>
                        <a:t>Hồng</a:t>
                      </a:r>
                      <a:r>
                        <a:rPr lang="en-US" sz="2400" b="0" i="0" kern="1200" dirty="0">
                          <a:solidFill>
                            <a:schemeClr val="tx1"/>
                          </a:solidFill>
                          <a:effectLst/>
                          <a:latin typeface="Cambria" panose="02040503050406030204" pitchFamily="18" charset="0"/>
                          <a:ea typeface="Cambria" panose="02040503050406030204" pitchFamily="18" charset="0"/>
                          <a:cs typeface="+mn-cs"/>
                        </a:rPr>
                        <a:t> </a:t>
                      </a:r>
                      <a:r>
                        <a:rPr lang="en-US" sz="2400" b="0" i="0" kern="1200" dirty="0" err="1">
                          <a:solidFill>
                            <a:schemeClr val="tx1"/>
                          </a:solidFill>
                          <a:effectLst/>
                          <a:latin typeface="Cambria" panose="02040503050406030204" pitchFamily="18" charset="0"/>
                          <a:ea typeface="Cambria" panose="02040503050406030204" pitchFamily="18" charset="0"/>
                          <a:cs typeface="+mn-cs"/>
                        </a:rPr>
                        <a:t>Việt</a:t>
                      </a:r>
                      <a:r>
                        <a:rPr lang="en-US" sz="2400" b="0" i="0" kern="1200" dirty="0">
                          <a:solidFill>
                            <a:schemeClr val="tx1"/>
                          </a:solidFill>
                          <a:effectLst/>
                          <a:latin typeface="Cambria" panose="02040503050406030204" pitchFamily="18" charset="0"/>
                          <a:ea typeface="Cambria" panose="02040503050406030204" pitchFamily="18" charset="0"/>
                          <a:cs typeface="+mn-cs"/>
                        </a:rPr>
                        <a:t> Nam.</a:t>
                      </a:r>
                    </a:p>
                  </a:txBody>
                  <a:tcPr>
                    <a:lnL>
                      <a:noFill/>
                    </a:lnL>
                    <a:lnR>
                      <a:noFill/>
                    </a:lnR>
                    <a:lnT>
                      <a:noFill/>
                    </a:lnT>
                    <a:lnB>
                      <a:noFill/>
                    </a:lnB>
                  </a:tcPr>
                </a:tc>
                <a:extLst>
                  <a:ext uri="{0D108BD9-81ED-4DB2-BD59-A6C34878D82A}">
                    <a16:rowId xmlns:a16="http://schemas.microsoft.com/office/drawing/2014/main" val="212488698"/>
                  </a:ext>
                </a:extLst>
              </a:tr>
            </a:tbl>
          </a:graphicData>
        </a:graphic>
      </p:graphicFrame>
      <p:graphicFrame>
        <p:nvGraphicFramePr>
          <p:cNvPr id="19" name="Table 18">
            <a:extLst>
              <a:ext uri="{FF2B5EF4-FFF2-40B4-BE49-F238E27FC236}">
                <a16:creationId xmlns:a16="http://schemas.microsoft.com/office/drawing/2014/main" id="{A9852DE1-309B-592F-65CE-F3933D5A9AFE}"/>
              </a:ext>
            </a:extLst>
          </p:cNvPr>
          <p:cNvGraphicFramePr>
            <a:graphicFrameLocks noGrp="1"/>
          </p:cNvGraphicFramePr>
          <p:nvPr>
            <p:extLst>
              <p:ext uri="{D42A27DB-BD31-4B8C-83A1-F6EECF244321}">
                <p14:modId xmlns:p14="http://schemas.microsoft.com/office/powerpoint/2010/main" val="65689662"/>
              </p:ext>
            </p:extLst>
          </p:nvPr>
        </p:nvGraphicFramePr>
        <p:xfrm>
          <a:off x="728980" y="4758214"/>
          <a:ext cx="4706620" cy="1554480"/>
        </p:xfrm>
        <a:graphic>
          <a:graphicData uri="http://schemas.openxmlformats.org/drawingml/2006/table">
            <a:tbl>
              <a:tblPr/>
              <a:tblGrid>
                <a:gridCol w="4706620">
                  <a:extLst>
                    <a:ext uri="{9D8B030D-6E8A-4147-A177-3AD203B41FA5}">
                      <a16:colId xmlns:a16="http://schemas.microsoft.com/office/drawing/2014/main" val="3048230083"/>
                    </a:ext>
                  </a:extLst>
                </a:gridCol>
              </a:tblGrid>
              <a:tr h="0">
                <a:tc>
                  <a:txBody>
                    <a:bodyPr/>
                    <a:lstStyle/>
                    <a:p>
                      <a:r>
                        <a:rPr lang="vi-VN" sz="2400" b="0" i="0" kern="1200" dirty="0">
                          <a:solidFill>
                            <a:schemeClr val="tx1"/>
                          </a:solidFill>
                          <a:effectLst/>
                          <a:latin typeface="Cambria" panose="02040503050406030204" pitchFamily="18" charset="0"/>
                          <a:ea typeface="Cambria" panose="02040503050406030204" pitchFamily="18" charset="0"/>
                          <a:cs typeface="+mn-cs"/>
                        </a:rPr>
                        <a:t>Tung lên, bồ câu trắng</a:t>
                      </a:r>
                    </a:p>
                    <a:p>
                      <a:r>
                        <a:rPr lang="vi-VN" sz="2400" b="0" i="0" kern="1200" dirty="0">
                          <a:solidFill>
                            <a:schemeClr val="tx1"/>
                          </a:solidFill>
                          <a:effectLst/>
                          <a:latin typeface="Cambria" panose="02040503050406030204" pitchFamily="18" charset="0"/>
                          <a:ea typeface="Cambria" panose="02040503050406030204" pitchFamily="18" charset="0"/>
                          <a:cs typeface="+mn-cs"/>
                        </a:rPr>
                        <a:t>Nào, các bạn da đen</a:t>
                      </a:r>
                    </a:p>
                    <a:p>
                      <a:r>
                        <a:rPr lang="vi-VN" sz="2400" b="0" i="0" kern="1200" dirty="0">
                          <a:solidFill>
                            <a:schemeClr val="tx1"/>
                          </a:solidFill>
                          <a:effectLst/>
                          <a:latin typeface="Cambria" panose="02040503050406030204" pitchFamily="18" charset="0"/>
                          <a:ea typeface="Cambria" panose="02040503050406030204" pitchFamily="18" charset="0"/>
                          <a:cs typeface="+mn-cs"/>
                        </a:rPr>
                        <a:t>Cùng da vàng, da đỏ</a:t>
                      </a:r>
                    </a:p>
                    <a:p>
                      <a:r>
                        <a:rPr lang="vi-VN" sz="2400" b="0" i="0" kern="1200" dirty="0">
                          <a:solidFill>
                            <a:schemeClr val="tx1"/>
                          </a:solidFill>
                          <a:effectLst/>
                          <a:latin typeface="Cambria" panose="02040503050406030204" pitchFamily="18" charset="0"/>
                          <a:ea typeface="Cambria" panose="02040503050406030204" pitchFamily="18" charset="0"/>
                          <a:cs typeface="+mn-cs"/>
                        </a:rPr>
                        <a:t>Bàn tay ơi, tung lên!</a:t>
                      </a:r>
                    </a:p>
                  </a:txBody>
                  <a:tcPr>
                    <a:lnL>
                      <a:noFill/>
                    </a:lnL>
                    <a:lnR>
                      <a:noFill/>
                    </a:lnR>
                    <a:lnT>
                      <a:noFill/>
                    </a:lnT>
                    <a:lnB>
                      <a:noFill/>
                    </a:lnB>
                  </a:tcPr>
                </a:tc>
                <a:extLst>
                  <a:ext uri="{0D108BD9-81ED-4DB2-BD59-A6C34878D82A}">
                    <a16:rowId xmlns:a16="http://schemas.microsoft.com/office/drawing/2014/main" val="212488698"/>
                  </a:ext>
                </a:extLst>
              </a:tr>
            </a:tbl>
          </a:graphicData>
        </a:graphic>
      </p:graphicFrame>
      <p:graphicFrame>
        <p:nvGraphicFramePr>
          <p:cNvPr id="20" name="Table 19">
            <a:extLst>
              <a:ext uri="{FF2B5EF4-FFF2-40B4-BE49-F238E27FC236}">
                <a16:creationId xmlns:a16="http://schemas.microsoft.com/office/drawing/2014/main" id="{FC7694E2-CF36-944E-42C1-8057F1A2544A}"/>
              </a:ext>
            </a:extLst>
          </p:cNvPr>
          <p:cNvGraphicFramePr>
            <a:graphicFrameLocks noGrp="1"/>
          </p:cNvGraphicFramePr>
          <p:nvPr>
            <p:extLst>
              <p:ext uri="{D42A27DB-BD31-4B8C-83A1-F6EECF244321}">
                <p14:modId xmlns:p14="http://schemas.microsoft.com/office/powerpoint/2010/main" val="3527198139"/>
              </p:ext>
            </p:extLst>
          </p:nvPr>
        </p:nvGraphicFramePr>
        <p:xfrm>
          <a:off x="6093460" y="1009174"/>
          <a:ext cx="4706620" cy="1554480"/>
        </p:xfrm>
        <a:graphic>
          <a:graphicData uri="http://schemas.openxmlformats.org/drawingml/2006/table">
            <a:tbl>
              <a:tblPr/>
              <a:tblGrid>
                <a:gridCol w="4706620">
                  <a:extLst>
                    <a:ext uri="{9D8B030D-6E8A-4147-A177-3AD203B41FA5}">
                      <a16:colId xmlns:a16="http://schemas.microsoft.com/office/drawing/2014/main" val="3048230083"/>
                    </a:ext>
                  </a:extLst>
                </a:gridCol>
              </a:tblGrid>
              <a:tr h="0">
                <a:tc>
                  <a:txBody>
                    <a:bodyPr/>
                    <a:lstStyle/>
                    <a:p>
                      <a:r>
                        <a:rPr lang="vi-VN" sz="2400" b="0" i="0" kern="1200" dirty="0">
                          <a:solidFill>
                            <a:schemeClr val="tx1"/>
                          </a:solidFill>
                          <a:effectLst/>
                          <a:latin typeface="Cambria" panose="02040503050406030204" pitchFamily="18" charset="0"/>
                          <a:ea typeface="Cambria" panose="02040503050406030204" pitchFamily="18" charset="0"/>
                          <a:cs typeface="+mn-cs"/>
                        </a:rPr>
                        <a:t>Mỗi người một câu chúc</a:t>
                      </a:r>
                    </a:p>
                    <a:p>
                      <a:r>
                        <a:rPr lang="vi-VN" sz="2400" b="0" i="0" kern="1200" dirty="0">
                          <a:solidFill>
                            <a:schemeClr val="tx1"/>
                          </a:solidFill>
                          <a:effectLst/>
                          <a:latin typeface="Cambria" panose="02040503050406030204" pitchFamily="18" charset="0"/>
                          <a:ea typeface="Cambria" panose="02040503050406030204" pitchFamily="18" charset="0"/>
                          <a:cs typeface="+mn-cs"/>
                        </a:rPr>
                        <a:t>Một lời nhắn với chim</a:t>
                      </a:r>
                    </a:p>
                    <a:p>
                      <a:r>
                        <a:rPr lang="vi-VN" sz="2400" b="0" i="0" kern="1200" dirty="0">
                          <a:solidFill>
                            <a:schemeClr val="tx1"/>
                          </a:solidFill>
                          <a:effectLst/>
                          <a:latin typeface="Cambria" panose="02040503050406030204" pitchFamily="18" charset="0"/>
                          <a:ea typeface="Cambria" panose="02040503050406030204" pitchFamily="18" charset="0"/>
                          <a:cs typeface="+mn-cs"/>
                        </a:rPr>
                        <a:t>Dẫu khác nhau tiếng nói</a:t>
                      </a:r>
                    </a:p>
                    <a:p>
                      <a:r>
                        <a:rPr lang="vi-VN" sz="2400" b="0" i="0" kern="1200" dirty="0">
                          <a:solidFill>
                            <a:schemeClr val="tx1"/>
                          </a:solidFill>
                          <a:effectLst/>
                          <a:latin typeface="Cambria" panose="02040503050406030204" pitchFamily="18" charset="0"/>
                          <a:ea typeface="Cambria" panose="02040503050406030204" pitchFamily="18" charset="0"/>
                          <a:cs typeface="+mn-cs"/>
                        </a:rPr>
                        <a:t>Chung nhau một niềm tin.</a:t>
                      </a:r>
                    </a:p>
                  </a:txBody>
                  <a:tcPr>
                    <a:lnL>
                      <a:noFill/>
                    </a:lnL>
                    <a:lnR>
                      <a:noFill/>
                    </a:lnR>
                    <a:lnT>
                      <a:noFill/>
                    </a:lnT>
                    <a:lnB>
                      <a:noFill/>
                    </a:lnB>
                  </a:tcPr>
                </a:tc>
                <a:extLst>
                  <a:ext uri="{0D108BD9-81ED-4DB2-BD59-A6C34878D82A}">
                    <a16:rowId xmlns:a16="http://schemas.microsoft.com/office/drawing/2014/main" val="212488698"/>
                  </a:ext>
                </a:extLst>
              </a:tr>
            </a:tbl>
          </a:graphicData>
        </a:graphic>
      </p:graphicFrame>
      <p:graphicFrame>
        <p:nvGraphicFramePr>
          <p:cNvPr id="21" name="Table 20">
            <a:extLst>
              <a:ext uri="{FF2B5EF4-FFF2-40B4-BE49-F238E27FC236}">
                <a16:creationId xmlns:a16="http://schemas.microsoft.com/office/drawing/2014/main" id="{83069D90-4477-2D59-A712-0ACCF36E6635}"/>
              </a:ext>
            </a:extLst>
          </p:cNvPr>
          <p:cNvGraphicFramePr>
            <a:graphicFrameLocks noGrp="1"/>
          </p:cNvGraphicFramePr>
          <p:nvPr>
            <p:extLst>
              <p:ext uri="{D42A27DB-BD31-4B8C-83A1-F6EECF244321}">
                <p14:modId xmlns:p14="http://schemas.microsoft.com/office/powerpoint/2010/main" val="2510675408"/>
              </p:ext>
            </p:extLst>
          </p:nvPr>
        </p:nvGraphicFramePr>
        <p:xfrm>
          <a:off x="6123940" y="2898934"/>
          <a:ext cx="3426460" cy="1920240"/>
        </p:xfrm>
        <a:graphic>
          <a:graphicData uri="http://schemas.openxmlformats.org/drawingml/2006/table">
            <a:tbl>
              <a:tblPr/>
              <a:tblGrid>
                <a:gridCol w="3426460">
                  <a:extLst>
                    <a:ext uri="{9D8B030D-6E8A-4147-A177-3AD203B41FA5}">
                      <a16:colId xmlns:a16="http://schemas.microsoft.com/office/drawing/2014/main" val="3048230083"/>
                    </a:ext>
                  </a:extLst>
                </a:gridCol>
              </a:tblGrid>
              <a:tr h="0">
                <a:tc>
                  <a:txBody>
                    <a:bodyPr/>
                    <a:lstStyle/>
                    <a:p>
                      <a:r>
                        <a:rPr lang="vi-VN" sz="2400" b="0" i="0" kern="1200" dirty="0">
                          <a:solidFill>
                            <a:schemeClr val="tx1"/>
                          </a:solidFill>
                          <a:effectLst/>
                          <a:latin typeface="Cambria" panose="02040503050406030204" pitchFamily="18" charset="0"/>
                          <a:ea typeface="Cambria" panose="02040503050406030204" pitchFamily="18" charset="0"/>
                          <a:cs typeface="+mn-cs"/>
                        </a:rPr>
                        <a:t>Bàn tay ơi, tung lên!</a:t>
                      </a:r>
                    </a:p>
                    <a:p>
                      <a:r>
                        <a:rPr lang="vi-VN" sz="2400" b="0" i="0" kern="1200" dirty="0">
                          <a:solidFill>
                            <a:schemeClr val="tx1"/>
                          </a:solidFill>
                          <a:effectLst/>
                          <a:latin typeface="Cambria" panose="02040503050406030204" pitchFamily="18" charset="0"/>
                          <a:ea typeface="Cambria" panose="02040503050406030204" pitchFamily="18" charset="0"/>
                          <a:cs typeface="+mn-cs"/>
                        </a:rPr>
                        <a:t>Cả một trời chim trắng</a:t>
                      </a:r>
                    </a:p>
                    <a:p>
                      <a:r>
                        <a:rPr lang="vi-VN" sz="2400" b="0" i="0" kern="1200" dirty="0">
                          <a:solidFill>
                            <a:schemeClr val="tx1"/>
                          </a:solidFill>
                          <a:effectLst/>
                          <a:latin typeface="Cambria" panose="02040503050406030204" pitchFamily="18" charset="0"/>
                          <a:ea typeface="Cambria" panose="02040503050406030204" pitchFamily="18" charset="0"/>
                          <a:cs typeface="+mn-cs"/>
                        </a:rPr>
                        <a:t>Cả một trời ánh nắng</a:t>
                      </a:r>
                    </a:p>
                    <a:p>
                      <a:r>
                        <a:rPr lang="vi-VN" sz="2400" b="0" i="0" kern="1200" dirty="0">
                          <a:solidFill>
                            <a:schemeClr val="tx1"/>
                          </a:solidFill>
                          <a:effectLst/>
                          <a:latin typeface="Cambria" panose="02040503050406030204" pitchFamily="18" charset="0"/>
                          <a:ea typeface="Cambria" panose="02040503050406030204" pitchFamily="18" charset="0"/>
                          <a:cs typeface="+mn-cs"/>
                        </a:rPr>
                        <a:t>Cả một trời cao xanh.</a:t>
                      </a:r>
                    </a:p>
                    <a:p>
                      <a:pPr algn="r"/>
                      <a:r>
                        <a:rPr lang="vi-VN" sz="2400" b="0" i="0" kern="1200" dirty="0">
                          <a:solidFill>
                            <a:schemeClr val="tx1"/>
                          </a:solidFill>
                          <a:effectLst/>
                          <a:latin typeface="Cambria" panose="02040503050406030204" pitchFamily="18" charset="0"/>
                          <a:ea typeface="Cambria" panose="02040503050406030204" pitchFamily="18" charset="0"/>
                          <a:cs typeface="+mn-cs"/>
                        </a:rPr>
                        <a:t>(Định Hải)</a:t>
                      </a:r>
                    </a:p>
                  </a:txBody>
                  <a:tcPr>
                    <a:lnL>
                      <a:noFill/>
                    </a:lnL>
                    <a:lnR>
                      <a:noFill/>
                    </a:lnR>
                    <a:lnT>
                      <a:noFill/>
                    </a:lnT>
                    <a:lnB>
                      <a:noFill/>
                    </a:lnB>
                  </a:tcPr>
                </a:tc>
                <a:extLst>
                  <a:ext uri="{0D108BD9-81ED-4DB2-BD59-A6C34878D82A}">
                    <a16:rowId xmlns:a16="http://schemas.microsoft.com/office/drawing/2014/main" val="212488698"/>
                  </a:ext>
                </a:extLst>
              </a:tr>
            </a:tbl>
          </a:graphicData>
        </a:graphic>
      </p:graphicFrame>
    </p:spTree>
    <p:custDataLst>
      <p:tags r:id="rId1"/>
    </p:custDataLst>
    <p:extLst>
      <p:ext uri="{BB962C8B-B14F-4D97-AF65-F5344CB8AC3E}">
        <p14:creationId xmlns:p14="http://schemas.microsoft.com/office/powerpoint/2010/main" val="466755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280A0E0-8D32-4275-8F0D-31B8197EFF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1296"/>
            <a:ext cx="12192000" cy="7700592"/>
          </a:xfrm>
          <a:prstGeom prst="rect">
            <a:avLst/>
          </a:prstGeom>
        </p:spPr>
      </p:pic>
      <p:sp>
        <p:nvSpPr>
          <p:cNvPr id="7" name="Rectangle: Rounded Corners 6">
            <a:extLst>
              <a:ext uri="{FF2B5EF4-FFF2-40B4-BE49-F238E27FC236}">
                <a16:creationId xmlns:a16="http://schemas.microsoft.com/office/drawing/2014/main" id="{C12DEB18-FCBA-4768-8578-8B5A216CCA6B}"/>
              </a:ext>
            </a:extLst>
          </p:cNvPr>
          <p:cNvSpPr/>
          <p:nvPr/>
        </p:nvSpPr>
        <p:spPr>
          <a:xfrm>
            <a:off x="363673" y="-30822"/>
            <a:ext cx="11464653" cy="6575461"/>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F30C6ACE-8F2E-4424-8181-861970411403}"/>
              </a:ext>
            </a:extLst>
          </p:cNvPr>
          <p:cNvGrpSpPr/>
          <p:nvPr/>
        </p:nvGrpSpPr>
        <p:grpSpPr>
          <a:xfrm>
            <a:off x="4582160" y="2453152"/>
            <a:ext cx="3241040" cy="1417834"/>
            <a:chOff x="6209016" y="2011166"/>
            <a:chExt cx="2585663" cy="1417834"/>
          </a:xfrm>
        </p:grpSpPr>
        <p:pic>
          <p:nvPicPr>
            <p:cNvPr id="8" name="Picture 7">
              <a:extLst>
                <a:ext uri="{FF2B5EF4-FFF2-40B4-BE49-F238E27FC236}">
                  <a16:creationId xmlns:a16="http://schemas.microsoft.com/office/drawing/2014/main" id="{2FE7A393-240D-4058-9603-DF87407E0BAA}"/>
                </a:ext>
              </a:extLst>
            </p:cNvPr>
            <p:cNvPicPr>
              <a:picLocks noChangeAspect="1"/>
            </p:cNvPicPr>
            <p:nvPr/>
          </p:nvPicPr>
          <p:blipFill rotWithShape="1">
            <a:blip r:embed="rId5"/>
            <a:srcRect l="51818" t="49390" r="5364" b="27388"/>
            <a:stretch/>
          </p:blipFill>
          <p:spPr>
            <a:xfrm>
              <a:off x="6209016" y="2011166"/>
              <a:ext cx="2585663" cy="1417834"/>
            </a:xfrm>
            <a:prstGeom prst="rect">
              <a:avLst/>
            </a:prstGeom>
          </p:spPr>
        </p:pic>
        <p:sp>
          <p:nvSpPr>
            <p:cNvPr id="9" name="TextBox 8">
              <a:extLst>
                <a:ext uri="{FF2B5EF4-FFF2-40B4-BE49-F238E27FC236}">
                  <a16:creationId xmlns:a16="http://schemas.microsoft.com/office/drawing/2014/main" id="{EDCF208E-2603-45BD-AE41-8F8D62523F7F}"/>
                </a:ext>
              </a:extLst>
            </p:cNvPr>
            <p:cNvSpPr txBox="1"/>
            <p:nvPr/>
          </p:nvSpPr>
          <p:spPr>
            <a:xfrm>
              <a:off x="6387622" y="2222069"/>
              <a:ext cx="22961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lời</a:t>
              </a:r>
              <a:r>
                <a:rPr kumimoji="0" lang="en-US" sz="4000" b="1" i="0" u="none" strike="noStrike" kern="1200" cap="none" spc="0" normalizeH="0" baseline="0" noProof="0" dirty="0">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nhắn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DCBA47D6-68F5-47EF-B7A7-30E8247B83BC}"/>
              </a:ext>
            </a:extLst>
          </p:cNvPr>
          <p:cNvGrpSpPr/>
          <p:nvPr/>
        </p:nvGrpSpPr>
        <p:grpSpPr>
          <a:xfrm>
            <a:off x="8377715" y="1179989"/>
            <a:ext cx="3311919" cy="1547090"/>
            <a:chOff x="1948450" y="1740655"/>
            <a:chExt cx="3311919" cy="1547090"/>
          </a:xfrm>
        </p:grpSpPr>
        <p:pic>
          <p:nvPicPr>
            <p:cNvPr id="15" name="Picture 14">
              <a:extLst>
                <a:ext uri="{FF2B5EF4-FFF2-40B4-BE49-F238E27FC236}">
                  <a16:creationId xmlns:a16="http://schemas.microsoft.com/office/drawing/2014/main" id="{E12B6AE7-FD1C-460E-96AB-5E0B385AECE7}"/>
                </a:ext>
              </a:extLst>
            </p:cNvPr>
            <p:cNvPicPr>
              <a:picLocks noChangeAspect="1"/>
            </p:cNvPicPr>
            <p:nvPr/>
          </p:nvPicPr>
          <p:blipFill rotWithShape="1">
            <a:blip r:embed="rId5"/>
            <a:srcRect l="5455" t="2379" r="45376" b="74904"/>
            <a:stretch/>
          </p:blipFill>
          <p:spPr>
            <a:xfrm>
              <a:off x="1948450" y="1740655"/>
              <a:ext cx="3311919" cy="1547090"/>
            </a:xfrm>
            <a:prstGeom prst="rect">
              <a:avLst/>
            </a:prstGeom>
          </p:spPr>
        </p:pic>
        <p:sp>
          <p:nvSpPr>
            <p:cNvPr id="17" name="TextBox 16">
              <a:extLst>
                <a:ext uri="{FF2B5EF4-FFF2-40B4-BE49-F238E27FC236}">
                  <a16:creationId xmlns:a16="http://schemas.microsoft.com/office/drawing/2014/main" id="{ED366D0D-97AA-4286-90A8-253195848242}"/>
                </a:ext>
              </a:extLst>
            </p:cNvPr>
            <p:cNvSpPr txBox="1"/>
            <p:nvPr/>
          </p:nvSpPr>
          <p:spPr>
            <a:xfrm>
              <a:off x="2439369" y="2057467"/>
              <a:ext cx="25659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tiếng</a:t>
              </a:r>
              <a:r>
                <a:rPr kumimoji="0" lang="en-US" sz="4000" b="1" i="0" u="none" strike="noStrike" kern="1200" cap="none" spc="0" normalizeH="0" baseline="0" noProof="0" dirty="0">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nói</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E11EABA0-50A0-4800-9B16-8BAA64474E6F}"/>
              </a:ext>
            </a:extLst>
          </p:cNvPr>
          <p:cNvGrpSpPr/>
          <p:nvPr/>
        </p:nvGrpSpPr>
        <p:grpSpPr>
          <a:xfrm>
            <a:off x="648748" y="1388651"/>
            <a:ext cx="4095972" cy="1773418"/>
            <a:chOff x="1948450" y="1514327"/>
            <a:chExt cx="3796429" cy="1773418"/>
          </a:xfrm>
        </p:grpSpPr>
        <p:pic>
          <p:nvPicPr>
            <p:cNvPr id="20" name="Picture 19">
              <a:extLst>
                <a:ext uri="{FF2B5EF4-FFF2-40B4-BE49-F238E27FC236}">
                  <a16:creationId xmlns:a16="http://schemas.microsoft.com/office/drawing/2014/main" id="{B2AAF45F-41BC-47EC-B69A-4AB8F6D58C9F}"/>
                </a:ext>
              </a:extLst>
            </p:cNvPr>
            <p:cNvPicPr>
              <a:picLocks noChangeAspect="1"/>
            </p:cNvPicPr>
            <p:nvPr/>
          </p:nvPicPr>
          <p:blipFill rotWithShape="1">
            <a:blip r:embed="rId5"/>
            <a:srcRect l="5455" t="2379" r="45376" b="74904"/>
            <a:stretch/>
          </p:blipFill>
          <p:spPr>
            <a:xfrm>
              <a:off x="1948450" y="1514327"/>
              <a:ext cx="3796429" cy="1773418"/>
            </a:xfrm>
            <a:prstGeom prst="rect">
              <a:avLst/>
            </a:prstGeom>
          </p:spPr>
        </p:pic>
        <p:sp>
          <p:nvSpPr>
            <p:cNvPr id="21" name="TextBox 20">
              <a:extLst>
                <a:ext uri="{FF2B5EF4-FFF2-40B4-BE49-F238E27FC236}">
                  <a16:creationId xmlns:a16="http://schemas.microsoft.com/office/drawing/2014/main" id="{7713E52D-FCFE-489C-B498-FBF59B49A862}"/>
                </a:ext>
              </a:extLst>
            </p:cNvPr>
            <p:cNvSpPr txBox="1"/>
            <p:nvPr/>
          </p:nvSpPr>
          <p:spPr>
            <a:xfrm>
              <a:off x="2373457" y="1883702"/>
              <a:ext cx="31531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0">
                    <a:solidFill>
                      <a:prstClr val="black"/>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tung </a:t>
              </a:r>
              <a:r>
                <a:rPr lang="en-US" sz="4000" b="1" dirty="0" err="1">
                  <a:ln w="0">
                    <a:solidFill>
                      <a:prstClr val="black"/>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lên</a:t>
              </a:r>
              <a:r>
                <a:rPr lang="en-US" sz="4000" b="1" dirty="0">
                  <a:ln w="0">
                    <a:solidFill>
                      <a:prstClr val="black"/>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nào</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7D298F4E-47E2-444B-B6FF-B845A8EA5D09}"/>
              </a:ext>
            </a:extLst>
          </p:cNvPr>
          <p:cNvGrpSpPr/>
          <p:nvPr/>
        </p:nvGrpSpPr>
        <p:grpSpPr>
          <a:xfrm>
            <a:off x="1819603" y="4260389"/>
            <a:ext cx="3164231" cy="1547090"/>
            <a:chOff x="6390737" y="2011166"/>
            <a:chExt cx="3164231" cy="1417834"/>
          </a:xfrm>
        </p:grpSpPr>
        <p:pic>
          <p:nvPicPr>
            <p:cNvPr id="23" name="Picture 22">
              <a:extLst>
                <a:ext uri="{FF2B5EF4-FFF2-40B4-BE49-F238E27FC236}">
                  <a16:creationId xmlns:a16="http://schemas.microsoft.com/office/drawing/2014/main" id="{A9C26B17-8FE1-473E-84D2-538FF951617F}"/>
                </a:ext>
              </a:extLst>
            </p:cNvPr>
            <p:cNvPicPr>
              <a:picLocks noChangeAspect="1"/>
            </p:cNvPicPr>
            <p:nvPr/>
          </p:nvPicPr>
          <p:blipFill rotWithShape="1">
            <a:blip r:embed="rId5"/>
            <a:srcRect l="51818" t="49390" r="5364" b="27388"/>
            <a:stretch/>
          </p:blipFill>
          <p:spPr>
            <a:xfrm>
              <a:off x="6390737" y="2011166"/>
              <a:ext cx="3164231" cy="1417834"/>
            </a:xfrm>
            <a:prstGeom prst="rect">
              <a:avLst/>
            </a:prstGeom>
          </p:spPr>
        </p:pic>
        <p:sp>
          <p:nvSpPr>
            <p:cNvPr id="24" name="TextBox 23">
              <a:extLst>
                <a:ext uri="{FF2B5EF4-FFF2-40B4-BE49-F238E27FC236}">
                  <a16:creationId xmlns:a16="http://schemas.microsoft.com/office/drawing/2014/main" id="{FC1BAEB3-F226-4668-B0B7-B71C3E59B7FA}"/>
                </a:ext>
              </a:extLst>
            </p:cNvPr>
            <p:cNvSpPr txBox="1"/>
            <p:nvPr/>
          </p:nvSpPr>
          <p:spPr>
            <a:xfrm>
              <a:off x="6774259" y="2256464"/>
              <a:ext cx="2368875" cy="6487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niềm</a:t>
              </a:r>
              <a:r>
                <a:rPr kumimoji="0" lang="en-US" sz="4000" b="1" i="0" u="none" strike="noStrike" kern="1200" cap="none" spc="0" normalizeH="0" baseline="0" noProof="0" dirty="0">
                  <a:ln w="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tin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33CC7493-F797-4679-91E3-E522658102E6}"/>
              </a:ext>
            </a:extLst>
          </p:cNvPr>
          <p:cNvGrpSpPr/>
          <p:nvPr/>
        </p:nvGrpSpPr>
        <p:grpSpPr>
          <a:xfrm>
            <a:off x="7515595" y="4458867"/>
            <a:ext cx="3311919" cy="1547090"/>
            <a:chOff x="1948450" y="1740655"/>
            <a:chExt cx="3311919" cy="1547090"/>
          </a:xfrm>
        </p:grpSpPr>
        <p:pic>
          <p:nvPicPr>
            <p:cNvPr id="26" name="Picture 25">
              <a:extLst>
                <a:ext uri="{FF2B5EF4-FFF2-40B4-BE49-F238E27FC236}">
                  <a16:creationId xmlns:a16="http://schemas.microsoft.com/office/drawing/2014/main" id="{5255E0EB-C924-418A-9512-E31F027B0B56}"/>
                </a:ext>
              </a:extLst>
            </p:cNvPr>
            <p:cNvPicPr>
              <a:picLocks noChangeAspect="1"/>
            </p:cNvPicPr>
            <p:nvPr/>
          </p:nvPicPr>
          <p:blipFill rotWithShape="1">
            <a:blip r:embed="rId5"/>
            <a:srcRect l="5455" t="2379" r="45376" b="74904"/>
            <a:stretch/>
          </p:blipFill>
          <p:spPr>
            <a:xfrm>
              <a:off x="1948450" y="1740655"/>
              <a:ext cx="3311919" cy="1547090"/>
            </a:xfrm>
            <a:prstGeom prst="rect">
              <a:avLst/>
            </a:prstGeom>
          </p:spPr>
        </p:pic>
        <p:sp>
          <p:nvSpPr>
            <p:cNvPr id="27" name="TextBox 26">
              <a:extLst>
                <a:ext uri="{FF2B5EF4-FFF2-40B4-BE49-F238E27FC236}">
                  <a16:creationId xmlns:a16="http://schemas.microsoft.com/office/drawing/2014/main" id="{90BA48DA-48BA-4DE6-81E6-52F6F0DFAAA1}"/>
                </a:ext>
              </a:extLst>
            </p:cNvPr>
            <p:cNvSpPr txBox="1"/>
            <p:nvPr/>
          </p:nvSpPr>
          <p:spPr>
            <a:xfrm>
              <a:off x="2398295" y="2037585"/>
              <a:ext cx="27096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ln w="0">
                    <a:solidFill>
                      <a:prstClr val="black"/>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ánh</a:t>
              </a:r>
              <a:r>
                <a:rPr lang="en-US" sz="4000" b="1" dirty="0">
                  <a:ln w="0">
                    <a:solidFill>
                      <a:prstClr val="black"/>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nắng</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A429AE47-9435-1F6E-D4E2-926E5B4D97A1}"/>
              </a:ext>
            </a:extLst>
          </p:cNvPr>
          <p:cNvPicPr>
            <a:picLocks noChangeAspect="1"/>
          </p:cNvPicPr>
          <p:nvPr/>
        </p:nvPicPr>
        <p:blipFill>
          <a:blip r:embed="rId6"/>
          <a:stretch>
            <a:fillRect/>
          </a:stretch>
        </p:blipFill>
        <p:spPr>
          <a:xfrm>
            <a:off x="2977620" y="164552"/>
            <a:ext cx="6358679" cy="920576"/>
          </a:xfrm>
          <a:prstGeom prst="rect">
            <a:avLst/>
          </a:prstGeom>
        </p:spPr>
      </p:pic>
    </p:spTree>
    <p:custDataLst>
      <p:tags r:id="rId1"/>
    </p:custDataLst>
    <p:extLst>
      <p:ext uri="{BB962C8B-B14F-4D97-AF65-F5344CB8AC3E}">
        <p14:creationId xmlns:p14="http://schemas.microsoft.com/office/powerpoint/2010/main" val="2764807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768640-95B5-4790-AE33-89B91810E4D0}"/>
              </a:ext>
            </a:extLst>
          </p:cNvPr>
          <p:cNvPicPr>
            <a:picLocks noChangeAspect="1"/>
          </p:cNvPicPr>
          <p:nvPr/>
        </p:nvPicPr>
        <p:blipFill rotWithShape="1">
          <a:blip r:embed="rId4">
            <a:extLst>
              <a:ext uri="{28A0092B-C50C-407E-A947-70E740481C1C}">
                <a14:useLocalDpi xmlns:a14="http://schemas.microsoft.com/office/drawing/2010/main" val="0"/>
              </a:ext>
            </a:extLst>
          </a:blip>
          <a:srcRect l="2528" t="1530" r="1674" b="2292"/>
          <a:stretch/>
        </p:blipFill>
        <p:spPr>
          <a:xfrm>
            <a:off x="0" y="-15866"/>
            <a:ext cx="12192000" cy="6873866"/>
          </a:xfrm>
          <a:prstGeom prst="rect">
            <a:avLst/>
          </a:prstGeom>
        </p:spPr>
      </p:pic>
      <p:sp>
        <p:nvSpPr>
          <p:cNvPr id="9" name="Rectangle: Diagonal Corners Snipped 8">
            <a:extLst>
              <a:ext uri="{FF2B5EF4-FFF2-40B4-BE49-F238E27FC236}">
                <a16:creationId xmlns:a16="http://schemas.microsoft.com/office/drawing/2014/main" id="{85F7798D-0A07-42C1-ABC2-A1F7AB91AB3E}"/>
              </a:ext>
            </a:extLst>
          </p:cNvPr>
          <p:cNvSpPr/>
          <p:nvPr/>
        </p:nvSpPr>
        <p:spPr>
          <a:xfrm>
            <a:off x="250258" y="151108"/>
            <a:ext cx="11685068" cy="6555783"/>
          </a:xfrm>
          <a:prstGeom prst="snip2DiagRect">
            <a:avLst/>
          </a:prstGeom>
          <a:solidFill>
            <a:srgbClr val="FFFFFF">
              <a:alpha val="85098"/>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E3730D4B-7C5D-4EFA-B697-55CEB1F8329B}"/>
              </a:ext>
            </a:extLst>
          </p:cNvPr>
          <p:cNvGrpSpPr/>
          <p:nvPr/>
        </p:nvGrpSpPr>
        <p:grpSpPr>
          <a:xfrm>
            <a:off x="22514" y="1559542"/>
            <a:ext cx="6116559" cy="5625133"/>
            <a:chOff x="303303" y="1052894"/>
            <a:chExt cx="6757297" cy="6225214"/>
          </a:xfrm>
        </p:grpSpPr>
        <p:pic>
          <p:nvPicPr>
            <p:cNvPr id="17" name="Picture 4" descr="Free vector doodle hand drawn cartoon cute girl student thinking with bubble have idea and dreaming">
              <a:extLst>
                <a:ext uri="{FF2B5EF4-FFF2-40B4-BE49-F238E27FC236}">
                  <a16:creationId xmlns:a16="http://schemas.microsoft.com/office/drawing/2014/main" id="{93AD3390-B27B-4B99-AE25-4F5B9884506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43450" y2="37061"/>
                          <a14:foregroundMark x1="43450" y1="37061" x2="47284" y2="29233"/>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41214" y1="43930" x2="39297" y2="44888"/>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Removal>
                      </a14:imgEffect>
                    </a14:imgLayer>
                  </a14:imgProps>
                </a:ext>
                <a:ext uri="{28A0092B-C50C-407E-A947-70E740481C1C}">
                  <a14:useLocalDpi xmlns:a14="http://schemas.microsoft.com/office/drawing/2010/main" val="0"/>
                </a:ext>
              </a:extLst>
            </a:blip>
            <a:srcRect r="44603" b="53190"/>
            <a:stretch/>
          </p:blipFill>
          <p:spPr bwMode="auto">
            <a:xfrm flipH="1">
              <a:off x="2958433" y="1052894"/>
              <a:ext cx="4102167" cy="301438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59993916-B09C-4200-9172-C74C5C1A3FBA}"/>
                </a:ext>
              </a:extLst>
            </p:cNvPr>
            <p:cNvGrpSpPr/>
            <p:nvPr/>
          </p:nvGrpSpPr>
          <p:grpSpPr>
            <a:xfrm>
              <a:off x="303303" y="2183158"/>
              <a:ext cx="5481798" cy="5094950"/>
              <a:chOff x="248626" y="2201151"/>
              <a:chExt cx="5481798" cy="5094950"/>
            </a:xfrm>
          </p:grpSpPr>
          <p:pic>
            <p:nvPicPr>
              <p:cNvPr id="9220" name="Picture 4" descr="Free vector doodle hand drawn cartoon cute girl student thinking with bubble have idea and dreaming">
                <a:extLst>
                  <a:ext uri="{FF2B5EF4-FFF2-40B4-BE49-F238E27FC236}">
                    <a16:creationId xmlns:a16="http://schemas.microsoft.com/office/drawing/2014/main" id="{75DA0052-F24A-4B95-917C-CAB879E558E9}"/>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32405" y2="39208"/>
                            <a14:foregroundMark x1="46873" y1="30073" x2="47284" y2="29233"/>
                            <a14:foregroundMark x1="45485" y1="32907" x2="46199" y2="31449"/>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Mark x1="47764" y1="35304" x2="38818" y2="40415"/>
                            <a14:backgroundMark x1="38818" y1="40415" x2="36262" y2="40895"/>
                            <a14:backgroundMark x1="36581" y1="36102" x2="36262" y2="46166"/>
                            <a14:backgroundMark x1="36262" y1="46166" x2="40256" y2="45208"/>
                            <a14:backgroundMark x1="41374" y1="41693" x2="42173" y2="47604"/>
                            <a14:backgroundMark x1="88179" y1="45208" x2="84185" y2="38339"/>
                            <a14:backgroundMark x1="51438" y1="39137" x2="45687" y2="41693"/>
                            <a14:backgroundMark x1="46645" y1="40415" x2="46326" y2="40415"/>
                            <a14:backgroundMark x1="52236" y1="32907" x2="48243" y2="39936"/>
                            <a14:backgroundMark x1="48243" y1="39936" x2="47604" y2="39936"/>
                            <a14:backgroundMark x1="50319" y1="30192" x2="50160" y2="34824"/>
                          </a14:backgroundRemoval>
                        </a14:imgEffect>
                      </a14:imgLayer>
                    </a14:imgProps>
                  </a:ext>
                  <a:ext uri="{28A0092B-C50C-407E-A947-70E740481C1C}">
                    <a14:useLocalDpi xmlns:a14="http://schemas.microsoft.com/office/drawing/2010/main" val="0"/>
                  </a:ext>
                </a:extLst>
              </a:blip>
              <a:srcRect l="35632" t="35342"/>
              <a:stretch/>
            </p:blipFill>
            <p:spPr bwMode="auto">
              <a:xfrm flipH="1">
                <a:off x="248626" y="3227523"/>
                <a:ext cx="4485362" cy="406857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98B5CA6-2E52-4CAD-A317-BC5432C112F6}"/>
                  </a:ext>
                </a:extLst>
              </p:cNvPr>
              <p:cNvSpPr/>
              <p:nvPr/>
            </p:nvSpPr>
            <p:spPr>
              <a:xfrm>
                <a:off x="3490388" y="2201151"/>
                <a:ext cx="2240036" cy="10218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trại</a:t>
                </a:r>
                <a:r>
                  <a:rPr kumimoji="0" lang="en-US" sz="5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hè</a:t>
                </a:r>
                <a:endParaRPr kumimoji="0" lang="en-US" sz="54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grpSp>
      <p:grpSp>
        <p:nvGrpSpPr>
          <p:cNvPr id="3" name="Group 2">
            <a:extLst>
              <a:ext uri="{FF2B5EF4-FFF2-40B4-BE49-F238E27FC236}">
                <a16:creationId xmlns:a16="http://schemas.microsoft.com/office/drawing/2014/main" id="{F3AEDED3-4545-43F2-A7A4-CE713368D991}"/>
              </a:ext>
            </a:extLst>
          </p:cNvPr>
          <p:cNvGrpSpPr/>
          <p:nvPr/>
        </p:nvGrpSpPr>
        <p:grpSpPr>
          <a:xfrm>
            <a:off x="5108785" y="1298963"/>
            <a:ext cx="6832957" cy="5407928"/>
            <a:chOff x="4969110" y="1298964"/>
            <a:chExt cx="6832957" cy="5407928"/>
          </a:xfrm>
        </p:grpSpPr>
        <p:pic>
          <p:nvPicPr>
            <p:cNvPr id="14" name="Picture 6" descr="Free vector illustration of different designs of wooden signs">
              <a:extLst>
                <a:ext uri="{FF2B5EF4-FFF2-40B4-BE49-F238E27FC236}">
                  <a16:creationId xmlns:a16="http://schemas.microsoft.com/office/drawing/2014/main" id="{7550C83D-E4DA-45FA-96BE-4A6D0423260F}"/>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9972" b="95442" l="6709" r="89617">
                          <a14:foregroundMark x1="8946" y1="46439" x2="9585" y2="70940"/>
                          <a14:foregroundMark x1="6869" y1="41880" x2="15335" y2="41595"/>
                          <a14:foregroundMark x1="15335" y1="41595" x2="36422" y2="41880"/>
                          <a14:foregroundMark x1="9425" y1="76638" x2="8946" y2="95442"/>
                        </a14:backgroundRemoval>
                      </a14:imgEffect>
                    </a14:imgLayer>
                  </a14:imgProps>
                </a:ext>
                <a:ext uri="{28A0092B-C50C-407E-A947-70E740481C1C}">
                  <a14:useLocalDpi xmlns:a14="http://schemas.microsoft.com/office/drawing/2010/main" val="0"/>
                </a:ext>
              </a:extLst>
            </a:blip>
            <a:srcRect t="31651" r="58789" b="8182"/>
            <a:stretch/>
          </p:blipFill>
          <p:spPr bwMode="auto">
            <a:xfrm>
              <a:off x="4969110" y="1298964"/>
              <a:ext cx="6832957" cy="540792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9292157-2A63-475B-8CEF-FB8ACBB29614}"/>
                </a:ext>
              </a:extLst>
            </p:cNvPr>
            <p:cNvSpPr txBox="1"/>
            <p:nvPr/>
          </p:nvSpPr>
          <p:spPr>
            <a:xfrm>
              <a:off x="6084630" y="2303778"/>
              <a:ext cx="5049485"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Arial" panose="020B0604020202020204" pitchFamily="34" charset="0"/>
                </a:rPr>
                <a:t>N</a:t>
              </a:r>
              <a:r>
                <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ơi sinh hoạt, vui chơi trong dịp hè của thanh thiếu niên.</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59128F4B-5AB0-EE97-88AA-52D551620768}"/>
              </a:ext>
            </a:extLst>
          </p:cNvPr>
          <p:cNvPicPr>
            <a:picLocks noChangeAspect="1"/>
          </p:cNvPicPr>
          <p:nvPr/>
        </p:nvPicPr>
        <p:blipFill>
          <a:blip r:embed="rId10"/>
          <a:stretch>
            <a:fillRect/>
          </a:stretch>
        </p:blipFill>
        <p:spPr>
          <a:xfrm>
            <a:off x="1851803" y="427689"/>
            <a:ext cx="8407113" cy="1085182"/>
          </a:xfrm>
          <a:prstGeom prst="rect">
            <a:avLst/>
          </a:prstGeom>
        </p:spPr>
      </p:pic>
    </p:spTree>
    <p:custDataLst>
      <p:tags r:id="rId1"/>
    </p:custDataLst>
    <p:extLst>
      <p:ext uri="{BB962C8B-B14F-4D97-AF65-F5344CB8AC3E}">
        <p14:creationId xmlns:p14="http://schemas.microsoft.com/office/powerpoint/2010/main" val="3223419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13" name="Picture 12">
            <a:extLst>
              <a:ext uri="{FF2B5EF4-FFF2-40B4-BE49-F238E27FC236}">
                <a16:creationId xmlns:a16="http://schemas.microsoft.com/office/drawing/2014/main" id="{3704F0AF-6A39-4736-B7E6-4C0CF9F15152}"/>
              </a:ext>
            </a:extLst>
          </p:cNvPr>
          <p:cNvPicPr>
            <a:picLocks noChangeAspect="1"/>
          </p:cNvPicPr>
          <p:nvPr/>
        </p:nvPicPr>
        <p:blipFill rotWithShape="1">
          <a:blip r:embed="rId4">
            <a:extLst>
              <a:ext uri="{28A0092B-C50C-407E-A947-70E740481C1C}">
                <a14:useLocalDpi xmlns:a14="http://schemas.microsoft.com/office/drawing/2010/main" val="0"/>
              </a:ext>
            </a:extLst>
          </a:blip>
          <a:srcRect t="13981"/>
          <a:stretch/>
        </p:blipFill>
        <p:spPr>
          <a:xfrm>
            <a:off x="0" y="0"/>
            <a:ext cx="12192000" cy="6902590"/>
          </a:xfrm>
          <a:prstGeom prst="rect">
            <a:avLst/>
          </a:prstGeom>
        </p:spPr>
      </p:pic>
      <p:sp>
        <p:nvSpPr>
          <p:cNvPr id="42" name="Rectangle: Diagonal Corners Rounded 41">
            <a:extLst>
              <a:ext uri="{FF2B5EF4-FFF2-40B4-BE49-F238E27FC236}">
                <a16:creationId xmlns:a16="http://schemas.microsoft.com/office/drawing/2014/main" id="{DE91DFCD-A68A-4649-BA57-05A934F26D0D}"/>
              </a:ext>
            </a:extLst>
          </p:cNvPr>
          <p:cNvSpPr/>
          <p:nvPr/>
        </p:nvSpPr>
        <p:spPr>
          <a:xfrm>
            <a:off x="6481356" y="1867392"/>
            <a:ext cx="5525450" cy="3483640"/>
          </a:xfrm>
          <a:prstGeom prst="round2DiagRect">
            <a:avLst/>
          </a:prstGeom>
          <a:solidFill>
            <a:schemeClr val="bg1"/>
          </a:solidFill>
          <a:ln w="28575">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Diagonal Corners Rounded 8">
            <a:extLst>
              <a:ext uri="{FF2B5EF4-FFF2-40B4-BE49-F238E27FC236}">
                <a16:creationId xmlns:a16="http://schemas.microsoft.com/office/drawing/2014/main" id="{25A2B46D-43EB-47DF-B0F5-8A30A5A2F2A4}"/>
              </a:ext>
            </a:extLst>
          </p:cNvPr>
          <p:cNvSpPr/>
          <p:nvPr/>
        </p:nvSpPr>
        <p:spPr>
          <a:xfrm>
            <a:off x="712836" y="1956982"/>
            <a:ext cx="5525450" cy="3483640"/>
          </a:xfrm>
          <a:prstGeom prst="round2DiagRect">
            <a:avLst/>
          </a:prstGeom>
          <a:solidFill>
            <a:schemeClr val="bg1"/>
          </a:solidFill>
          <a:ln w="381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id="{E5E45DAB-2F0E-2353-F3CD-2AE396DF3E68}"/>
              </a:ext>
            </a:extLst>
          </p:cNvPr>
          <p:cNvPicPr>
            <a:picLocks noChangeAspect="1"/>
          </p:cNvPicPr>
          <p:nvPr/>
        </p:nvPicPr>
        <p:blipFill rotWithShape="1">
          <a:blip r:embed="rId5"/>
          <a:srcRect t="27390" r="49735" b="25821"/>
          <a:stretch/>
        </p:blipFill>
        <p:spPr>
          <a:xfrm>
            <a:off x="819099" y="3003491"/>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id="{6C101D48-8632-4B7B-955F-C9F2A4054119}"/>
              </a:ext>
            </a:extLst>
          </p:cNvPr>
          <p:cNvPicPr>
            <a:picLocks noChangeAspect="1"/>
          </p:cNvPicPr>
          <p:nvPr/>
        </p:nvPicPr>
        <p:blipFill rotWithShape="1">
          <a:blip r:embed="rId5"/>
          <a:srcRect t="27390" r="49735" b="25821"/>
          <a:stretch/>
        </p:blipFill>
        <p:spPr>
          <a:xfrm>
            <a:off x="769535" y="3770995"/>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id="{271B7A8C-193C-4650-BF0D-81E5ECE3E8EC}"/>
              </a:ext>
            </a:extLst>
          </p:cNvPr>
          <p:cNvPicPr>
            <a:picLocks noChangeAspect="1"/>
          </p:cNvPicPr>
          <p:nvPr/>
        </p:nvPicPr>
        <p:blipFill rotWithShape="1">
          <a:blip r:embed="rId5"/>
          <a:srcRect t="27390" r="49735" b="25821"/>
          <a:stretch/>
        </p:blipFill>
        <p:spPr>
          <a:xfrm>
            <a:off x="819099" y="4522822"/>
            <a:ext cx="595639" cy="485897"/>
          </a:xfrm>
          <a:prstGeom prst="rect">
            <a:avLst/>
          </a:prstGeom>
        </p:spPr>
      </p:pic>
      <p:sp>
        <p:nvSpPr>
          <p:cNvPr id="32" name="Rectangle 31">
            <a:extLst>
              <a:ext uri="{FF2B5EF4-FFF2-40B4-BE49-F238E27FC236}">
                <a16:creationId xmlns:a16="http://schemas.microsoft.com/office/drawing/2014/main" id="{683D7B32-C821-4851-A373-8400376F909A}"/>
              </a:ext>
            </a:extLst>
          </p:cNvPr>
          <p:cNvSpPr/>
          <p:nvPr/>
        </p:nvSpPr>
        <p:spPr>
          <a:xfrm>
            <a:off x="1443700" y="2923137"/>
            <a:ext cx="475906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latin typeface="Calibri"/>
                <a:ea typeface="+mn-ea"/>
                <a:cs typeface="+mn-cs"/>
              </a:rPr>
              <a:t>Phân công đọc </a:t>
            </a:r>
            <a:r>
              <a:rPr kumimoji="0" lang="en-US" sz="3200" b="1" i="0" u="none" strike="noStrike" kern="1200" cap="none" spc="0" normalizeH="0" baseline="0" noProof="0" dirty="0" err="1">
                <a:ln>
                  <a:noFill/>
                </a:ln>
                <a:solidFill>
                  <a:srgbClr val="70AD47"/>
                </a:solidFill>
                <a:effectLst/>
                <a:uLnTx/>
                <a:uFillTx/>
                <a:latin typeface="Calibri"/>
                <a:ea typeface="+mn-ea"/>
                <a:cs typeface="+mn-cs"/>
              </a:rPr>
              <a:t>trong</a:t>
            </a:r>
            <a:r>
              <a:rPr kumimoji="0" lang="en-US" sz="3200" b="1" i="0" u="none" strike="noStrike" kern="1200" cap="none" spc="0" normalizeH="0" baseline="0" noProof="0" dirty="0">
                <a:ln>
                  <a:noFill/>
                </a:ln>
                <a:solidFill>
                  <a:srgbClr val="70AD47"/>
                </a:solidFill>
                <a:effectLst/>
                <a:uLnTx/>
                <a:uFillTx/>
                <a:latin typeface="Calibri"/>
                <a:ea typeface="+mn-ea"/>
                <a:cs typeface="+mn-cs"/>
              </a:rPr>
              <a:t> </a:t>
            </a:r>
            <a:r>
              <a:rPr kumimoji="0" lang="en-US" sz="3200" b="1" i="0" u="none" strike="noStrike" kern="1200" cap="none" spc="0" normalizeH="0" baseline="0" noProof="0" dirty="0" err="1">
                <a:ln>
                  <a:noFill/>
                </a:ln>
                <a:solidFill>
                  <a:srgbClr val="70AD47"/>
                </a:solidFill>
                <a:effectLst/>
                <a:uLnTx/>
                <a:uFillTx/>
                <a:latin typeface="Calibri"/>
                <a:ea typeface="+mn-ea"/>
                <a:cs typeface="+mn-cs"/>
              </a:rPr>
              <a:t>nhóm</a:t>
            </a:r>
            <a:endParaRPr kumimoji="0" lang="en-US" sz="3200" b="1" i="0" u="none" strike="noStrike" kern="1200" cap="none" spc="0" normalizeH="0" baseline="0" noProof="0" dirty="0">
              <a:ln>
                <a:noFill/>
              </a:ln>
              <a:solidFill>
                <a:srgbClr val="70AD47"/>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4DD17DA9-6942-47F5-B11A-89B8A117570A}"/>
              </a:ext>
            </a:extLst>
          </p:cNvPr>
          <p:cNvSpPr/>
          <p:nvPr/>
        </p:nvSpPr>
        <p:spPr>
          <a:xfrm>
            <a:off x="1421092" y="3711430"/>
            <a:ext cx="454605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latin typeface="Calibri"/>
                <a:ea typeface="+mn-ea"/>
                <a:cs typeface="+mn-cs"/>
              </a:rPr>
              <a:t>Tất cả th</a:t>
            </a:r>
            <a:r>
              <a:rPr kumimoji="0" lang="en-US" sz="3200" b="1" i="0" u="none" strike="noStrike" kern="1200" cap="none" spc="0" normalizeH="0" baseline="0" noProof="0" dirty="0">
                <a:ln>
                  <a:noFill/>
                </a:ln>
                <a:solidFill>
                  <a:srgbClr val="0066FF"/>
                </a:solidFill>
                <a:effectLst/>
                <a:uLnTx/>
                <a:uFillTx/>
                <a:latin typeface="Calibri"/>
                <a:ea typeface="+mn-ea"/>
                <a:cs typeface="+mn-cs"/>
              </a:rPr>
              <a:t>à</a:t>
            </a:r>
            <a:r>
              <a:rPr kumimoji="0" lang="vi-VN" sz="3200" b="1" i="0" u="none" strike="noStrike" kern="1200" cap="none" spc="0" normalizeH="0" baseline="0" noProof="0" dirty="0">
                <a:ln>
                  <a:noFill/>
                </a:ln>
                <a:solidFill>
                  <a:srgbClr val="0066FF"/>
                </a:solidFill>
                <a:effectLst/>
                <a:uLnTx/>
                <a:uFillTx/>
                <a:latin typeface="Calibri"/>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17C453D0-E0F0-4C11-A71D-79D3C4FB44BF}"/>
              </a:ext>
            </a:extLst>
          </p:cNvPr>
          <p:cNvSpPr/>
          <p:nvPr/>
        </p:nvSpPr>
        <p:spPr>
          <a:xfrm>
            <a:off x="1443700" y="4448773"/>
            <a:ext cx="423224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latin typeface="Calibri"/>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latin typeface="Calibri"/>
              <a:ea typeface="+mn-ea"/>
              <a:cs typeface="+mn-cs"/>
            </a:endParaRPr>
          </a:p>
        </p:txBody>
      </p:sp>
      <p:sp>
        <p:nvSpPr>
          <p:cNvPr id="36" name="Rectangle 35">
            <a:extLst>
              <a:ext uri="{FF2B5EF4-FFF2-40B4-BE49-F238E27FC236}">
                <a16:creationId xmlns:a16="http://schemas.microsoft.com/office/drawing/2014/main" id="{FC678FD8-1330-408E-AA2E-BABFA6439C4F}"/>
              </a:ext>
            </a:extLst>
          </p:cNvPr>
          <p:cNvSpPr/>
          <p:nvPr/>
        </p:nvSpPr>
        <p:spPr>
          <a:xfrm>
            <a:off x="5972857" y="2813447"/>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9Slide05 Phobia" panose="02000506000000020003" pitchFamily="2" charset="0"/>
              <a:ea typeface="+mn-ea"/>
              <a:cs typeface="+mn-cs"/>
            </a:endParaRPr>
          </a:p>
        </p:txBody>
      </p:sp>
      <p:sp>
        <p:nvSpPr>
          <p:cNvPr id="37" name="Rectangle 36">
            <a:extLst>
              <a:ext uri="{FF2B5EF4-FFF2-40B4-BE49-F238E27FC236}">
                <a16:creationId xmlns:a16="http://schemas.microsoft.com/office/drawing/2014/main" id="{E11962AD-5FF6-41EE-8B19-E1E5FDF9172D}"/>
              </a:ext>
            </a:extLst>
          </p:cNvPr>
          <p:cNvSpPr/>
          <p:nvPr/>
        </p:nvSpPr>
        <p:spPr>
          <a:xfrm>
            <a:off x="5972857" y="2813447"/>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pic>
        <p:nvPicPr>
          <p:cNvPr id="63" name="Hình ảnh 44" descr="Ảnh có chứa đồng hồ, tối&#10;&#10;Mô tả được tạo tự động">
            <a:extLst>
              <a:ext uri="{FF2B5EF4-FFF2-40B4-BE49-F238E27FC236}">
                <a16:creationId xmlns:a16="http://schemas.microsoft.com/office/drawing/2014/main" id="{04989068-D0FD-424D-B093-5E49880A4307}"/>
              </a:ext>
            </a:extLst>
          </p:cNvPr>
          <p:cNvPicPr>
            <a:picLocks noChangeAspect="1"/>
          </p:cNvPicPr>
          <p:nvPr/>
        </p:nvPicPr>
        <p:blipFill rotWithShape="1">
          <a:blip r:embed="rId5"/>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id="{025CCF64-F349-4C8C-B093-4A93C49BD547}"/>
              </a:ext>
            </a:extLst>
          </p:cNvPr>
          <p:cNvPicPr>
            <a:picLocks noChangeAspect="1"/>
          </p:cNvPicPr>
          <p:nvPr/>
        </p:nvPicPr>
        <p:blipFill rotWithShape="1">
          <a:blip r:embed="rId5"/>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id="{D6B4127D-D385-4D95-80EB-01948D99F559}"/>
              </a:ext>
            </a:extLst>
          </p:cNvPr>
          <p:cNvPicPr>
            <a:picLocks noChangeAspect="1"/>
          </p:cNvPicPr>
          <p:nvPr/>
        </p:nvPicPr>
        <p:blipFill rotWithShape="1">
          <a:blip r:embed="rId5"/>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id="{C70447BC-D0C4-3E7B-B86D-1932C78B3748}"/>
              </a:ext>
            </a:extLst>
          </p:cNvPr>
          <p:cNvPicPr>
            <a:picLocks noChangeAspect="1"/>
          </p:cNvPicPr>
          <p:nvPr/>
        </p:nvPicPr>
        <p:blipFill rotWithShape="1">
          <a:blip r:embed="rId6"/>
          <a:srcRect l="51268" t="8949" r="19792" b="48444"/>
          <a:stretch/>
        </p:blipFill>
        <p:spPr>
          <a:xfrm rot="20944439">
            <a:off x="9779271" y="2949924"/>
            <a:ext cx="776552" cy="673468"/>
          </a:xfrm>
          <a:prstGeom prst="rect">
            <a:avLst/>
          </a:prstGeom>
        </p:spPr>
      </p:pic>
      <p:sp>
        <p:nvSpPr>
          <p:cNvPr id="67" name="Rectangle 66">
            <a:extLst>
              <a:ext uri="{FF2B5EF4-FFF2-40B4-BE49-F238E27FC236}">
                <a16:creationId xmlns:a16="http://schemas.microsoft.com/office/drawing/2014/main" id="{2BCCF643-E6CB-41B0-8D69-5E8185880662}"/>
              </a:ext>
            </a:extLst>
          </p:cNvPr>
          <p:cNvSpPr/>
          <p:nvPr/>
        </p:nvSpPr>
        <p:spPr>
          <a:xfrm>
            <a:off x="7199636" y="2971005"/>
            <a:ext cx="180049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latin typeface="Calibri"/>
                <a:ea typeface="+mn-ea"/>
                <a:cs typeface="+mn-cs"/>
              </a:rPr>
              <a:t>Đọc</a:t>
            </a:r>
            <a:r>
              <a:rPr kumimoji="0" lang="en-US" sz="3200" b="1" i="0" u="none" strike="noStrike" kern="1200" cap="none" spc="0" normalizeH="0" baseline="0" noProof="0" dirty="0">
                <a:ln>
                  <a:noFill/>
                </a:ln>
                <a:solidFill>
                  <a:srgbClr val="70AD47"/>
                </a:solidFill>
                <a:effectLst/>
                <a:uLnTx/>
                <a:uFillTx/>
                <a:latin typeface="Calibri"/>
                <a:ea typeface="+mn-ea"/>
                <a:cs typeface="+mn-cs"/>
              </a:rPr>
              <a:t> </a:t>
            </a:r>
            <a:r>
              <a:rPr kumimoji="0" lang="en-US" sz="3200" b="1" i="0" u="none" strike="noStrike" kern="1200" cap="none" spc="0" normalizeH="0" baseline="0" noProof="0" dirty="0" err="1">
                <a:ln>
                  <a:noFill/>
                </a:ln>
                <a:solidFill>
                  <a:srgbClr val="70AD47"/>
                </a:solidFill>
                <a:effectLst/>
                <a:uLnTx/>
                <a:uFillTx/>
                <a:latin typeface="Calibri"/>
                <a:ea typeface="+mn-ea"/>
                <a:cs typeface="+mn-cs"/>
              </a:rPr>
              <a:t>đúng</a:t>
            </a:r>
            <a:endParaRPr kumimoji="0" lang="en-US" sz="3200" b="1" i="0" u="none" strike="noStrike" kern="1200" cap="none" spc="0" normalizeH="0" baseline="0" noProof="0" dirty="0">
              <a:ln>
                <a:noFill/>
              </a:ln>
              <a:solidFill>
                <a:srgbClr val="70AD47"/>
              </a:solidFill>
              <a:effectLst/>
              <a:uLnTx/>
              <a:uFillTx/>
              <a:latin typeface="Calibri"/>
              <a:ea typeface="+mn-ea"/>
              <a:cs typeface="+mn-cs"/>
            </a:endParaRPr>
          </a:p>
        </p:txBody>
      </p:sp>
      <p:pic>
        <p:nvPicPr>
          <p:cNvPr id="68" name="Hình ảnh 9">
            <a:extLst>
              <a:ext uri="{FF2B5EF4-FFF2-40B4-BE49-F238E27FC236}">
                <a16:creationId xmlns:a16="http://schemas.microsoft.com/office/drawing/2014/main" id="{D0A66033-C389-40CD-9802-A84ADC101880}"/>
              </a:ext>
            </a:extLst>
          </p:cNvPr>
          <p:cNvPicPr>
            <a:picLocks noChangeAspect="1"/>
          </p:cNvPicPr>
          <p:nvPr/>
        </p:nvPicPr>
        <p:blipFill rotWithShape="1">
          <a:blip r:embed="rId6"/>
          <a:srcRect l="51268" t="8949" r="19792" b="48444"/>
          <a:stretch/>
        </p:blipFill>
        <p:spPr>
          <a:xfrm rot="20944439">
            <a:off x="10488299" y="2933499"/>
            <a:ext cx="743191" cy="673468"/>
          </a:xfrm>
          <a:prstGeom prst="rect">
            <a:avLst/>
          </a:prstGeom>
        </p:spPr>
      </p:pic>
      <p:pic>
        <p:nvPicPr>
          <p:cNvPr id="69" name="Hình ảnh 9">
            <a:extLst>
              <a:ext uri="{FF2B5EF4-FFF2-40B4-BE49-F238E27FC236}">
                <a16:creationId xmlns:a16="http://schemas.microsoft.com/office/drawing/2014/main" id="{E9A22F70-A8CF-4179-AA4B-5E9764A7603D}"/>
              </a:ext>
            </a:extLst>
          </p:cNvPr>
          <p:cNvPicPr>
            <a:picLocks noChangeAspect="1"/>
          </p:cNvPicPr>
          <p:nvPr/>
        </p:nvPicPr>
        <p:blipFill rotWithShape="1">
          <a:blip r:embed="rId6"/>
          <a:srcRect l="51268" t="8949" r="19792" b="48444"/>
          <a:stretch/>
        </p:blipFill>
        <p:spPr>
          <a:xfrm rot="20944439">
            <a:off x="11104841" y="2930337"/>
            <a:ext cx="776552" cy="673468"/>
          </a:xfrm>
          <a:prstGeom prst="rect">
            <a:avLst/>
          </a:prstGeom>
        </p:spPr>
      </p:pic>
      <p:sp>
        <p:nvSpPr>
          <p:cNvPr id="70" name="Rectangle 69">
            <a:extLst>
              <a:ext uri="{FF2B5EF4-FFF2-40B4-BE49-F238E27FC236}">
                <a16:creationId xmlns:a16="http://schemas.microsoft.com/office/drawing/2014/main" id="{7CC6F234-8860-4EC2-BBB2-070BAA9B929D}"/>
              </a:ext>
            </a:extLst>
          </p:cNvPr>
          <p:cNvSpPr/>
          <p:nvPr/>
        </p:nvSpPr>
        <p:spPr>
          <a:xfrm>
            <a:off x="7208677" y="3633605"/>
            <a:ext cx="184794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latin typeface="Calibri"/>
                <a:ea typeface="+mn-ea"/>
                <a:cs typeface="+mn-cs"/>
              </a:rPr>
              <a:t>Đọc</a:t>
            </a:r>
            <a:r>
              <a:rPr kumimoji="0" lang="en-US" sz="3200" b="1" i="0" u="none" strike="noStrike" kern="1200" cap="none" spc="0" normalizeH="0" baseline="0" noProof="0" dirty="0">
                <a:ln>
                  <a:noFill/>
                </a:ln>
                <a:solidFill>
                  <a:srgbClr val="0066FF"/>
                </a:solidFill>
                <a:effectLst/>
                <a:uLnTx/>
                <a:uFillTx/>
                <a:latin typeface="Calibri"/>
                <a:ea typeface="+mn-ea"/>
                <a:cs typeface="+mn-cs"/>
              </a:rPr>
              <a:t> to, </a:t>
            </a:r>
            <a:r>
              <a:rPr kumimoji="0" lang="en-US" sz="3200" b="1" i="0" u="none" strike="noStrike" kern="1200" cap="none" spc="0" normalizeH="0" baseline="0" noProof="0" dirty="0" err="1">
                <a:ln>
                  <a:noFill/>
                </a:ln>
                <a:solidFill>
                  <a:srgbClr val="0066FF"/>
                </a:solidFill>
                <a:effectLst/>
                <a:uLnTx/>
                <a:uFillTx/>
                <a:latin typeface="Calibri"/>
                <a:ea typeface="+mn-ea"/>
                <a:cs typeface="+mn-cs"/>
              </a:rPr>
              <a:t>rõ</a:t>
            </a:r>
            <a:endParaRPr kumimoji="0" lang="en-US" sz="3200" b="1" i="0" u="none" strike="noStrike" kern="1200" cap="none" spc="0" normalizeH="0" baseline="0" noProof="0" dirty="0">
              <a:ln>
                <a:noFill/>
              </a:ln>
              <a:solidFill>
                <a:srgbClr val="0066FF"/>
              </a:solidFill>
              <a:effectLst/>
              <a:uLnTx/>
              <a:uFillTx/>
              <a:latin typeface="Calibri"/>
              <a:ea typeface="+mn-ea"/>
              <a:cs typeface="+mn-cs"/>
            </a:endParaRPr>
          </a:p>
        </p:txBody>
      </p:sp>
      <p:pic>
        <p:nvPicPr>
          <p:cNvPr id="71" name="Hình ảnh 9">
            <a:extLst>
              <a:ext uri="{FF2B5EF4-FFF2-40B4-BE49-F238E27FC236}">
                <a16:creationId xmlns:a16="http://schemas.microsoft.com/office/drawing/2014/main" id="{0A42BFAB-00EF-48CE-B768-AC0BE663DA75}"/>
              </a:ext>
            </a:extLst>
          </p:cNvPr>
          <p:cNvPicPr>
            <a:picLocks noChangeAspect="1"/>
          </p:cNvPicPr>
          <p:nvPr/>
        </p:nvPicPr>
        <p:blipFill rotWithShape="1">
          <a:blip r:embed="rId6"/>
          <a:srcRect l="51268" t="8949" r="19792" b="48444"/>
          <a:stretch/>
        </p:blipFill>
        <p:spPr>
          <a:xfrm rot="20944439">
            <a:off x="9840726" y="3702934"/>
            <a:ext cx="776552" cy="673468"/>
          </a:xfrm>
          <a:prstGeom prst="rect">
            <a:avLst/>
          </a:prstGeom>
        </p:spPr>
      </p:pic>
      <p:pic>
        <p:nvPicPr>
          <p:cNvPr id="72" name="Hình ảnh 9">
            <a:extLst>
              <a:ext uri="{FF2B5EF4-FFF2-40B4-BE49-F238E27FC236}">
                <a16:creationId xmlns:a16="http://schemas.microsoft.com/office/drawing/2014/main" id="{E8851F69-653B-4049-9DBE-CD69EE3FAFF6}"/>
              </a:ext>
            </a:extLst>
          </p:cNvPr>
          <p:cNvPicPr>
            <a:picLocks noChangeAspect="1"/>
          </p:cNvPicPr>
          <p:nvPr/>
        </p:nvPicPr>
        <p:blipFill rotWithShape="1">
          <a:blip r:embed="rId6"/>
          <a:srcRect l="51268" t="8949" r="19792" b="48444"/>
          <a:stretch/>
        </p:blipFill>
        <p:spPr>
          <a:xfrm rot="20944439">
            <a:off x="10456635" y="3723384"/>
            <a:ext cx="776552" cy="673468"/>
          </a:xfrm>
          <a:prstGeom prst="rect">
            <a:avLst/>
          </a:prstGeom>
        </p:spPr>
      </p:pic>
      <p:pic>
        <p:nvPicPr>
          <p:cNvPr id="73" name="Hình ảnh 9">
            <a:extLst>
              <a:ext uri="{FF2B5EF4-FFF2-40B4-BE49-F238E27FC236}">
                <a16:creationId xmlns:a16="http://schemas.microsoft.com/office/drawing/2014/main" id="{3A3D16AE-0024-42B0-83DB-BAFE3C3D6AE4}"/>
              </a:ext>
            </a:extLst>
          </p:cNvPr>
          <p:cNvPicPr>
            <a:picLocks noChangeAspect="1"/>
          </p:cNvPicPr>
          <p:nvPr/>
        </p:nvPicPr>
        <p:blipFill rotWithShape="1">
          <a:blip r:embed="rId6"/>
          <a:srcRect l="51268" t="8949" r="19792" b="48444"/>
          <a:stretch/>
        </p:blipFill>
        <p:spPr>
          <a:xfrm rot="20944439">
            <a:off x="11074866" y="3703798"/>
            <a:ext cx="776552" cy="673468"/>
          </a:xfrm>
          <a:prstGeom prst="rect">
            <a:avLst/>
          </a:prstGeom>
        </p:spPr>
      </p:pic>
      <p:sp>
        <p:nvSpPr>
          <p:cNvPr id="74" name="Rectangle 73">
            <a:extLst>
              <a:ext uri="{FF2B5EF4-FFF2-40B4-BE49-F238E27FC236}">
                <a16:creationId xmlns:a16="http://schemas.microsoft.com/office/drawing/2014/main" id="{0408E5F0-F4A1-413A-8058-88A57ED03A42}"/>
              </a:ext>
            </a:extLst>
          </p:cNvPr>
          <p:cNvSpPr/>
          <p:nvPr/>
        </p:nvSpPr>
        <p:spPr>
          <a:xfrm>
            <a:off x="7191282" y="4273273"/>
            <a:ext cx="2798067"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latin typeface="Calibri"/>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latin typeface="Calibri"/>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latin typeface="Calibri"/>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latin typeface="Calibri"/>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latin typeface="Calibri"/>
                <a:ea typeface="+mn-ea"/>
                <a:cs typeface="+mn-cs"/>
              </a:rPr>
              <a:t> </a:t>
            </a:r>
            <a:r>
              <a:rPr kumimoji="0" lang="en-US" sz="3200" b="1" i="0" u="none" strike="noStrike" kern="1200" cap="none" spc="0" normalizeH="0" baseline="0" noProof="0" err="1">
                <a:ln>
                  <a:noFill/>
                </a:ln>
                <a:solidFill>
                  <a:srgbClr val="ED7D31">
                    <a:lumMod val="75000"/>
                  </a:srgbClr>
                </a:solidFill>
                <a:effectLst/>
                <a:uLnTx/>
                <a:uFillTx/>
                <a:latin typeface="Calibri"/>
                <a:ea typeface="+mn-ea"/>
                <a:cs typeface="+mn-cs"/>
              </a:rPr>
              <a:t>nhịp</a:t>
            </a:r>
            <a:r>
              <a:rPr kumimoji="0" lang="en-US" sz="3200" b="1" i="0" u="none" strike="noStrike" kern="1200" cap="none" spc="0" normalizeH="0" baseline="0" noProof="0">
                <a:ln>
                  <a:noFill/>
                </a:ln>
                <a:solidFill>
                  <a:srgbClr val="ED7D31">
                    <a:lumMod val="75000"/>
                  </a:srgbClr>
                </a:solidFill>
                <a:effectLst/>
                <a:uLnTx/>
                <a:uFillTx/>
                <a:latin typeface="Calibri"/>
                <a:ea typeface="+mn-ea"/>
                <a:cs typeface="+mn-cs"/>
              </a:rPr>
              <a:t> </a:t>
            </a:r>
            <a:endParaRPr kumimoji="0" lang="en-US" sz="3200" b="1" i="0" u="none" strike="noStrike" kern="1200" cap="none" spc="0" normalizeH="0" baseline="0" noProof="0" dirty="0">
              <a:ln>
                <a:noFill/>
              </a:ln>
              <a:solidFill>
                <a:srgbClr val="ED7D31">
                  <a:lumMod val="75000"/>
                </a:srgbClr>
              </a:solidFill>
              <a:effectLst/>
              <a:uLnTx/>
              <a:uFillTx/>
              <a:latin typeface="Calibri"/>
              <a:ea typeface="+mn-ea"/>
              <a:cs typeface="+mn-cs"/>
            </a:endParaRPr>
          </a:p>
        </p:txBody>
      </p:sp>
      <p:pic>
        <p:nvPicPr>
          <p:cNvPr id="90" name="Hình ảnh 9">
            <a:extLst>
              <a:ext uri="{FF2B5EF4-FFF2-40B4-BE49-F238E27FC236}">
                <a16:creationId xmlns:a16="http://schemas.microsoft.com/office/drawing/2014/main" id="{21E06BDA-8808-4918-AB1A-5DC3079A3CCA}"/>
              </a:ext>
            </a:extLst>
          </p:cNvPr>
          <p:cNvPicPr>
            <a:picLocks noChangeAspect="1"/>
          </p:cNvPicPr>
          <p:nvPr/>
        </p:nvPicPr>
        <p:blipFill rotWithShape="1">
          <a:blip r:embed="rId6"/>
          <a:srcRect l="51268" t="8949" r="19792" b="48444"/>
          <a:stretch/>
        </p:blipFill>
        <p:spPr>
          <a:xfrm rot="20944439">
            <a:off x="9784689" y="4649245"/>
            <a:ext cx="776552" cy="673468"/>
          </a:xfrm>
          <a:prstGeom prst="rect">
            <a:avLst/>
          </a:prstGeom>
        </p:spPr>
      </p:pic>
      <p:pic>
        <p:nvPicPr>
          <p:cNvPr id="91" name="Hình ảnh 9">
            <a:extLst>
              <a:ext uri="{FF2B5EF4-FFF2-40B4-BE49-F238E27FC236}">
                <a16:creationId xmlns:a16="http://schemas.microsoft.com/office/drawing/2014/main" id="{8ED729C1-5744-4109-A024-4FED334E2DAA}"/>
              </a:ext>
            </a:extLst>
          </p:cNvPr>
          <p:cNvPicPr>
            <a:picLocks noChangeAspect="1"/>
          </p:cNvPicPr>
          <p:nvPr/>
        </p:nvPicPr>
        <p:blipFill rotWithShape="1">
          <a:blip r:embed="rId6"/>
          <a:srcRect l="51268" t="8949" r="19792" b="48444"/>
          <a:stretch/>
        </p:blipFill>
        <p:spPr>
          <a:xfrm rot="20944439">
            <a:off x="10441055" y="4649719"/>
            <a:ext cx="776552" cy="673468"/>
          </a:xfrm>
          <a:prstGeom prst="rect">
            <a:avLst/>
          </a:prstGeom>
        </p:spPr>
      </p:pic>
      <p:pic>
        <p:nvPicPr>
          <p:cNvPr id="92" name="Hình ảnh 9">
            <a:extLst>
              <a:ext uri="{FF2B5EF4-FFF2-40B4-BE49-F238E27FC236}">
                <a16:creationId xmlns:a16="http://schemas.microsoft.com/office/drawing/2014/main" id="{F9054ABA-6CD5-4450-82E6-5201907C5F32}"/>
              </a:ext>
            </a:extLst>
          </p:cNvPr>
          <p:cNvPicPr>
            <a:picLocks noChangeAspect="1"/>
          </p:cNvPicPr>
          <p:nvPr/>
        </p:nvPicPr>
        <p:blipFill rotWithShape="1">
          <a:blip r:embed="rId6"/>
          <a:srcRect l="51268" t="8949" r="19792" b="48444"/>
          <a:stretch/>
        </p:blipFill>
        <p:spPr>
          <a:xfrm rot="20944439">
            <a:off x="11071312" y="4610074"/>
            <a:ext cx="776552" cy="673468"/>
          </a:xfrm>
          <a:prstGeom prst="rect">
            <a:avLst/>
          </a:prstGeom>
        </p:spPr>
      </p:pic>
      <p:sp>
        <p:nvSpPr>
          <p:cNvPr id="15" name="Rectangle 14">
            <a:extLst>
              <a:ext uri="{FF2B5EF4-FFF2-40B4-BE49-F238E27FC236}">
                <a16:creationId xmlns:a16="http://schemas.microsoft.com/office/drawing/2014/main" id="{89C3BCEA-3AE9-4ED0-89A3-0442180D592D}"/>
              </a:ext>
            </a:extLst>
          </p:cNvPr>
          <p:cNvSpPr/>
          <p:nvPr/>
        </p:nvSpPr>
        <p:spPr>
          <a:xfrm>
            <a:off x="2386962" y="1986663"/>
            <a:ext cx="2177199"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Yêu</a:t>
            </a:r>
            <a:r>
              <a:rPr kumimoji="0" lang="en-US" sz="4800" b="1" i="0" u="none" strike="noStrike" kern="1200" cap="none" spc="0" normalizeH="0" baseline="0" noProof="0" dirty="0">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 </a:t>
            </a:r>
            <a:r>
              <a:rPr kumimoji="0" lang="en-US" sz="4800" b="1" i="0" u="none" strike="noStrike" kern="1200" cap="none" spc="0" normalizeH="0" baseline="0" noProof="0" dirty="0" err="1">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cầu</a:t>
            </a:r>
            <a:endParaRPr kumimoji="0" lang="en-US" sz="4800" b="1" i="0" u="none" strike="noStrike" kern="1200" cap="none" spc="0" normalizeH="0" baseline="0" noProof="0" dirty="0">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endParaRPr>
          </a:p>
        </p:txBody>
      </p:sp>
      <p:sp>
        <p:nvSpPr>
          <p:cNvPr id="49" name="Rectangle 48">
            <a:extLst>
              <a:ext uri="{FF2B5EF4-FFF2-40B4-BE49-F238E27FC236}">
                <a16:creationId xmlns:a16="http://schemas.microsoft.com/office/drawing/2014/main" id="{7482F69E-95AE-4022-A265-987BFC2A93A5}"/>
              </a:ext>
            </a:extLst>
          </p:cNvPr>
          <p:cNvSpPr/>
          <p:nvPr/>
        </p:nvSpPr>
        <p:spPr>
          <a:xfrm>
            <a:off x="7010400" y="1938229"/>
            <a:ext cx="4534855"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Tiêu</a:t>
            </a:r>
            <a:r>
              <a:rPr kumimoji="0" lang="en-US" sz="4800" b="1" i="0" u="none" strike="noStrike" kern="1200" cap="none" spc="0" normalizeH="0" baseline="0" noProof="0" dirty="0">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 </a:t>
            </a:r>
            <a:r>
              <a:rPr kumimoji="0" lang="en-US" sz="4800" b="1" i="0" u="none" strike="noStrike" kern="1200" cap="none" spc="0" normalizeH="0" baseline="0" noProof="0" dirty="0" err="1">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chí</a:t>
            </a:r>
            <a:r>
              <a:rPr kumimoji="0" lang="en-US" sz="4800" b="1" i="0" u="none" strike="noStrike" kern="1200" cap="none" spc="0" normalizeH="0" baseline="0" noProof="0" dirty="0">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 </a:t>
            </a:r>
            <a:r>
              <a:rPr kumimoji="0" lang="en-US" sz="4800" b="1" i="0" u="none" strike="noStrike" kern="1200" cap="none" spc="0" normalizeH="0" baseline="0" noProof="0" dirty="0" err="1">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đánh</a:t>
            </a:r>
            <a:r>
              <a:rPr kumimoji="0" lang="en-US" sz="4800" b="1" i="0" u="none" strike="noStrike" kern="1200" cap="none" spc="0" normalizeH="0" baseline="0" noProof="0" dirty="0">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 </a:t>
            </a:r>
            <a:r>
              <a:rPr kumimoji="0" lang="en-US" sz="4800" b="1" i="0" u="none" strike="noStrike" kern="1200" cap="none" spc="0" normalizeH="0" baseline="0" noProof="0" dirty="0" err="1">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rPr>
              <a:t>giá</a:t>
            </a:r>
            <a:endParaRPr kumimoji="0" lang="en-US" sz="4800" b="1" i="0" u="none" strike="noStrike" kern="1200" cap="none" spc="0" normalizeH="0" baseline="0" noProof="0" dirty="0">
              <a:ln w="0">
                <a:solidFill>
                  <a:prstClr val="black"/>
                </a:solidFill>
              </a:ln>
              <a:solidFill>
                <a:srgbClr val="70AD47"/>
              </a:solidFill>
              <a:effectLst>
                <a:outerShdw blurRad="38100" dist="19050" dir="2700000" algn="tl" rotWithShape="0">
                  <a:prstClr val="black">
                    <a:alpha val="40000"/>
                  </a:prstClr>
                </a:outerShdw>
              </a:effectLst>
              <a:uLnTx/>
              <a:uFillTx/>
              <a:ea typeface="+mn-ea"/>
              <a:cs typeface="+mn-cs"/>
            </a:endParaRPr>
          </a:p>
        </p:txBody>
      </p:sp>
      <p:pic>
        <p:nvPicPr>
          <p:cNvPr id="2" name="Picture 1">
            <a:extLst>
              <a:ext uri="{FF2B5EF4-FFF2-40B4-BE49-F238E27FC236}">
                <a16:creationId xmlns:a16="http://schemas.microsoft.com/office/drawing/2014/main" id="{51407F81-D646-F916-0E5F-36A65223A4EF}"/>
              </a:ext>
            </a:extLst>
          </p:cNvPr>
          <p:cNvPicPr>
            <a:picLocks noChangeAspect="1"/>
          </p:cNvPicPr>
          <p:nvPr/>
        </p:nvPicPr>
        <p:blipFill>
          <a:blip r:embed="rId7"/>
          <a:stretch>
            <a:fillRect/>
          </a:stretch>
        </p:blipFill>
        <p:spPr>
          <a:xfrm>
            <a:off x="781533" y="139881"/>
            <a:ext cx="11156647" cy="2005758"/>
          </a:xfrm>
          <a:prstGeom prst="rect">
            <a:avLst/>
          </a:prstGeom>
        </p:spPr>
      </p:pic>
    </p:spTree>
    <p:custDataLst>
      <p:tags r:id="rId1"/>
    </p:custData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1000"/>
                                        <p:tgtEl>
                                          <p:spTgt spid="48"/>
                                        </p:tgtEl>
                                      </p:cBhvr>
                                    </p:animEffect>
                                    <p:anim calcmode="lin" valueType="num">
                                      <p:cBhvr>
                                        <p:cTn id="28" dur="1000" fill="hold"/>
                                        <p:tgtEl>
                                          <p:spTgt spid="48"/>
                                        </p:tgtEl>
                                        <p:attrNameLst>
                                          <p:attrName>ppt_x</p:attrName>
                                        </p:attrNameLst>
                                      </p:cBhvr>
                                      <p:tavLst>
                                        <p:tav tm="0">
                                          <p:val>
                                            <p:strVal val="#ppt_x"/>
                                          </p:val>
                                        </p:tav>
                                        <p:tav tm="100000">
                                          <p:val>
                                            <p:strVal val="#ppt_x"/>
                                          </p:val>
                                        </p:tav>
                                      </p:tavLst>
                                    </p:anim>
                                    <p:anim calcmode="lin" valueType="num">
                                      <p:cBhvr>
                                        <p:cTn id="29" dur="1000" fill="hold"/>
                                        <p:tgtEl>
                                          <p:spTgt spid="4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1000"/>
                                        <p:tgtEl>
                                          <p:spTgt spid="46"/>
                                        </p:tgtEl>
                                      </p:cBhvr>
                                    </p:animEffect>
                                    <p:anim calcmode="lin" valueType="num">
                                      <p:cBhvr>
                                        <p:cTn id="38" dur="1000" fill="hold"/>
                                        <p:tgtEl>
                                          <p:spTgt spid="46"/>
                                        </p:tgtEl>
                                        <p:attrNameLst>
                                          <p:attrName>ppt_x</p:attrName>
                                        </p:attrNameLst>
                                      </p:cBhvr>
                                      <p:tavLst>
                                        <p:tav tm="0">
                                          <p:val>
                                            <p:strVal val="#ppt_x"/>
                                          </p:val>
                                        </p:tav>
                                        <p:tav tm="100000">
                                          <p:val>
                                            <p:strVal val="#ppt_x"/>
                                          </p:val>
                                        </p:tav>
                                      </p:tavLst>
                                    </p:anim>
                                    <p:anim calcmode="lin" valueType="num">
                                      <p:cBhvr>
                                        <p:cTn id="39" dur="1000" fill="hold"/>
                                        <p:tgtEl>
                                          <p:spTgt spid="4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1000"/>
                                        <p:tgtEl>
                                          <p:spTgt spid="42"/>
                                        </p:tgtEl>
                                      </p:cBhvr>
                                    </p:animEffect>
                                    <p:anim calcmode="lin" valueType="num">
                                      <p:cBhvr>
                                        <p:cTn id="50" dur="1000" fill="hold"/>
                                        <p:tgtEl>
                                          <p:spTgt spid="42"/>
                                        </p:tgtEl>
                                        <p:attrNameLst>
                                          <p:attrName>ppt_x</p:attrName>
                                        </p:attrNameLst>
                                      </p:cBhvr>
                                      <p:tavLst>
                                        <p:tav tm="0">
                                          <p:val>
                                            <p:strVal val="#ppt_x"/>
                                          </p:val>
                                        </p:tav>
                                        <p:tav tm="100000">
                                          <p:val>
                                            <p:strVal val="#ppt_x"/>
                                          </p:val>
                                        </p:tav>
                                      </p:tavLst>
                                    </p:anim>
                                    <p:anim calcmode="lin" valueType="num">
                                      <p:cBhvr>
                                        <p:cTn id="51" dur="1000" fill="hold"/>
                                        <p:tgtEl>
                                          <p:spTgt spid="42"/>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1000"/>
                                        <p:tgtEl>
                                          <p:spTgt spid="49"/>
                                        </p:tgtEl>
                                      </p:cBhvr>
                                    </p:animEffect>
                                    <p:anim calcmode="lin" valueType="num">
                                      <p:cBhvr>
                                        <p:cTn id="55" dur="1000" fill="hold"/>
                                        <p:tgtEl>
                                          <p:spTgt spid="49"/>
                                        </p:tgtEl>
                                        <p:attrNameLst>
                                          <p:attrName>ppt_x</p:attrName>
                                        </p:attrNameLst>
                                      </p:cBhvr>
                                      <p:tavLst>
                                        <p:tav tm="0">
                                          <p:val>
                                            <p:strVal val="#ppt_x"/>
                                          </p:val>
                                        </p:tav>
                                        <p:tav tm="100000">
                                          <p:val>
                                            <p:strVal val="#ppt_x"/>
                                          </p:val>
                                        </p:tav>
                                      </p:tavLst>
                                    </p:anim>
                                    <p:anim calcmode="lin" valueType="num">
                                      <p:cBhvr>
                                        <p:cTn id="56" dur="1000" fill="hold"/>
                                        <p:tgtEl>
                                          <p:spTgt spid="4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fade">
                                      <p:cBhvr>
                                        <p:cTn id="59" dur="1000"/>
                                        <p:tgtEl>
                                          <p:spTgt spid="63"/>
                                        </p:tgtEl>
                                      </p:cBhvr>
                                    </p:animEffect>
                                    <p:anim calcmode="lin" valueType="num">
                                      <p:cBhvr>
                                        <p:cTn id="60" dur="1000" fill="hold"/>
                                        <p:tgtEl>
                                          <p:spTgt spid="63"/>
                                        </p:tgtEl>
                                        <p:attrNameLst>
                                          <p:attrName>ppt_x</p:attrName>
                                        </p:attrNameLst>
                                      </p:cBhvr>
                                      <p:tavLst>
                                        <p:tav tm="0">
                                          <p:val>
                                            <p:strVal val="#ppt_x"/>
                                          </p:val>
                                        </p:tav>
                                        <p:tav tm="100000">
                                          <p:val>
                                            <p:strVal val="#ppt_x"/>
                                          </p:val>
                                        </p:tav>
                                      </p:tavLst>
                                    </p:anim>
                                    <p:anim calcmode="lin" valueType="num">
                                      <p:cBhvr>
                                        <p:cTn id="61" dur="1000" fill="hold"/>
                                        <p:tgtEl>
                                          <p:spTgt spid="6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fade">
                                      <p:cBhvr>
                                        <p:cTn id="64" dur="1000"/>
                                        <p:tgtEl>
                                          <p:spTgt spid="67"/>
                                        </p:tgtEl>
                                      </p:cBhvr>
                                    </p:animEffect>
                                    <p:anim calcmode="lin" valueType="num">
                                      <p:cBhvr>
                                        <p:cTn id="65" dur="1000" fill="hold"/>
                                        <p:tgtEl>
                                          <p:spTgt spid="67"/>
                                        </p:tgtEl>
                                        <p:attrNameLst>
                                          <p:attrName>ppt_x</p:attrName>
                                        </p:attrNameLst>
                                      </p:cBhvr>
                                      <p:tavLst>
                                        <p:tav tm="0">
                                          <p:val>
                                            <p:strVal val="#ppt_x"/>
                                          </p:val>
                                        </p:tav>
                                        <p:tav tm="100000">
                                          <p:val>
                                            <p:strVal val="#ppt_x"/>
                                          </p:val>
                                        </p:tav>
                                      </p:tavLst>
                                    </p:anim>
                                    <p:anim calcmode="lin" valueType="num">
                                      <p:cBhvr>
                                        <p:cTn id="66" dur="1000" fill="hold"/>
                                        <p:tgtEl>
                                          <p:spTgt spid="67"/>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fade">
                                      <p:cBhvr>
                                        <p:cTn id="69" dur="1000"/>
                                        <p:tgtEl>
                                          <p:spTgt spid="64"/>
                                        </p:tgtEl>
                                      </p:cBhvr>
                                    </p:animEffect>
                                    <p:anim calcmode="lin" valueType="num">
                                      <p:cBhvr>
                                        <p:cTn id="70" dur="1000" fill="hold"/>
                                        <p:tgtEl>
                                          <p:spTgt spid="64"/>
                                        </p:tgtEl>
                                        <p:attrNameLst>
                                          <p:attrName>ppt_x</p:attrName>
                                        </p:attrNameLst>
                                      </p:cBhvr>
                                      <p:tavLst>
                                        <p:tav tm="0">
                                          <p:val>
                                            <p:strVal val="#ppt_x"/>
                                          </p:val>
                                        </p:tav>
                                        <p:tav tm="100000">
                                          <p:val>
                                            <p:strVal val="#ppt_x"/>
                                          </p:val>
                                        </p:tav>
                                      </p:tavLst>
                                    </p:anim>
                                    <p:anim calcmode="lin" valueType="num">
                                      <p:cBhvr>
                                        <p:cTn id="71" dur="1000" fill="hold"/>
                                        <p:tgtEl>
                                          <p:spTgt spid="64"/>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70"/>
                                        </p:tgtEl>
                                        <p:attrNameLst>
                                          <p:attrName>style.visibility</p:attrName>
                                        </p:attrNameLst>
                                      </p:cBhvr>
                                      <p:to>
                                        <p:strVal val="visible"/>
                                      </p:to>
                                    </p:set>
                                    <p:animEffect transition="in" filter="fade">
                                      <p:cBhvr>
                                        <p:cTn id="74" dur="1000"/>
                                        <p:tgtEl>
                                          <p:spTgt spid="70"/>
                                        </p:tgtEl>
                                      </p:cBhvr>
                                    </p:animEffect>
                                    <p:anim calcmode="lin" valueType="num">
                                      <p:cBhvr>
                                        <p:cTn id="75" dur="1000" fill="hold"/>
                                        <p:tgtEl>
                                          <p:spTgt spid="70"/>
                                        </p:tgtEl>
                                        <p:attrNameLst>
                                          <p:attrName>ppt_x</p:attrName>
                                        </p:attrNameLst>
                                      </p:cBhvr>
                                      <p:tavLst>
                                        <p:tav tm="0">
                                          <p:val>
                                            <p:strVal val="#ppt_x"/>
                                          </p:val>
                                        </p:tav>
                                        <p:tav tm="100000">
                                          <p:val>
                                            <p:strVal val="#ppt_x"/>
                                          </p:val>
                                        </p:tav>
                                      </p:tavLst>
                                    </p:anim>
                                    <p:anim calcmode="lin" valueType="num">
                                      <p:cBhvr>
                                        <p:cTn id="76" dur="1000" fill="hold"/>
                                        <p:tgtEl>
                                          <p:spTgt spid="70"/>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65"/>
                                        </p:tgtEl>
                                        <p:attrNameLst>
                                          <p:attrName>style.visibility</p:attrName>
                                        </p:attrNameLst>
                                      </p:cBhvr>
                                      <p:to>
                                        <p:strVal val="visible"/>
                                      </p:to>
                                    </p:set>
                                    <p:animEffect transition="in" filter="fade">
                                      <p:cBhvr>
                                        <p:cTn id="79" dur="1000"/>
                                        <p:tgtEl>
                                          <p:spTgt spid="65"/>
                                        </p:tgtEl>
                                      </p:cBhvr>
                                    </p:animEffect>
                                    <p:anim calcmode="lin" valueType="num">
                                      <p:cBhvr>
                                        <p:cTn id="80" dur="1000" fill="hold"/>
                                        <p:tgtEl>
                                          <p:spTgt spid="65"/>
                                        </p:tgtEl>
                                        <p:attrNameLst>
                                          <p:attrName>ppt_x</p:attrName>
                                        </p:attrNameLst>
                                      </p:cBhvr>
                                      <p:tavLst>
                                        <p:tav tm="0">
                                          <p:val>
                                            <p:strVal val="#ppt_x"/>
                                          </p:val>
                                        </p:tav>
                                        <p:tav tm="100000">
                                          <p:val>
                                            <p:strVal val="#ppt_x"/>
                                          </p:val>
                                        </p:tav>
                                      </p:tavLst>
                                    </p:anim>
                                    <p:anim calcmode="lin" valueType="num">
                                      <p:cBhvr>
                                        <p:cTn id="81" dur="1000" fill="hold"/>
                                        <p:tgtEl>
                                          <p:spTgt spid="65"/>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74"/>
                                        </p:tgtEl>
                                        <p:attrNameLst>
                                          <p:attrName>style.visibility</p:attrName>
                                        </p:attrNameLst>
                                      </p:cBhvr>
                                      <p:to>
                                        <p:strVal val="visible"/>
                                      </p:to>
                                    </p:set>
                                    <p:animEffect transition="in" filter="fade">
                                      <p:cBhvr>
                                        <p:cTn id="84" dur="1000"/>
                                        <p:tgtEl>
                                          <p:spTgt spid="74"/>
                                        </p:tgtEl>
                                      </p:cBhvr>
                                    </p:animEffect>
                                    <p:anim calcmode="lin" valueType="num">
                                      <p:cBhvr>
                                        <p:cTn id="85" dur="1000" fill="hold"/>
                                        <p:tgtEl>
                                          <p:spTgt spid="74"/>
                                        </p:tgtEl>
                                        <p:attrNameLst>
                                          <p:attrName>ppt_x</p:attrName>
                                        </p:attrNameLst>
                                      </p:cBhvr>
                                      <p:tavLst>
                                        <p:tav tm="0">
                                          <p:val>
                                            <p:strVal val="#ppt_x"/>
                                          </p:val>
                                        </p:tav>
                                        <p:tav tm="100000">
                                          <p:val>
                                            <p:strVal val="#ppt_x"/>
                                          </p:val>
                                        </p:tav>
                                      </p:tavLst>
                                    </p:anim>
                                    <p:anim calcmode="lin" valueType="num">
                                      <p:cBhvr>
                                        <p:cTn id="86" dur="1000" fill="hold"/>
                                        <p:tgtEl>
                                          <p:spTgt spid="74"/>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90"/>
                                        </p:tgtEl>
                                        <p:attrNameLst>
                                          <p:attrName>style.visibility</p:attrName>
                                        </p:attrNameLst>
                                      </p:cBhvr>
                                      <p:to>
                                        <p:strVal val="visible"/>
                                      </p:to>
                                    </p:set>
                                    <p:animEffect transition="in" filter="fade">
                                      <p:cBhvr>
                                        <p:cTn id="89" dur="1000"/>
                                        <p:tgtEl>
                                          <p:spTgt spid="90"/>
                                        </p:tgtEl>
                                      </p:cBhvr>
                                    </p:animEffect>
                                    <p:anim calcmode="lin" valueType="num">
                                      <p:cBhvr>
                                        <p:cTn id="90" dur="1000" fill="hold"/>
                                        <p:tgtEl>
                                          <p:spTgt spid="90"/>
                                        </p:tgtEl>
                                        <p:attrNameLst>
                                          <p:attrName>ppt_x</p:attrName>
                                        </p:attrNameLst>
                                      </p:cBhvr>
                                      <p:tavLst>
                                        <p:tav tm="0">
                                          <p:val>
                                            <p:strVal val="#ppt_x"/>
                                          </p:val>
                                        </p:tav>
                                        <p:tav tm="100000">
                                          <p:val>
                                            <p:strVal val="#ppt_x"/>
                                          </p:val>
                                        </p:tav>
                                      </p:tavLst>
                                    </p:anim>
                                    <p:anim calcmode="lin" valueType="num">
                                      <p:cBhvr>
                                        <p:cTn id="91" dur="1000" fill="hold"/>
                                        <p:tgtEl>
                                          <p:spTgt spid="90"/>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91"/>
                                        </p:tgtEl>
                                        <p:attrNameLst>
                                          <p:attrName>style.visibility</p:attrName>
                                        </p:attrNameLst>
                                      </p:cBhvr>
                                      <p:to>
                                        <p:strVal val="visible"/>
                                      </p:to>
                                    </p:set>
                                    <p:animEffect transition="in" filter="fade">
                                      <p:cBhvr>
                                        <p:cTn id="94" dur="1000"/>
                                        <p:tgtEl>
                                          <p:spTgt spid="91"/>
                                        </p:tgtEl>
                                      </p:cBhvr>
                                    </p:animEffect>
                                    <p:anim calcmode="lin" valueType="num">
                                      <p:cBhvr>
                                        <p:cTn id="95" dur="1000" fill="hold"/>
                                        <p:tgtEl>
                                          <p:spTgt spid="91"/>
                                        </p:tgtEl>
                                        <p:attrNameLst>
                                          <p:attrName>ppt_x</p:attrName>
                                        </p:attrNameLst>
                                      </p:cBhvr>
                                      <p:tavLst>
                                        <p:tav tm="0">
                                          <p:val>
                                            <p:strVal val="#ppt_x"/>
                                          </p:val>
                                        </p:tav>
                                        <p:tav tm="100000">
                                          <p:val>
                                            <p:strVal val="#ppt_x"/>
                                          </p:val>
                                        </p:tav>
                                      </p:tavLst>
                                    </p:anim>
                                    <p:anim calcmode="lin" valueType="num">
                                      <p:cBhvr>
                                        <p:cTn id="96" dur="1000" fill="hold"/>
                                        <p:tgtEl>
                                          <p:spTgt spid="91"/>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92"/>
                                        </p:tgtEl>
                                        <p:attrNameLst>
                                          <p:attrName>style.visibility</p:attrName>
                                        </p:attrNameLst>
                                      </p:cBhvr>
                                      <p:to>
                                        <p:strVal val="visible"/>
                                      </p:to>
                                    </p:set>
                                    <p:animEffect transition="in" filter="fade">
                                      <p:cBhvr>
                                        <p:cTn id="99" dur="1000"/>
                                        <p:tgtEl>
                                          <p:spTgt spid="92"/>
                                        </p:tgtEl>
                                      </p:cBhvr>
                                    </p:animEffect>
                                    <p:anim calcmode="lin" valueType="num">
                                      <p:cBhvr>
                                        <p:cTn id="100" dur="1000" fill="hold"/>
                                        <p:tgtEl>
                                          <p:spTgt spid="92"/>
                                        </p:tgtEl>
                                        <p:attrNameLst>
                                          <p:attrName>ppt_x</p:attrName>
                                        </p:attrNameLst>
                                      </p:cBhvr>
                                      <p:tavLst>
                                        <p:tav tm="0">
                                          <p:val>
                                            <p:strVal val="#ppt_x"/>
                                          </p:val>
                                        </p:tav>
                                        <p:tav tm="100000">
                                          <p:val>
                                            <p:strVal val="#ppt_x"/>
                                          </p:val>
                                        </p:tav>
                                      </p:tavLst>
                                    </p:anim>
                                    <p:anim calcmode="lin" valueType="num">
                                      <p:cBhvr>
                                        <p:cTn id="101" dur="1000" fill="hold"/>
                                        <p:tgtEl>
                                          <p:spTgt spid="92"/>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71"/>
                                        </p:tgtEl>
                                        <p:attrNameLst>
                                          <p:attrName>style.visibility</p:attrName>
                                        </p:attrNameLst>
                                      </p:cBhvr>
                                      <p:to>
                                        <p:strVal val="visible"/>
                                      </p:to>
                                    </p:set>
                                    <p:animEffect transition="in" filter="fade">
                                      <p:cBhvr>
                                        <p:cTn id="104" dur="1000"/>
                                        <p:tgtEl>
                                          <p:spTgt spid="71"/>
                                        </p:tgtEl>
                                      </p:cBhvr>
                                    </p:animEffect>
                                    <p:anim calcmode="lin" valueType="num">
                                      <p:cBhvr>
                                        <p:cTn id="105" dur="1000" fill="hold"/>
                                        <p:tgtEl>
                                          <p:spTgt spid="71"/>
                                        </p:tgtEl>
                                        <p:attrNameLst>
                                          <p:attrName>ppt_x</p:attrName>
                                        </p:attrNameLst>
                                      </p:cBhvr>
                                      <p:tavLst>
                                        <p:tav tm="0">
                                          <p:val>
                                            <p:strVal val="#ppt_x"/>
                                          </p:val>
                                        </p:tav>
                                        <p:tav tm="100000">
                                          <p:val>
                                            <p:strVal val="#ppt_x"/>
                                          </p:val>
                                        </p:tav>
                                      </p:tavLst>
                                    </p:anim>
                                    <p:anim calcmode="lin" valueType="num">
                                      <p:cBhvr>
                                        <p:cTn id="106" dur="1000" fill="hold"/>
                                        <p:tgtEl>
                                          <p:spTgt spid="71"/>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72"/>
                                        </p:tgtEl>
                                        <p:attrNameLst>
                                          <p:attrName>style.visibility</p:attrName>
                                        </p:attrNameLst>
                                      </p:cBhvr>
                                      <p:to>
                                        <p:strVal val="visible"/>
                                      </p:to>
                                    </p:set>
                                    <p:animEffect transition="in" filter="fade">
                                      <p:cBhvr>
                                        <p:cTn id="109" dur="1000"/>
                                        <p:tgtEl>
                                          <p:spTgt spid="72"/>
                                        </p:tgtEl>
                                      </p:cBhvr>
                                    </p:animEffect>
                                    <p:anim calcmode="lin" valueType="num">
                                      <p:cBhvr>
                                        <p:cTn id="110" dur="1000" fill="hold"/>
                                        <p:tgtEl>
                                          <p:spTgt spid="72"/>
                                        </p:tgtEl>
                                        <p:attrNameLst>
                                          <p:attrName>ppt_x</p:attrName>
                                        </p:attrNameLst>
                                      </p:cBhvr>
                                      <p:tavLst>
                                        <p:tav tm="0">
                                          <p:val>
                                            <p:strVal val="#ppt_x"/>
                                          </p:val>
                                        </p:tav>
                                        <p:tav tm="100000">
                                          <p:val>
                                            <p:strVal val="#ppt_x"/>
                                          </p:val>
                                        </p:tav>
                                      </p:tavLst>
                                    </p:anim>
                                    <p:anim calcmode="lin" valueType="num">
                                      <p:cBhvr>
                                        <p:cTn id="111" dur="1000" fill="hold"/>
                                        <p:tgtEl>
                                          <p:spTgt spid="72"/>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73"/>
                                        </p:tgtEl>
                                        <p:attrNameLst>
                                          <p:attrName>style.visibility</p:attrName>
                                        </p:attrNameLst>
                                      </p:cBhvr>
                                      <p:to>
                                        <p:strVal val="visible"/>
                                      </p:to>
                                    </p:set>
                                    <p:animEffect transition="in" filter="fade">
                                      <p:cBhvr>
                                        <p:cTn id="114" dur="1000"/>
                                        <p:tgtEl>
                                          <p:spTgt spid="73"/>
                                        </p:tgtEl>
                                      </p:cBhvr>
                                    </p:animEffect>
                                    <p:anim calcmode="lin" valueType="num">
                                      <p:cBhvr>
                                        <p:cTn id="115" dur="1000" fill="hold"/>
                                        <p:tgtEl>
                                          <p:spTgt spid="73"/>
                                        </p:tgtEl>
                                        <p:attrNameLst>
                                          <p:attrName>ppt_x</p:attrName>
                                        </p:attrNameLst>
                                      </p:cBhvr>
                                      <p:tavLst>
                                        <p:tav tm="0">
                                          <p:val>
                                            <p:strVal val="#ppt_x"/>
                                          </p:val>
                                        </p:tav>
                                        <p:tav tm="100000">
                                          <p:val>
                                            <p:strVal val="#ppt_x"/>
                                          </p:val>
                                        </p:tav>
                                      </p:tavLst>
                                    </p:anim>
                                    <p:anim calcmode="lin" valueType="num">
                                      <p:cBhvr>
                                        <p:cTn id="116" dur="1000" fill="hold"/>
                                        <p:tgtEl>
                                          <p:spTgt spid="73"/>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69"/>
                                        </p:tgtEl>
                                        <p:attrNameLst>
                                          <p:attrName>style.visibility</p:attrName>
                                        </p:attrNameLst>
                                      </p:cBhvr>
                                      <p:to>
                                        <p:strVal val="visible"/>
                                      </p:to>
                                    </p:set>
                                    <p:animEffect transition="in" filter="fade">
                                      <p:cBhvr>
                                        <p:cTn id="119" dur="1000"/>
                                        <p:tgtEl>
                                          <p:spTgt spid="69"/>
                                        </p:tgtEl>
                                      </p:cBhvr>
                                    </p:animEffect>
                                    <p:anim calcmode="lin" valueType="num">
                                      <p:cBhvr>
                                        <p:cTn id="120" dur="1000" fill="hold"/>
                                        <p:tgtEl>
                                          <p:spTgt spid="69"/>
                                        </p:tgtEl>
                                        <p:attrNameLst>
                                          <p:attrName>ppt_x</p:attrName>
                                        </p:attrNameLst>
                                      </p:cBhvr>
                                      <p:tavLst>
                                        <p:tav tm="0">
                                          <p:val>
                                            <p:strVal val="#ppt_x"/>
                                          </p:val>
                                        </p:tav>
                                        <p:tav tm="100000">
                                          <p:val>
                                            <p:strVal val="#ppt_x"/>
                                          </p:val>
                                        </p:tav>
                                      </p:tavLst>
                                    </p:anim>
                                    <p:anim calcmode="lin" valueType="num">
                                      <p:cBhvr>
                                        <p:cTn id="121" dur="1000" fill="hold"/>
                                        <p:tgtEl>
                                          <p:spTgt spid="69"/>
                                        </p:tgtEl>
                                        <p:attrNameLst>
                                          <p:attrName>ppt_y</p:attrName>
                                        </p:attrNameLst>
                                      </p:cBhvr>
                                      <p:tavLst>
                                        <p:tav tm="0">
                                          <p:val>
                                            <p:strVal val="#ppt_y+.1"/>
                                          </p:val>
                                        </p:tav>
                                        <p:tav tm="100000">
                                          <p:val>
                                            <p:strVal val="#ppt_y"/>
                                          </p:val>
                                        </p:tav>
                                      </p:tavLst>
                                    </p:anim>
                                  </p:childTnLst>
                                </p:cTn>
                              </p:par>
                              <p:par>
                                <p:cTn id="122" presetID="42" presetClass="entr" presetSubtype="0" fill="hold" nodeType="withEffect">
                                  <p:stCondLst>
                                    <p:cond delay="0"/>
                                  </p:stCondLst>
                                  <p:childTnLst>
                                    <p:set>
                                      <p:cBhvr>
                                        <p:cTn id="123" dur="1" fill="hold">
                                          <p:stCondLst>
                                            <p:cond delay="0"/>
                                          </p:stCondLst>
                                        </p:cTn>
                                        <p:tgtEl>
                                          <p:spTgt spid="68"/>
                                        </p:tgtEl>
                                        <p:attrNameLst>
                                          <p:attrName>style.visibility</p:attrName>
                                        </p:attrNameLst>
                                      </p:cBhvr>
                                      <p:to>
                                        <p:strVal val="visible"/>
                                      </p:to>
                                    </p:set>
                                    <p:animEffect transition="in" filter="fade">
                                      <p:cBhvr>
                                        <p:cTn id="124" dur="1000"/>
                                        <p:tgtEl>
                                          <p:spTgt spid="68"/>
                                        </p:tgtEl>
                                      </p:cBhvr>
                                    </p:animEffect>
                                    <p:anim calcmode="lin" valueType="num">
                                      <p:cBhvr>
                                        <p:cTn id="125" dur="1000" fill="hold"/>
                                        <p:tgtEl>
                                          <p:spTgt spid="68"/>
                                        </p:tgtEl>
                                        <p:attrNameLst>
                                          <p:attrName>ppt_x</p:attrName>
                                        </p:attrNameLst>
                                      </p:cBhvr>
                                      <p:tavLst>
                                        <p:tav tm="0">
                                          <p:val>
                                            <p:strVal val="#ppt_x"/>
                                          </p:val>
                                        </p:tav>
                                        <p:tav tm="100000">
                                          <p:val>
                                            <p:strVal val="#ppt_x"/>
                                          </p:val>
                                        </p:tav>
                                      </p:tavLst>
                                    </p:anim>
                                    <p:anim calcmode="lin" valueType="num">
                                      <p:cBhvr>
                                        <p:cTn id="126" dur="1000" fill="hold"/>
                                        <p:tgtEl>
                                          <p:spTgt spid="68"/>
                                        </p:tgtEl>
                                        <p:attrNameLst>
                                          <p:attrName>ppt_y</p:attrName>
                                        </p:attrNameLst>
                                      </p:cBhvr>
                                      <p:tavLst>
                                        <p:tav tm="0">
                                          <p:val>
                                            <p:strVal val="#ppt_y+.1"/>
                                          </p:val>
                                        </p:tav>
                                        <p:tav tm="100000">
                                          <p:val>
                                            <p:strVal val="#ppt_y"/>
                                          </p:val>
                                        </p:tav>
                                      </p:tavLst>
                                    </p:anim>
                                  </p:childTnLst>
                                </p:cTn>
                              </p:par>
                              <p:par>
                                <p:cTn id="127" presetID="42" presetClass="entr" presetSubtype="0" fill="hold" nodeType="withEffect">
                                  <p:stCondLst>
                                    <p:cond delay="0"/>
                                  </p:stCondLst>
                                  <p:childTnLst>
                                    <p:set>
                                      <p:cBhvr>
                                        <p:cTn id="128" dur="1" fill="hold">
                                          <p:stCondLst>
                                            <p:cond delay="0"/>
                                          </p:stCondLst>
                                        </p:cTn>
                                        <p:tgtEl>
                                          <p:spTgt spid="66"/>
                                        </p:tgtEl>
                                        <p:attrNameLst>
                                          <p:attrName>style.visibility</p:attrName>
                                        </p:attrNameLst>
                                      </p:cBhvr>
                                      <p:to>
                                        <p:strVal val="visible"/>
                                      </p:to>
                                    </p:set>
                                    <p:animEffect transition="in" filter="fade">
                                      <p:cBhvr>
                                        <p:cTn id="129" dur="1000"/>
                                        <p:tgtEl>
                                          <p:spTgt spid="66"/>
                                        </p:tgtEl>
                                      </p:cBhvr>
                                    </p:animEffect>
                                    <p:anim calcmode="lin" valueType="num">
                                      <p:cBhvr>
                                        <p:cTn id="130" dur="1000" fill="hold"/>
                                        <p:tgtEl>
                                          <p:spTgt spid="66"/>
                                        </p:tgtEl>
                                        <p:attrNameLst>
                                          <p:attrName>ppt_x</p:attrName>
                                        </p:attrNameLst>
                                      </p:cBhvr>
                                      <p:tavLst>
                                        <p:tav tm="0">
                                          <p:val>
                                            <p:strVal val="#ppt_x"/>
                                          </p:val>
                                        </p:tav>
                                        <p:tav tm="100000">
                                          <p:val>
                                            <p:strVal val="#ppt_x"/>
                                          </p:val>
                                        </p:tav>
                                      </p:tavLst>
                                    </p:anim>
                                    <p:anim calcmode="lin" valueType="num">
                                      <p:cBhvr>
                                        <p:cTn id="131"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9" grpId="0" animBg="1"/>
      <p:bldP spid="32" grpId="0"/>
      <p:bldP spid="34" grpId="0"/>
      <p:bldP spid="35" grpId="0"/>
      <p:bldP spid="67" grpId="0"/>
      <p:bldP spid="70" grpId="0"/>
      <p:bldP spid="74" grpId="0"/>
      <p:bldP spid="15" grpId="0"/>
      <p:bldP spid="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1605AE-4BE7-4C7A-8074-355D8A0801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200" name="Picture 8" descr="Vector board template with nature theme">
            <a:extLst>
              <a:ext uri="{FF2B5EF4-FFF2-40B4-BE49-F238E27FC236}">
                <a16:creationId xmlns:a16="http://schemas.microsoft.com/office/drawing/2014/main" id="{4089B2F9-67F6-4A5F-8B50-943B139044D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35" b="98820" l="9904" r="89936">
                        <a14:foregroundMark x1="23323" y1="77876" x2="22684" y2="98820"/>
                        <a14:foregroundMark x1="66454" y1="79351" x2="64377" y2="93510"/>
                        <a14:foregroundMark x1="80671" y1="78466" x2="82428" y2="75811"/>
                        <a14:foregroundMark x1="83067" y1="73156" x2="83387" y2="75811"/>
                      </a14:backgroundRemoval>
                    </a14:imgEffect>
                  </a14:imgLayer>
                </a14:imgProps>
              </a:ext>
              <a:ext uri="{28A0092B-C50C-407E-A947-70E740481C1C}">
                <a14:useLocalDpi xmlns:a14="http://schemas.microsoft.com/office/drawing/2010/main" val="0"/>
              </a:ext>
            </a:extLst>
          </a:blip>
          <a:srcRect/>
          <a:stretch>
            <a:fillRect/>
          </a:stretch>
        </p:blipFill>
        <p:spPr bwMode="auto">
          <a:xfrm>
            <a:off x="1061629" y="977115"/>
            <a:ext cx="10068741" cy="54525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604D87D-8E33-471F-950E-9F30B41B024C}"/>
              </a:ext>
            </a:extLst>
          </p:cNvPr>
          <p:cNvPicPr>
            <a:picLocks noChangeAspect="1"/>
          </p:cNvPicPr>
          <p:nvPr/>
        </p:nvPicPr>
        <p:blipFill rotWithShape="1">
          <a:blip r:embed="rId7"/>
          <a:srcRect t="19779"/>
          <a:stretch/>
        </p:blipFill>
        <p:spPr>
          <a:xfrm>
            <a:off x="3579943" y="2571849"/>
            <a:ext cx="5032110" cy="2150367"/>
          </a:xfrm>
          <a:prstGeom prst="rect">
            <a:avLst/>
          </a:prstGeom>
        </p:spPr>
      </p:pic>
      <p:pic>
        <p:nvPicPr>
          <p:cNvPr id="2" name="Picture 1">
            <a:extLst>
              <a:ext uri="{FF2B5EF4-FFF2-40B4-BE49-F238E27FC236}">
                <a16:creationId xmlns:a16="http://schemas.microsoft.com/office/drawing/2014/main" id="{1586EB37-3F6D-83E1-F9F5-9BA11E33DB8F}"/>
              </a:ext>
            </a:extLst>
          </p:cNvPr>
          <p:cNvPicPr>
            <a:picLocks noChangeAspect="1"/>
          </p:cNvPicPr>
          <p:nvPr/>
        </p:nvPicPr>
        <p:blipFill>
          <a:blip r:embed="rId8"/>
          <a:stretch>
            <a:fillRect/>
          </a:stretch>
        </p:blipFill>
        <p:spPr>
          <a:xfrm>
            <a:off x="831645" y="0"/>
            <a:ext cx="10528705" cy="2005758"/>
          </a:xfrm>
          <a:prstGeom prst="rect">
            <a:avLst/>
          </a:prstGeom>
        </p:spPr>
      </p:pic>
    </p:spTree>
    <p:custDataLst>
      <p:tags r:id="rId1"/>
    </p:custDataLst>
    <p:extLst>
      <p:ext uri="{BB962C8B-B14F-4D97-AF65-F5344CB8AC3E}">
        <p14:creationId xmlns:p14="http://schemas.microsoft.com/office/powerpoint/2010/main" val="32334100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E7D9F8-A740-4178-A5A1-75197F0A3C27}"/>
              </a:ext>
            </a:extLst>
          </p:cNvPr>
          <p:cNvPicPr>
            <a:picLocks noChangeAspect="1"/>
          </p:cNvPicPr>
          <p:nvPr/>
        </p:nvPicPr>
        <p:blipFill rotWithShape="1">
          <a:blip r:embed="rId4">
            <a:extLst>
              <a:ext uri="{28A0092B-C50C-407E-A947-70E740481C1C}">
                <a14:useLocalDpi xmlns:a14="http://schemas.microsoft.com/office/drawing/2010/main" val="0"/>
              </a:ext>
            </a:extLst>
          </a:blip>
          <a:srcRect t="14536"/>
          <a:stretch/>
        </p:blipFill>
        <p:spPr>
          <a:xfrm>
            <a:off x="0" y="0"/>
            <a:ext cx="12192000" cy="6858000"/>
          </a:xfrm>
          <a:prstGeom prst="rect">
            <a:avLst/>
          </a:prstGeom>
        </p:spPr>
      </p:pic>
      <p:pic>
        <p:nvPicPr>
          <p:cNvPr id="2" name="Picture 1">
            <a:extLst>
              <a:ext uri="{FF2B5EF4-FFF2-40B4-BE49-F238E27FC236}">
                <a16:creationId xmlns:a16="http://schemas.microsoft.com/office/drawing/2014/main" id="{E58BBB48-65C2-B457-9E5E-60C3C694F5C4}"/>
              </a:ext>
            </a:extLst>
          </p:cNvPr>
          <p:cNvPicPr>
            <a:picLocks noChangeAspect="1"/>
          </p:cNvPicPr>
          <p:nvPr/>
        </p:nvPicPr>
        <p:blipFill>
          <a:blip r:embed="rId5"/>
          <a:stretch>
            <a:fillRect/>
          </a:stretch>
        </p:blipFill>
        <p:spPr>
          <a:xfrm>
            <a:off x="2020444" y="506633"/>
            <a:ext cx="8760711" cy="2225233"/>
          </a:xfrm>
          <a:prstGeom prst="rect">
            <a:avLst/>
          </a:prstGeom>
        </p:spPr>
      </p:pic>
    </p:spTree>
    <p:custDataLst>
      <p:tags r:id="rId1"/>
    </p:custDataLst>
    <p:extLst>
      <p:ext uri="{BB962C8B-B14F-4D97-AF65-F5344CB8AC3E}">
        <p14:creationId xmlns:p14="http://schemas.microsoft.com/office/powerpoint/2010/main" val="22451624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A8C5EBC-B308-4871-8CB0-C9A4B45C558C"/>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uFFFD\u0004{0F9A86C6-73BD-4738-92D0-BEA063D330BE}&quot;,&quot;C:\\Users\\Dell\\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Doc  Ngay hoi"/>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5A5E8DC1-7071-47EF-A735-4D841C887C15}:546"/>
</p:tagLst>
</file>

<file path=ppt/tags/tag11.xml><?xml version="1.0" encoding="utf-8"?>
<p:tagLst xmlns:a="http://schemas.openxmlformats.org/drawingml/2006/main" xmlns:r="http://schemas.openxmlformats.org/officeDocument/2006/relationships" xmlns:p="http://schemas.openxmlformats.org/presentationml/2006/main">
  <p:tag name="GENSWF_SLIDE_UID" val="{2379BAA7-2B3F-4C81-8F21-27C04BD0316E}:551"/>
</p:tagLst>
</file>

<file path=ppt/tags/tag12.xml><?xml version="1.0" encoding="utf-8"?>
<p:tagLst xmlns:a="http://schemas.openxmlformats.org/drawingml/2006/main" xmlns:r="http://schemas.openxmlformats.org/officeDocument/2006/relationships" xmlns:p="http://schemas.openxmlformats.org/presentationml/2006/main">
  <p:tag name="GENSWF_SLIDE_UID" val="{CFB46A02-89FD-44C8-BA64-1E47B4A6C4B7}:289"/>
</p:tagLst>
</file>

<file path=ppt/tags/tag13.xml><?xml version="1.0" encoding="utf-8"?>
<p:tagLst xmlns:a="http://schemas.openxmlformats.org/drawingml/2006/main" xmlns:r="http://schemas.openxmlformats.org/officeDocument/2006/relationships" xmlns:p="http://schemas.openxmlformats.org/presentationml/2006/main">
  <p:tag name="GENSWF_SLIDE_UID" val="{C42AD1E2-CA6F-481C-82EA-F7DBA9F3875C}:291"/>
</p:tagLst>
</file>

<file path=ppt/tags/tag14.xml><?xml version="1.0" encoding="utf-8"?>
<p:tagLst xmlns:a="http://schemas.openxmlformats.org/drawingml/2006/main" xmlns:r="http://schemas.openxmlformats.org/officeDocument/2006/relationships" xmlns:p="http://schemas.openxmlformats.org/presentationml/2006/main">
  <p:tag name="GENSWF_SLIDE_UID" val="{2320DF1C-1D06-42F0-A5B8-FA14DC86590D}:292"/>
</p:tagLst>
</file>

<file path=ppt/tags/tag15.xml><?xml version="1.0" encoding="utf-8"?>
<p:tagLst xmlns:a="http://schemas.openxmlformats.org/drawingml/2006/main" xmlns:r="http://schemas.openxmlformats.org/officeDocument/2006/relationships" xmlns:p="http://schemas.openxmlformats.org/presentationml/2006/main">
  <p:tag name="GENSWF_SLIDE_UID" val="{6D41AA5A-86B0-4A96-A126-1CF8CF47343A}:2634"/>
</p:tagLst>
</file>

<file path=ppt/tags/tag16.xml><?xml version="1.0" encoding="utf-8"?>
<p:tagLst xmlns:a="http://schemas.openxmlformats.org/drawingml/2006/main" xmlns:r="http://schemas.openxmlformats.org/officeDocument/2006/relationships" xmlns:p="http://schemas.openxmlformats.org/presentationml/2006/main">
  <p:tag name="GENSWF_SLIDE_UID" val="{C4AE0546-CAEE-4C44-BC6F-96126A96D1C8}:2637"/>
</p:tagLst>
</file>

<file path=ppt/tags/tag17.xml><?xml version="1.0" encoding="utf-8"?>
<p:tagLst xmlns:a="http://schemas.openxmlformats.org/drawingml/2006/main" xmlns:r="http://schemas.openxmlformats.org/officeDocument/2006/relationships" xmlns:p="http://schemas.openxmlformats.org/presentationml/2006/main">
  <p:tag name="GENSWF_SLIDE_UID" val="{09F0ADA9-5203-45FC-B16E-7D873C130585}:293"/>
</p:tagLst>
</file>

<file path=ppt/tags/tag18.xml><?xml version="1.0" encoding="utf-8"?>
<p:tagLst xmlns:a="http://schemas.openxmlformats.org/drawingml/2006/main" xmlns:r="http://schemas.openxmlformats.org/officeDocument/2006/relationships" xmlns:p="http://schemas.openxmlformats.org/presentationml/2006/main">
  <p:tag name="GENSWF_SLIDE_UID" val="{ED2A612A-C897-4454-879A-3559BB23D223}:296"/>
</p:tagLst>
</file>

<file path=ppt/tags/tag2.xml><?xml version="1.0" encoding="utf-8"?>
<p:tagLst xmlns:a="http://schemas.openxmlformats.org/drawingml/2006/main" xmlns:r="http://schemas.openxmlformats.org/officeDocument/2006/relationships" xmlns:p="http://schemas.openxmlformats.org/presentationml/2006/main">
  <p:tag name="GENSWF_SLIDE_UID" val="{F087DCD8-4083-43F2-9427-06BA9D015CE8}:257"/>
</p:tagLst>
</file>

<file path=ppt/tags/tag3.xml><?xml version="1.0" encoding="utf-8"?>
<p:tagLst xmlns:a="http://schemas.openxmlformats.org/drawingml/2006/main" xmlns:r="http://schemas.openxmlformats.org/officeDocument/2006/relationships" xmlns:p="http://schemas.openxmlformats.org/presentationml/2006/main">
  <p:tag name="GENSWF_SLIDE_UID" val="{A0BD55CA-8EF0-4804-A8A5-6C1F99A85F42}:265"/>
</p:tagLst>
</file>

<file path=ppt/tags/tag4.xml><?xml version="1.0" encoding="utf-8"?>
<p:tagLst xmlns:a="http://schemas.openxmlformats.org/drawingml/2006/main" xmlns:r="http://schemas.openxmlformats.org/officeDocument/2006/relationships" xmlns:p="http://schemas.openxmlformats.org/presentationml/2006/main">
  <p:tag name="GENSWF_SLIDE_UID" val="{2A1B7C9B-59E4-410C-8434-7971111D9F88}:276"/>
</p:tagLst>
</file>

<file path=ppt/tags/tag5.xml><?xml version="1.0" encoding="utf-8"?>
<p:tagLst xmlns:a="http://schemas.openxmlformats.org/drawingml/2006/main" xmlns:r="http://schemas.openxmlformats.org/officeDocument/2006/relationships" xmlns:p="http://schemas.openxmlformats.org/presentationml/2006/main">
  <p:tag name="GENSWF_SLIDE_UID" val="{55D42AD0-19DE-4652-BC96-FB90B5B7E9FA}:2633"/>
</p:tagLst>
</file>

<file path=ppt/tags/tag6.xml><?xml version="1.0" encoding="utf-8"?>
<p:tagLst xmlns:a="http://schemas.openxmlformats.org/drawingml/2006/main" xmlns:r="http://schemas.openxmlformats.org/officeDocument/2006/relationships" xmlns:p="http://schemas.openxmlformats.org/presentationml/2006/main">
  <p:tag name="GENSWF_SLIDE_UID" val="{F75A315C-2C1C-4447-8778-4FF16871E2D2}:545"/>
</p:tagLst>
</file>

<file path=ppt/tags/tag7.xml><?xml version="1.0" encoding="utf-8"?>
<p:tagLst xmlns:a="http://schemas.openxmlformats.org/drawingml/2006/main" xmlns:r="http://schemas.openxmlformats.org/officeDocument/2006/relationships" xmlns:p="http://schemas.openxmlformats.org/presentationml/2006/main">
  <p:tag name="GENSWF_SLIDE_UID" val="{DD04C5FC-0DFC-488F-8FB2-C84816B6F115}:282"/>
</p:tagLst>
</file>

<file path=ppt/tags/tag8.xml><?xml version="1.0" encoding="utf-8"?>
<p:tagLst xmlns:a="http://schemas.openxmlformats.org/drawingml/2006/main" xmlns:r="http://schemas.openxmlformats.org/officeDocument/2006/relationships" xmlns:p="http://schemas.openxmlformats.org/presentationml/2006/main">
  <p:tag name="GENSWF_SLIDE_UID" val="{B01B355A-DA96-4E5B-9382-95360A4756D8}:280"/>
</p:tagLst>
</file>

<file path=ppt/tags/tag9.xml><?xml version="1.0" encoding="utf-8"?>
<p:tagLst xmlns:a="http://schemas.openxmlformats.org/drawingml/2006/main" xmlns:r="http://schemas.openxmlformats.org/officeDocument/2006/relationships" xmlns:p="http://schemas.openxmlformats.org/presentationml/2006/main">
  <p:tag name="GENSWF_SLIDE_UID" val="{BEB1D905-07AB-4FA4-86AC-C94A93557BCE}:281"/>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641</Words>
  <Application>Microsoft Office PowerPoint</Application>
  <PresentationFormat>Widescreen</PresentationFormat>
  <Paragraphs>80</Paragraphs>
  <Slides>17</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#9Slide05 Phobia</vt:lpstr>
      <vt:lpstr>Arial</vt:lpstr>
      <vt:lpstr>Calibri</vt:lpstr>
      <vt:lpstr>Calibri Light</vt:lpstr>
      <vt:lpstr>Cambria</vt:lpstr>
      <vt:lpstr>iCiel Crocante</vt:lpstr>
      <vt:lpstr>SVN-Kitten</vt:lpstr>
      <vt:lpstr>Times New Roman</vt:lpstr>
      <vt:lpstr>字魂70号-灵悦黑体</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  Ngay hoi</dc:title>
  <dc:creator>Thao Tran</dc:creator>
  <cp:lastModifiedBy>Dell</cp:lastModifiedBy>
  <cp:revision>27</cp:revision>
  <dcterms:created xsi:type="dcterms:W3CDTF">2024-02-10T15:46:35Z</dcterms:created>
  <dcterms:modified xsi:type="dcterms:W3CDTF">2025-05-10T07:09:01Z</dcterms:modified>
</cp:coreProperties>
</file>