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8" r:id="rId4"/>
    <p:sldId id="270" r:id="rId5"/>
    <p:sldId id="259" r:id="rId6"/>
    <p:sldId id="271" r:id="rId7"/>
    <p:sldId id="267" r:id="rId8"/>
    <p:sldId id="273" r:id="rId9"/>
    <p:sldId id="26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>
        <p:scale>
          <a:sx n="60" d="100"/>
          <a:sy n="60" d="100"/>
        </p:scale>
        <p:origin x="-990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</a:t>
            </a:r>
            <a:r>
              <a:rPr lang="vi-VN" sz="3600">
                <a:solidFill>
                  <a:srgbClr val="C00000"/>
                </a:solidFill>
                <a:latin typeface="+mj-lt"/>
              </a:rPr>
              <a:t>ĐỀ 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8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pt-BR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CUỘC SỐNG XANH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8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VÀ CUỘC SỐNG </a:t>
            </a:r>
            <a:r>
              <a:rPr lang="pt-BR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latin typeface="+mj-lt"/>
              </a:rPr>
              <a:t>(TUẦN 29)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192000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89" y="1041552"/>
            <a:ext cx="11918731" cy="2103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quan sát bức tranh </a:t>
            </a:r>
            <a:r>
              <a:rPr lang="vi-VN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 trả lời câu </a:t>
            </a:r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hỏi: Em có suy nghĩ gì về hình ảnh này?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nhìn về bức tranh và thuyết trình về cảnh lũ lụt tự làm nha các bạn - Hoc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297" y="3279229"/>
            <a:ext cx="3578771" cy="230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443656" y="2064328"/>
            <a:ext cx="7709338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4000" b="1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Trò chơi giải ô chữ về cảnh quan thiên nhiên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410691"/>
            <a:ext cx="4225160" cy="2192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Trò chơi giải ô chữ về cảnh quan thiên nhiên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4" y="964491"/>
            <a:ext cx="7899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</a:t>
            </a:r>
            <a:r>
              <a:rPr lang="vi-VN" sz="2800">
                <a:latin typeface="+mj-lt"/>
              </a:rPr>
              <a:t>. Đ</a:t>
            </a:r>
            <a:r>
              <a:rPr lang="vi-VN" sz="2800" smtClean="0">
                <a:latin typeface="+mj-lt"/>
              </a:rPr>
              <a:t>ọc </a:t>
            </a:r>
            <a:r>
              <a:rPr lang="vi-VN" sz="2800">
                <a:latin typeface="+mj-lt"/>
              </a:rPr>
              <a:t>nhiệm vụ và nội dung gợi ý của hoạt động </a:t>
            </a:r>
            <a:r>
              <a:rPr lang="vi-VN" sz="2800" smtClean="0">
                <a:latin typeface="+mj-lt"/>
              </a:rPr>
              <a:t>4 </a:t>
            </a:r>
            <a:r>
              <a:rPr lang="vi-VN" sz="2800">
                <a:latin typeface="+mj-lt"/>
              </a:rPr>
              <a:t>trong SGK Hoạt động trải nghiệm 4 trang 82.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15" y="2531046"/>
            <a:ext cx="3828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Làm việc </a:t>
            </a:r>
            <a:r>
              <a:rPr lang="vi-VN" sz="2800" smtClean="0">
                <a:latin typeface="+mj-lt"/>
              </a:rPr>
              <a:t>theo nhóm đôi, </a:t>
            </a:r>
            <a:r>
              <a:rPr lang="vi-VN" sz="2800">
                <a:latin typeface="+mj-lt"/>
              </a:rPr>
              <a:t>tìm một số cảnh quan thiên nhiên nổi tiếng của nước ta </a:t>
            </a:r>
            <a:r>
              <a:rPr lang="vi-VN" sz="2800" smtClean="0">
                <a:latin typeface="+mj-lt"/>
              </a:rPr>
              <a:t>và giải </a:t>
            </a:r>
            <a:r>
              <a:rPr lang="vi-VN" sz="2800">
                <a:latin typeface="+mj-lt"/>
              </a:rPr>
              <a:t>ô chữ  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12" y="2186928"/>
            <a:ext cx="676519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450428" y="2064327"/>
            <a:ext cx="9175531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cảnh quan thiên nhiên ở địa phương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Giới thiệu cảnh quan thiên nhiên ở địa phương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7" y="1357759"/>
            <a:ext cx="320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ọc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nhiệm vụ của hoạt động 5 trong SGK Hoạt động trải nghiệm 4 trang 83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782" y="3043165"/>
            <a:ext cx="3219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2. Tổ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chức cho các nhóm lần lượt lên báo cáo với chủ đề “Giới thiệu cảnh quan thiên nhiên địa phương”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53" y="1435065"/>
            <a:ext cx="712527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135117" y="2064327"/>
            <a:ext cx="10074166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chăm sóc, bảo vệ cảnh quan thiên nhiên ở địa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Báo cáo chăm sóc, bảo vệ cảnh quan thiên nhiên ở địa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phương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3" y="1014634"/>
            <a:ext cx="11416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việc theo nhóm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4 - 6: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Tự đánh giá những việc làm của em và đánh giá những việc bạn em đã làm để góp phần chăm sóc, bảo vệ cảnh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quan</a:t>
            </a:r>
          </a:p>
          <a:p>
            <a:pPr marL="514350" indent="-514350">
              <a:buAutoNum type="arabicPeriod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sẻ về những việc em đã làm để góp phần chăm sóc, bảo vệ cảnh quan thiên nhiên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3358054"/>
            <a:ext cx="8261131" cy="3358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283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NTA</cp:lastModifiedBy>
  <cp:revision>242</cp:revision>
  <dcterms:created xsi:type="dcterms:W3CDTF">2022-03-07T03:29:52Z</dcterms:created>
  <dcterms:modified xsi:type="dcterms:W3CDTF">2023-02-02T03:53:52Z</dcterms:modified>
</cp:coreProperties>
</file>