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66" r:id="rId3"/>
    <p:sldId id="288" r:id="rId4"/>
    <p:sldId id="282" r:id="rId5"/>
    <p:sldId id="290" r:id="rId6"/>
    <p:sldId id="293" r:id="rId7"/>
  </p:sldIdLst>
  <p:sldSz cx="18288000" cy="10287000"/>
  <p:notesSz cx="6858000" cy="9144000"/>
  <p:embeddedFontLst>
    <p:embeddedFont>
      <p:font typeface="VNI-Centur" panose="020B0604020202020204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2C9"/>
    <a:srgbClr val="FFEEB9"/>
    <a:srgbClr val="FFF4D1"/>
    <a:srgbClr val="CDFFE4"/>
    <a:srgbClr val="DAEFC3"/>
    <a:srgbClr val="D5FF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87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999AF4-5429-4D59-A18D-DA0776FAEF1B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094A74-2E8A-4831-9500-3BBDE496A3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52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94A74-2E8A-4831-9500-3BBDE496A36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02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svg"/><Relationship Id="rId10" Type="http://schemas.openxmlformats.org/officeDocument/2006/relationships/image" Target="../media/image24.jpeg"/><Relationship Id="rId4" Type="http://schemas.openxmlformats.org/officeDocument/2006/relationships/image" Target="../media/image15.png"/><Relationship Id="rId9" Type="http://schemas.openxmlformats.org/officeDocument/2006/relationships/image" Target="../media/image2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svg"/><Relationship Id="rId7" Type="http://schemas.openxmlformats.org/officeDocument/2006/relationships/image" Target="../media/image3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4.svg"/><Relationship Id="rId7" Type="http://schemas.openxmlformats.org/officeDocument/2006/relationships/image" Target="../media/image4.sv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12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13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svg"/><Relationship Id="rId11" Type="http://schemas.openxmlformats.org/officeDocument/2006/relationships/image" Target="../media/image43.svg"/><Relationship Id="rId5" Type="http://schemas.openxmlformats.org/officeDocument/2006/relationships/image" Target="../media/image37.png"/><Relationship Id="rId10" Type="http://schemas.openxmlformats.org/officeDocument/2006/relationships/image" Target="../media/image42.png"/><Relationship Id="rId4" Type="http://schemas.openxmlformats.org/officeDocument/2006/relationships/image" Target="../media/image14.svg"/><Relationship Id="rId9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8B194C2D-D2F8-9EBE-3AB0-C6B1BFED4EE3}"/>
              </a:ext>
            </a:extLst>
          </p:cNvPr>
          <p:cNvGrpSpPr/>
          <p:nvPr/>
        </p:nvGrpSpPr>
        <p:grpSpPr>
          <a:xfrm>
            <a:off x="16600713" y="8937764"/>
            <a:ext cx="1659698" cy="1295400"/>
            <a:chOff x="15728851" y="7294716"/>
            <a:chExt cx="3213297" cy="3144684"/>
          </a:xfrm>
        </p:grpSpPr>
        <p:sp>
          <p:nvSpPr>
            <p:cNvPr id="5" name="Freeform 5"/>
            <p:cNvSpPr/>
            <p:nvPr/>
          </p:nvSpPr>
          <p:spPr>
            <a:xfrm>
              <a:off x="15881251" y="7447116"/>
              <a:ext cx="3060897" cy="2992284"/>
            </a:xfrm>
            <a:custGeom>
              <a:avLst/>
              <a:gdLst/>
              <a:ahLst/>
              <a:cxnLst/>
              <a:rect l="l" t="t" r="r" b="b"/>
              <a:pathLst>
                <a:path w="3060897" h="2992284">
                  <a:moveTo>
                    <a:pt x="0" y="0"/>
                  </a:moveTo>
                  <a:lnTo>
                    <a:pt x="3060898" y="0"/>
                  </a:lnTo>
                  <a:lnTo>
                    <a:pt x="3060898" y="2992284"/>
                  </a:lnTo>
                  <a:lnTo>
                    <a:pt x="0" y="2992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5728851" y="7294716"/>
              <a:ext cx="3060897" cy="2992284"/>
            </a:xfrm>
            <a:custGeom>
              <a:avLst/>
              <a:gdLst/>
              <a:ahLst/>
              <a:cxnLst/>
              <a:rect l="l" t="t" r="r" b="b"/>
              <a:pathLst>
                <a:path w="3060897" h="2992284">
                  <a:moveTo>
                    <a:pt x="0" y="0"/>
                  </a:moveTo>
                  <a:lnTo>
                    <a:pt x="3060898" y="0"/>
                  </a:lnTo>
                  <a:lnTo>
                    <a:pt x="3060898" y="2992284"/>
                  </a:lnTo>
                  <a:lnTo>
                    <a:pt x="0" y="29922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" name="Freeform 7"/>
          <p:cNvSpPr/>
          <p:nvPr/>
        </p:nvSpPr>
        <p:spPr>
          <a:xfrm>
            <a:off x="-93767" y="0"/>
            <a:ext cx="1611151" cy="2262226"/>
          </a:xfrm>
          <a:custGeom>
            <a:avLst/>
            <a:gdLst/>
            <a:ahLst/>
            <a:cxnLst/>
            <a:rect l="l" t="t" r="r" b="b"/>
            <a:pathLst>
              <a:path w="4198776" h="4114800">
                <a:moveTo>
                  <a:pt x="0" y="0"/>
                </a:moveTo>
                <a:lnTo>
                  <a:pt x="4198776" y="0"/>
                </a:lnTo>
                <a:lnTo>
                  <a:pt x="419877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-7670306">
            <a:off x="16911401" y="-133227"/>
            <a:ext cx="1440796" cy="1464476"/>
          </a:xfrm>
          <a:custGeom>
            <a:avLst/>
            <a:gdLst/>
            <a:ahLst/>
            <a:cxnLst/>
            <a:rect l="l" t="t" r="r" b="b"/>
            <a:pathLst>
              <a:path w="1440796" h="1464476">
                <a:moveTo>
                  <a:pt x="0" y="0"/>
                </a:moveTo>
                <a:lnTo>
                  <a:pt x="1440795" y="0"/>
                </a:lnTo>
                <a:lnTo>
                  <a:pt x="1440795" y="1464476"/>
                </a:lnTo>
                <a:lnTo>
                  <a:pt x="0" y="146447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9C55AB62-1C63-25B2-57F9-551A10342B6C}"/>
              </a:ext>
            </a:extLst>
          </p:cNvPr>
          <p:cNvGrpSpPr/>
          <p:nvPr/>
        </p:nvGrpSpPr>
        <p:grpSpPr>
          <a:xfrm>
            <a:off x="-381000" y="8856473"/>
            <a:ext cx="2088885" cy="1582927"/>
            <a:chOff x="-793485" y="7013664"/>
            <a:chExt cx="3290941" cy="2967576"/>
          </a:xfrm>
        </p:grpSpPr>
        <p:sp>
          <p:nvSpPr>
            <p:cNvPr id="19" name="Freeform 19"/>
            <p:cNvSpPr/>
            <p:nvPr/>
          </p:nvSpPr>
          <p:spPr>
            <a:xfrm>
              <a:off x="-641085" y="7166064"/>
              <a:ext cx="3138541" cy="2815176"/>
            </a:xfrm>
            <a:custGeom>
              <a:avLst/>
              <a:gdLst/>
              <a:ahLst/>
              <a:cxnLst/>
              <a:rect l="l" t="t" r="r" b="b"/>
              <a:pathLst>
                <a:path w="3138541" h="2815176">
                  <a:moveTo>
                    <a:pt x="0" y="0"/>
                  </a:moveTo>
                  <a:lnTo>
                    <a:pt x="3138541" y="0"/>
                  </a:lnTo>
                  <a:lnTo>
                    <a:pt x="3138541" y="2815176"/>
                  </a:lnTo>
                  <a:lnTo>
                    <a:pt x="0" y="2815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alphaModFix amt="31999"/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0"/>
            <p:cNvSpPr/>
            <p:nvPr/>
          </p:nvSpPr>
          <p:spPr>
            <a:xfrm>
              <a:off x="-793485" y="7013664"/>
              <a:ext cx="3138541" cy="2815176"/>
            </a:xfrm>
            <a:custGeom>
              <a:avLst/>
              <a:gdLst/>
              <a:ahLst/>
              <a:cxnLst/>
              <a:rect l="l" t="t" r="r" b="b"/>
              <a:pathLst>
                <a:path w="3138541" h="2815176">
                  <a:moveTo>
                    <a:pt x="0" y="0"/>
                  </a:moveTo>
                  <a:lnTo>
                    <a:pt x="3138541" y="0"/>
                  </a:lnTo>
                  <a:lnTo>
                    <a:pt x="3138541" y="2815176"/>
                  </a:lnTo>
                  <a:lnTo>
                    <a:pt x="0" y="281517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" name="TextBox 16">
            <a:extLst>
              <a:ext uri="{FF2B5EF4-FFF2-40B4-BE49-F238E27FC236}">
                <a16:creationId xmlns:a16="http://schemas.microsoft.com/office/drawing/2014/main" id="{E6DD9E57-164C-AC46-58CE-B04E925F4149}"/>
              </a:ext>
            </a:extLst>
          </p:cNvPr>
          <p:cNvSpPr txBox="1"/>
          <p:nvPr/>
        </p:nvSpPr>
        <p:spPr>
          <a:xfrm>
            <a:off x="1104900" y="3468005"/>
            <a:ext cx="16078200" cy="34651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</a:t>
            </a:r>
            <a:r>
              <a:rPr lang="vi-VN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en-US" sz="8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NGÀY </a:t>
            </a:r>
            <a:r>
              <a:rPr lang="vi-VN" sz="8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 NAY!</a:t>
            </a:r>
            <a:endParaRPr lang="en-US" sz="8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1333500"/>
            <a:ext cx="94161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solidFill>
                  <a:schemeClr val="tx2"/>
                </a:solidFill>
                <a:latin typeface="VNI-Centur" pitchFamily="2" charset="0"/>
              </a:rPr>
              <a:t>HOAÏT ÑOÂNG TRAÛI NGHIEÄM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153400" y="8343900"/>
            <a:ext cx="56621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VNI-Centur" pitchFamily="2" charset="0"/>
              </a:rPr>
              <a:t>GIAÙO VIEÂN: </a:t>
            </a:r>
            <a:r>
              <a:rPr lang="vi-VN" sz="2800" b="1" dirty="0">
                <a:solidFill>
                  <a:srgbClr val="002060"/>
                </a:solidFill>
                <a:latin typeface="VNI-Centur" pitchFamily="2" charset="0"/>
              </a:rPr>
              <a:t>Phan Anh Dũng</a:t>
            </a:r>
            <a:endParaRPr lang="en-US" sz="2800" b="1" dirty="0">
              <a:solidFill>
                <a:srgbClr val="002060"/>
              </a:solidFill>
              <a:latin typeface="VNI-Centu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16702592" y="0"/>
            <a:ext cx="1739761" cy="1562100"/>
          </a:xfrm>
          <a:custGeom>
            <a:avLst/>
            <a:gdLst/>
            <a:ahLst/>
            <a:cxnLst/>
            <a:rect l="l" t="t" r="r" b="b"/>
            <a:pathLst>
              <a:path w="1995550" h="1861396">
                <a:moveTo>
                  <a:pt x="0" y="0"/>
                </a:moveTo>
                <a:lnTo>
                  <a:pt x="1995550" y="0"/>
                </a:lnTo>
                <a:lnTo>
                  <a:pt x="1995550" y="1861396"/>
                </a:lnTo>
                <a:lnTo>
                  <a:pt x="0" y="186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0" y="180323"/>
            <a:ext cx="2438400" cy="513706"/>
          </a:xfrm>
          <a:custGeom>
            <a:avLst/>
            <a:gdLst/>
            <a:ahLst/>
            <a:cxnLst/>
            <a:rect l="l" t="t" r="r" b="b"/>
            <a:pathLst>
              <a:path w="3150440" h="796202">
                <a:moveTo>
                  <a:pt x="0" y="0"/>
                </a:moveTo>
                <a:lnTo>
                  <a:pt x="3150440" y="0"/>
                </a:lnTo>
                <a:lnTo>
                  <a:pt x="3150440" y="796202"/>
                </a:lnTo>
                <a:lnTo>
                  <a:pt x="0" y="79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272BF-CA49-3BA5-B6EE-7F47B6F3980B}"/>
              </a:ext>
            </a:extLst>
          </p:cNvPr>
          <p:cNvGrpSpPr/>
          <p:nvPr/>
        </p:nvGrpSpPr>
        <p:grpSpPr>
          <a:xfrm>
            <a:off x="5446400" y="0"/>
            <a:ext cx="7583876" cy="1388058"/>
            <a:chOff x="4834930" y="84191"/>
            <a:chExt cx="7359542" cy="1232175"/>
          </a:xfrm>
        </p:grpSpPr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9A76C883-2219-A871-F930-1445A8EB44AA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232175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8D38D5-3DB1-A19E-A0AF-3C7569A2329A}"/>
                </a:ext>
              </a:extLst>
            </p:cNvPr>
            <p:cNvSpPr txBox="1"/>
            <p:nvPr/>
          </p:nvSpPr>
          <p:spPr>
            <a:xfrm>
              <a:off x="5313042" y="337067"/>
              <a:ext cx="6403317" cy="73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THAM KHẢO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40B14A-F9BC-9A1A-A619-6CC22A85A809}"/>
              </a:ext>
            </a:extLst>
          </p:cNvPr>
          <p:cNvGrpSpPr/>
          <p:nvPr/>
        </p:nvGrpSpPr>
        <p:grpSpPr>
          <a:xfrm>
            <a:off x="0" y="1781435"/>
            <a:ext cx="15490732" cy="1452164"/>
            <a:chOff x="0" y="1906311"/>
            <a:chExt cx="15490732" cy="1452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0378F0-B052-7623-4109-25021FBC5121}"/>
                </a:ext>
              </a:extLst>
            </p:cNvPr>
            <p:cNvSpPr/>
            <p:nvPr/>
          </p:nvSpPr>
          <p:spPr>
            <a:xfrm>
              <a:off x="0" y="2101291"/>
              <a:ext cx="14706600" cy="12571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</a:t>
              </a:r>
              <a:r>
                <a:rPr lang="vi-VN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một số cảnh quan </a:t>
              </a:r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dưới đây </a:t>
              </a:r>
              <a:r>
                <a:rPr lang="vi-VN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4FE6B2C-D514-40FC-B605-D41E0544F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922468" y="1906311"/>
              <a:ext cx="1568264" cy="1446721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FA5797-5E1D-C12F-7F3F-9360FBA42006}"/>
              </a:ext>
            </a:extLst>
          </p:cNvPr>
          <p:cNvSpPr/>
          <p:nvPr/>
        </p:nvSpPr>
        <p:spPr>
          <a:xfrm>
            <a:off x="838200" y="3816513"/>
            <a:ext cx="4912212" cy="1936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Sông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AA60C7-651E-95B4-C91E-90D1351A03AC}"/>
              </a:ext>
            </a:extLst>
          </p:cNvPr>
          <p:cNvSpPr/>
          <p:nvPr/>
        </p:nvSpPr>
        <p:spPr>
          <a:xfrm>
            <a:off x="6720552" y="3816513"/>
            <a:ext cx="4912211" cy="1936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6EF2D-065F-623C-EF6F-914EF6744101}"/>
              </a:ext>
            </a:extLst>
          </p:cNvPr>
          <p:cNvSpPr/>
          <p:nvPr/>
        </p:nvSpPr>
        <p:spPr>
          <a:xfrm>
            <a:off x="12537589" y="3816513"/>
            <a:ext cx="4912211" cy="1936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Biển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4" descr="Tỉnh thành nào của Việt Nam có nhiều con sông chảy qua nhất?">
            <a:extLst>
              <a:ext uri="{FF2B5EF4-FFF2-40B4-BE49-F238E27FC236}">
                <a16:creationId xmlns:a16="http://schemas.microsoft.com/office/drawing/2014/main" id="{84C9E05B-376A-E1AF-5528-9C32F465B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29" y="6346900"/>
            <a:ext cx="5498353" cy="339065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4" name="Picture 6" descr="Những hồ nước cực đẹp được du khách yêu thích nhất Việt Nam | Báo Dân trí">
            <a:extLst>
              <a:ext uri="{FF2B5EF4-FFF2-40B4-BE49-F238E27FC236}">
                <a16:creationId xmlns:a16="http://schemas.microsoft.com/office/drawing/2014/main" id="{8BD72DE2-9E39-DD21-89CE-750839694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3182" y="6357786"/>
            <a:ext cx="4561635" cy="335707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6" name="Picture 8" descr="Bãi biển – Wikipedia tiếng Việt">
            <a:extLst>
              <a:ext uri="{FF2B5EF4-FFF2-40B4-BE49-F238E27FC236}">
                <a16:creationId xmlns:a16="http://schemas.microsoft.com/office/drawing/2014/main" id="{CFE37372-69BF-6503-A95F-744DC3996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870" y="6357786"/>
            <a:ext cx="5069648" cy="33797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6352023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16702592" y="0"/>
            <a:ext cx="1739761" cy="1562100"/>
          </a:xfrm>
          <a:custGeom>
            <a:avLst/>
            <a:gdLst/>
            <a:ahLst/>
            <a:cxnLst/>
            <a:rect l="l" t="t" r="r" b="b"/>
            <a:pathLst>
              <a:path w="1995550" h="1861396">
                <a:moveTo>
                  <a:pt x="0" y="0"/>
                </a:moveTo>
                <a:lnTo>
                  <a:pt x="1995550" y="0"/>
                </a:lnTo>
                <a:lnTo>
                  <a:pt x="1995550" y="1861396"/>
                </a:lnTo>
                <a:lnTo>
                  <a:pt x="0" y="1861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Freeform 47"/>
          <p:cNvSpPr/>
          <p:nvPr/>
        </p:nvSpPr>
        <p:spPr>
          <a:xfrm>
            <a:off x="0" y="180323"/>
            <a:ext cx="2438400" cy="513706"/>
          </a:xfrm>
          <a:custGeom>
            <a:avLst/>
            <a:gdLst/>
            <a:ahLst/>
            <a:cxnLst/>
            <a:rect l="l" t="t" r="r" b="b"/>
            <a:pathLst>
              <a:path w="3150440" h="796202">
                <a:moveTo>
                  <a:pt x="0" y="0"/>
                </a:moveTo>
                <a:lnTo>
                  <a:pt x="3150440" y="0"/>
                </a:lnTo>
                <a:lnTo>
                  <a:pt x="3150440" y="796202"/>
                </a:lnTo>
                <a:lnTo>
                  <a:pt x="0" y="79620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50272BF-CA49-3BA5-B6EE-7F47B6F3980B}"/>
              </a:ext>
            </a:extLst>
          </p:cNvPr>
          <p:cNvGrpSpPr/>
          <p:nvPr/>
        </p:nvGrpSpPr>
        <p:grpSpPr>
          <a:xfrm>
            <a:off x="5446400" y="0"/>
            <a:ext cx="7583876" cy="1388058"/>
            <a:chOff x="4834930" y="84191"/>
            <a:chExt cx="7359542" cy="1232175"/>
          </a:xfrm>
        </p:grpSpPr>
        <p:sp>
          <p:nvSpPr>
            <p:cNvPr id="5" name="Round Same Side Corner Rectangle 11">
              <a:extLst>
                <a:ext uri="{FF2B5EF4-FFF2-40B4-BE49-F238E27FC236}">
                  <a16:creationId xmlns:a16="http://schemas.microsoft.com/office/drawing/2014/main" id="{9A76C883-2219-A871-F930-1445A8EB44AA}"/>
                </a:ext>
              </a:extLst>
            </p:cNvPr>
            <p:cNvSpPr/>
            <p:nvPr/>
          </p:nvSpPr>
          <p:spPr>
            <a:xfrm flipV="1">
              <a:off x="4834930" y="84191"/>
              <a:ext cx="7359542" cy="1232175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98D38D5-3DB1-A19E-A0AF-3C7569A2329A}"/>
                </a:ext>
              </a:extLst>
            </p:cNvPr>
            <p:cNvSpPr txBox="1"/>
            <p:nvPr/>
          </p:nvSpPr>
          <p:spPr>
            <a:xfrm>
              <a:off x="5313042" y="337067"/>
              <a:ext cx="6403317" cy="7376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 Ý THAM KHẢO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040B14A-F9BC-9A1A-A619-6CC22A85A809}"/>
              </a:ext>
            </a:extLst>
          </p:cNvPr>
          <p:cNvGrpSpPr/>
          <p:nvPr/>
        </p:nvGrpSpPr>
        <p:grpSpPr>
          <a:xfrm>
            <a:off x="0" y="1781435"/>
            <a:ext cx="15490732" cy="1452164"/>
            <a:chOff x="0" y="1906311"/>
            <a:chExt cx="15490732" cy="145216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70378F0-B052-7623-4109-25021FBC5121}"/>
                </a:ext>
              </a:extLst>
            </p:cNvPr>
            <p:cNvSpPr/>
            <p:nvPr/>
          </p:nvSpPr>
          <p:spPr>
            <a:xfrm>
              <a:off x="0" y="2101291"/>
              <a:ext cx="14706600" cy="1257184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có thể </a:t>
              </a:r>
              <a:r>
                <a:rPr lang="vi-VN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chọn một số cảnh quan như</a:t>
              </a:r>
              <a:r>
                <a:rPr lang="en-US" sz="40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24FE6B2C-D514-40FC-B605-D41E0544F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922468" y="1906311"/>
              <a:ext cx="1568264" cy="1446721"/>
            </a:xfrm>
            <a:prstGeom prst="rect">
              <a:avLst/>
            </a:prstGeom>
          </p:spPr>
        </p:pic>
      </p:grp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7FA5797-5E1D-C12F-7F3F-9360FBA42006}"/>
              </a:ext>
            </a:extLst>
          </p:cNvPr>
          <p:cNvSpPr/>
          <p:nvPr/>
        </p:nvSpPr>
        <p:spPr>
          <a:xfrm>
            <a:off x="838200" y="3816513"/>
            <a:ext cx="4912212" cy="1936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Đồi núi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A9AA60C7-651E-95B4-C91E-90D1351A03AC}"/>
              </a:ext>
            </a:extLst>
          </p:cNvPr>
          <p:cNvSpPr/>
          <p:nvPr/>
        </p:nvSpPr>
        <p:spPr>
          <a:xfrm>
            <a:off x="6720552" y="3816513"/>
            <a:ext cx="4912211" cy="1936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36EF2D-065F-623C-EF6F-914EF6744101}"/>
              </a:ext>
            </a:extLst>
          </p:cNvPr>
          <p:cNvSpPr/>
          <p:nvPr/>
        </p:nvSpPr>
        <p:spPr>
          <a:xfrm>
            <a:off x="12537589" y="3816513"/>
            <a:ext cx="4912211" cy="19365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Hang động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hính xác, tỉnh Thái Bình và Hưng Yên không có ngọn núi nào - VnExpress">
            <a:extLst>
              <a:ext uri="{FF2B5EF4-FFF2-40B4-BE49-F238E27FC236}">
                <a16:creationId xmlns:a16="http://schemas.microsoft.com/office/drawing/2014/main" id="{D1B0B552-24D7-243F-5E8A-810A4FAE32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74" y="6330571"/>
            <a:ext cx="5263063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Rừng – Wikipedia tiếng Việt">
            <a:extLst>
              <a:ext uri="{FF2B5EF4-FFF2-40B4-BE49-F238E27FC236}">
                <a16:creationId xmlns:a16="http://schemas.microsoft.com/office/drawing/2014/main" id="{535335A4-4943-A852-BE51-8F1FFF226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565" y="6330571"/>
            <a:ext cx="5290869" cy="3505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ang động Việt Nam – Wikipedia tiếng Việt">
            <a:extLst>
              <a:ext uri="{FF2B5EF4-FFF2-40B4-BE49-F238E27FC236}">
                <a16:creationId xmlns:a16="http://schemas.microsoft.com/office/drawing/2014/main" id="{D8F4047A-97C0-6ED0-CF3E-AB72A1768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2162" y="6330571"/>
            <a:ext cx="5271864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6581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Freeform 35"/>
          <p:cNvSpPr/>
          <p:nvPr/>
        </p:nvSpPr>
        <p:spPr>
          <a:xfrm>
            <a:off x="17297400" y="9003146"/>
            <a:ext cx="990599" cy="1283854"/>
          </a:xfrm>
          <a:custGeom>
            <a:avLst/>
            <a:gdLst/>
            <a:ahLst/>
            <a:cxnLst/>
            <a:rect l="l" t="t" r="r" b="b"/>
            <a:pathLst>
              <a:path w="3068014" h="2861761">
                <a:moveTo>
                  <a:pt x="0" y="0"/>
                </a:moveTo>
                <a:lnTo>
                  <a:pt x="3068014" y="0"/>
                </a:lnTo>
                <a:lnTo>
                  <a:pt x="3068014" y="2861761"/>
                </a:lnTo>
                <a:lnTo>
                  <a:pt x="0" y="286176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A85BCB6-8C9A-8E51-9438-CFFBF838B74A}"/>
              </a:ext>
            </a:extLst>
          </p:cNvPr>
          <p:cNvGrpSpPr/>
          <p:nvPr/>
        </p:nvGrpSpPr>
        <p:grpSpPr>
          <a:xfrm rot="-348097">
            <a:off x="2871019" y="1574903"/>
            <a:ext cx="12138154" cy="6159331"/>
            <a:chOff x="0" y="0"/>
            <a:chExt cx="3190453" cy="1463594"/>
          </a:xfrm>
        </p:grpSpPr>
        <p:sp>
          <p:nvSpPr>
            <p:cNvPr id="16" name="Freeform 4">
              <a:extLst>
                <a:ext uri="{FF2B5EF4-FFF2-40B4-BE49-F238E27FC236}">
                  <a16:creationId xmlns:a16="http://schemas.microsoft.com/office/drawing/2014/main" id="{240BD62B-3AA2-CAE5-DA40-721582981BC8}"/>
                </a:ext>
              </a:extLst>
            </p:cNvPr>
            <p:cNvSpPr/>
            <p:nvPr/>
          </p:nvSpPr>
          <p:spPr>
            <a:xfrm>
              <a:off x="0" y="0"/>
              <a:ext cx="3190453" cy="1463594"/>
            </a:xfrm>
            <a:custGeom>
              <a:avLst/>
              <a:gdLst/>
              <a:ahLst/>
              <a:cxnLst/>
              <a:rect l="l" t="t" r="r" b="b"/>
              <a:pathLst>
                <a:path w="3190453" h="1463594">
                  <a:moveTo>
                    <a:pt x="66427" y="0"/>
                  </a:moveTo>
                  <a:lnTo>
                    <a:pt x="3124026" y="0"/>
                  </a:lnTo>
                  <a:cubicBezTo>
                    <a:pt x="3141643" y="0"/>
                    <a:pt x="3158539" y="6999"/>
                    <a:pt x="3170997" y="19456"/>
                  </a:cubicBezTo>
                  <a:cubicBezTo>
                    <a:pt x="3183454" y="31913"/>
                    <a:pt x="3190453" y="48809"/>
                    <a:pt x="3190453" y="66427"/>
                  </a:cubicBezTo>
                  <a:lnTo>
                    <a:pt x="3190453" y="1397167"/>
                  </a:lnTo>
                  <a:cubicBezTo>
                    <a:pt x="3190453" y="1433854"/>
                    <a:pt x="3160712" y="1463594"/>
                    <a:pt x="3124026" y="1463594"/>
                  </a:cubicBezTo>
                  <a:lnTo>
                    <a:pt x="66427" y="1463594"/>
                  </a:lnTo>
                  <a:cubicBezTo>
                    <a:pt x="48809" y="1463594"/>
                    <a:pt x="31913" y="1456596"/>
                    <a:pt x="19456" y="1444138"/>
                  </a:cubicBezTo>
                  <a:cubicBezTo>
                    <a:pt x="6999" y="1431681"/>
                    <a:pt x="0" y="1414785"/>
                    <a:pt x="0" y="1397167"/>
                  </a:cubicBezTo>
                  <a:lnTo>
                    <a:pt x="0" y="66427"/>
                  </a:lnTo>
                  <a:cubicBezTo>
                    <a:pt x="0" y="48809"/>
                    <a:pt x="6999" y="31913"/>
                    <a:pt x="19456" y="19456"/>
                  </a:cubicBezTo>
                  <a:cubicBezTo>
                    <a:pt x="31913" y="6999"/>
                    <a:pt x="48809" y="0"/>
                    <a:pt x="66427" y="0"/>
                  </a:cubicBezTo>
                  <a:close/>
                </a:path>
              </a:pathLst>
            </a:custGeom>
            <a:solidFill>
              <a:schemeClr val="bg1"/>
            </a:solidFill>
            <a:ln w="66675">
              <a:solidFill>
                <a:srgbClr val="000000"/>
              </a:solidFill>
            </a:ln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5">
              <a:extLst>
                <a:ext uri="{FF2B5EF4-FFF2-40B4-BE49-F238E27FC236}">
                  <a16:creationId xmlns:a16="http://schemas.microsoft.com/office/drawing/2014/main" id="{DE5CCF44-A04C-2763-A23B-BF7EAC53BC8F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6E5CF753-A45D-5F24-E6DA-D2B3BE7DB398}"/>
              </a:ext>
            </a:extLst>
          </p:cNvPr>
          <p:cNvSpPr txBox="1"/>
          <p:nvPr/>
        </p:nvSpPr>
        <p:spPr>
          <a:xfrm>
            <a:off x="4757140" y="2639817"/>
            <a:ext cx="8399025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quan sát </a:t>
            </a:r>
            <a:r>
              <a:rPr lang="vi-VN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 số hình ảnh tham khảo</a:t>
            </a:r>
            <a:r>
              <a:rPr lang="en-US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cho sẵn dưới đây</a:t>
            </a:r>
            <a:r>
              <a:rPr lang="vi-VN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và nhận diện các địa điểm</a:t>
            </a:r>
            <a:r>
              <a:rPr lang="en-US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có</a:t>
            </a:r>
            <a:r>
              <a:rPr lang="vi-VN" sz="44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tranh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464EA36-B43A-C425-CCDF-8E92654D02DC}"/>
              </a:ext>
            </a:extLst>
          </p:cNvPr>
          <p:cNvGrpSpPr/>
          <p:nvPr/>
        </p:nvGrpSpPr>
        <p:grpSpPr>
          <a:xfrm>
            <a:off x="13030200" y="6216060"/>
            <a:ext cx="3665962" cy="2748986"/>
            <a:chOff x="10854539" y="6009664"/>
            <a:chExt cx="4082046" cy="3055652"/>
          </a:xfrm>
        </p:grpSpPr>
        <p:grpSp>
          <p:nvGrpSpPr>
            <p:cNvPr id="22" name="Group 7">
              <a:extLst>
                <a:ext uri="{FF2B5EF4-FFF2-40B4-BE49-F238E27FC236}">
                  <a16:creationId xmlns:a16="http://schemas.microsoft.com/office/drawing/2014/main" id="{CE698E95-8DAE-0AE7-ED7F-A176E6C2074D}"/>
                </a:ext>
              </a:extLst>
            </p:cNvPr>
            <p:cNvGrpSpPr/>
            <p:nvPr/>
          </p:nvGrpSpPr>
          <p:grpSpPr>
            <a:xfrm rot="317549">
              <a:off x="10854539" y="6009664"/>
              <a:ext cx="4082046" cy="3055652"/>
              <a:chOff x="-31654" y="-22368"/>
              <a:chExt cx="816154" cy="695468"/>
            </a:xfrm>
          </p:grpSpPr>
          <p:sp>
            <p:nvSpPr>
              <p:cNvPr id="24" name="Freeform 8">
                <a:extLst>
                  <a:ext uri="{FF2B5EF4-FFF2-40B4-BE49-F238E27FC236}">
                    <a16:creationId xmlns:a16="http://schemas.microsoft.com/office/drawing/2014/main" id="{063A308D-4B24-75BC-08BD-1F745438C6C4}"/>
                  </a:ext>
                </a:extLst>
              </p:cNvPr>
              <p:cNvSpPr/>
              <p:nvPr/>
            </p:nvSpPr>
            <p:spPr>
              <a:xfrm>
                <a:off x="-31654" y="-22368"/>
                <a:ext cx="816154" cy="613210"/>
              </a:xfrm>
              <a:custGeom>
                <a:avLst/>
                <a:gdLst/>
                <a:ahLst/>
                <a:cxnLst/>
                <a:rect l="l" t="t" r="r" b="b"/>
                <a:pathLst>
                  <a:path w="756200" h="571328">
                    <a:moveTo>
                      <a:pt x="408098" y="13191"/>
                    </a:moveTo>
                    <a:lnTo>
                      <a:pt x="408098" y="13191"/>
                    </a:lnTo>
                    <a:cubicBezTo>
                      <a:pt x="425821" y="32513"/>
                      <a:pt x="454263" y="37625"/>
                      <a:pt x="477605" y="25684"/>
                    </a:cubicBezTo>
                    <a:lnTo>
                      <a:pt x="489470" y="19614"/>
                    </a:lnTo>
                    <a:cubicBezTo>
                      <a:pt x="498447" y="15022"/>
                      <a:pt x="508990" y="14615"/>
                      <a:pt x="518295" y="18502"/>
                    </a:cubicBezTo>
                    <a:cubicBezTo>
                      <a:pt x="527599" y="22388"/>
                      <a:pt x="534720" y="30175"/>
                      <a:pt x="537762" y="39788"/>
                    </a:cubicBezTo>
                    <a:lnTo>
                      <a:pt x="537762" y="39788"/>
                    </a:lnTo>
                    <a:cubicBezTo>
                      <a:pt x="544762" y="61906"/>
                      <a:pt x="567044" y="75433"/>
                      <a:pt x="589896" y="71439"/>
                    </a:cubicBezTo>
                    <a:lnTo>
                      <a:pt x="613675" y="67283"/>
                    </a:lnTo>
                    <a:cubicBezTo>
                      <a:pt x="622650" y="65715"/>
                      <a:pt x="631824" y="68635"/>
                      <a:pt x="638240" y="75103"/>
                    </a:cubicBezTo>
                    <a:cubicBezTo>
                      <a:pt x="644657" y="81571"/>
                      <a:pt x="647503" y="90769"/>
                      <a:pt x="645863" y="99730"/>
                    </a:cubicBezTo>
                    <a:lnTo>
                      <a:pt x="645863" y="99730"/>
                    </a:lnTo>
                    <a:cubicBezTo>
                      <a:pt x="644005" y="109882"/>
                      <a:pt x="646460" y="120348"/>
                      <a:pt x="652639" y="128613"/>
                    </a:cubicBezTo>
                    <a:cubicBezTo>
                      <a:pt x="658818" y="136879"/>
                      <a:pt x="668162" y="142196"/>
                      <a:pt x="678424" y="143287"/>
                    </a:cubicBezTo>
                    <a:lnTo>
                      <a:pt x="700523" y="145635"/>
                    </a:lnTo>
                    <a:cubicBezTo>
                      <a:pt x="709339" y="146572"/>
                      <a:pt x="716978" y="152156"/>
                      <a:pt x="720547" y="160271"/>
                    </a:cubicBezTo>
                    <a:cubicBezTo>
                      <a:pt x="724116" y="168386"/>
                      <a:pt x="723068" y="177790"/>
                      <a:pt x="717800" y="184920"/>
                    </a:cubicBezTo>
                    <a:lnTo>
                      <a:pt x="717800" y="184920"/>
                    </a:lnTo>
                    <a:cubicBezTo>
                      <a:pt x="711615" y="193293"/>
                      <a:pt x="709616" y="204042"/>
                      <a:pt x="712377" y="214078"/>
                    </a:cubicBezTo>
                    <a:cubicBezTo>
                      <a:pt x="715138" y="224115"/>
                      <a:pt x="722354" y="232328"/>
                      <a:pt x="731952" y="236359"/>
                    </a:cubicBezTo>
                    <a:lnTo>
                      <a:pt x="740300" y="239865"/>
                    </a:lnTo>
                    <a:cubicBezTo>
                      <a:pt x="748860" y="243459"/>
                      <a:pt x="754702" y="251524"/>
                      <a:pt x="755451" y="260777"/>
                    </a:cubicBezTo>
                    <a:cubicBezTo>
                      <a:pt x="756200" y="270030"/>
                      <a:pt x="751730" y="278929"/>
                      <a:pt x="743860" y="283853"/>
                    </a:cubicBezTo>
                    <a:lnTo>
                      <a:pt x="741820" y="285130"/>
                    </a:lnTo>
                    <a:cubicBezTo>
                      <a:pt x="732669" y="290855"/>
                      <a:pt x="726728" y="300538"/>
                      <a:pt x="725770" y="311290"/>
                    </a:cubicBezTo>
                    <a:cubicBezTo>
                      <a:pt x="724811" y="322042"/>
                      <a:pt x="728946" y="332623"/>
                      <a:pt x="736940" y="339876"/>
                    </a:cubicBezTo>
                    <a:lnTo>
                      <a:pt x="736940" y="339876"/>
                    </a:lnTo>
                    <a:cubicBezTo>
                      <a:pt x="743606" y="345924"/>
                      <a:pt x="746406" y="355147"/>
                      <a:pt x="744228" y="363880"/>
                    </a:cubicBezTo>
                    <a:cubicBezTo>
                      <a:pt x="742050" y="372612"/>
                      <a:pt x="735246" y="379440"/>
                      <a:pt x="726522" y="381649"/>
                    </a:cubicBezTo>
                    <a:lnTo>
                      <a:pt x="710330" y="385749"/>
                    </a:lnTo>
                    <a:cubicBezTo>
                      <a:pt x="700400" y="388264"/>
                      <a:pt x="692086" y="395030"/>
                      <a:pt x="687607" y="404241"/>
                    </a:cubicBezTo>
                    <a:cubicBezTo>
                      <a:pt x="683127" y="413452"/>
                      <a:pt x="682939" y="424170"/>
                      <a:pt x="687093" y="433533"/>
                    </a:cubicBezTo>
                    <a:lnTo>
                      <a:pt x="687093" y="433533"/>
                    </a:lnTo>
                    <a:cubicBezTo>
                      <a:pt x="690700" y="441665"/>
                      <a:pt x="689872" y="451080"/>
                      <a:pt x="684899" y="458457"/>
                    </a:cubicBezTo>
                    <a:cubicBezTo>
                      <a:pt x="679926" y="465833"/>
                      <a:pt x="671509" y="470133"/>
                      <a:pt x="662618" y="469838"/>
                    </a:cubicBezTo>
                    <a:lnTo>
                      <a:pt x="637784" y="469016"/>
                    </a:lnTo>
                    <a:cubicBezTo>
                      <a:pt x="615653" y="468284"/>
                      <a:pt x="596939" y="485257"/>
                      <a:pt x="595514" y="507355"/>
                    </a:cubicBezTo>
                    <a:lnTo>
                      <a:pt x="595514" y="507355"/>
                    </a:lnTo>
                    <a:cubicBezTo>
                      <a:pt x="594902" y="516850"/>
                      <a:pt x="589929" y="525527"/>
                      <a:pt x="582044" y="530853"/>
                    </a:cubicBezTo>
                    <a:cubicBezTo>
                      <a:pt x="574160" y="536179"/>
                      <a:pt x="564254" y="537555"/>
                      <a:pt x="555217" y="534579"/>
                    </a:cubicBezTo>
                    <a:lnTo>
                      <a:pt x="536097" y="528281"/>
                    </a:lnTo>
                    <a:cubicBezTo>
                      <a:pt x="512711" y="520579"/>
                      <a:pt x="487115" y="530186"/>
                      <a:pt x="474573" y="551375"/>
                    </a:cubicBezTo>
                    <a:lnTo>
                      <a:pt x="474573" y="551375"/>
                    </a:lnTo>
                    <a:cubicBezTo>
                      <a:pt x="469098" y="560625"/>
                      <a:pt x="459949" y="567112"/>
                      <a:pt x="449409" y="569220"/>
                    </a:cubicBezTo>
                    <a:cubicBezTo>
                      <a:pt x="438869" y="571328"/>
                      <a:pt x="427929" y="568857"/>
                      <a:pt x="419318" y="562424"/>
                    </a:cubicBezTo>
                    <a:lnTo>
                      <a:pt x="415598" y="559646"/>
                    </a:lnTo>
                    <a:cubicBezTo>
                      <a:pt x="393359" y="543033"/>
                      <a:pt x="362841" y="543033"/>
                      <a:pt x="340602" y="559646"/>
                    </a:cubicBezTo>
                    <a:lnTo>
                      <a:pt x="336883" y="562424"/>
                    </a:lnTo>
                    <a:cubicBezTo>
                      <a:pt x="328271" y="568857"/>
                      <a:pt x="317331" y="571328"/>
                      <a:pt x="306791" y="569220"/>
                    </a:cubicBezTo>
                    <a:cubicBezTo>
                      <a:pt x="296251" y="567112"/>
                      <a:pt x="287102" y="560625"/>
                      <a:pt x="281627" y="551375"/>
                    </a:cubicBezTo>
                    <a:lnTo>
                      <a:pt x="281627" y="551375"/>
                    </a:lnTo>
                    <a:cubicBezTo>
                      <a:pt x="269085" y="530186"/>
                      <a:pt x="243489" y="520579"/>
                      <a:pt x="220103" y="528281"/>
                    </a:cubicBezTo>
                    <a:lnTo>
                      <a:pt x="200983" y="534579"/>
                    </a:lnTo>
                    <a:cubicBezTo>
                      <a:pt x="191946" y="537555"/>
                      <a:pt x="182040" y="536179"/>
                      <a:pt x="174156" y="530853"/>
                    </a:cubicBezTo>
                    <a:cubicBezTo>
                      <a:pt x="166271" y="525527"/>
                      <a:pt x="161298" y="516850"/>
                      <a:pt x="160686" y="507355"/>
                    </a:cubicBezTo>
                    <a:lnTo>
                      <a:pt x="160686" y="507355"/>
                    </a:lnTo>
                    <a:cubicBezTo>
                      <a:pt x="159261" y="485257"/>
                      <a:pt x="140547" y="468284"/>
                      <a:pt x="118416" y="469016"/>
                    </a:cubicBezTo>
                    <a:lnTo>
                      <a:pt x="93583" y="469838"/>
                    </a:lnTo>
                    <a:cubicBezTo>
                      <a:pt x="84691" y="470133"/>
                      <a:pt x="76274" y="465833"/>
                      <a:pt x="71301" y="458457"/>
                    </a:cubicBezTo>
                    <a:cubicBezTo>
                      <a:pt x="66329" y="451080"/>
                      <a:pt x="65500" y="441665"/>
                      <a:pt x="69107" y="433533"/>
                    </a:cubicBezTo>
                    <a:lnTo>
                      <a:pt x="69107" y="433533"/>
                    </a:lnTo>
                    <a:cubicBezTo>
                      <a:pt x="73261" y="424170"/>
                      <a:pt x="73072" y="413452"/>
                      <a:pt x="68593" y="404241"/>
                    </a:cubicBezTo>
                    <a:cubicBezTo>
                      <a:pt x="64114" y="395030"/>
                      <a:pt x="55799" y="388264"/>
                      <a:pt x="45870" y="385749"/>
                    </a:cubicBezTo>
                    <a:lnTo>
                      <a:pt x="29679" y="381649"/>
                    </a:lnTo>
                    <a:cubicBezTo>
                      <a:pt x="20954" y="379440"/>
                      <a:pt x="14150" y="372612"/>
                      <a:pt x="11972" y="363880"/>
                    </a:cubicBezTo>
                    <a:cubicBezTo>
                      <a:pt x="9794" y="355147"/>
                      <a:pt x="12594" y="345924"/>
                      <a:pt x="19260" y="339876"/>
                    </a:cubicBezTo>
                    <a:lnTo>
                      <a:pt x="19260" y="339876"/>
                    </a:lnTo>
                    <a:cubicBezTo>
                      <a:pt x="27254" y="332623"/>
                      <a:pt x="31389" y="322042"/>
                      <a:pt x="30430" y="311290"/>
                    </a:cubicBezTo>
                    <a:cubicBezTo>
                      <a:pt x="29472" y="300538"/>
                      <a:pt x="23531" y="290855"/>
                      <a:pt x="14380" y="285130"/>
                    </a:cubicBezTo>
                    <a:lnTo>
                      <a:pt x="12340" y="283853"/>
                    </a:lnTo>
                    <a:cubicBezTo>
                      <a:pt x="4470" y="278929"/>
                      <a:pt x="0" y="270030"/>
                      <a:pt x="749" y="260777"/>
                    </a:cubicBezTo>
                    <a:cubicBezTo>
                      <a:pt x="1497" y="251524"/>
                      <a:pt x="7340" y="243459"/>
                      <a:pt x="15900" y="239865"/>
                    </a:cubicBezTo>
                    <a:lnTo>
                      <a:pt x="24248" y="236359"/>
                    </a:lnTo>
                    <a:cubicBezTo>
                      <a:pt x="33846" y="232329"/>
                      <a:pt x="41062" y="224115"/>
                      <a:pt x="43823" y="214078"/>
                    </a:cubicBezTo>
                    <a:cubicBezTo>
                      <a:pt x="46584" y="204042"/>
                      <a:pt x="44585" y="193293"/>
                      <a:pt x="38399" y="184920"/>
                    </a:cubicBezTo>
                    <a:lnTo>
                      <a:pt x="38399" y="184920"/>
                    </a:lnTo>
                    <a:cubicBezTo>
                      <a:pt x="33132" y="177790"/>
                      <a:pt x="32084" y="168386"/>
                      <a:pt x="35653" y="160271"/>
                    </a:cubicBezTo>
                    <a:cubicBezTo>
                      <a:pt x="39221" y="152156"/>
                      <a:pt x="46861" y="146572"/>
                      <a:pt x="55676" y="145635"/>
                    </a:cubicBezTo>
                    <a:lnTo>
                      <a:pt x="77776" y="143287"/>
                    </a:lnTo>
                    <a:cubicBezTo>
                      <a:pt x="88038" y="142196"/>
                      <a:pt x="97382" y="136879"/>
                      <a:pt x="103561" y="128613"/>
                    </a:cubicBezTo>
                    <a:cubicBezTo>
                      <a:pt x="109740" y="120348"/>
                      <a:pt x="112195" y="109882"/>
                      <a:pt x="110337" y="99730"/>
                    </a:cubicBezTo>
                    <a:lnTo>
                      <a:pt x="110337" y="99730"/>
                    </a:lnTo>
                    <a:cubicBezTo>
                      <a:pt x="108697" y="90769"/>
                      <a:pt x="111543" y="81571"/>
                      <a:pt x="117960" y="75103"/>
                    </a:cubicBezTo>
                    <a:cubicBezTo>
                      <a:pt x="124376" y="68635"/>
                      <a:pt x="133550" y="65715"/>
                      <a:pt x="142525" y="67283"/>
                    </a:cubicBezTo>
                    <a:lnTo>
                      <a:pt x="166304" y="71439"/>
                    </a:lnTo>
                    <a:cubicBezTo>
                      <a:pt x="189156" y="75433"/>
                      <a:pt x="211438" y="61906"/>
                      <a:pt x="218438" y="39788"/>
                    </a:cubicBezTo>
                    <a:lnTo>
                      <a:pt x="218438" y="39788"/>
                    </a:lnTo>
                    <a:cubicBezTo>
                      <a:pt x="221480" y="30175"/>
                      <a:pt x="228601" y="22388"/>
                      <a:pt x="237905" y="18502"/>
                    </a:cubicBezTo>
                    <a:cubicBezTo>
                      <a:pt x="247210" y="14615"/>
                      <a:pt x="257753" y="15022"/>
                      <a:pt x="266730" y="19614"/>
                    </a:cubicBezTo>
                    <a:lnTo>
                      <a:pt x="278595" y="25684"/>
                    </a:lnTo>
                    <a:cubicBezTo>
                      <a:pt x="301937" y="37625"/>
                      <a:pt x="330379" y="32513"/>
                      <a:pt x="348102" y="13191"/>
                    </a:cubicBezTo>
                    <a:lnTo>
                      <a:pt x="348102" y="13191"/>
                    </a:lnTo>
                    <a:cubicBezTo>
                      <a:pt x="355812" y="4785"/>
                      <a:pt x="366694" y="0"/>
                      <a:pt x="378100" y="0"/>
                    </a:cubicBezTo>
                    <a:cubicBezTo>
                      <a:pt x="389506" y="0"/>
                      <a:pt x="400388" y="4785"/>
                      <a:pt x="408098" y="13191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57150">
                <a:solidFill>
                  <a:srgbClr val="000000"/>
                </a:solidFill>
              </a:ln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TextBox 9">
                <a:extLst>
                  <a:ext uri="{FF2B5EF4-FFF2-40B4-BE49-F238E27FC236}">
                    <a16:creationId xmlns:a16="http://schemas.microsoft.com/office/drawing/2014/main" id="{231BE1F8-220E-2FB3-5938-DB97F983A8FD}"/>
                  </a:ext>
                </a:extLst>
              </p:cNvPr>
              <p:cNvSpPr txBox="1"/>
              <p:nvPr/>
            </p:nvSpPr>
            <p:spPr>
              <a:xfrm>
                <a:off x="139700" y="101600"/>
                <a:ext cx="533400" cy="571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285CC56-3166-DFFA-991B-0A2350D0C507}"/>
                </a:ext>
              </a:extLst>
            </p:cNvPr>
            <p:cNvSpPr txBox="1"/>
            <p:nvPr/>
          </p:nvSpPr>
          <p:spPr>
            <a:xfrm>
              <a:off x="11112020" y="6926666"/>
              <a:ext cx="3600419" cy="92370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Yêu cầu</a:t>
              </a:r>
              <a:endPara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D5BA9A6-32A9-1F61-B6B8-9D5CA6B1103A}"/>
              </a:ext>
            </a:extLst>
          </p:cNvPr>
          <p:cNvGrpSpPr/>
          <p:nvPr/>
        </p:nvGrpSpPr>
        <p:grpSpPr>
          <a:xfrm>
            <a:off x="-533400" y="5905500"/>
            <a:ext cx="4685112" cy="4381500"/>
            <a:chOff x="-581334" y="1088841"/>
            <a:chExt cx="7489303" cy="6716676"/>
          </a:xfrm>
        </p:grpSpPr>
        <p:sp>
          <p:nvSpPr>
            <p:cNvPr id="27" name="Freeform 8">
              <a:extLst>
                <a:ext uri="{FF2B5EF4-FFF2-40B4-BE49-F238E27FC236}">
                  <a16:creationId xmlns:a16="http://schemas.microsoft.com/office/drawing/2014/main" id="{CC8C7509-3352-2D67-7D01-43DFDE43CC79}"/>
                </a:ext>
              </a:extLst>
            </p:cNvPr>
            <p:cNvSpPr/>
            <p:nvPr/>
          </p:nvSpPr>
          <p:spPr>
            <a:xfrm>
              <a:off x="-581334" y="1088841"/>
              <a:ext cx="7236424" cy="6420681"/>
            </a:xfrm>
            <a:custGeom>
              <a:avLst/>
              <a:gdLst/>
              <a:ahLst/>
              <a:cxnLst/>
              <a:rect l="l" t="t" r="r" b="b"/>
              <a:pathLst>
                <a:path w="7236424" h="6420681">
                  <a:moveTo>
                    <a:pt x="0" y="0"/>
                  </a:moveTo>
                  <a:lnTo>
                    <a:pt x="7236424" y="0"/>
                  </a:lnTo>
                  <a:lnTo>
                    <a:pt x="7236424" y="6420681"/>
                  </a:lnTo>
                  <a:lnTo>
                    <a:pt x="0" y="64206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8" name="Group 9">
              <a:extLst>
                <a:ext uri="{FF2B5EF4-FFF2-40B4-BE49-F238E27FC236}">
                  <a16:creationId xmlns:a16="http://schemas.microsoft.com/office/drawing/2014/main" id="{7AC180CC-0542-49F6-6163-E2E4EADCD588}"/>
                </a:ext>
              </a:extLst>
            </p:cNvPr>
            <p:cNvGrpSpPr/>
            <p:nvPr/>
          </p:nvGrpSpPr>
          <p:grpSpPr>
            <a:xfrm>
              <a:off x="0" y="6683643"/>
              <a:ext cx="6907969" cy="1121874"/>
              <a:chOff x="0" y="0"/>
              <a:chExt cx="1819383" cy="295473"/>
            </a:xfrm>
          </p:grpSpPr>
          <p:sp>
            <p:nvSpPr>
              <p:cNvPr id="29" name="Freeform 10">
                <a:extLst>
                  <a:ext uri="{FF2B5EF4-FFF2-40B4-BE49-F238E27FC236}">
                    <a16:creationId xmlns:a16="http://schemas.microsoft.com/office/drawing/2014/main" id="{37FA2C40-F4FB-53EF-B11A-821FC5A28D9F}"/>
                  </a:ext>
                </a:extLst>
              </p:cNvPr>
              <p:cNvSpPr/>
              <p:nvPr/>
            </p:nvSpPr>
            <p:spPr>
              <a:xfrm>
                <a:off x="0" y="0"/>
                <a:ext cx="1819383" cy="295473"/>
              </a:xfrm>
              <a:custGeom>
                <a:avLst/>
                <a:gdLst/>
                <a:ahLst/>
                <a:cxnLst/>
                <a:rect l="l" t="t" r="r" b="b"/>
                <a:pathLst>
                  <a:path w="1819383" h="295473">
                    <a:moveTo>
                      <a:pt x="0" y="0"/>
                    </a:moveTo>
                    <a:lnTo>
                      <a:pt x="1819383" y="0"/>
                    </a:lnTo>
                    <a:lnTo>
                      <a:pt x="1819383" y="295473"/>
                    </a:lnTo>
                    <a:lnTo>
                      <a:pt x="0" y="295473"/>
                    </a:lnTo>
                    <a:close/>
                  </a:path>
                </a:pathLst>
              </a:custGeom>
              <a:solidFill>
                <a:srgbClr val="CE7D5F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TextBox 11">
                <a:extLst>
                  <a:ext uri="{FF2B5EF4-FFF2-40B4-BE49-F238E27FC236}">
                    <a16:creationId xmlns:a16="http://schemas.microsoft.com/office/drawing/2014/main" id="{FA498223-013F-624F-DC0F-FA5B704E0D62}"/>
                  </a:ext>
                </a:extLst>
              </p:cNvPr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960"/>
                  </a:lnSpc>
                </a:pPr>
                <a:endParaRPr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sp>
        <p:nvSpPr>
          <p:cNvPr id="34" name="Freeform 34"/>
          <p:cNvSpPr/>
          <p:nvPr/>
        </p:nvSpPr>
        <p:spPr>
          <a:xfrm>
            <a:off x="1719173" y="1075491"/>
            <a:ext cx="1537955" cy="1435079"/>
          </a:xfrm>
          <a:custGeom>
            <a:avLst/>
            <a:gdLst/>
            <a:ahLst/>
            <a:cxnLst/>
            <a:rect l="l" t="t" r="r" b="b"/>
            <a:pathLst>
              <a:path w="2347034" h="2294423">
                <a:moveTo>
                  <a:pt x="0" y="0"/>
                </a:moveTo>
                <a:lnTo>
                  <a:pt x="2347034" y="0"/>
                </a:lnTo>
                <a:lnTo>
                  <a:pt x="2347034" y="2294423"/>
                </a:lnTo>
                <a:lnTo>
                  <a:pt x="0" y="22944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Freeform 33"/>
          <p:cNvSpPr/>
          <p:nvPr/>
        </p:nvSpPr>
        <p:spPr>
          <a:xfrm>
            <a:off x="13868400" y="384149"/>
            <a:ext cx="1657518" cy="1641489"/>
          </a:xfrm>
          <a:custGeom>
            <a:avLst/>
            <a:gdLst/>
            <a:ahLst/>
            <a:cxnLst/>
            <a:rect l="l" t="t" r="r" b="b"/>
            <a:pathLst>
              <a:path w="1972250" h="1713392">
                <a:moveTo>
                  <a:pt x="0" y="0"/>
                </a:moveTo>
                <a:lnTo>
                  <a:pt x="1972251" y="0"/>
                </a:lnTo>
                <a:lnTo>
                  <a:pt x="1972251" y="1713392"/>
                </a:lnTo>
                <a:lnTo>
                  <a:pt x="0" y="171339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22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">
            <a:extLst>
              <a:ext uri="{FF2B5EF4-FFF2-40B4-BE49-F238E27FC236}">
                <a16:creationId xmlns:a16="http://schemas.microsoft.com/office/drawing/2014/main" id="{23F34253-3978-6DBE-D1E5-E97E8E60C0DB}"/>
              </a:ext>
            </a:extLst>
          </p:cNvPr>
          <p:cNvGrpSpPr/>
          <p:nvPr/>
        </p:nvGrpSpPr>
        <p:grpSpPr>
          <a:xfrm>
            <a:off x="1028768" y="1028700"/>
            <a:ext cx="16230600" cy="8229600"/>
            <a:chOff x="0" y="0"/>
            <a:chExt cx="21083246" cy="10690097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5FF3E19F-DC24-E412-8BD4-43FFFC0672FF}"/>
                </a:ext>
              </a:extLst>
            </p:cNvPr>
            <p:cNvSpPr/>
            <p:nvPr/>
          </p:nvSpPr>
          <p:spPr>
            <a:xfrm>
              <a:off x="31750" y="31750"/>
              <a:ext cx="21019746" cy="10626596"/>
            </a:xfrm>
            <a:custGeom>
              <a:avLst/>
              <a:gdLst/>
              <a:ahLst/>
              <a:cxnLst/>
              <a:rect l="l" t="t" r="r" b="b"/>
              <a:pathLst>
                <a:path w="21019746" h="10626596">
                  <a:moveTo>
                    <a:pt x="20927036" y="10626596"/>
                  </a:moveTo>
                  <a:lnTo>
                    <a:pt x="92710" y="10626596"/>
                  </a:lnTo>
                  <a:cubicBezTo>
                    <a:pt x="41910" y="10626596"/>
                    <a:pt x="0" y="10584686"/>
                    <a:pt x="0" y="10533886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0925766" y="0"/>
                  </a:lnTo>
                  <a:cubicBezTo>
                    <a:pt x="20976566" y="0"/>
                    <a:pt x="21018477" y="41910"/>
                    <a:pt x="21018477" y="92710"/>
                  </a:cubicBezTo>
                  <a:lnTo>
                    <a:pt x="21018477" y="10532617"/>
                  </a:lnTo>
                  <a:cubicBezTo>
                    <a:pt x="21019746" y="10584686"/>
                    <a:pt x="20977836" y="10626596"/>
                    <a:pt x="20927036" y="10626596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B36D43CF-64C7-2DEB-B09C-87D9B75514E4}"/>
                </a:ext>
              </a:extLst>
            </p:cNvPr>
            <p:cNvSpPr/>
            <p:nvPr/>
          </p:nvSpPr>
          <p:spPr>
            <a:xfrm>
              <a:off x="0" y="0"/>
              <a:ext cx="21083246" cy="10690096"/>
            </a:xfrm>
            <a:custGeom>
              <a:avLst/>
              <a:gdLst/>
              <a:ahLst/>
              <a:cxnLst/>
              <a:rect l="l" t="t" r="r" b="b"/>
              <a:pathLst>
                <a:path w="21083246" h="10690096">
                  <a:moveTo>
                    <a:pt x="20958786" y="59690"/>
                  </a:moveTo>
                  <a:cubicBezTo>
                    <a:pt x="20994346" y="59690"/>
                    <a:pt x="21023556" y="88900"/>
                    <a:pt x="21023556" y="124460"/>
                  </a:cubicBezTo>
                  <a:lnTo>
                    <a:pt x="21023556" y="10565636"/>
                  </a:lnTo>
                  <a:cubicBezTo>
                    <a:pt x="21023556" y="10601196"/>
                    <a:pt x="20994346" y="10630406"/>
                    <a:pt x="20958786" y="10630406"/>
                  </a:cubicBezTo>
                  <a:lnTo>
                    <a:pt x="124460" y="10630406"/>
                  </a:lnTo>
                  <a:cubicBezTo>
                    <a:pt x="88900" y="10630406"/>
                    <a:pt x="59690" y="10601196"/>
                    <a:pt x="59690" y="10565636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0958786" y="59690"/>
                  </a:lnTo>
                  <a:moveTo>
                    <a:pt x="20958786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0565636"/>
                  </a:lnTo>
                  <a:cubicBezTo>
                    <a:pt x="0" y="10634217"/>
                    <a:pt x="55880" y="10690096"/>
                    <a:pt x="124460" y="10690096"/>
                  </a:cubicBezTo>
                  <a:lnTo>
                    <a:pt x="20958786" y="10690096"/>
                  </a:lnTo>
                  <a:cubicBezTo>
                    <a:pt x="21027366" y="10690096"/>
                    <a:pt x="21083246" y="10634217"/>
                    <a:pt x="21083246" y="10565636"/>
                  </a:cubicBezTo>
                  <a:lnTo>
                    <a:pt x="21083246" y="124460"/>
                  </a:lnTo>
                  <a:cubicBezTo>
                    <a:pt x="21083246" y="55880"/>
                    <a:pt x="21027366" y="0"/>
                    <a:pt x="20958786" y="0"/>
                  </a:cubicBezTo>
                  <a:close/>
                </a:path>
              </a:pathLst>
            </a:custGeom>
            <a:solidFill>
              <a:srgbClr val="191919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56">
            <a:extLst>
              <a:ext uri="{FF2B5EF4-FFF2-40B4-BE49-F238E27FC236}">
                <a16:creationId xmlns:a16="http://schemas.microsoft.com/office/drawing/2014/main" id="{CBCAC120-3702-BF28-E79A-0838F59FFC75}"/>
              </a:ext>
            </a:extLst>
          </p:cNvPr>
          <p:cNvGrpSpPr/>
          <p:nvPr/>
        </p:nvGrpSpPr>
        <p:grpSpPr>
          <a:xfrm>
            <a:off x="15260207" y="-1985813"/>
            <a:ext cx="2064546" cy="4497188"/>
            <a:chOff x="0" y="0"/>
            <a:chExt cx="3274223" cy="7492630"/>
          </a:xfrm>
        </p:grpSpPr>
        <p:sp>
          <p:nvSpPr>
            <p:cNvPr id="14" name="AutoShape 57">
              <a:extLst>
                <a:ext uri="{FF2B5EF4-FFF2-40B4-BE49-F238E27FC236}">
                  <a16:creationId xmlns:a16="http://schemas.microsoft.com/office/drawing/2014/main" id="{EDD662AF-DCE8-4DF2-84EC-0296DEBA392D}"/>
                </a:ext>
              </a:extLst>
            </p:cNvPr>
            <p:cNvSpPr/>
            <p:nvPr/>
          </p:nvSpPr>
          <p:spPr>
            <a:xfrm>
              <a:off x="1679953" y="0"/>
              <a:ext cx="0" cy="5289017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5" name="Freeform 58">
              <a:extLst>
                <a:ext uri="{FF2B5EF4-FFF2-40B4-BE49-F238E27FC236}">
                  <a16:creationId xmlns:a16="http://schemas.microsoft.com/office/drawing/2014/main" id="{465DA34B-CCA3-9518-3E98-0B3B4C68172D}"/>
                </a:ext>
              </a:extLst>
            </p:cNvPr>
            <p:cNvSpPr/>
            <p:nvPr/>
          </p:nvSpPr>
          <p:spPr>
            <a:xfrm rot="-10800000">
              <a:off x="793169" y="5029769"/>
              <a:ext cx="1688179" cy="2462861"/>
            </a:xfrm>
            <a:custGeom>
              <a:avLst/>
              <a:gdLst/>
              <a:ahLst/>
              <a:cxnLst/>
              <a:rect l="l" t="t" r="r" b="b"/>
              <a:pathLst>
                <a:path w="1688179" h="2462861">
                  <a:moveTo>
                    <a:pt x="0" y="0"/>
                  </a:moveTo>
                  <a:lnTo>
                    <a:pt x="1688179" y="0"/>
                  </a:lnTo>
                  <a:lnTo>
                    <a:pt x="1688179" y="2462861"/>
                  </a:lnTo>
                  <a:lnTo>
                    <a:pt x="0" y="2462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6" name="Freeform 59">
              <a:extLst>
                <a:ext uri="{FF2B5EF4-FFF2-40B4-BE49-F238E27FC236}">
                  <a16:creationId xmlns:a16="http://schemas.microsoft.com/office/drawing/2014/main" id="{5197E185-1216-3B83-8DBA-52E12A00B265}"/>
                </a:ext>
              </a:extLst>
            </p:cNvPr>
            <p:cNvSpPr/>
            <p:nvPr/>
          </p:nvSpPr>
          <p:spPr>
            <a:xfrm>
              <a:off x="0" y="6100888"/>
              <a:ext cx="764706" cy="1098142"/>
            </a:xfrm>
            <a:custGeom>
              <a:avLst/>
              <a:gdLst/>
              <a:ahLst/>
              <a:cxnLst/>
              <a:rect l="l" t="t" r="r" b="b"/>
              <a:pathLst>
                <a:path w="764706" h="1098142">
                  <a:moveTo>
                    <a:pt x="0" y="0"/>
                  </a:moveTo>
                  <a:lnTo>
                    <a:pt x="764706" y="0"/>
                  </a:lnTo>
                  <a:lnTo>
                    <a:pt x="764706" y="1098142"/>
                  </a:lnTo>
                  <a:lnTo>
                    <a:pt x="0" y="1098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Freeform 60">
              <a:extLst>
                <a:ext uri="{FF2B5EF4-FFF2-40B4-BE49-F238E27FC236}">
                  <a16:creationId xmlns:a16="http://schemas.microsoft.com/office/drawing/2014/main" id="{0B23A9A5-0A0B-C687-C961-D61478692580}"/>
                </a:ext>
              </a:extLst>
            </p:cNvPr>
            <p:cNvSpPr/>
            <p:nvPr/>
          </p:nvSpPr>
          <p:spPr>
            <a:xfrm rot="-10800000">
              <a:off x="2509517" y="5996251"/>
              <a:ext cx="764706" cy="1098142"/>
            </a:xfrm>
            <a:custGeom>
              <a:avLst/>
              <a:gdLst/>
              <a:ahLst/>
              <a:cxnLst/>
              <a:rect l="l" t="t" r="r" b="b"/>
              <a:pathLst>
                <a:path w="764706" h="1098142">
                  <a:moveTo>
                    <a:pt x="0" y="0"/>
                  </a:moveTo>
                  <a:lnTo>
                    <a:pt x="764706" y="0"/>
                  </a:lnTo>
                  <a:lnTo>
                    <a:pt x="764706" y="1098142"/>
                  </a:lnTo>
                  <a:lnTo>
                    <a:pt x="0" y="1098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56">
            <a:extLst>
              <a:ext uri="{FF2B5EF4-FFF2-40B4-BE49-F238E27FC236}">
                <a16:creationId xmlns:a16="http://schemas.microsoft.com/office/drawing/2014/main" id="{8147B662-F962-2319-456D-62265AA77B5C}"/>
              </a:ext>
            </a:extLst>
          </p:cNvPr>
          <p:cNvGrpSpPr/>
          <p:nvPr/>
        </p:nvGrpSpPr>
        <p:grpSpPr>
          <a:xfrm>
            <a:off x="1053074" y="-1985813"/>
            <a:ext cx="2064546" cy="4497188"/>
            <a:chOff x="0" y="0"/>
            <a:chExt cx="3274223" cy="7492630"/>
          </a:xfrm>
        </p:grpSpPr>
        <p:sp>
          <p:nvSpPr>
            <p:cNvPr id="20" name="AutoShape 57">
              <a:extLst>
                <a:ext uri="{FF2B5EF4-FFF2-40B4-BE49-F238E27FC236}">
                  <a16:creationId xmlns:a16="http://schemas.microsoft.com/office/drawing/2014/main" id="{C11B6A46-2A13-F31A-598B-F42D41D24A41}"/>
                </a:ext>
              </a:extLst>
            </p:cNvPr>
            <p:cNvSpPr/>
            <p:nvPr/>
          </p:nvSpPr>
          <p:spPr>
            <a:xfrm>
              <a:off x="1679953" y="0"/>
              <a:ext cx="0" cy="5289017"/>
            </a:xfrm>
            <a:prstGeom prst="line">
              <a:avLst/>
            </a:prstGeom>
            <a:ln w="76200" cap="flat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Freeform 58">
              <a:extLst>
                <a:ext uri="{FF2B5EF4-FFF2-40B4-BE49-F238E27FC236}">
                  <a16:creationId xmlns:a16="http://schemas.microsoft.com/office/drawing/2014/main" id="{4A96D680-9C4D-1BC2-316C-CDEE21880031}"/>
                </a:ext>
              </a:extLst>
            </p:cNvPr>
            <p:cNvSpPr/>
            <p:nvPr/>
          </p:nvSpPr>
          <p:spPr>
            <a:xfrm rot="-10800000">
              <a:off x="793169" y="5029769"/>
              <a:ext cx="1688179" cy="2462861"/>
            </a:xfrm>
            <a:custGeom>
              <a:avLst/>
              <a:gdLst/>
              <a:ahLst/>
              <a:cxnLst/>
              <a:rect l="l" t="t" r="r" b="b"/>
              <a:pathLst>
                <a:path w="1688179" h="2462861">
                  <a:moveTo>
                    <a:pt x="0" y="0"/>
                  </a:moveTo>
                  <a:lnTo>
                    <a:pt x="1688179" y="0"/>
                  </a:lnTo>
                  <a:lnTo>
                    <a:pt x="1688179" y="2462861"/>
                  </a:lnTo>
                  <a:lnTo>
                    <a:pt x="0" y="24628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2" name="Freeform 59">
              <a:extLst>
                <a:ext uri="{FF2B5EF4-FFF2-40B4-BE49-F238E27FC236}">
                  <a16:creationId xmlns:a16="http://schemas.microsoft.com/office/drawing/2014/main" id="{898BF187-6A35-9459-4382-371844589049}"/>
                </a:ext>
              </a:extLst>
            </p:cNvPr>
            <p:cNvSpPr/>
            <p:nvPr/>
          </p:nvSpPr>
          <p:spPr>
            <a:xfrm>
              <a:off x="0" y="6100888"/>
              <a:ext cx="764706" cy="1098142"/>
            </a:xfrm>
            <a:custGeom>
              <a:avLst/>
              <a:gdLst/>
              <a:ahLst/>
              <a:cxnLst/>
              <a:rect l="l" t="t" r="r" b="b"/>
              <a:pathLst>
                <a:path w="764706" h="1098142">
                  <a:moveTo>
                    <a:pt x="0" y="0"/>
                  </a:moveTo>
                  <a:lnTo>
                    <a:pt x="764706" y="0"/>
                  </a:lnTo>
                  <a:lnTo>
                    <a:pt x="764706" y="1098142"/>
                  </a:lnTo>
                  <a:lnTo>
                    <a:pt x="0" y="1098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3" name="Freeform 60">
              <a:extLst>
                <a:ext uri="{FF2B5EF4-FFF2-40B4-BE49-F238E27FC236}">
                  <a16:creationId xmlns:a16="http://schemas.microsoft.com/office/drawing/2014/main" id="{A9233445-286A-97CC-BD7D-9A355BCFBB1F}"/>
                </a:ext>
              </a:extLst>
            </p:cNvPr>
            <p:cNvSpPr/>
            <p:nvPr/>
          </p:nvSpPr>
          <p:spPr>
            <a:xfrm rot="-10800000">
              <a:off x="2509517" y="5996251"/>
              <a:ext cx="764706" cy="1098142"/>
            </a:xfrm>
            <a:custGeom>
              <a:avLst/>
              <a:gdLst/>
              <a:ahLst/>
              <a:cxnLst/>
              <a:rect l="l" t="t" r="r" b="b"/>
              <a:pathLst>
                <a:path w="764706" h="1098142">
                  <a:moveTo>
                    <a:pt x="0" y="0"/>
                  </a:moveTo>
                  <a:lnTo>
                    <a:pt x="764706" y="0"/>
                  </a:lnTo>
                  <a:lnTo>
                    <a:pt x="764706" y="1098142"/>
                  </a:lnTo>
                  <a:lnTo>
                    <a:pt x="0" y="10981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4" name="TextBox 20">
            <a:extLst>
              <a:ext uri="{FF2B5EF4-FFF2-40B4-BE49-F238E27FC236}">
                <a16:creationId xmlns:a16="http://schemas.microsoft.com/office/drawing/2014/main" id="{EFAF016A-AB69-A349-1528-DF499BC979C5}"/>
              </a:ext>
            </a:extLst>
          </p:cNvPr>
          <p:cNvSpPr txBox="1"/>
          <p:nvPr/>
        </p:nvSpPr>
        <p:spPr>
          <a:xfrm>
            <a:off x="2613010" y="2327693"/>
            <a:ext cx="12904576" cy="57268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kumimoji="0" lang="vi-VN" sz="6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sz="6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  <a:defRPr/>
            </a:pPr>
            <a:r>
              <a:rPr lang="vi-VN" sz="6400" b="1">
                <a:solidFill>
                  <a:prstClr val="black"/>
                </a:solidFill>
                <a:ea typeface="Calibri" panose="020F0502020204030204" pitchFamily="34" charset="0"/>
                <a:cs typeface="Arial" panose="020B0604020202020204" pitchFamily="34" charset="0"/>
              </a:rPr>
              <a:t>Xây dựng Hành trình trải nghiệm để giới thiệu về cảnh quan thiên nhiên ở địa phương</a:t>
            </a:r>
            <a:endParaRPr kumimoji="0" lang="vi-VN" sz="6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459200" y="8077200"/>
            <a:ext cx="1828800" cy="2209800"/>
          </a:xfrm>
          <a:custGeom>
            <a:avLst/>
            <a:gdLst/>
            <a:ahLst/>
            <a:cxnLst/>
            <a:rect l="l" t="t" r="r" b="b"/>
            <a:pathLst>
              <a:path w="3060897" h="2992284">
                <a:moveTo>
                  <a:pt x="0" y="0"/>
                </a:moveTo>
                <a:lnTo>
                  <a:pt x="3060897" y="0"/>
                </a:lnTo>
                <a:lnTo>
                  <a:pt x="3060897" y="2992285"/>
                </a:lnTo>
                <a:lnTo>
                  <a:pt x="0" y="299228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-32657" y="9067800"/>
            <a:ext cx="1371600" cy="1219200"/>
          </a:xfrm>
          <a:custGeom>
            <a:avLst/>
            <a:gdLst/>
            <a:ahLst/>
            <a:cxnLst/>
            <a:rect l="l" t="t" r="r" b="b"/>
            <a:pathLst>
              <a:path w="3138541" h="2815176">
                <a:moveTo>
                  <a:pt x="0" y="0"/>
                </a:moveTo>
                <a:lnTo>
                  <a:pt x="3138542" y="0"/>
                </a:lnTo>
                <a:lnTo>
                  <a:pt x="3138542" y="2815177"/>
                </a:lnTo>
                <a:lnTo>
                  <a:pt x="0" y="281517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04187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3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4"/>
          <p:cNvSpPr/>
          <p:nvPr/>
        </p:nvSpPr>
        <p:spPr>
          <a:xfrm>
            <a:off x="0" y="0"/>
            <a:ext cx="1739761" cy="1562100"/>
          </a:xfrm>
          <a:custGeom>
            <a:avLst/>
            <a:gdLst/>
            <a:ahLst/>
            <a:cxnLst/>
            <a:rect l="l" t="t" r="r" b="b"/>
            <a:pathLst>
              <a:path w="1995550" h="1861396">
                <a:moveTo>
                  <a:pt x="0" y="0"/>
                </a:moveTo>
                <a:lnTo>
                  <a:pt x="1995550" y="0"/>
                </a:lnTo>
                <a:lnTo>
                  <a:pt x="1995550" y="1861396"/>
                </a:lnTo>
                <a:lnTo>
                  <a:pt x="0" y="186139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25"/>
          <p:cNvSpPr/>
          <p:nvPr/>
        </p:nvSpPr>
        <p:spPr>
          <a:xfrm>
            <a:off x="17145000" y="9334500"/>
            <a:ext cx="1132114" cy="952500"/>
          </a:xfrm>
          <a:custGeom>
            <a:avLst/>
            <a:gdLst/>
            <a:ahLst/>
            <a:cxnLst/>
            <a:rect l="l" t="t" r="r" b="b"/>
            <a:pathLst>
              <a:path w="1939479" h="1896004">
                <a:moveTo>
                  <a:pt x="0" y="0"/>
                </a:moveTo>
                <a:lnTo>
                  <a:pt x="1939479" y="0"/>
                </a:lnTo>
                <a:lnTo>
                  <a:pt x="1939479" y="1896004"/>
                </a:lnTo>
                <a:lnTo>
                  <a:pt x="0" y="189600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BFD1BE-BD3E-A3B0-3A0D-4A4602D94514}"/>
              </a:ext>
            </a:extLst>
          </p:cNvPr>
          <p:cNvGrpSpPr/>
          <p:nvPr/>
        </p:nvGrpSpPr>
        <p:grpSpPr>
          <a:xfrm>
            <a:off x="4038600" y="0"/>
            <a:ext cx="9799070" cy="1409700"/>
            <a:chOff x="3951347" y="831974"/>
            <a:chExt cx="9799070" cy="1409700"/>
          </a:xfrm>
        </p:grpSpPr>
        <p:sp>
          <p:nvSpPr>
            <p:cNvPr id="11" name="Freeform 3">
              <a:extLst>
                <a:ext uri="{FF2B5EF4-FFF2-40B4-BE49-F238E27FC236}">
                  <a16:creationId xmlns:a16="http://schemas.microsoft.com/office/drawing/2014/main" id="{95BF3022-26E2-8504-CD67-E3E2EC566ADD}"/>
                </a:ext>
              </a:extLst>
            </p:cNvPr>
            <p:cNvSpPr/>
            <p:nvPr/>
          </p:nvSpPr>
          <p:spPr>
            <a:xfrm>
              <a:off x="3951347" y="831974"/>
              <a:ext cx="9799070" cy="1409700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57F4F6C-7490-3502-80D2-4D790D126452}"/>
                </a:ext>
              </a:extLst>
            </p:cNvPr>
            <p:cNvSpPr txBox="1"/>
            <p:nvPr/>
          </p:nvSpPr>
          <p:spPr>
            <a:xfrm>
              <a:off x="4820277" y="1121325"/>
              <a:ext cx="847294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 dẫn thực hiện</a:t>
              </a:r>
              <a:endParaRPr 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Arrow: Pentagon 31">
            <a:extLst>
              <a:ext uri="{FF2B5EF4-FFF2-40B4-BE49-F238E27FC236}">
                <a16:creationId xmlns:a16="http://schemas.microsoft.com/office/drawing/2014/main" id="{B6829565-FB80-BD74-E7C6-4DBA892B959C}"/>
              </a:ext>
            </a:extLst>
          </p:cNvPr>
          <p:cNvSpPr/>
          <p:nvPr/>
        </p:nvSpPr>
        <p:spPr>
          <a:xfrm>
            <a:off x="1447800" y="1957182"/>
            <a:ext cx="12801600" cy="1776618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>
                <a:latin typeface="Arial" panose="020B0604020202020204" pitchFamily="34" charset="0"/>
                <a:cs typeface="Arial" panose="020B0604020202020204" pitchFamily="34" charset="0"/>
              </a:rPr>
              <a:t>Xác định nguồn thông tin có thể tham khảo thêm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1F09C84C-272A-73CD-AD69-5EE0DA2B165A}"/>
              </a:ext>
            </a:extLst>
          </p:cNvPr>
          <p:cNvSpPr/>
          <p:nvPr/>
        </p:nvSpPr>
        <p:spPr>
          <a:xfrm>
            <a:off x="3200400" y="7847013"/>
            <a:ext cx="13655165" cy="1800469"/>
          </a:xfrm>
          <a:prstGeom prst="homePlate">
            <a:avLst/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sz="4000">
                <a:cs typeface="Arial" panose="020B0604020202020204" pitchFamily="34" charset="0"/>
              </a:rPr>
              <a:t>Thống nhất cách vẽ sơ đồ Hành trình trải nghiệm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3EA72E4F-8337-CF27-8C59-FFE48025F74C}"/>
              </a:ext>
            </a:extLst>
          </p:cNvPr>
          <p:cNvGrpSpPr/>
          <p:nvPr/>
        </p:nvGrpSpPr>
        <p:grpSpPr>
          <a:xfrm>
            <a:off x="228600" y="4281282"/>
            <a:ext cx="5305462" cy="3086267"/>
            <a:chOff x="228600" y="4281282"/>
            <a:chExt cx="5305462" cy="3086267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C3A011D1-0912-F4F4-FB43-DE7240ACB025}"/>
                </a:ext>
              </a:extLst>
            </p:cNvPr>
            <p:cNvSpPr/>
            <p:nvPr/>
          </p:nvSpPr>
          <p:spPr>
            <a:xfrm>
              <a:off x="822352" y="4281282"/>
              <a:ext cx="4711710" cy="308626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Hỏi người thân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5" name="Picture 34" descr="A person and person with a child&#10;&#10;Description automatically generated">
              <a:extLst>
                <a:ext uri="{FF2B5EF4-FFF2-40B4-BE49-F238E27FC236}">
                  <a16:creationId xmlns:a16="http://schemas.microsoft.com/office/drawing/2014/main" id="{B0FA5139-ED1F-237C-2433-546A3A7A958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600" y="4883632"/>
              <a:ext cx="1696525" cy="1696525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547A64-458D-C03F-CE5F-5AB899471F3A}"/>
              </a:ext>
            </a:extLst>
          </p:cNvPr>
          <p:cNvGrpSpPr/>
          <p:nvPr/>
        </p:nvGrpSpPr>
        <p:grpSpPr>
          <a:xfrm>
            <a:off x="6788145" y="4205644"/>
            <a:ext cx="4711710" cy="3169525"/>
            <a:chOff x="6788145" y="4205644"/>
            <a:chExt cx="4711710" cy="3169525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55F902A-AEB9-9E12-42FB-57D43D693FE4}"/>
                </a:ext>
              </a:extLst>
            </p:cNvPr>
            <p:cNvSpPr/>
            <p:nvPr/>
          </p:nvSpPr>
          <p:spPr>
            <a:xfrm>
              <a:off x="6788145" y="4205644"/>
              <a:ext cx="4711710" cy="3161905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Đọc sách báo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7" name="Picture 10">
              <a:extLst>
                <a:ext uri="{FF2B5EF4-FFF2-40B4-BE49-F238E27FC236}">
                  <a16:creationId xmlns:a16="http://schemas.microsoft.com/office/drawing/2014/main" id="{B46CAF75-409A-B81E-8A67-5BF6A315213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8439906" y="6241578"/>
              <a:ext cx="1408187" cy="1133591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ECF8BEC-B13B-6DC5-686B-967AED4025C6}"/>
              </a:ext>
            </a:extLst>
          </p:cNvPr>
          <p:cNvGrpSpPr/>
          <p:nvPr/>
        </p:nvGrpSpPr>
        <p:grpSpPr>
          <a:xfrm>
            <a:off x="12753938" y="3218657"/>
            <a:ext cx="4711710" cy="4148892"/>
            <a:chOff x="12753938" y="3218657"/>
            <a:chExt cx="4711710" cy="41488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6CD9F94-66C1-47E3-CE6C-02D7B008856B}"/>
                </a:ext>
              </a:extLst>
            </p:cNvPr>
            <p:cNvSpPr/>
            <p:nvPr/>
          </p:nvSpPr>
          <p:spPr>
            <a:xfrm>
              <a:off x="12753938" y="4088622"/>
              <a:ext cx="4711710" cy="3278927"/>
            </a:xfrm>
            <a:prstGeom prst="ellips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cs typeface="Arial" panose="020B0604020202020204" pitchFamily="34" charset="0"/>
                </a:rPr>
                <a:t>Tìm kiếm trên mạng</a:t>
              </a:r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0" name="Picture 39" descr="A computer screen with a magnifying glass&#10;&#10;Description automatically generated">
              <a:extLst>
                <a:ext uri="{FF2B5EF4-FFF2-40B4-BE49-F238E27FC236}">
                  <a16:creationId xmlns:a16="http://schemas.microsoft.com/office/drawing/2014/main" id="{8AA64142-E738-C04A-AA91-46B0FDE32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52543" y="3218657"/>
              <a:ext cx="1714500" cy="17145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8571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142</Words>
  <Application>Microsoft Office PowerPoint</Application>
  <PresentationFormat>Custom</PresentationFormat>
  <Paragraphs>24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VNI-Centur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and Green Aesthetic Simple Group Project Presentation</dc:title>
  <dc:creator>Linh Phan</dc:creator>
  <cp:lastModifiedBy>Dell</cp:lastModifiedBy>
  <cp:revision>15</cp:revision>
  <dcterms:created xsi:type="dcterms:W3CDTF">2006-08-16T00:00:00Z</dcterms:created>
  <dcterms:modified xsi:type="dcterms:W3CDTF">2025-05-10T07:19:16Z</dcterms:modified>
  <dc:identifier>DAF1aoHiRjM</dc:identifier>
</cp:coreProperties>
</file>