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371" r:id="rId3"/>
    <p:sldId id="369" r:id="rId4"/>
    <p:sldId id="368" r:id="rId5"/>
    <p:sldId id="260" r:id="rId6"/>
    <p:sldId id="263" r:id="rId7"/>
    <p:sldId id="372" r:id="rId8"/>
    <p:sldId id="373" r:id="rId9"/>
    <p:sldId id="374" r:id="rId10"/>
    <p:sldId id="375" r:id="rId11"/>
    <p:sldId id="376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E2A85-E4B0-4662-8797-C4A0179AF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DF869-44D1-4817-8AA4-F53E79EE5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E5D30-5D0C-40F1-B428-EF1D5335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5E90-56F1-44E8-8DAB-8B797818C24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D1AD9-9D28-490B-96D6-8CA1D8ED2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262E3-9456-41D5-BF64-615188A28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C284-A692-4256-9FA5-28393E84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6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CD64D-BB96-419F-9D6A-5B811DE09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AECE7-24B9-4AD6-9909-303C9B017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89FEA-B52E-4635-886C-0AE4F6913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5E90-56F1-44E8-8DAB-8B797818C24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EF863-01CA-4063-AA3D-CBFA466F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CB4A8-86A7-426E-894D-B77261C6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C284-A692-4256-9FA5-28393E84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1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6AEF8-1B0D-4F5C-BA12-F02801FF0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F40CF1-24E9-45F2-8FBC-14AFFCE75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38633-D281-45B1-AA7C-21B7E1FF2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5E90-56F1-44E8-8DAB-8B797818C24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137B6-C0A9-44B1-802C-FE2EF7EFD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1E031-4618-4389-9C68-2F2D1D20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C284-A692-4256-9FA5-28393E84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0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6741-FA98-4CCF-B6CA-119510C5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4C758-EA58-41FD-BB8F-D5539B0EC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182FA-81FB-4F35-A716-2496C292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5E90-56F1-44E8-8DAB-8B797818C24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C5CBD-A521-4FFE-B1E1-E5557F2C0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F3EF5-39C6-4767-B091-79B9C5EC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C284-A692-4256-9FA5-28393E84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3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A1EC3-09E5-48FD-9C58-ECBC50ED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307F3-E355-40AE-8204-FA4BBBF0C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16EE8-744C-422B-A2BE-CD8796024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5E90-56F1-44E8-8DAB-8B797818C24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D1D6-CEEF-460E-82BA-02911A332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BD64C-69E5-4F85-B802-40ADA91A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C284-A692-4256-9FA5-28393E84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3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B1687-D146-4FDC-98E1-D1E5EE414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B0F56-5B27-4D9A-8CC5-055AE82D4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B6594-3A2E-4EFD-A9C0-8BA615080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23F77-7A8E-4556-9730-66EFDB86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5E90-56F1-44E8-8DAB-8B797818C24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674F8-A6BE-4604-8CCD-A50D4716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29AC0-43D6-42D5-ADB7-2640BD4C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C284-A692-4256-9FA5-28393E84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31FD5-A006-48DD-B098-A49AB8CB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264A2-562B-4C64-802F-187002B72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0BDFB-6564-4EFA-AE4F-3566DEEA4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2ADFED-8682-4800-A884-AC0A90884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BCAED7-DCE0-4237-8018-B19504E866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F757F6-77ED-43D3-B1C1-A997F5F2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5E90-56F1-44E8-8DAB-8B797818C24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60812-6A97-4D53-BBF8-E1C58D46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A522F-34A2-4930-B28D-FFEB7780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C284-A692-4256-9FA5-28393E84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5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5CD3-DE5F-4DA9-9C87-D7E343B2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ED830C-952C-4527-8646-E04A3FE4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5E90-56F1-44E8-8DAB-8B797818C24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0885BA-96C6-4989-AE1A-BB1A2954C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7AA1A-98C6-49B1-932D-8B5CDCF19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C284-A692-4256-9FA5-28393E84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7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22001D-4AD4-4D9B-8870-488435C3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5E90-56F1-44E8-8DAB-8B797818C24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07B670-827E-41A7-A3E7-CD02903F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9A958-45A4-443B-B09E-AA97DF68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C284-A692-4256-9FA5-28393E84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77D0D-1D37-44E9-9BB9-E7D2CB52F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69DAD-A315-4997-96AE-F87FD5A01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B1F71-7150-4AA4-9623-D84217C92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07062-2061-4AB1-913C-E307CCF5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5E90-56F1-44E8-8DAB-8B797818C24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30F9C-4D20-4643-955A-70A0781A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89C0E-D6A6-45A9-8328-79EB4018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C284-A692-4256-9FA5-28393E84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81D5-5362-48E3-8772-8C256020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572B9D-AB6B-4D5E-B49A-9D7F3F330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C4736-BF79-42AE-96C8-257A265C0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FB95F-324A-45C5-B4AD-4D8F431C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5E90-56F1-44E8-8DAB-8B797818C24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CD25C-C537-4F39-8E31-DAFC75EBA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A6CAA-3D9F-423B-9C6E-63D8D89C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C284-A692-4256-9FA5-28393E84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7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DA80D-63B6-4EF7-82E3-A4B481B4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003AD-5027-40A6-A6DB-46032CA67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74379-7EBD-4685-A74B-FEDF75E55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15E90-56F1-44E8-8DAB-8B797818C24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F659D-AF36-4512-9FE4-39E32DC7D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C7D3B-F196-46E7-839A-21DF2AD36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CC284-A692-4256-9FA5-28393E84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1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6816701227344806">
            <a:extLst>
              <a:ext uri="{FF2B5EF4-FFF2-40B4-BE49-F238E27FC236}">
                <a16:creationId xmlns:a16="http://schemas.microsoft.com/office/drawing/2014/main" id="{1842883C-847C-DF50-B565-D40708187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3">
            <a:extLst>
              <a:ext uri="{FF2B5EF4-FFF2-40B4-BE49-F238E27FC236}">
                <a16:creationId xmlns:a16="http://schemas.microsoft.com/office/drawing/2014/main" id="{00A50F72-9DE1-7FE5-5E97-E2C89D2462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1" y="152401"/>
            <a:ext cx="6867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BÁT TRANG </a:t>
            </a:r>
            <a:endParaRPr kumimoji="0" lang="en-US" sz="360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36" name="WordArt 4">
            <a:extLst>
              <a:ext uri="{FF2B5EF4-FFF2-40B4-BE49-F238E27FC236}">
                <a16:creationId xmlns:a16="http://schemas.microsoft.com/office/drawing/2014/main" id="{F0E892D4-3084-AA7C-8971-38F5946411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86351" y="1857375"/>
            <a:ext cx="3979863" cy="992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TOÁN.</a:t>
            </a:r>
          </a:p>
        </p:txBody>
      </p:sp>
      <p:grpSp>
        <p:nvGrpSpPr>
          <p:cNvPr id="18437" name="Group 18">
            <a:extLst>
              <a:ext uri="{FF2B5EF4-FFF2-40B4-BE49-F238E27FC236}">
                <a16:creationId xmlns:a16="http://schemas.microsoft.com/office/drawing/2014/main" id="{5F6FFA1E-7F99-97C4-6601-F4B20AC43009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143000"/>
            <a:ext cx="2438400" cy="1752600"/>
            <a:chOff x="5225" y="9335"/>
            <a:chExt cx="2520" cy="1750"/>
          </a:xfrm>
        </p:grpSpPr>
        <p:sp>
          <p:nvSpPr>
            <p:cNvPr id="22" name="AutoShape 27" descr="2">
              <a:extLst>
                <a:ext uri="{FF2B5EF4-FFF2-40B4-BE49-F238E27FC236}">
                  <a16:creationId xmlns:a16="http://schemas.microsoft.com/office/drawing/2014/main" id="{897E84D3-E2B2-2285-4045-2A02DBDC7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8443" name="Picture 26" descr="cosmoS">
              <a:extLst>
                <a:ext uri="{FF2B5EF4-FFF2-40B4-BE49-F238E27FC236}">
                  <a16:creationId xmlns:a16="http://schemas.microsoft.com/office/drawing/2014/main" id="{594B7847-4BC0-0930-FD9C-32DDFC5D55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25" descr="BOOK2">
              <a:extLst>
                <a:ext uri="{FF2B5EF4-FFF2-40B4-BE49-F238E27FC236}">
                  <a16:creationId xmlns:a16="http://schemas.microsoft.com/office/drawing/2014/main" id="{88513AE3-432D-1C81-F3A8-A4AF9DB964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24" descr="BOOK1">
              <a:extLst>
                <a:ext uri="{FF2B5EF4-FFF2-40B4-BE49-F238E27FC236}">
                  <a16:creationId xmlns:a16="http://schemas.microsoft.com/office/drawing/2014/main" id="{B4D06DF0-0B1B-E0CF-8E18-39357D2E7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23" descr="QUILLPEN">
              <a:extLst>
                <a:ext uri="{FF2B5EF4-FFF2-40B4-BE49-F238E27FC236}">
                  <a16:creationId xmlns:a16="http://schemas.microsoft.com/office/drawing/2014/main" id="{8EBC9163-84CC-B5C2-9963-575768A2D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Text Box 22">
              <a:extLst>
                <a:ext uri="{FF2B5EF4-FFF2-40B4-BE49-F238E27FC236}">
                  <a16:creationId xmlns:a16="http://schemas.microsoft.com/office/drawing/2014/main" id="{8696466B-D4EE-7866-F14F-432161AD3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Bangkok"/>
                  <a:ea typeface="+mn-ea"/>
                  <a:cs typeface="+mn-cs"/>
                </a:rPr>
                <a:t> </a:t>
              </a: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48" name="Text Box 21">
              <a:extLst>
                <a:ext uri="{FF2B5EF4-FFF2-40B4-BE49-F238E27FC236}">
                  <a16:creationId xmlns:a16="http://schemas.microsoft.com/office/drawing/2014/main" id="{931E3322-8034-2E4A-A35D-4AFA396B92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449" name="WordArt 20">
              <a:extLst>
                <a:ext uri="{FF2B5EF4-FFF2-40B4-BE49-F238E27FC236}">
                  <a16:creationId xmlns:a16="http://schemas.microsoft.com/office/drawing/2014/main" id="{68E42D0F-4F23-824B-3AD2-DF07B784535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britannic"/>
                  <a:ea typeface="+mn-ea"/>
                  <a:cs typeface="+mn-cs"/>
                </a:rPr>
                <a:t>NÀM </a:t>
              </a:r>
            </a:p>
          </p:txBody>
        </p:sp>
        <p:sp>
          <p:nvSpPr>
            <p:cNvPr id="18450" name="Text Box 19">
              <a:extLst>
                <a:ext uri="{FF2B5EF4-FFF2-40B4-BE49-F238E27FC236}">
                  <a16:creationId xmlns:a16="http://schemas.microsoft.com/office/drawing/2014/main" id="{CE62CACE-AF1E-C0FD-D90F-98843623F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8438" name="Picture 6" descr="Gio hoa">
            <a:extLst>
              <a:ext uri="{FF2B5EF4-FFF2-40B4-BE49-F238E27FC236}">
                <a16:creationId xmlns:a16="http://schemas.microsoft.com/office/drawing/2014/main" id="{A85237F5-8DD1-14A6-A14E-895D05663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41864"/>
            <a:ext cx="21336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WordArt 3">
            <a:extLst>
              <a:ext uri="{FF2B5EF4-FFF2-40B4-BE49-F238E27FC236}">
                <a16:creationId xmlns:a16="http://schemas.microsoft.com/office/drawing/2014/main" id="{C9B20C4C-FB05-3451-C6C4-155C87E24C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9288" y="3625851"/>
            <a:ext cx="8208962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67: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GV: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Trang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8440" name="TextBox 1">
            <a:extLst>
              <a:ext uri="{FF2B5EF4-FFF2-40B4-BE49-F238E27FC236}">
                <a16:creationId xmlns:a16="http://schemas.microsoft.com/office/drawing/2014/main" id="{1928E957-CEBA-C5F0-FA38-BC45DB065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9" y="5602289"/>
            <a:ext cx="5037137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Năm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: 2024-2025</a:t>
            </a:r>
          </a:p>
        </p:txBody>
      </p:sp>
      <p:sp>
        <p:nvSpPr>
          <p:cNvPr id="18441" name="TextBox 1">
            <a:extLst>
              <a:ext uri="{FF2B5EF4-FFF2-40B4-BE49-F238E27FC236}">
                <a16:creationId xmlns:a16="http://schemas.microsoft.com/office/drawing/2014/main" id="{9603FB8E-89F8-54C4-C556-39C0DAC02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4799014"/>
            <a:ext cx="2036762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Lớp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4A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822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4231758" y="74429"/>
            <a:ext cx="3157870" cy="832559"/>
            <a:chOff x="3358686" y="2096806"/>
            <a:chExt cx="9719218" cy="18074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588864" y="2100197"/>
              <a:ext cx="9489040" cy="1804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4.  </a:t>
              </a:r>
              <a:r>
                <a:rPr kumimoji="0" lang="en-US" altLang="zh-CN" sz="48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Số</a:t>
              </a:r>
              <a:r>
                <a:rPr kumimoji="0" lang="en-US" altLang="zh-CN" sz="48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?</a:t>
              </a:r>
              <a:endParaRPr kumimoji="0" lang="zh-CN" altLang="en-US" sz="48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7CFFCBE-03D8-9F3B-1EF3-0B5EBF940DCB}"/>
              </a:ext>
            </a:extLst>
          </p:cNvPr>
          <p:cNvGraphicFramePr>
            <a:graphicFrameLocks noGrp="1"/>
          </p:cNvGraphicFramePr>
          <p:nvPr/>
        </p:nvGraphicFramePr>
        <p:xfrm>
          <a:off x="446567" y="1584251"/>
          <a:ext cx="11153554" cy="3350936"/>
        </p:xfrm>
        <a:graphic>
          <a:graphicData uri="http://schemas.openxmlformats.org/drawingml/2006/table">
            <a:tbl>
              <a:tblPr/>
              <a:tblGrid>
                <a:gridCol w="3402419">
                  <a:extLst>
                    <a:ext uri="{9D8B030D-6E8A-4147-A177-3AD203B41FA5}">
                      <a16:colId xmlns:a16="http://schemas.microsoft.com/office/drawing/2014/main" val="221637827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2829973438"/>
                    </a:ext>
                  </a:extLst>
                </a:gridCol>
                <a:gridCol w="1904364">
                  <a:extLst>
                    <a:ext uri="{9D8B030D-6E8A-4147-A177-3AD203B41FA5}">
                      <a16:colId xmlns:a16="http://schemas.microsoft.com/office/drawing/2014/main" val="2188245099"/>
                    </a:ext>
                  </a:extLst>
                </a:gridCol>
                <a:gridCol w="1880827">
                  <a:extLst>
                    <a:ext uri="{9D8B030D-6E8A-4147-A177-3AD203B41FA5}">
                      <a16:colId xmlns:a16="http://schemas.microsoft.com/office/drawing/2014/main" val="688577118"/>
                    </a:ext>
                  </a:extLst>
                </a:gridCol>
                <a:gridCol w="2179675">
                  <a:extLst>
                    <a:ext uri="{9D8B030D-6E8A-4147-A177-3AD203B41FA5}">
                      <a16:colId xmlns:a16="http://schemas.microsoft.com/office/drawing/2014/main" val="1992825621"/>
                    </a:ext>
                  </a:extLst>
                </a:gridCol>
              </a:tblGrid>
              <a:tr h="75142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5 609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46 094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903 460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6 791 400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75576"/>
                  </a:ext>
                </a:extLst>
              </a:tr>
              <a:tr h="12997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trị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767928"/>
                  </a:ext>
                </a:extLst>
              </a:tr>
              <a:tr h="12997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trị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72842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71A845-792A-B123-24F2-6DCB73AA9201}"/>
              </a:ext>
            </a:extLst>
          </p:cNvPr>
          <p:cNvSpPr/>
          <p:nvPr/>
        </p:nvSpPr>
        <p:spPr>
          <a:xfrm>
            <a:off x="5699051" y="2392326"/>
            <a:ext cx="1743740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6 000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D8C816-1ABD-3020-37B1-9C47AC763E0F}"/>
              </a:ext>
            </a:extLst>
          </p:cNvPr>
          <p:cNvSpPr/>
          <p:nvPr/>
        </p:nvSpPr>
        <p:spPr>
          <a:xfrm>
            <a:off x="5762847" y="3742661"/>
            <a:ext cx="1743740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2C4DBA-A35D-9422-5841-E8B009C8609A}"/>
              </a:ext>
            </a:extLst>
          </p:cNvPr>
          <p:cNvSpPr/>
          <p:nvPr/>
        </p:nvSpPr>
        <p:spPr>
          <a:xfrm>
            <a:off x="7687339" y="2466755"/>
            <a:ext cx="1562987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ABE9A0-088F-D4CC-D542-BFDCCDC7F0DB}"/>
              </a:ext>
            </a:extLst>
          </p:cNvPr>
          <p:cNvSpPr/>
          <p:nvPr/>
        </p:nvSpPr>
        <p:spPr>
          <a:xfrm>
            <a:off x="7549116" y="3763926"/>
            <a:ext cx="1743740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900 000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C9D4660-FB4A-0FF9-6B98-DDA4AF5F61B0}"/>
              </a:ext>
            </a:extLst>
          </p:cNvPr>
          <p:cNvSpPr/>
          <p:nvPr/>
        </p:nvSpPr>
        <p:spPr>
          <a:xfrm>
            <a:off x="9516139" y="2445490"/>
            <a:ext cx="1913861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6 000 000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1051AD1-2927-B10B-2DD3-B8C7C573BCD3}"/>
              </a:ext>
            </a:extLst>
          </p:cNvPr>
          <p:cNvSpPr/>
          <p:nvPr/>
        </p:nvSpPr>
        <p:spPr>
          <a:xfrm>
            <a:off x="9664995" y="3732028"/>
            <a:ext cx="1743740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90 000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3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1709142" y="0"/>
            <a:ext cx="9149401" cy="882503"/>
            <a:chOff x="3300393" y="1935221"/>
            <a:chExt cx="9547334" cy="191591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300393" y="1935221"/>
              <a:ext cx="9489040" cy="1670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" panose="020B0500000000000000" pitchFamily="34" charset="-122"/>
                </a:rPr>
                <a:t>5. </a:t>
              </a:r>
              <a:r>
                <a:rPr kumimoji="0" lang="vi-VN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" panose="020B0500000000000000" pitchFamily="34" charset="-122"/>
                </a:rPr>
                <a:t>Tìm số thích hợp với dấu “?” để được:</a:t>
              </a:r>
              <a:endParaRPr kumimoji="0" lang="zh-CN" altLang="en-US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50F461A-AA4B-17CD-EB6A-86F237B295D3}"/>
              </a:ext>
            </a:extLst>
          </p:cNvPr>
          <p:cNvSpPr txBox="1"/>
          <p:nvPr/>
        </p:nvSpPr>
        <p:spPr>
          <a:xfrm>
            <a:off x="659218" y="1254642"/>
            <a:ext cx="583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777BBF37-A03B-49A9-9DE8-31C5AA027F00}"/>
              </a:ext>
            </a:extLst>
          </p:cNvPr>
          <p:cNvGraphicFramePr>
            <a:graphicFrameLocks noGrp="1"/>
          </p:cNvGraphicFramePr>
          <p:nvPr/>
        </p:nvGraphicFramePr>
        <p:xfrm>
          <a:off x="1468473" y="2006205"/>
          <a:ext cx="8813208" cy="705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302">
                  <a:extLst>
                    <a:ext uri="{9D8B030D-6E8A-4147-A177-3AD203B41FA5}">
                      <a16:colId xmlns:a16="http://schemas.microsoft.com/office/drawing/2014/main" val="1051982899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521425832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796140307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1890891979"/>
                    </a:ext>
                  </a:extLst>
                </a:gridCol>
              </a:tblGrid>
              <a:tr h="70509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23818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7C5FC9A-7892-E4A6-2239-9EF5E701358D}"/>
              </a:ext>
            </a:extLst>
          </p:cNvPr>
          <p:cNvSpPr txBox="1"/>
          <p:nvPr/>
        </p:nvSpPr>
        <p:spPr>
          <a:xfrm>
            <a:off x="850604" y="2945219"/>
            <a:ext cx="583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0" name="Table 18">
            <a:extLst>
              <a:ext uri="{FF2B5EF4-FFF2-40B4-BE49-F238E27FC236}">
                <a16:creationId xmlns:a16="http://schemas.microsoft.com/office/drawing/2014/main" id="{06663828-3B16-FA28-1DF8-E72297B43FE7}"/>
              </a:ext>
            </a:extLst>
          </p:cNvPr>
          <p:cNvGraphicFramePr>
            <a:graphicFrameLocks noGrp="1"/>
          </p:cNvGraphicFramePr>
          <p:nvPr/>
        </p:nvGraphicFramePr>
        <p:xfrm>
          <a:off x="1489738" y="3696782"/>
          <a:ext cx="8813208" cy="705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302">
                  <a:extLst>
                    <a:ext uri="{9D8B030D-6E8A-4147-A177-3AD203B41FA5}">
                      <a16:colId xmlns:a16="http://schemas.microsoft.com/office/drawing/2014/main" val="1051982899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521425832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796140307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1890891979"/>
                    </a:ext>
                  </a:extLst>
                </a:gridCol>
              </a:tblGrid>
              <a:tr h="70509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2 987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2 989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23818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50E358A-025B-6C78-F7F0-DB55C1F1C18A}"/>
              </a:ext>
            </a:extLst>
          </p:cNvPr>
          <p:cNvSpPr txBox="1"/>
          <p:nvPr/>
        </p:nvSpPr>
        <p:spPr>
          <a:xfrm>
            <a:off x="871869" y="4625163"/>
            <a:ext cx="583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aphicFrame>
        <p:nvGraphicFramePr>
          <p:cNvPr id="22" name="Table 18">
            <a:extLst>
              <a:ext uri="{FF2B5EF4-FFF2-40B4-BE49-F238E27FC236}">
                <a16:creationId xmlns:a16="http://schemas.microsoft.com/office/drawing/2014/main" id="{2796D44F-9B2B-326D-7EC2-EC098A0C84F5}"/>
              </a:ext>
            </a:extLst>
          </p:cNvPr>
          <p:cNvGraphicFramePr>
            <a:graphicFrameLocks noGrp="1"/>
          </p:cNvGraphicFramePr>
          <p:nvPr/>
        </p:nvGraphicFramePr>
        <p:xfrm>
          <a:off x="1553533" y="5355461"/>
          <a:ext cx="8813208" cy="705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302">
                  <a:extLst>
                    <a:ext uri="{9D8B030D-6E8A-4147-A177-3AD203B41FA5}">
                      <a16:colId xmlns:a16="http://schemas.microsoft.com/office/drawing/2014/main" val="1051982899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521425832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796140307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1890891979"/>
                    </a:ext>
                  </a:extLst>
                </a:gridCol>
              </a:tblGrid>
              <a:tr h="70509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74 500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74 504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238188"/>
                  </a:ext>
                </a:extLst>
              </a:tr>
            </a:tbl>
          </a:graphicData>
        </a:graphic>
      </p:graphicFrame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247C1FA-1BC6-4F3A-25A4-FC81863E5091}"/>
              </a:ext>
            </a:extLst>
          </p:cNvPr>
          <p:cNvSpPr/>
          <p:nvPr/>
        </p:nvSpPr>
        <p:spPr>
          <a:xfrm>
            <a:off x="3912781" y="2083981"/>
            <a:ext cx="1722475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488EC56-0639-F2E5-F219-E4D63BB2E0E3}"/>
              </a:ext>
            </a:extLst>
          </p:cNvPr>
          <p:cNvSpPr/>
          <p:nvPr/>
        </p:nvSpPr>
        <p:spPr>
          <a:xfrm>
            <a:off x="8325292" y="2073348"/>
            <a:ext cx="1722475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EF8DEDB-1843-AFBD-267A-0353DA299E70}"/>
              </a:ext>
            </a:extLst>
          </p:cNvPr>
          <p:cNvSpPr/>
          <p:nvPr/>
        </p:nvSpPr>
        <p:spPr>
          <a:xfrm>
            <a:off x="6124353" y="3774557"/>
            <a:ext cx="1722475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2 991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86A5D52-F348-A3D4-809A-52BDDB95B3BA}"/>
              </a:ext>
            </a:extLst>
          </p:cNvPr>
          <p:cNvSpPr/>
          <p:nvPr/>
        </p:nvSpPr>
        <p:spPr>
          <a:xfrm>
            <a:off x="8335925" y="3732027"/>
            <a:ext cx="1722475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2 993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8EA7F99-D4F3-023F-26F3-A0753E86844F}"/>
              </a:ext>
            </a:extLst>
          </p:cNvPr>
          <p:cNvSpPr/>
          <p:nvPr/>
        </p:nvSpPr>
        <p:spPr>
          <a:xfrm>
            <a:off x="3944678" y="5443869"/>
            <a:ext cx="1988289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74 502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B3941F4-2E16-F733-EB65-ABAC62D3BDC5}"/>
              </a:ext>
            </a:extLst>
          </p:cNvPr>
          <p:cNvSpPr/>
          <p:nvPr/>
        </p:nvSpPr>
        <p:spPr>
          <a:xfrm>
            <a:off x="8261497" y="5433236"/>
            <a:ext cx="1988289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74 506</a:t>
            </a:r>
          </a:p>
        </p:txBody>
      </p:sp>
    </p:spTree>
    <p:extLst>
      <p:ext uri="{BB962C8B-B14F-4D97-AF65-F5344CB8AC3E}">
        <p14:creationId xmlns:p14="http://schemas.microsoft.com/office/powerpoint/2010/main" val="348531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F90B9C-225D-684E-22DE-0A1EA6B4D2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21360" r="19119" b="5667"/>
          <a:stretch/>
        </p:blipFill>
        <p:spPr>
          <a:xfrm>
            <a:off x="74237" y="0"/>
            <a:ext cx="1219200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171C7C-BC8A-D6FB-0844-A02268CC5A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" y="432346"/>
            <a:ext cx="7529747" cy="59933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74E1AE-506C-97DB-A9FA-34B292190E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t="1592"/>
          <a:stretch/>
        </p:blipFill>
        <p:spPr>
          <a:xfrm flipH="1">
            <a:off x="-2834072" y="2444143"/>
            <a:ext cx="12831624" cy="44138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39C285-1F79-FEDE-5E09-8D335614E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7015" y="557534"/>
            <a:ext cx="7228846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BDCE834-1CEE-440C-AB14-B5F0232B2C74}"/>
              </a:ext>
            </a:extLst>
          </p:cNvPr>
          <p:cNvSpPr/>
          <p:nvPr/>
        </p:nvSpPr>
        <p:spPr>
          <a:xfrm>
            <a:off x="1044070" y="1027291"/>
            <a:ext cx="4171397" cy="1929272"/>
          </a:xfrm>
          <a:custGeom>
            <a:avLst/>
            <a:gdLst>
              <a:gd name="connsiteX0" fmla="*/ 0 w 4171397"/>
              <a:gd name="connsiteY0" fmla="*/ 321552 h 1929272"/>
              <a:gd name="connsiteX1" fmla="*/ 321552 w 4171397"/>
              <a:gd name="connsiteY1" fmla="*/ 0 h 1929272"/>
              <a:gd name="connsiteX2" fmla="*/ 695233 w 4171397"/>
              <a:gd name="connsiteY2" fmla="*/ 0 h 1929272"/>
              <a:gd name="connsiteX3" fmla="*/ 695233 w 4171397"/>
              <a:gd name="connsiteY3" fmla="*/ 0 h 1929272"/>
              <a:gd name="connsiteX4" fmla="*/ 1738082 w 4171397"/>
              <a:gd name="connsiteY4" fmla="*/ 0 h 1929272"/>
              <a:gd name="connsiteX5" fmla="*/ 3849845 w 4171397"/>
              <a:gd name="connsiteY5" fmla="*/ 0 h 1929272"/>
              <a:gd name="connsiteX6" fmla="*/ 4171397 w 4171397"/>
              <a:gd name="connsiteY6" fmla="*/ 321552 h 1929272"/>
              <a:gd name="connsiteX7" fmla="*/ 4171397 w 4171397"/>
              <a:gd name="connsiteY7" fmla="*/ 1125409 h 1929272"/>
              <a:gd name="connsiteX8" fmla="*/ 4171397 w 4171397"/>
              <a:gd name="connsiteY8" fmla="*/ 1125409 h 1929272"/>
              <a:gd name="connsiteX9" fmla="*/ 4171397 w 4171397"/>
              <a:gd name="connsiteY9" fmla="*/ 1607727 h 1929272"/>
              <a:gd name="connsiteX10" fmla="*/ 4171397 w 4171397"/>
              <a:gd name="connsiteY10" fmla="*/ 1607720 h 1929272"/>
              <a:gd name="connsiteX11" fmla="*/ 3849845 w 4171397"/>
              <a:gd name="connsiteY11" fmla="*/ 1929272 h 1929272"/>
              <a:gd name="connsiteX12" fmla="*/ 1738082 w 4171397"/>
              <a:gd name="connsiteY12" fmla="*/ 1929272 h 1929272"/>
              <a:gd name="connsiteX13" fmla="*/ 1934235 w 4171397"/>
              <a:gd name="connsiteY13" fmla="*/ 2313930 h 1929272"/>
              <a:gd name="connsiteX14" fmla="*/ 695233 w 4171397"/>
              <a:gd name="connsiteY14" fmla="*/ 1929272 h 1929272"/>
              <a:gd name="connsiteX15" fmla="*/ 321552 w 4171397"/>
              <a:gd name="connsiteY15" fmla="*/ 1929272 h 1929272"/>
              <a:gd name="connsiteX16" fmla="*/ 0 w 4171397"/>
              <a:gd name="connsiteY16" fmla="*/ 1607720 h 1929272"/>
              <a:gd name="connsiteX17" fmla="*/ 0 w 4171397"/>
              <a:gd name="connsiteY17" fmla="*/ 1607727 h 1929272"/>
              <a:gd name="connsiteX18" fmla="*/ 0 w 4171397"/>
              <a:gd name="connsiteY18" fmla="*/ 1125409 h 1929272"/>
              <a:gd name="connsiteX19" fmla="*/ 0 w 4171397"/>
              <a:gd name="connsiteY19" fmla="*/ 1125409 h 1929272"/>
              <a:gd name="connsiteX20" fmla="*/ 0 w 4171397"/>
              <a:gd name="connsiteY20" fmla="*/ 321552 h 1929272"/>
              <a:gd name="connsiteX0" fmla="*/ 0 w 4171397"/>
              <a:gd name="connsiteY0" fmla="*/ 321552 h 1929272"/>
              <a:gd name="connsiteX1" fmla="*/ 321552 w 4171397"/>
              <a:gd name="connsiteY1" fmla="*/ 0 h 1929272"/>
              <a:gd name="connsiteX2" fmla="*/ 695233 w 4171397"/>
              <a:gd name="connsiteY2" fmla="*/ 0 h 1929272"/>
              <a:gd name="connsiteX3" fmla="*/ 695233 w 4171397"/>
              <a:gd name="connsiteY3" fmla="*/ 0 h 1929272"/>
              <a:gd name="connsiteX4" fmla="*/ 1738082 w 4171397"/>
              <a:gd name="connsiteY4" fmla="*/ 0 h 1929272"/>
              <a:gd name="connsiteX5" fmla="*/ 3849845 w 4171397"/>
              <a:gd name="connsiteY5" fmla="*/ 0 h 1929272"/>
              <a:gd name="connsiteX6" fmla="*/ 4171397 w 4171397"/>
              <a:gd name="connsiteY6" fmla="*/ 321552 h 1929272"/>
              <a:gd name="connsiteX7" fmla="*/ 4171397 w 4171397"/>
              <a:gd name="connsiteY7" fmla="*/ 1125409 h 1929272"/>
              <a:gd name="connsiteX8" fmla="*/ 4171397 w 4171397"/>
              <a:gd name="connsiteY8" fmla="*/ 1125409 h 1929272"/>
              <a:gd name="connsiteX9" fmla="*/ 4171397 w 4171397"/>
              <a:gd name="connsiteY9" fmla="*/ 1607727 h 1929272"/>
              <a:gd name="connsiteX10" fmla="*/ 4171397 w 4171397"/>
              <a:gd name="connsiteY10" fmla="*/ 1607720 h 1929272"/>
              <a:gd name="connsiteX11" fmla="*/ 3849845 w 4171397"/>
              <a:gd name="connsiteY11" fmla="*/ 1929272 h 1929272"/>
              <a:gd name="connsiteX12" fmla="*/ 1738082 w 4171397"/>
              <a:gd name="connsiteY12" fmla="*/ 1929272 h 1929272"/>
              <a:gd name="connsiteX13" fmla="*/ 1934235 w 4171397"/>
              <a:gd name="connsiteY13" fmla="*/ 2313930 h 1929272"/>
              <a:gd name="connsiteX14" fmla="*/ 695233 w 4171397"/>
              <a:gd name="connsiteY14" fmla="*/ 1929272 h 1929272"/>
              <a:gd name="connsiteX15" fmla="*/ 321552 w 4171397"/>
              <a:gd name="connsiteY15" fmla="*/ 1929272 h 1929272"/>
              <a:gd name="connsiteX16" fmla="*/ 0 w 4171397"/>
              <a:gd name="connsiteY16" fmla="*/ 1607720 h 1929272"/>
              <a:gd name="connsiteX17" fmla="*/ 0 w 4171397"/>
              <a:gd name="connsiteY17" fmla="*/ 1607727 h 1929272"/>
              <a:gd name="connsiteX18" fmla="*/ 0 w 4171397"/>
              <a:gd name="connsiteY18" fmla="*/ 1125409 h 1929272"/>
              <a:gd name="connsiteX19" fmla="*/ 0 w 4171397"/>
              <a:gd name="connsiteY19" fmla="*/ 1125409 h 1929272"/>
              <a:gd name="connsiteX20" fmla="*/ 0 w 4171397"/>
              <a:gd name="connsiteY20" fmla="*/ 321552 h 192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71397" h="1929272" fill="none" extrusionOk="0">
                <a:moveTo>
                  <a:pt x="0" y="321552"/>
                </a:moveTo>
                <a:cubicBezTo>
                  <a:pt x="-16403" y="168064"/>
                  <a:pt x="140250" y="-19011"/>
                  <a:pt x="321552" y="0"/>
                </a:cubicBezTo>
                <a:cubicBezTo>
                  <a:pt x="421436" y="36835"/>
                  <a:pt x="646203" y="-26111"/>
                  <a:pt x="695233" y="0"/>
                </a:cubicBezTo>
                <a:lnTo>
                  <a:pt x="695233" y="0"/>
                </a:lnTo>
                <a:cubicBezTo>
                  <a:pt x="865757" y="-81057"/>
                  <a:pt x="1275787" y="57764"/>
                  <a:pt x="1738082" y="0"/>
                </a:cubicBezTo>
                <a:cubicBezTo>
                  <a:pt x="2418303" y="61624"/>
                  <a:pt x="3303844" y="185935"/>
                  <a:pt x="3849845" y="0"/>
                </a:cubicBezTo>
                <a:cubicBezTo>
                  <a:pt x="3988133" y="-11491"/>
                  <a:pt x="4123358" y="153278"/>
                  <a:pt x="4171397" y="321552"/>
                </a:cubicBezTo>
                <a:cubicBezTo>
                  <a:pt x="4155272" y="672123"/>
                  <a:pt x="4141836" y="766602"/>
                  <a:pt x="4171397" y="1125409"/>
                </a:cubicBezTo>
                <a:lnTo>
                  <a:pt x="4171397" y="1125409"/>
                </a:lnTo>
                <a:cubicBezTo>
                  <a:pt x="4141736" y="1340141"/>
                  <a:pt x="4153232" y="1471790"/>
                  <a:pt x="4171397" y="1607727"/>
                </a:cubicBezTo>
                <a:lnTo>
                  <a:pt x="4171397" y="1607720"/>
                </a:lnTo>
                <a:cubicBezTo>
                  <a:pt x="4156440" y="1839391"/>
                  <a:pt x="4025761" y="1892016"/>
                  <a:pt x="3849845" y="1929272"/>
                </a:cubicBezTo>
                <a:cubicBezTo>
                  <a:pt x="3298057" y="1876511"/>
                  <a:pt x="2009859" y="1959445"/>
                  <a:pt x="1738082" y="1929272"/>
                </a:cubicBezTo>
                <a:cubicBezTo>
                  <a:pt x="1790174" y="2091592"/>
                  <a:pt x="1835670" y="2231127"/>
                  <a:pt x="1934235" y="2313930"/>
                </a:cubicBezTo>
                <a:cubicBezTo>
                  <a:pt x="1573031" y="2348729"/>
                  <a:pt x="1293867" y="1993813"/>
                  <a:pt x="695233" y="1929272"/>
                </a:cubicBezTo>
                <a:cubicBezTo>
                  <a:pt x="638830" y="1948939"/>
                  <a:pt x="377851" y="1952982"/>
                  <a:pt x="321552" y="1929272"/>
                </a:cubicBezTo>
                <a:cubicBezTo>
                  <a:pt x="155506" y="1916222"/>
                  <a:pt x="-31750" y="1761043"/>
                  <a:pt x="0" y="1607720"/>
                </a:cubicBezTo>
                <a:lnTo>
                  <a:pt x="0" y="1607727"/>
                </a:lnTo>
                <a:cubicBezTo>
                  <a:pt x="-16235" y="1508988"/>
                  <a:pt x="10197" y="1310347"/>
                  <a:pt x="0" y="1125409"/>
                </a:cubicBezTo>
                <a:lnTo>
                  <a:pt x="0" y="1125409"/>
                </a:lnTo>
                <a:cubicBezTo>
                  <a:pt x="-53354" y="743372"/>
                  <a:pt x="-43173" y="702775"/>
                  <a:pt x="0" y="321552"/>
                </a:cubicBezTo>
                <a:close/>
              </a:path>
              <a:path w="4171397" h="1929272" stroke="0" extrusionOk="0">
                <a:moveTo>
                  <a:pt x="0" y="321552"/>
                </a:moveTo>
                <a:cubicBezTo>
                  <a:pt x="-12812" y="160204"/>
                  <a:pt x="128236" y="-1346"/>
                  <a:pt x="321552" y="0"/>
                </a:cubicBezTo>
                <a:cubicBezTo>
                  <a:pt x="473192" y="-21859"/>
                  <a:pt x="653280" y="25561"/>
                  <a:pt x="695233" y="0"/>
                </a:cubicBezTo>
                <a:lnTo>
                  <a:pt x="695233" y="0"/>
                </a:lnTo>
                <a:cubicBezTo>
                  <a:pt x="981268" y="103021"/>
                  <a:pt x="1261165" y="-39047"/>
                  <a:pt x="1738082" y="0"/>
                </a:cubicBezTo>
                <a:cubicBezTo>
                  <a:pt x="1974918" y="93937"/>
                  <a:pt x="3573232" y="-40720"/>
                  <a:pt x="3849845" y="0"/>
                </a:cubicBezTo>
                <a:cubicBezTo>
                  <a:pt x="4026576" y="-672"/>
                  <a:pt x="4179395" y="109132"/>
                  <a:pt x="4171397" y="321552"/>
                </a:cubicBezTo>
                <a:cubicBezTo>
                  <a:pt x="4138575" y="483851"/>
                  <a:pt x="4176805" y="794741"/>
                  <a:pt x="4171397" y="1125409"/>
                </a:cubicBezTo>
                <a:lnTo>
                  <a:pt x="4171397" y="1125409"/>
                </a:lnTo>
                <a:cubicBezTo>
                  <a:pt x="4169130" y="1214927"/>
                  <a:pt x="4205836" y="1511514"/>
                  <a:pt x="4171397" y="1607727"/>
                </a:cubicBezTo>
                <a:lnTo>
                  <a:pt x="4171397" y="1607720"/>
                </a:lnTo>
                <a:cubicBezTo>
                  <a:pt x="4169679" y="1779388"/>
                  <a:pt x="4040374" y="1911252"/>
                  <a:pt x="3849845" y="1929272"/>
                </a:cubicBezTo>
                <a:cubicBezTo>
                  <a:pt x="3029937" y="1833103"/>
                  <a:pt x="2590990" y="2006471"/>
                  <a:pt x="1738082" y="1929272"/>
                </a:cubicBezTo>
                <a:cubicBezTo>
                  <a:pt x="1818386" y="2097207"/>
                  <a:pt x="1898403" y="2175125"/>
                  <a:pt x="1934235" y="2313930"/>
                </a:cubicBezTo>
                <a:cubicBezTo>
                  <a:pt x="1628965" y="2142959"/>
                  <a:pt x="1072273" y="2040960"/>
                  <a:pt x="695233" y="1929272"/>
                </a:cubicBezTo>
                <a:cubicBezTo>
                  <a:pt x="496341" y="1915872"/>
                  <a:pt x="396691" y="1941708"/>
                  <a:pt x="321552" y="1929272"/>
                </a:cubicBezTo>
                <a:cubicBezTo>
                  <a:pt x="127042" y="1903331"/>
                  <a:pt x="12109" y="1766459"/>
                  <a:pt x="0" y="1607720"/>
                </a:cubicBezTo>
                <a:lnTo>
                  <a:pt x="0" y="1607727"/>
                </a:lnTo>
                <a:cubicBezTo>
                  <a:pt x="5669" y="1470941"/>
                  <a:pt x="-281" y="1200426"/>
                  <a:pt x="0" y="1125409"/>
                </a:cubicBezTo>
                <a:lnTo>
                  <a:pt x="0" y="1125409"/>
                </a:lnTo>
                <a:cubicBezTo>
                  <a:pt x="-50856" y="980900"/>
                  <a:pt x="11853" y="418221"/>
                  <a:pt x="0" y="321552"/>
                </a:cubicBezTo>
                <a:close/>
              </a:path>
              <a:path w="4171397" h="1929272" fill="none" stroke="0" extrusionOk="0">
                <a:moveTo>
                  <a:pt x="0" y="321552"/>
                </a:moveTo>
                <a:cubicBezTo>
                  <a:pt x="-29945" y="171564"/>
                  <a:pt x="135400" y="-4978"/>
                  <a:pt x="321552" y="0"/>
                </a:cubicBezTo>
                <a:cubicBezTo>
                  <a:pt x="422812" y="24653"/>
                  <a:pt x="636017" y="-28143"/>
                  <a:pt x="695233" y="0"/>
                </a:cubicBezTo>
                <a:lnTo>
                  <a:pt x="695233" y="0"/>
                </a:lnTo>
                <a:cubicBezTo>
                  <a:pt x="925021" y="-85642"/>
                  <a:pt x="1250009" y="144441"/>
                  <a:pt x="1738082" y="0"/>
                </a:cubicBezTo>
                <a:cubicBezTo>
                  <a:pt x="2510805" y="141619"/>
                  <a:pt x="3309236" y="148314"/>
                  <a:pt x="3849845" y="0"/>
                </a:cubicBezTo>
                <a:cubicBezTo>
                  <a:pt x="3989948" y="463"/>
                  <a:pt x="4124033" y="132040"/>
                  <a:pt x="4171397" y="321552"/>
                </a:cubicBezTo>
                <a:cubicBezTo>
                  <a:pt x="4158682" y="659496"/>
                  <a:pt x="4144285" y="752526"/>
                  <a:pt x="4171397" y="1125409"/>
                </a:cubicBezTo>
                <a:lnTo>
                  <a:pt x="4171397" y="1125409"/>
                </a:lnTo>
                <a:cubicBezTo>
                  <a:pt x="4151034" y="1334616"/>
                  <a:pt x="4181512" y="1496995"/>
                  <a:pt x="4171397" y="1607727"/>
                </a:cubicBezTo>
                <a:lnTo>
                  <a:pt x="4171397" y="1607720"/>
                </a:lnTo>
                <a:cubicBezTo>
                  <a:pt x="4150395" y="1809861"/>
                  <a:pt x="4024649" y="1900024"/>
                  <a:pt x="3849845" y="1929272"/>
                </a:cubicBezTo>
                <a:cubicBezTo>
                  <a:pt x="3362730" y="1881628"/>
                  <a:pt x="1968880" y="1949977"/>
                  <a:pt x="1738082" y="1929272"/>
                </a:cubicBezTo>
                <a:cubicBezTo>
                  <a:pt x="1817831" y="2076867"/>
                  <a:pt x="1823288" y="2210190"/>
                  <a:pt x="1934235" y="2313930"/>
                </a:cubicBezTo>
                <a:cubicBezTo>
                  <a:pt x="1699694" y="2360429"/>
                  <a:pt x="1301510" y="2027809"/>
                  <a:pt x="695233" y="1929272"/>
                </a:cubicBezTo>
                <a:cubicBezTo>
                  <a:pt x="642906" y="1949413"/>
                  <a:pt x="379779" y="1946848"/>
                  <a:pt x="321552" y="1929272"/>
                </a:cubicBezTo>
                <a:cubicBezTo>
                  <a:pt x="148538" y="1919645"/>
                  <a:pt x="-11046" y="1771609"/>
                  <a:pt x="0" y="1607720"/>
                </a:cubicBezTo>
                <a:lnTo>
                  <a:pt x="0" y="1607727"/>
                </a:lnTo>
                <a:cubicBezTo>
                  <a:pt x="1326" y="1520350"/>
                  <a:pt x="607" y="1332300"/>
                  <a:pt x="0" y="1125409"/>
                </a:cubicBezTo>
                <a:lnTo>
                  <a:pt x="0" y="1125409"/>
                </a:lnTo>
                <a:cubicBezTo>
                  <a:pt x="-51110" y="748591"/>
                  <a:pt x="-40918" y="704825"/>
                  <a:pt x="0" y="321552"/>
                </a:cubicBezTo>
                <a:close/>
              </a:path>
            </a:pathLst>
          </a:custGeom>
          <a:solidFill>
            <a:srgbClr val="CCFF66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sd="2151645436">
                  <a:custGeom>
                    <a:avLst/>
                    <a:gdLst>
                      <a:gd name="connsiteX0" fmla="*/ 0 w 4171397"/>
                      <a:gd name="connsiteY0" fmla="*/ 321552 h 1929272"/>
                      <a:gd name="connsiteX1" fmla="*/ 321552 w 4171397"/>
                      <a:gd name="connsiteY1" fmla="*/ 0 h 1929272"/>
                      <a:gd name="connsiteX2" fmla="*/ 695233 w 4171397"/>
                      <a:gd name="connsiteY2" fmla="*/ 0 h 1929272"/>
                      <a:gd name="connsiteX3" fmla="*/ 695233 w 4171397"/>
                      <a:gd name="connsiteY3" fmla="*/ 0 h 1929272"/>
                      <a:gd name="connsiteX4" fmla="*/ 1738082 w 4171397"/>
                      <a:gd name="connsiteY4" fmla="*/ 0 h 1929272"/>
                      <a:gd name="connsiteX5" fmla="*/ 3849845 w 4171397"/>
                      <a:gd name="connsiteY5" fmla="*/ 0 h 1929272"/>
                      <a:gd name="connsiteX6" fmla="*/ 4171397 w 4171397"/>
                      <a:gd name="connsiteY6" fmla="*/ 321552 h 1929272"/>
                      <a:gd name="connsiteX7" fmla="*/ 4171397 w 4171397"/>
                      <a:gd name="connsiteY7" fmla="*/ 1125409 h 1929272"/>
                      <a:gd name="connsiteX8" fmla="*/ 4171397 w 4171397"/>
                      <a:gd name="connsiteY8" fmla="*/ 1125409 h 1929272"/>
                      <a:gd name="connsiteX9" fmla="*/ 4171397 w 4171397"/>
                      <a:gd name="connsiteY9" fmla="*/ 1607727 h 1929272"/>
                      <a:gd name="connsiteX10" fmla="*/ 4171397 w 4171397"/>
                      <a:gd name="connsiteY10" fmla="*/ 1607720 h 1929272"/>
                      <a:gd name="connsiteX11" fmla="*/ 3849845 w 4171397"/>
                      <a:gd name="connsiteY11" fmla="*/ 1929272 h 1929272"/>
                      <a:gd name="connsiteX12" fmla="*/ 1738082 w 4171397"/>
                      <a:gd name="connsiteY12" fmla="*/ 1929272 h 1929272"/>
                      <a:gd name="connsiteX13" fmla="*/ 1934235 w 4171397"/>
                      <a:gd name="connsiteY13" fmla="*/ 2313930 h 1929272"/>
                      <a:gd name="connsiteX14" fmla="*/ 695233 w 4171397"/>
                      <a:gd name="connsiteY14" fmla="*/ 1929272 h 1929272"/>
                      <a:gd name="connsiteX15" fmla="*/ 321552 w 4171397"/>
                      <a:gd name="connsiteY15" fmla="*/ 1929272 h 1929272"/>
                      <a:gd name="connsiteX16" fmla="*/ 0 w 4171397"/>
                      <a:gd name="connsiteY16" fmla="*/ 1607720 h 1929272"/>
                      <a:gd name="connsiteX17" fmla="*/ 0 w 4171397"/>
                      <a:gd name="connsiteY17" fmla="*/ 1607727 h 1929272"/>
                      <a:gd name="connsiteX18" fmla="*/ 0 w 4171397"/>
                      <a:gd name="connsiteY18" fmla="*/ 1125409 h 1929272"/>
                      <a:gd name="connsiteX19" fmla="*/ 0 w 4171397"/>
                      <a:gd name="connsiteY19" fmla="*/ 1125409 h 1929272"/>
                      <a:gd name="connsiteX20" fmla="*/ 0 w 4171397"/>
                      <a:gd name="connsiteY20" fmla="*/ 321552 h 19292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71397" h="1929272" fill="none" extrusionOk="0">
                        <a:moveTo>
                          <a:pt x="0" y="321552"/>
                        </a:moveTo>
                        <a:cubicBezTo>
                          <a:pt x="-11175" y="160383"/>
                          <a:pt x="141035" y="-14994"/>
                          <a:pt x="321552" y="0"/>
                        </a:cubicBezTo>
                        <a:cubicBezTo>
                          <a:pt x="425134" y="30407"/>
                          <a:pt x="639619" y="-33220"/>
                          <a:pt x="695233" y="0"/>
                        </a:cubicBezTo>
                        <a:lnTo>
                          <a:pt x="695233" y="0"/>
                        </a:lnTo>
                        <a:cubicBezTo>
                          <a:pt x="853678" y="-86764"/>
                          <a:pt x="1262321" y="71292"/>
                          <a:pt x="1738082" y="0"/>
                        </a:cubicBezTo>
                        <a:cubicBezTo>
                          <a:pt x="2505411" y="119474"/>
                          <a:pt x="3278008" y="150090"/>
                          <a:pt x="3849845" y="0"/>
                        </a:cubicBezTo>
                        <a:cubicBezTo>
                          <a:pt x="4004498" y="-6706"/>
                          <a:pt x="4138130" y="150414"/>
                          <a:pt x="4171397" y="321552"/>
                        </a:cubicBezTo>
                        <a:cubicBezTo>
                          <a:pt x="4161105" y="663733"/>
                          <a:pt x="4144801" y="758153"/>
                          <a:pt x="4171397" y="1125409"/>
                        </a:cubicBezTo>
                        <a:lnTo>
                          <a:pt x="4171397" y="1125409"/>
                        </a:lnTo>
                        <a:cubicBezTo>
                          <a:pt x="4137144" y="1324646"/>
                          <a:pt x="4175011" y="1472374"/>
                          <a:pt x="4171397" y="1607727"/>
                        </a:cubicBezTo>
                        <a:lnTo>
                          <a:pt x="4171397" y="1607720"/>
                        </a:lnTo>
                        <a:cubicBezTo>
                          <a:pt x="4162937" y="1815898"/>
                          <a:pt x="4026653" y="1911891"/>
                          <a:pt x="3849845" y="1929272"/>
                        </a:cubicBezTo>
                        <a:cubicBezTo>
                          <a:pt x="3328064" y="1870125"/>
                          <a:pt x="1981849" y="1969351"/>
                          <a:pt x="1738082" y="1929272"/>
                        </a:cubicBezTo>
                        <a:cubicBezTo>
                          <a:pt x="1813097" y="2091636"/>
                          <a:pt x="1842160" y="2214168"/>
                          <a:pt x="1934235" y="2313930"/>
                        </a:cubicBezTo>
                        <a:cubicBezTo>
                          <a:pt x="1660129" y="2319508"/>
                          <a:pt x="1262743" y="2052822"/>
                          <a:pt x="695233" y="1929272"/>
                        </a:cubicBezTo>
                        <a:cubicBezTo>
                          <a:pt x="641288" y="1956266"/>
                          <a:pt x="384642" y="1943753"/>
                          <a:pt x="321552" y="1929272"/>
                        </a:cubicBezTo>
                        <a:cubicBezTo>
                          <a:pt x="150433" y="1921958"/>
                          <a:pt x="-15356" y="1773572"/>
                          <a:pt x="0" y="1607720"/>
                        </a:cubicBezTo>
                        <a:lnTo>
                          <a:pt x="0" y="1607727"/>
                        </a:lnTo>
                        <a:cubicBezTo>
                          <a:pt x="-4440" y="1530272"/>
                          <a:pt x="17538" y="1323744"/>
                          <a:pt x="0" y="1125409"/>
                        </a:cubicBezTo>
                        <a:lnTo>
                          <a:pt x="0" y="1125409"/>
                        </a:lnTo>
                        <a:cubicBezTo>
                          <a:pt x="-52156" y="747741"/>
                          <a:pt x="-40134" y="703595"/>
                          <a:pt x="0" y="321552"/>
                        </a:cubicBezTo>
                        <a:close/>
                      </a:path>
                      <a:path w="4171397" h="1929272" stroke="0" extrusionOk="0">
                        <a:moveTo>
                          <a:pt x="0" y="321552"/>
                        </a:moveTo>
                        <a:cubicBezTo>
                          <a:pt x="-20035" y="155898"/>
                          <a:pt x="141687" y="4048"/>
                          <a:pt x="321552" y="0"/>
                        </a:cubicBezTo>
                        <a:cubicBezTo>
                          <a:pt x="471303" y="-19142"/>
                          <a:pt x="651634" y="20547"/>
                          <a:pt x="695233" y="0"/>
                        </a:cubicBezTo>
                        <a:lnTo>
                          <a:pt x="695233" y="0"/>
                        </a:lnTo>
                        <a:cubicBezTo>
                          <a:pt x="1002074" y="80110"/>
                          <a:pt x="1261265" y="6864"/>
                          <a:pt x="1738082" y="0"/>
                        </a:cubicBezTo>
                        <a:cubicBezTo>
                          <a:pt x="1990814" y="122439"/>
                          <a:pt x="3542961" y="-66370"/>
                          <a:pt x="3849845" y="0"/>
                        </a:cubicBezTo>
                        <a:cubicBezTo>
                          <a:pt x="3997517" y="14739"/>
                          <a:pt x="4166478" y="137553"/>
                          <a:pt x="4171397" y="321552"/>
                        </a:cubicBezTo>
                        <a:cubicBezTo>
                          <a:pt x="4135740" y="476722"/>
                          <a:pt x="4159540" y="762644"/>
                          <a:pt x="4171397" y="1125409"/>
                        </a:cubicBezTo>
                        <a:lnTo>
                          <a:pt x="4171397" y="1125409"/>
                        </a:lnTo>
                        <a:cubicBezTo>
                          <a:pt x="4170802" y="1210484"/>
                          <a:pt x="4200357" y="1512730"/>
                          <a:pt x="4171397" y="1607727"/>
                        </a:cubicBezTo>
                        <a:lnTo>
                          <a:pt x="4171397" y="1607720"/>
                        </a:lnTo>
                        <a:cubicBezTo>
                          <a:pt x="4158657" y="1779175"/>
                          <a:pt x="4024107" y="1909578"/>
                          <a:pt x="3849845" y="1929272"/>
                        </a:cubicBezTo>
                        <a:cubicBezTo>
                          <a:pt x="3031057" y="1781811"/>
                          <a:pt x="2563054" y="1941591"/>
                          <a:pt x="1738082" y="1929272"/>
                        </a:cubicBezTo>
                        <a:cubicBezTo>
                          <a:pt x="1810251" y="2090940"/>
                          <a:pt x="1900653" y="2183026"/>
                          <a:pt x="1934235" y="2313930"/>
                        </a:cubicBezTo>
                        <a:cubicBezTo>
                          <a:pt x="1636778" y="2117941"/>
                          <a:pt x="1084790" y="1964317"/>
                          <a:pt x="695233" y="1929272"/>
                        </a:cubicBezTo>
                        <a:cubicBezTo>
                          <a:pt x="509141" y="1909860"/>
                          <a:pt x="408323" y="1943797"/>
                          <a:pt x="321552" y="1929272"/>
                        </a:cubicBezTo>
                        <a:cubicBezTo>
                          <a:pt x="123289" y="1904030"/>
                          <a:pt x="18452" y="1776905"/>
                          <a:pt x="0" y="1607720"/>
                        </a:cubicBezTo>
                        <a:lnTo>
                          <a:pt x="0" y="1607727"/>
                        </a:lnTo>
                        <a:cubicBezTo>
                          <a:pt x="7159" y="1474309"/>
                          <a:pt x="-7378" y="1214483"/>
                          <a:pt x="0" y="1125409"/>
                        </a:cubicBezTo>
                        <a:lnTo>
                          <a:pt x="0" y="1125409"/>
                        </a:lnTo>
                        <a:cubicBezTo>
                          <a:pt x="-45305" y="978861"/>
                          <a:pt x="4136" y="404584"/>
                          <a:pt x="0" y="32155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47535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sz="4267" b="1" kern="0" dirty="0">
                <a:solidFill>
                  <a:srgbClr val="47535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47535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4267" b="1" kern="0" dirty="0">
                <a:solidFill>
                  <a:srgbClr val="47535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47535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sau</a:t>
            </a:r>
            <a:r>
              <a:rPr lang="en-US" sz="4267" b="1" kern="0" dirty="0">
                <a:solidFill>
                  <a:srgbClr val="47535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</a:p>
          <a:p>
            <a:pPr algn="ctr" defTabSz="1219170">
              <a:buClr>
                <a:srgbClr val="000000"/>
              </a:buClr>
            </a:pPr>
            <a:r>
              <a:rPr lang="en-US" sz="4267" b="1" kern="0" dirty="0">
                <a:solidFill>
                  <a:srgbClr val="47535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54 567</a:t>
            </a: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965437B1-DF95-4CDC-BE37-B6926D22AF15}"/>
              </a:ext>
            </a:extLst>
          </p:cNvPr>
          <p:cNvSpPr/>
          <p:nvPr/>
        </p:nvSpPr>
        <p:spPr>
          <a:xfrm>
            <a:off x="7562850" y="666750"/>
            <a:ext cx="4476750" cy="2054117"/>
          </a:xfrm>
          <a:custGeom>
            <a:avLst/>
            <a:gdLst>
              <a:gd name="connsiteX0" fmla="*/ 0 w 4476750"/>
              <a:gd name="connsiteY0" fmla="*/ 342359 h 2054117"/>
              <a:gd name="connsiteX1" fmla="*/ 266387 w 4476750"/>
              <a:gd name="connsiteY1" fmla="*/ 0 h 2054117"/>
              <a:gd name="connsiteX2" fmla="*/ 746124 w 4476750"/>
              <a:gd name="connsiteY2" fmla="*/ 0 h 2054117"/>
              <a:gd name="connsiteX3" fmla="*/ 746124 w 4476750"/>
              <a:gd name="connsiteY3" fmla="*/ 0 h 2054117"/>
              <a:gd name="connsiteX4" fmla="*/ 1865312 w 4476750"/>
              <a:gd name="connsiteY4" fmla="*/ 0 h 2054117"/>
              <a:gd name="connsiteX5" fmla="*/ 4210362 w 4476750"/>
              <a:gd name="connsiteY5" fmla="*/ 0 h 2054117"/>
              <a:gd name="connsiteX6" fmla="*/ 4476750 w 4476750"/>
              <a:gd name="connsiteY6" fmla="*/ 342359 h 2054117"/>
              <a:gd name="connsiteX7" fmla="*/ 4476750 w 4476750"/>
              <a:gd name="connsiteY7" fmla="*/ 1198235 h 2054117"/>
              <a:gd name="connsiteX8" fmla="*/ 4476750 w 4476750"/>
              <a:gd name="connsiteY8" fmla="*/ 1198235 h 2054117"/>
              <a:gd name="connsiteX9" fmla="*/ 4476750 w 4476750"/>
              <a:gd name="connsiteY9" fmla="*/ 1711764 h 2054117"/>
              <a:gd name="connsiteX10" fmla="*/ 4476750 w 4476750"/>
              <a:gd name="connsiteY10" fmla="*/ 1711757 h 2054117"/>
              <a:gd name="connsiteX11" fmla="*/ 4210362 w 4476750"/>
              <a:gd name="connsiteY11" fmla="*/ 2054117 h 2054117"/>
              <a:gd name="connsiteX12" fmla="*/ 1865312 w 4476750"/>
              <a:gd name="connsiteY12" fmla="*/ 2054117 h 2054117"/>
              <a:gd name="connsiteX13" fmla="*/ 543029 w 4476750"/>
              <a:gd name="connsiteY13" fmla="*/ 2503270 h 2054117"/>
              <a:gd name="connsiteX14" fmla="*/ 746124 w 4476750"/>
              <a:gd name="connsiteY14" fmla="*/ 2054117 h 2054117"/>
              <a:gd name="connsiteX15" fmla="*/ 266387 w 4476750"/>
              <a:gd name="connsiteY15" fmla="*/ 2054117 h 2054117"/>
              <a:gd name="connsiteX16" fmla="*/ 0 w 4476750"/>
              <a:gd name="connsiteY16" fmla="*/ 1711757 h 2054117"/>
              <a:gd name="connsiteX17" fmla="*/ 0 w 4476750"/>
              <a:gd name="connsiteY17" fmla="*/ 1711764 h 2054117"/>
              <a:gd name="connsiteX18" fmla="*/ 0 w 4476750"/>
              <a:gd name="connsiteY18" fmla="*/ 1198235 h 2054117"/>
              <a:gd name="connsiteX19" fmla="*/ 0 w 4476750"/>
              <a:gd name="connsiteY19" fmla="*/ 1198235 h 2054117"/>
              <a:gd name="connsiteX20" fmla="*/ 0 w 4476750"/>
              <a:gd name="connsiteY20" fmla="*/ 342359 h 2054117"/>
              <a:gd name="connsiteX0" fmla="*/ 0 w 4476750"/>
              <a:gd name="connsiteY0" fmla="*/ 342359 h 2054117"/>
              <a:gd name="connsiteX1" fmla="*/ 266387 w 4476750"/>
              <a:gd name="connsiteY1" fmla="*/ 0 h 2054117"/>
              <a:gd name="connsiteX2" fmla="*/ 746124 w 4476750"/>
              <a:gd name="connsiteY2" fmla="*/ 0 h 2054117"/>
              <a:gd name="connsiteX3" fmla="*/ 746124 w 4476750"/>
              <a:gd name="connsiteY3" fmla="*/ 0 h 2054117"/>
              <a:gd name="connsiteX4" fmla="*/ 1865312 w 4476750"/>
              <a:gd name="connsiteY4" fmla="*/ 0 h 2054117"/>
              <a:gd name="connsiteX5" fmla="*/ 4210362 w 4476750"/>
              <a:gd name="connsiteY5" fmla="*/ 0 h 2054117"/>
              <a:gd name="connsiteX6" fmla="*/ 4476750 w 4476750"/>
              <a:gd name="connsiteY6" fmla="*/ 342359 h 2054117"/>
              <a:gd name="connsiteX7" fmla="*/ 4476750 w 4476750"/>
              <a:gd name="connsiteY7" fmla="*/ 1198235 h 2054117"/>
              <a:gd name="connsiteX8" fmla="*/ 4476750 w 4476750"/>
              <a:gd name="connsiteY8" fmla="*/ 1198235 h 2054117"/>
              <a:gd name="connsiteX9" fmla="*/ 4476750 w 4476750"/>
              <a:gd name="connsiteY9" fmla="*/ 1711764 h 2054117"/>
              <a:gd name="connsiteX10" fmla="*/ 4476750 w 4476750"/>
              <a:gd name="connsiteY10" fmla="*/ 1711757 h 2054117"/>
              <a:gd name="connsiteX11" fmla="*/ 4210362 w 4476750"/>
              <a:gd name="connsiteY11" fmla="*/ 2054117 h 2054117"/>
              <a:gd name="connsiteX12" fmla="*/ 1865312 w 4476750"/>
              <a:gd name="connsiteY12" fmla="*/ 2054117 h 2054117"/>
              <a:gd name="connsiteX13" fmla="*/ 543029 w 4476750"/>
              <a:gd name="connsiteY13" fmla="*/ 2503270 h 2054117"/>
              <a:gd name="connsiteX14" fmla="*/ 746124 w 4476750"/>
              <a:gd name="connsiteY14" fmla="*/ 2054117 h 2054117"/>
              <a:gd name="connsiteX15" fmla="*/ 266387 w 4476750"/>
              <a:gd name="connsiteY15" fmla="*/ 2054117 h 2054117"/>
              <a:gd name="connsiteX16" fmla="*/ 0 w 4476750"/>
              <a:gd name="connsiteY16" fmla="*/ 1711757 h 2054117"/>
              <a:gd name="connsiteX17" fmla="*/ 0 w 4476750"/>
              <a:gd name="connsiteY17" fmla="*/ 1711764 h 2054117"/>
              <a:gd name="connsiteX18" fmla="*/ 0 w 4476750"/>
              <a:gd name="connsiteY18" fmla="*/ 1198235 h 2054117"/>
              <a:gd name="connsiteX19" fmla="*/ 0 w 4476750"/>
              <a:gd name="connsiteY19" fmla="*/ 1198235 h 2054117"/>
              <a:gd name="connsiteX20" fmla="*/ 0 w 4476750"/>
              <a:gd name="connsiteY20" fmla="*/ 342359 h 2054117"/>
              <a:gd name="connsiteX0" fmla="*/ 0 w 4476750"/>
              <a:gd name="connsiteY0" fmla="*/ 342359 h 2054117"/>
              <a:gd name="connsiteX1" fmla="*/ 266387 w 4476750"/>
              <a:gd name="connsiteY1" fmla="*/ 0 h 2054117"/>
              <a:gd name="connsiteX2" fmla="*/ 746124 w 4476750"/>
              <a:gd name="connsiteY2" fmla="*/ 0 h 2054117"/>
              <a:gd name="connsiteX3" fmla="*/ 746124 w 4476750"/>
              <a:gd name="connsiteY3" fmla="*/ 0 h 2054117"/>
              <a:gd name="connsiteX4" fmla="*/ 1865312 w 4476750"/>
              <a:gd name="connsiteY4" fmla="*/ 0 h 2054117"/>
              <a:gd name="connsiteX5" fmla="*/ 4210362 w 4476750"/>
              <a:gd name="connsiteY5" fmla="*/ 0 h 2054117"/>
              <a:gd name="connsiteX6" fmla="*/ 4476750 w 4476750"/>
              <a:gd name="connsiteY6" fmla="*/ 342359 h 2054117"/>
              <a:gd name="connsiteX7" fmla="*/ 4476750 w 4476750"/>
              <a:gd name="connsiteY7" fmla="*/ 1198235 h 2054117"/>
              <a:gd name="connsiteX8" fmla="*/ 4476750 w 4476750"/>
              <a:gd name="connsiteY8" fmla="*/ 1198235 h 2054117"/>
              <a:gd name="connsiteX9" fmla="*/ 4476750 w 4476750"/>
              <a:gd name="connsiteY9" fmla="*/ 1711764 h 2054117"/>
              <a:gd name="connsiteX10" fmla="*/ 4476750 w 4476750"/>
              <a:gd name="connsiteY10" fmla="*/ 1711757 h 2054117"/>
              <a:gd name="connsiteX11" fmla="*/ 4210362 w 4476750"/>
              <a:gd name="connsiteY11" fmla="*/ 2054117 h 2054117"/>
              <a:gd name="connsiteX12" fmla="*/ 1865312 w 4476750"/>
              <a:gd name="connsiteY12" fmla="*/ 2054117 h 2054117"/>
              <a:gd name="connsiteX13" fmla="*/ 543029 w 4476750"/>
              <a:gd name="connsiteY13" fmla="*/ 2503270 h 2054117"/>
              <a:gd name="connsiteX14" fmla="*/ 746124 w 4476750"/>
              <a:gd name="connsiteY14" fmla="*/ 2054117 h 2054117"/>
              <a:gd name="connsiteX15" fmla="*/ 266387 w 4476750"/>
              <a:gd name="connsiteY15" fmla="*/ 2054117 h 2054117"/>
              <a:gd name="connsiteX16" fmla="*/ 0 w 4476750"/>
              <a:gd name="connsiteY16" fmla="*/ 1711757 h 2054117"/>
              <a:gd name="connsiteX17" fmla="*/ 0 w 4476750"/>
              <a:gd name="connsiteY17" fmla="*/ 1711764 h 2054117"/>
              <a:gd name="connsiteX18" fmla="*/ 0 w 4476750"/>
              <a:gd name="connsiteY18" fmla="*/ 1198235 h 2054117"/>
              <a:gd name="connsiteX19" fmla="*/ 0 w 4476750"/>
              <a:gd name="connsiteY19" fmla="*/ 1198235 h 2054117"/>
              <a:gd name="connsiteX20" fmla="*/ 0 w 4476750"/>
              <a:gd name="connsiteY20" fmla="*/ 342359 h 205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76750" h="2054117" fill="none" extrusionOk="0">
                <a:moveTo>
                  <a:pt x="0" y="342359"/>
                </a:moveTo>
                <a:cubicBezTo>
                  <a:pt x="-49220" y="115337"/>
                  <a:pt x="155286" y="-24721"/>
                  <a:pt x="266387" y="0"/>
                </a:cubicBezTo>
                <a:cubicBezTo>
                  <a:pt x="471830" y="51429"/>
                  <a:pt x="547496" y="51414"/>
                  <a:pt x="746124" y="0"/>
                </a:cubicBezTo>
                <a:lnTo>
                  <a:pt x="746124" y="0"/>
                </a:lnTo>
                <a:cubicBezTo>
                  <a:pt x="879214" y="-111996"/>
                  <a:pt x="1690817" y="91066"/>
                  <a:pt x="1865312" y="0"/>
                </a:cubicBezTo>
                <a:cubicBezTo>
                  <a:pt x="2238899" y="388069"/>
                  <a:pt x="3626581" y="-19597"/>
                  <a:pt x="4210362" y="0"/>
                </a:cubicBezTo>
                <a:cubicBezTo>
                  <a:pt x="4354383" y="-13113"/>
                  <a:pt x="4523877" y="112968"/>
                  <a:pt x="4476750" y="342359"/>
                </a:cubicBezTo>
                <a:cubicBezTo>
                  <a:pt x="4526157" y="592364"/>
                  <a:pt x="4476246" y="794233"/>
                  <a:pt x="4476750" y="1198235"/>
                </a:cubicBezTo>
                <a:lnTo>
                  <a:pt x="4476750" y="1198235"/>
                </a:lnTo>
                <a:cubicBezTo>
                  <a:pt x="4492355" y="1297092"/>
                  <a:pt x="4429143" y="1570935"/>
                  <a:pt x="4476750" y="1711764"/>
                </a:cubicBezTo>
                <a:lnTo>
                  <a:pt x="4476750" y="1711757"/>
                </a:lnTo>
                <a:cubicBezTo>
                  <a:pt x="4455460" y="1840293"/>
                  <a:pt x="4387095" y="2093808"/>
                  <a:pt x="4210362" y="2054117"/>
                </a:cubicBezTo>
                <a:cubicBezTo>
                  <a:pt x="3637159" y="1957222"/>
                  <a:pt x="2079942" y="2106626"/>
                  <a:pt x="1865312" y="2054117"/>
                </a:cubicBezTo>
                <a:cubicBezTo>
                  <a:pt x="1484572" y="2257026"/>
                  <a:pt x="885438" y="2367527"/>
                  <a:pt x="543029" y="2503270"/>
                </a:cubicBezTo>
                <a:cubicBezTo>
                  <a:pt x="651883" y="2281170"/>
                  <a:pt x="652126" y="2213241"/>
                  <a:pt x="746124" y="2054117"/>
                </a:cubicBezTo>
                <a:cubicBezTo>
                  <a:pt x="565017" y="2069404"/>
                  <a:pt x="349517" y="1983223"/>
                  <a:pt x="266387" y="2054117"/>
                </a:cubicBezTo>
                <a:cubicBezTo>
                  <a:pt x="78346" y="2142748"/>
                  <a:pt x="-283" y="1981292"/>
                  <a:pt x="0" y="1711757"/>
                </a:cubicBezTo>
                <a:lnTo>
                  <a:pt x="0" y="1711764"/>
                </a:lnTo>
                <a:cubicBezTo>
                  <a:pt x="-2737" y="1469160"/>
                  <a:pt x="-10500" y="1301370"/>
                  <a:pt x="0" y="1198235"/>
                </a:cubicBezTo>
                <a:lnTo>
                  <a:pt x="0" y="1198235"/>
                </a:lnTo>
                <a:cubicBezTo>
                  <a:pt x="-52440" y="1039907"/>
                  <a:pt x="-13583" y="515755"/>
                  <a:pt x="0" y="342359"/>
                </a:cubicBezTo>
                <a:close/>
              </a:path>
              <a:path w="4476750" h="2054117" stroke="0" extrusionOk="0">
                <a:moveTo>
                  <a:pt x="0" y="342359"/>
                </a:moveTo>
                <a:cubicBezTo>
                  <a:pt x="-28858" y="170867"/>
                  <a:pt x="118844" y="-41072"/>
                  <a:pt x="266387" y="0"/>
                </a:cubicBezTo>
                <a:cubicBezTo>
                  <a:pt x="307744" y="30098"/>
                  <a:pt x="580159" y="-73165"/>
                  <a:pt x="746124" y="0"/>
                </a:cubicBezTo>
                <a:lnTo>
                  <a:pt x="746124" y="0"/>
                </a:lnTo>
                <a:cubicBezTo>
                  <a:pt x="1303233" y="52135"/>
                  <a:pt x="1386314" y="49930"/>
                  <a:pt x="1865312" y="0"/>
                </a:cubicBezTo>
                <a:cubicBezTo>
                  <a:pt x="2440148" y="332970"/>
                  <a:pt x="3549718" y="-303565"/>
                  <a:pt x="4210362" y="0"/>
                </a:cubicBezTo>
                <a:cubicBezTo>
                  <a:pt x="4389973" y="-29134"/>
                  <a:pt x="4534984" y="147068"/>
                  <a:pt x="4476750" y="342359"/>
                </a:cubicBezTo>
                <a:cubicBezTo>
                  <a:pt x="4479213" y="665888"/>
                  <a:pt x="4519006" y="849473"/>
                  <a:pt x="4476750" y="1198235"/>
                </a:cubicBezTo>
                <a:lnTo>
                  <a:pt x="4476750" y="1198235"/>
                </a:lnTo>
                <a:cubicBezTo>
                  <a:pt x="4482788" y="1395119"/>
                  <a:pt x="4543902" y="1572564"/>
                  <a:pt x="4476750" y="1711764"/>
                </a:cubicBezTo>
                <a:lnTo>
                  <a:pt x="4476750" y="1711757"/>
                </a:lnTo>
                <a:cubicBezTo>
                  <a:pt x="4470333" y="1941469"/>
                  <a:pt x="4391381" y="2106328"/>
                  <a:pt x="4210362" y="2054117"/>
                </a:cubicBezTo>
                <a:cubicBezTo>
                  <a:pt x="3154249" y="1756036"/>
                  <a:pt x="2817345" y="1983593"/>
                  <a:pt x="1865312" y="2054117"/>
                </a:cubicBezTo>
                <a:cubicBezTo>
                  <a:pt x="1698092" y="1900039"/>
                  <a:pt x="1087603" y="2208260"/>
                  <a:pt x="543029" y="2503270"/>
                </a:cubicBezTo>
                <a:cubicBezTo>
                  <a:pt x="591990" y="2346220"/>
                  <a:pt x="708929" y="2237169"/>
                  <a:pt x="746124" y="2054117"/>
                </a:cubicBezTo>
                <a:cubicBezTo>
                  <a:pt x="507881" y="2001608"/>
                  <a:pt x="494993" y="2037975"/>
                  <a:pt x="266387" y="2054117"/>
                </a:cubicBezTo>
                <a:cubicBezTo>
                  <a:pt x="173525" y="2032726"/>
                  <a:pt x="-22542" y="1869403"/>
                  <a:pt x="0" y="1711757"/>
                </a:cubicBezTo>
                <a:lnTo>
                  <a:pt x="0" y="1711764"/>
                </a:lnTo>
                <a:cubicBezTo>
                  <a:pt x="69942" y="1517995"/>
                  <a:pt x="16986" y="1429296"/>
                  <a:pt x="0" y="1198235"/>
                </a:cubicBezTo>
                <a:lnTo>
                  <a:pt x="0" y="1198235"/>
                </a:lnTo>
                <a:cubicBezTo>
                  <a:pt x="35857" y="890885"/>
                  <a:pt x="15106" y="566035"/>
                  <a:pt x="0" y="342359"/>
                </a:cubicBezTo>
                <a:close/>
              </a:path>
              <a:path w="4476750" h="2054117" fill="none" stroke="0" extrusionOk="0">
                <a:moveTo>
                  <a:pt x="0" y="342359"/>
                </a:moveTo>
                <a:cubicBezTo>
                  <a:pt x="-24876" y="130079"/>
                  <a:pt x="89120" y="18593"/>
                  <a:pt x="266387" y="0"/>
                </a:cubicBezTo>
                <a:cubicBezTo>
                  <a:pt x="479249" y="35994"/>
                  <a:pt x="536300" y="42618"/>
                  <a:pt x="746124" y="0"/>
                </a:cubicBezTo>
                <a:lnTo>
                  <a:pt x="746124" y="0"/>
                </a:lnTo>
                <a:cubicBezTo>
                  <a:pt x="887200" y="-53319"/>
                  <a:pt x="1645755" y="40024"/>
                  <a:pt x="1865312" y="0"/>
                </a:cubicBezTo>
                <a:cubicBezTo>
                  <a:pt x="2418090" y="221819"/>
                  <a:pt x="3507198" y="-175421"/>
                  <a:pt x="4210362" y="0"/>
                </a:cubicBezTo>
                <a:cubicBezTo>
                  <a:pt x="4365051" y="-4790"/>
                  <a:pt x="4459733" y="160497"/>
                  <a:pt x="4476750" y="342359"/>
                </a:cubicBezTo>
                <a:cubicBezTo>
                  <a:pt x="4481935" y="638812"/>
                  <a:pt x="4440142" y="804211"/>
                  <a:pt x="4476750" y="1198235"/>
                </a:cubicBezTo>
                <a:lnTo>
                  <a:pt x="4476750" y="1198235"/>
                </a:lnTo>
                <a:cubicBezTo>
                  <a:pt x="4466018" y="1277620"/>
                  <a:pt x="4487863" y="1571841"/>
                  <a:pt x="4476750" y="1711764"/>
                </a:cubicBezTo>
                <a:lnTo>
                  <a:pt x="4476750" y="1711757"/>
                </a:lnTo>
                <a:cubicBezTo>
                  <a:pt x="4467438" y="1894608"/>
                  <a:pt x="4345152" y="2062752"/>
                  <a:pt x="4210362" y="2054117"/>
                </a:cubicBezTo>
                <a:cubicBezTo>
                  <a:pt x="3605231" y="1928888"/>
                  <a:pt x="2106090" y="2125820"/>
                  <a:pt x="1865312" y="2054117"/>
                </a:cubicBezTo>
                <a:cubicBezTo>
                  <a:pt x="1594156" y="2318043"/>
                  <a:pt x="983774" y="2231223"/>
                  <a:pt x="543029" y="2503270"/>
                </a:cubicBezTo>
                <a:cubicBezTo>
                  <a:pt x="631094" y="2307413"/>
                  <a:pt x="659060" y="2217607"/>
                  <a:pt x="746124" y="2054117"/>
                </a:cubicBezTo>
                <a:cubicBezTo>
                  <a:pt x="536505" y="2085340"/>
                  <a:pt x="328745" y="2012326"/>
                  <a:pt x="266387" y="2054117"/>
                </a:cubicBezTo>
                <a:cubicBezTo>
                  <a:pt x="140344" y="2079667"/>
                  <a:pt x="10395" y="1876049"/>
                  <a:pt x="0" y="1711757"/>
                </a:cubicBezTo>
                <a:lnTo>
                  <a:pt x="0" y="1711764"/>
                </a:lnTo>
                <a:cubicBezTo>
                  <a:pt x="-33227" y="1486519"/>
                  <a:pt x="14068" y="1340150"/>
                  <a:pt x="0" y="1198235"/>
                </a:cubicBezTo>
                <a:lnTo>
                  <a:pt x="0" y="1198235"/>
                </a:lnTo>
                <a:cubicBezTo>
                  <a:pt x="-46735" y="1090066"/>
                  <a:pt x="-34031" y="564642"/>
                  <a:pt x="0" y="342359"/>
                </a:cubicBezTo>
                <a:close/>
              </a:path>
              <a:path w="4476750" h="2054117" fill="none" stroke="0" extrusionOk="0">
                <a:moveTo>
                  <a:pt x="0" y="342359"/>
                </a:moveTo>
                <a:cubicBezTo>
                  <a:pt x="-48514" y="115803"/>
                  <a:pt x="136110" y="-16130"/>
                  <a:pt x="266387" y="0"/>
                </a:cubicBezTo>
                <a:cubicBezTo>
                  <a:pt x="480819" y="55568"/>
                  <a:pt x="542903" y="43065"/>
                  <a:pt x="746124" y="0"/>
                </a:cubicBezTo>
                <a:lnTo>
                  <a:pt x="746124" y="0"/>
                </a:lnTo>
                <a:cubicBezTo>
                  <a:pt x="859890" y="-75559"/>
                  <a:pt x="1698296" y="80464"/>
                  <a:pt x="1865312" y="0"/>
                </a:cubicBezTo>
                <a:cubicBezTo>
                  <a:pt x="2284672" y="434886"/>
                  <a:pt x="3544988" y="-75786"/>
                  <a:pt x="4210362" y="0"/>
                </a:cubicBezTo>
                <a:cubicBezTo>
                  <a:pt x="4364400" y="-4038"/>
                  <a:pt x="4482612" y="138892"/>
                  <a:pt x="4476750" y="342359"/>
                </a:cubicBezTo>
                <a:cubicBezTo>
                  <a:pt x="4506563" y="620416"/>
                  <a:pt x="4477185" y="804366"/>
                  <a:pt x="4476750" y="1198235"/>
                </a:cubicBezTo>
                <a:lnTo>
                  <a:pt x="4476750" y="1198235"/>
                </a:lnTo>
                <a:cubicBezTo>
                  <a:pt x="4489278" y="1283438"/>
                  <a:pt x="4478148" y="1572762"/>
                  <a:pt x="4476750" y="1711764"/>
                </a:cubicBezTo>
                <a:lnTo>
                  <a:pt x="4476750" y="1711757"/>
                </a:lnTo>
                <a:cubicBezTo>
                  <a:pt x="4460728" y="1879397"/>
                  <a:pt x="4388402" y="2077203"/>
                  <a:pt x="4210362" y="2054117"/>
                </a:cubicBezTo>
                <a:cubicBezTo>
                  <a:pt x="3623279" y="1944365"/>
                  <a:pt x="2059774" y="2133637"/>
                  <a:pt x="1865312" y="2054117"/>
                </a:cubicBezTo>
                <a:cubicBezTo>
                  <a:pt x="1492643" y="2306314"/>
                  <a:pt x="958750" y="2296909"/>
                  <a:pt x="543029" y="2503270"/>
                </a:cubicBezTo>
                <a:cubicBezTo>
                  <a:pt x="644835" y="2288509"/>
                  <a:pt x="663659" y="2207548"/>
                  <a:pt x="746124" y="2054117"/>
                </a:cubicBezTo>
                <a:cubicBezTo>
                  <a:pt x="552749" y="2073287"/>
                  <a:pt x="345255" y="2001101"/>
                  <a:pt x="266387" y="2054117"/>
                </a:cubicBezTo>
                <a:cubicBezTo>
                  <a:pt x="103121" y="2111065"/>
                  <a:pt x="-13416" y="1925227"/>
                  <a:pt x="0" y="1711757"/>
                </a:cubicBezTo>
                <a:lnTo>
                  <a:pt x="0" y="1711764"/>
                </a:lnTo>
                <a:cubicBezTo>
                  <a:pt x="-21295" y="1459307"/>
                  <a:pt x="-3883" y="1323612"/>
                  <a:pt x="0" y="1198235"/>
                </a:cubicBezTo>
                <a:lnTo>
                  <a:pt x="0" y="1198235"/>
                </a:lnTo>
                <a:cubicBezTo>
                  <a:pt x="-57793" y="1032231"/>
                  <a:pt x="-16338" y="535831"/>
                  <a:pt x="0" y="342359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sd="4257414742">
                  <a:custGeom>
                    <a:avLst/>
                    <a:gdLst>
                      <a:gd name="connsiteX0" fmla="*/ 0 w 4476750"/>
                      <a:gd name="connsiteY0" fmla="*/ 342359 h 2054117"/>
                      <a:gd name="connsiteX1" fmla="*/ 266387 w 4476750"/>
                      <a:gd name="connsiteY1" fmla="*/ 0 h 2054117"/>
                      <a:gd name="connsiteX2" fmla="*/ 746124 w 4476750"/>
                      <a:gd name="connsiteY2" fmla="*/ 0 h 2054117"/>
                      <a:gd name="connsiteX3" fmla="*/ 746124 w 4476750"/>
                      <a:gd name="connsiteY3" fmla="*/ 0 h 2054117"/>
                      <a:gd name="connsiteX4" fmla="*/ 1865312 w 4476750"/>
                      <a:gd name="connsiteY4" fmla="*/ 0 h 2054117"/>
                      <a:gd name="connsiteX5" fmla="*/ 4210362 w 4476750"/>
                      <a:gd name="connsiteY5" fmla="*/ 0 h 2054117"/>
                      <a:gd name="connsiteX6" fmla="*/ 4476750 w 4476750"/>
                      <a:gd name="connsiteY6" fmla="*/ 342359 h 2054117"/>
                      <a:gd name="connsiteX7" fmla="*/ 4476750 w 4476750"/>
                      <a:gd name="connsiteY7" fmla="*/ 1198235 h 2054117"/>
                      <a:gd name="connsiteX8" fmla="*/ 4476750 w 4476750"/>
                      <a:gd name="connsiteY8" fmla="*/ 1198235 h 2054117"/>
                      <a:gd name="connsiteX9" fmla="*/ 4476750 w 4476750"/>
                      <a:gd name="connsiteY9" fmla="*/ 1711764 h 2054117"/>
                      <a:gd name="connsiteX10" fmla="*/ 4476750 w 4476750"/>
                      <a:gd name="connsiteY10" fmla="*/ 1711757 h 2054117"/>
                      <a:gd name="connsiteX11" fmla="*/ 4210362 w 4476750"/>
                      <a:gd name="connsiteY11" fmla="*/ 2054117 h 2054117"/>
                      <a:gd name="connsiteX12" fmla="*/ 1865312 w 4476750"/>
                      <a:gd name="connsiteY12" fmla="*/ 2054117 h 2054117"/>
                      <a:gd name="connsiteX13" fmla="*/ 543029 w 4476750"/>
                      <a:gd name="connsiteY13" fmla="*/ 2503270 h 2054117"/>
                      <a:gd name="connsiteX14" fmla="*/ 746124 w 4476750"/>
                      <a:gd name="connsiteY14" fmla="*/ 2054117 h 2054117"/>
                      <a:gd name="connsiteX15" fmla="*/ 266387 w 4476750"/>
                      <a:gd name="connsiteY15" fmla="*/ 2054117 h 2054117"/>
                      <a:gd name="connsiteX16" fmla="*/ 0 w 4476750"/>
                      <a:gd name="connsiteY16" fmla="*/ 1711757 h 2054117"/>
                      <a:gd name="connsiteX17" fmla="*/ 0 w 4476750"/>
                      <a:gd name="connsiteY17" fmla="*/ 1711764 h 2054117"/>
                      <a:gd name="connsiteX18" fmla="*/ 0 w 4476750"/>
                      <a:gd name="connsiteY18" fmla="*/ 1198235 h 2054117"/>
                      <a:gd name="connsiteX19" fmla="*/ 0 w 4476750"/>
                      <a:gd name="connsiteY19" fmla="*/ 1198235 h 2054117"/>
                      <a:gd name="connsiteX20" fmla="*/ 0 w 4476750"/>
                      <a:gd name="connsiteY20" fmla="*/ 342359 h 2054117"/>
                      <a:gd name="connsiteX0" fmla="*/ 0 w 4476750"/>
                      <a:gd name="connsiteY0" fmla="*/ 342359 h 2054117"/>
                      <a:gd name="connsiteX1" fmla="*/ 266387 w 4476750"/>
                      <a:gd name="connsiteY1" fmla="*/ 0 h 2054117"/>
                      <a:gd name="connsiteX2" fmla="*/ 746124 w 4476750"/>
                      <a:gd name="connsiteY2" fmla="*/ 0 h 2054117"/>
                      <a:gd name="connsiteX3" fmla="*/ 746124 w 4476750"/>
                      <a:gd name="connsiteY3" fmla="*/ 0 h 2054117"/>
                      <a:gd name="connsiteX4" fmla="*/ 1865312 w 4476750"/>
                      <a:gd name="connsiteY4" fmla="*/ 0 h 2054117"/>
                      <a:gd name="connsiteX5" fmla="*/ 4210362 w 4476750"/>
                      <a:gd name="connsiteY5" fmla="*/ 0 h 2054117"/>
                      <a:gd name="connsiteX6" fmla="*/ 4476750 w 4476750"/>
                      <a:gd name="connsiteY6" fmla="*/ 342359 h 2054117"/>
                      <a:gd name="connsiteX7" fmla="*/ 4476750 w 4476750"/>
                      <a:gd name="connsiteY7" fmla="*/ 1198235 h 2054117"/>
                      <a:gd name="connsiteX8" fmla="*/ 4476750 w 4476750"/>
                      <a:gd name="connsiteY8" fmla="*/ 1198235 h 2054117"/>
                      <a:gd name="connsiteX9" fmla="*/ 4476750 w 4476750"/>
                      <a:gd name="connsiteY9" fmla="*/ 1711764 h 2054117"/>
                      <a:gd name="connsiteX10" fmla="*/ 4476750 w 4476750"/>
                      <a:gd name="connsiteY10" fmla="*/ 1711757 h 2054117"/>
                      <a:gd name="connsiteX11" fmla="*/ 4210362 w 4476750"/>
                      <a:gd name="connsiteY11" fmla="*/ 2054117 h 2054117"/>
                      <a:gd name="connsiteX12" fmla="*/ 1865312 w 4476750"/>
                      <a:gd name="connsiteY12" fmla="*/ 2054117 h 2054117"/>
                      <a:gd name="connsiteX13" fmla="*/ 543029 w 4476750"/>
                      <a:gd name="connsiteY13" fmla="*/ 2503270 h 2054117"/>
                      <a:gd name="connsiteX14" fmla="*/ 746124 w 4476750"/>
                      <a:gd name="connsiteY14" fmla="*/ 2054117 h 2054117"/>
                      <a:gd name="connsiteX15" fmla="*/ 266387 w 4476750"/>
                      <a:gd name="connsiteY15" fmla="*/ 2054117 h 2054117"/>
                      <a:gd name="connsiteX16" fmla="*/ 0 w 4476750"/>
                      <a:gd name="connsiteY16" fmla="*/ 1711757 h 2054117"/>
                      <a:gd name="connsiteX17" fmla="*/ 0 w 4476750"/>
                      <a:gd name="connsiteY17" fmla="*/ 1711764 h 2054117"/>
                      <a:gd name="connsiteX18" fmla="*/ 0 w 4476750"/>
                      <a:gd name="connsiteY18" fmla="*/ 1198235 h 2054117"/>
                      <a:gd name="connsiteX19" fmla="*/ 0 w 4476750"/>
                      <a:gd name="connsiteY19" fmla="*/ 1198235 h 2054117"/>
                      <a:gd name="connsiteX20" fmla="*/ 0 w 4476750"/>
                      <a:gd name="connsiteY20" fmla="*/ 342359 h 20541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476750" h="2054117" fill="none" extrusionOk="0">
                        <a:moveTo>
                          <a:pt x="0" y="342359"/>
                        </a:moveTo>
                        <a:cubicBezTo>
                          <a:pt x="-32886" y="127010"/>
                          <a:pt x="142171" y="-16417"/>
                          <a:pt x="266387" y="0"/>
                        </a:cubicBezTo>
                        <a:cubicBezTo>
                          <a:pt x="473688" y="45498"/>
                          <a:pt x="546706" y="48343"/>
                          <a:pt x="746124" y="0"/>
                        </a:cubicBezTo>
                        <a:lnTo>
                          <a:pt x="746124" y="0"/>
                        </a:lnTo>
                        <a:cubicBezTo>
                          <a:pt x="890030" y="-79706"/>
                          <a:pt x="1680769" y="74244"/>
                          <a:pt x="1865312" y="0"/>
                        </a:cubicBezTo>
                        <a:cubicBezTo>
                          <a:pt x="2262533" y="305504"/>
                          <a:pt x="3521968" y="-38659"/>
                          <a:pt x="4210362" y="0"/>
                        </a:cubicBezTo>
                        <a:cubicBezTo>
                          <a:pt x="4355604" y="-8481"/>
                          <a:pt x="4505085" y="127530"/>
                          <a:pt x="4476750" y="342359"/>
                        </a:cubicBezTo>
                        <a:cubicBezTo>
                          <a:pt x="4500209" y="606887"/>
                          <a:pt x="4470392" y="797070"/>
                          <a:pt x="4476750" y="1198235"/>
                        </a:cubicBezTo>
                        <a:lnTo>
                          <a:pt x="4476750" y="1198235"/>
                        </a:lnTo>
                        <a:cubicBezTo>
                          <a:pt x="4489310" y="1297872"/>
                          <a:pt x="4451975" y="1571821"/>
                          <a:pt x="4476750" y="1711764"/>
                        </a:cubicBezTo>
                        <a:lnTo>
                          <a:pt x="4476750" y="1711757"/>
                        </a:lnTo>
                        <a:cubicBezTo>
                          <a:pt x="4462775" y="1859955"/>
                          <a:pt x="4368924" y="2070359"/>
                          <a:pt x="4210362" y="2054117"/>
                        </a:cubicBezTo>
                        <a:cubicBezTo>
                          <a:pt x="3620201" y="1943199"/>
                          <a:pt x="2098246" y="2124376"/>
                          <a:pt x="1865312" y="2054117"/>
                        </a:cubicBezTo>
                        <a:cubicBezTo>
                          <a:pt x="1471640" y="2299822"/>
                          <a:pt x="882413" y="2287901"/>
                          <a:pt x="543029" y="2503270"/>
                        </a:cubicBezTo>
                        <a:cubicBezTo>
                          <a:pt x="650944" y="2286354"/>
                          <a:pt x="653239" y="2209848"/>
                          <a:pt x="746124" y="2054117"/>
                        </a:cubicBezTo>
                        <a:cubicBezTo>
                          <a:pt x="558308" y="2066062"/>
                          <a:pt x="347004" y="2000642"/>
                          <a:pt x="266387" y="2054117"/>
                        </a:cubicBezTo>
                        <a:cubicBezTo>
                          <a:pt x="93241" y="2113013"/>
                          <a:pt x="-171" y="1950832"/>
                          <a:pt x="0" y="1711757"/>
                        </a:cubicBezTo>
                        <a:lnTo>
                          <a:pt x="0" y="1711764"/>
                        </a:lnTo>
                        <a:cubicBezTo>
                          <a:pt x="-5443" y="1476170"/>
                          <a:pt x="-5845" y="1323755"/>
                          <a:pt x="0" y="1198235"/>
                        </a:cubicBezTo>
                        <a:lnTo>
                          <a:pt x="0" y="1198235"/>
                        </a:lnTo>
                        <a:cubicBezTo>
                          <a:pt x="-47148" y="1047031"/>
                          <a:pt x="-10841" y="531731"/>
                          <a:pt x="0" y="342359"/>
                        </a:cubicBezTo>
                        <a:close/>
                      </a:path>
                      <a:path w="4476750" h="2054117" stroke="0" extrusionOk="0">
                        <a:moveTo>
                          <a:pt x="0" y="342359"/>
                        </a:moveTo>
                        <a:cubicBezTo>
                          <a:pt x="-25883" y="160744"/>
                          <a:pt x="116275" y="-24917"/>
                          <a:pt x="266387" y="0"/>
                        </a:cubicBezTo>
                        <a:cubicBezTo>
                          <a:pt x="313179" y="6097"/>
                          <a:pt x="544234" y="-52869"/>
                          <a:pt x="746124" y="0"/>
                        </a:cubicBezTo>
                        <a:lnTo>
                          <a:pt x="746124" y="0"/>
                        </a:lnTo>
                        <a:cubicBezTo>
                          <a:pt x="1298636" y="62959"/>
                          <a:pt x="1384674" y="49022"/>
                          <a:pt x="1865312" y="0"/>
                        </a:cubicBezTo>
                        <a:cubicBezTo>
                          <a:pt x="2448950" y="275427"/>
                          <a:pt x="3522250" y="-207275"/>
                          <a:pt x="4210362" y="0"/>
                        </a:cubicBezTo>
                        <a:cubicBezTo>
                          <a:pt x="4376990" y="-6282"/>
                          <a:pt x="4502750" y="151663"/>
                          <a:pt x="4476750" y="342359"/>
                        </a:cubicBezTo>
                        <a:cubicBezTo>
                          <a:pt x="4504614" y="680879"/>
                          <a:pt x="4521450" y="867267"/>
                          <a:pt x="4476750" y="1198235"/>
                        </a:cubicBezTo>
                        <a:lnTo>
                          <a:pt x="4476750" y="1198235"/>
                        </a:lnTo>
                        <a:cubicBezTo>
                          <a:pt x="4474489" y="1403045"/>
                          <a:pt x="4522736" y="1580039"/>
                          <a:pt x="4476750" y="1711764"/>
                        </a:cubicBezTo>
                        <a:lnTo>
                          <a:pt x="4476750" y="1711757"/>
                        </a:lnTo>
                        <a:cubicBezTo>
                          <a:pt x="4473752" y="1924501"/>
                          <a:pt x="4386495" y="2089455"/>
                          <a:pt x="4210362" y="2054117"/>
                        </a:cubicBezTo>
                        <a:cubicBezTo>
                          <a:pt x="3164631" y="1761601"/>
                          <a:pt x="2751790" y="2045527"/>
                          <a:pt x="1865312" y="2054117"/>
                        </a:cubicBezTo>
                        <a:cubicBezTo>
                          <a:pt x="1691717" y="1911671"/>
                          <a:pt x="1120338" y="2176315"/>
                          <a:pt x="543029" y="2503270"/>
                        </a:cubicBezTo>
                        <a:cubicBezTo>
                          <a:pt x="595929" y="2352547"/>
                          <a:pt x="695032" y="2257906"/>
                          <a:pt x="746124" y="2054117"/>
                        </a:cubicBezTo>
                        <a:cubicBezTo>
                          <a:pt x="508514" y="2006709"/>
                          <a:pt x="496705" y="2038494"/>
                          <a:pt x="266387" y="2054117"/>
                        </a:cubicBezTo>
                        <a:cubicBezTo>
                          <a:pt x="166495" y="2036040"/>
                          <a:pt x="-13791" y="1874587"/>
                          <a:pt x="0" y="1711757"/>
                        </a:cubicBezTo>
                        <a:lnTo>
                          <a:pt x="0" y="1711764"/>
                        </a:lnTo>
                        <a:cubicBezTo>
                          <a:pt x="50788" y="1527727"/>
                          <a:pt x="5754" y="1409511"/>
                          <a:pt x="0" y="1198235"/>
                        </a:cubicBezTo>
                        <a:lnTo>
                          <a:pt x="0" y="1198235"/>
                        </a:lnTo>
                        <a:cubicBezTo>
                          <a:pt x="33296" y="896891"/>
                          <a:pt x="19248" y="540306"/>
                          <a:pt x="0" y="342359"/>
                        </a:cubicBezTo>
                        <a:close/>
                      </a:path>
                      <a:path w="4476750" h="2054117" fill="none" stroke="0" extrusionOk="0">
                        <a:moveTo>
                          <a:pt x="0" y="342359"/>
                        </a:moveTo>
                        <a:cubicBezTo>
                          <a:pt x="-21381" y="135212"/>
                          <a:pt x="107183" y="-7550"/>
                          <a:pt x="266387" y="0"/>
                        </a:cubicBezTo>
                        <a:cubicBezTo>
                          <a:pt x="479702" y="47450"/>
                          <a:pt x="538595" y="34655"/>
                          <a:pt x="746124" y="0"/>
                        </a:cubicBezTo>
                        <a:lnTo>
                          <a:pt x="746124" y="0"/>
                        </a:lnTo>
                        <a:cubicBezTo>
                          <a:pt x="864943" y="-44063"/>
                          <a:pt x="1668135" y="44381"/>
                          <a:pt x="1865312" y="0"/>
                        </a:cubicBezTo>
                        <a:cubicBezTo>
                          <a:pt x="2313982" y="227510"/>
                          <a:pt x="3536774" y="-152801"/>
                          <a:pt x="4210362" y="0"/>
                        </a:cubicBezTo>
                        <a:cubicBezTo>
                          <a:pt x="4391550" y="11736"/>
                          <a:pt x="4478010" y="144229"/>
                          <a:pt x="4476750" y="342359"/>
                        </a:cubicBezTo>
                        <a:cubicBezTo>
                          <a:pt x="4490763" y="643588"/>
                          <a:pt x="4460860" y="808783"/>
                          <a:pt x="4476750" y="1198235"/>
                        </a:cubicBezTo>
                        <a:lnTo>
                          <a:pt x="4476750" y="1198235"/>
                        </a:lnTo>
                        <a:cubicBezTo>
                          <a:pt x="4475215" y="1294090"/>
                          <a:pt x="4483123" y="1572977"/>
                          <a:pt x="4476750" y="1711764"/>
                        </a:cubicBezTo>
                        <a:lnTo>
                          <a:pt x="4476750" y="1711757"/>
                        </a:lnTo>
                        <a:cubicBezTo>
                          <a:pt x="4471543" y="1894188"/>
                          <a:pt x="4364628" y="2061877"/>
                          <a:pt x="4210362" y="2054117"/>
                        </a:cubicBezTo>
                        <a:cubicBezTo>
                          <a:pt x="3612946" y="1932361"/>
                          <a:pt x="2099021" y="2160747"/>
                          <a:pt x="1865312" y="2054117"/>
                        </a:cubicBezTo>
                        <a:cubicBezTo>
                          <a:pt x="1532100" y="2328819"/>
                          <a:pt x="906841" y="2260126"/>
                          <a:pt x="543029" y="2503270"/>
                        </a:cubicBezTo>
                        <a:cubicBezTo>
                          <a:pt x="638708" y="2305948"/>
                          <a:pt x="658060" y="2202778"/>
                          <a:pt x="746124" y="2054117"/>
                        </a:cubicBezTo>
                        <a:cubicBezTo>
                          <a:pt x="532702" y="2071709"/>
                          <a:pt x="330319" y="2014342"/>
                          <a:pt x="266387" y="2054117"/>
                        </a:cubicBezTo>
                        <a:cubicBezTo>
                          <a:pt x="136605" y="2079583"/>
                          <a:pt x="-9977" y="1897854"/>
                          <a:pt x="0" y="1711757"/>
                        </a:cubicBezTo>
                        <a:lnTo>
                          <a:pt x="0" y="1711764"/>
                        </a:lnTo>
                        <a:cubicBezTo>
                          <a:pt x="-13111" y="1485709"/>
                          <a:pt x="16242" y="1337471"/>
                          <a:pt x="0" y="1198235"/>
                        </a:cubicBezTo>
                        <a:lnTo>
                          <a:pt x="0" y="1198235"/>
                        </a:lnTo>
                        <a:cubicBezTo>
                          <a:pt x="-38431" y="1058438"/>
                          <a:pt x="-33800" y="578200"/>
                          <a:pt x="0" y="34235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4267" b="1" ker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 mươi tư nghìn năm trăm sáu mươi bảy.</a:t>
            </a:r>
            <a:endParaRPr lang="en-US" sz="4267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26" name="Picture 2" descr="Premium Vector | Modestly smiling girl cartoon art illustration premium  vector">
            <a:extLst>
              <a:ext uri="{FF2B5EF4-FFF2-40B4-BE49-F238E27FC236}">
                <a16:creationId xmlns:a16="http://schemas.microsoft.com/office/drawing/2014/main" id="{515A669A-B22A-4FFB-B87B-B8C8D60E0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4" b="88618" l="26750" r="74350">
                        <a14:foregroundMark x1="37750" y1="23577" x2="30150" y2="54909"/>
                        <a14:foregroundMark x1="30150" y1="54909" x2="30100" y2="73358"/>
                        <a14:foregroundMark x1="46800" y1="18637" x2="48250" y2="44903"/>
                        <a14:foregroundMark x1="47550" y1="16448" x2="61750" y2="44903"/>
                        <a14:foregroundMark x1="54650" y1="15134" x2="63250" y2="23577"/>
                        <a14:foregroundMark x1="63250" y1="23577" x2="70750" y2="37273"/>
                        <a14:foregroundMark x1="70750" y1="37273" x2="72750" y2="46029"/>
                        <a14:foregroundMark x1="72750" y1="46029" x2="71850" y2="66417"/>
                        <a14:foregroundMark x1="63350" y1="64665" x2="54300" y2="81801"/>
                        <a14:foregroundMark x1="57850" y1="79550" x2="70950" y2="69106"/>
                        <a14:foregroundMark x1="71350" y1="71795" x2="64050" y2="45528"/>
                        <a14:foregroundMark x1="65800" y1="55972" x2="68850" y2="68918"/>
                        <a14:foregroundMark x1="65800" y1="28643" x2="58450" y2="27642"/>
                        <a14:foregroundMark x1="58450" y1="27642" x2="48250" y2="22452"/>
                        <a14:foregroundMark x1="66350" y1="23765" x2="56250" y2="14009"/>
                        <a14:foregroundMark x1="52700" y1="14009" x2="69900" y2="37336"/>
                        <a14:foregroundMark x1="52850" y1="30457" x2="60150" y2="52908"/>
                        <a14:foregroundMark x1="52150" y1="14009" x2="39000" y2="18637"/>
                        <a14:foregroundMark x1="51800" y1="10006" x2="54450" y2="10882"/>
                        <a14:foregroundMark x1="26750" y1="66229" x2="26750" y2="66229"/>
                        <a14:foregroundMark x1="45050" y1="79112" x2="53550" y2="79362"/>
                        <a14:foregroundMark x1="48950" y1="64916" x2="57850" y2="70419"/>
                        <a14:foregroundMark x1="56400" y1="62226" x2="56250" y2="75797"/>
                        <a14:foregroundMark x1="46650" y1="86241" x2="48250" y2="88680"/>
                        <a14:foregroundMark x1="57850" y1="88680" x2="59600" y2="88680"/>
                        <a14:foregroundMark x1="74350" y1="65791" x2="74350" y2="51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3" t="6889" r="21209" b="8890"/>
          <a:stretch/>
        </p:blipFill>
        <p:spPr bwMode="auto">
          <a:xfrm>
            <a:off x="1722699" y="3373224"/>
            <a:ext cx="2896319" cy="34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Vector | Happy cute girl chef with food bags banner logo cartoon art  illustration">
            <a:extLst>
              <a:ext uri="{FF2B5EF4-FFF2-40B4-BE49-F238E27FC236}">
                <a16:creationId xmlns:a16="http://schemas.microsoft.com/office/drawing/2014/main" id="{A5C73E16-55D4-4A76-A314-23FDF33B2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569" b="94212" l="23962" r="71406">
                        <a14:foregroundMark x1="23962" y1="59281" x2="25240" y2="63673"/>
                        <a14:foregroundMark x1="30671" y1="26148" x2="37380" y2="36926"/>
                        <a14:foregroundMark x1="28115" y1="31537" x2="33546" y2="31537"/>
                        <a14:foregroundMark x1="36581" y1="17964" x2="43930" y2="15768"/>
                        <a14:foregroundMark x1="71406" y1="51896" x2="71406" y2="56687"/>
                        <a14:foregroundMark x1="44569" y1="67066" x2="52077" y2="65868"/>
                        <a14:foregroundMark x1="47923" y1="91816" x2="54792" y2="93413"/>
                        <a14:foregroundMark x1="46006" y1="92216" x2="48083" y2="94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73" t="12156" r="23487" b="2814"/>
          <a:stretch/>
        </p:blipFill>
        <p:spPr bwMode="auto">
          <a:xfrm>
            <a:off x="6907634" y="3137528"/>
            <a:ext cx="2854369" cy="34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BDCE834-1CEE-440C-AB14-B5F0232B2C74}"/>
              </a:ext>
            </a:extLst>
          </p:cNvPr>
          <p:cNvSpPr/>
          <p:nvPr/>
        </p:nvSpPr>
        <p:spPr>
          <a:xfrm>
            <a:off x="600075" y="352425"/>
            <a:ext cx="5143500" cy="2604138"/>
          </a:xfrm>
          <a:custGeom>
            <a:avLst/>
            <a:gdLst>
              <a:gd name="connsiteX0" fmla="*/ 0 w 5143500"/>
              <a:gd name="connsiteY0" fmla="*/ 434031 h 2604138"/>
              <a:gd name="connsiteX1" fmla="*/ 370891 w 5143500"/>
              <a:gd name="connsiteY1" fmla="*/ 0 h 2604138"/>
              <a:gd name="connsiteX2" fmla="*/ 857250 w 5143500"/>
              <a:gd name="connsiteY2" fmla="*/ 0 h 2604138"/>
              <a:gd name="connsiteX3" fmla="*/ 857250 w 5143500"/>
              <a:gd name="connsiteY3" fmla="*/ 0 h 2604138"/>
              <a:gd name="connsiteX4" fmla="*/ 2143125 w 5143500"/>
              <a:gd name="connsiteY4" fmla="*/ 0 h 2604138"/>
              <a:gd name="connsiteX5" fmla="*/ 4772608 w 5143500"/>
              <a:gd name="connsiteY5" fmla="*/ 0 h 2604138"/>
              <a:gd name="connsiteX6" fmla="*/ 5143500 w 5143500"/>
              <a:gd name="connsiteY6" fmla="*/ 434031 h 2604138"/>
              <a:gd name="connsiteX7" fmla="*/ 5143500 w 5143500"/>
              <a:gd name="connsiteY7" fmla="*/ 1519081 h 2604138"/>
              <a:gd name="connsiteX8" fmla="*/ 5143500 w 5143500"/>
              <a:gd name="connsiteY8" fmla="*/ 1519081 h 2604138"/>
              <a:gd name="connsiteX9" fmla="*/ 5143500 w 5143500"/>
              <a:gd name="connsiteY9" fmla="*/ 2170115 h 2604138"/>
              <a:gd name="connsiteX10" fmla="*/ 5143500 w 5143500"/>
              <a:gd name="connsiteY10" fmla="*/ 2170106 h 2604138"/>
              <a:gd name="connsiteX11" fmla="*/ 4772608 w 5143500"/>
              <a:gd name="connsiteY11" fmla="*/ 2604138 h 2604138"/>
              <a:gd name="connsiteX12" fmla="*/ 2143125 w 5143500"/>
              <a:gd name="connsiteY12" fmla="*/ 2604138 h 2604138"/>
              <a:gd name="connsiteX13" fmla="*/ 2384989 w 5143500"/>
              <a:gd name="connsiteY13" fmla="*/ 3123351 h 2604138"/>
              <a:gd name="connsiteX14" fmla="*/ 857250 w 5143500"/>
              <a:gd name="connsiteY14" fmla="*/ 2604138 h 2604138"/>
              <a:gd name="connsiteX15" fmla="*/ 370891 w 5143500"/>
              <a:gd name="connsiteY15" fmla="*/ 2604138 h 2604138"/>
              <a:gd name="connsiteX16" fmla="*/ 0 w 5143500"/>
              <a:gd name="connsiteY16" fmla="*/ 2170106 h 2604138"/>
              <a:gd name="connsiteX17" fmla="*/ 0 w 5143500"/>
              <a:gd name="connsiteY17" fmla="*/ 2170115 h 2604138"/>
              <a:gd name="connsiteX18" fmla="*/ 0 w 5143500"/>
              <a:gd name="connsiteY18" fmla="*/ 1519081 h 2604138"/>
              <a:gd name="connsiteX19" fmla="*/ 0 w 5143500"/>
              <a:gd name="connsiteY19" fmla="*/ 1519081 h 2604138"/>
              <a:gd name="connsiteX20" fmla="*/ 0 w 5143500"/>
              <a:gd name="connsiteY20" fmla="*/ 434031 h 2604138"/>
              <a:gd name="connsiteX0" fmla="*/ 0 w 5143500"/>
              <a:gd name="connsiteY0" fmla="*/ 434031 h 2604138"/>
              <a:gd name="connsiteX1" fmla="*/ 370891 w 5143500"/>
              <a:gd name="connsiteY1" fmla="*/ 0 h 2604138"/>
              <a:gd name="connsiteX2" fmla="*/ 857250 w 5143500"/>
              <a:gd name="connsiteY2" fmla="*/ 0 h 2604138"/>
              <a:gd name="connsiteX3" fmla="*/ 857250 w 5143500"/>
              <a:gd name="connsiteY3" fmla="*/ 0 h 2604138"/>
              <a:gd name="connsiteX4" fmla="*/ 2143125 w 5143500"/>
              <a:gd name="connsiteY4" fmla="*/ 0 h 2604138"/>
              <a:gd name="connsiteX5" fmla="*/ 4772608 w 5143500"/>
              <a:gd name="connsiteY5" fmla="*/ 0 h 2604138"/>
              <a:gd name="connsiteX6" fmla="*/ 5143500 w 5143500"/>
              <a:gd name="connsiteY6" fmla="*/ 434031 h 2604138"/>
              <a:gd name="connsiteX7" fmla="*/ 5143500 w 5143500"/>
              <a:gd name="connsiteY7" fmla="*/ 1519081 h 2604138"/>
              <a:gd name="connsiteX8" fmla="*/ 5143500 w 5143500"/>
              <a:gd name="connsiteY8" fmla="*/ 1519081 h 2604138"/>
              <a:gd name="connsiteX9" fmla="*/ 5143500 w 5143500"/>
              <a:gd name="connsiteY9" fmla="*/ 2170115 h 2604138"/>
              <a:gd name="connsiteX10" fmla="*/ 5143500 w 5143500"/>
              <a:gd name="connsiteY10" fmla="*/ 2170106 h 2604138"/>
              <a:gd name="connsiteX11" fmla="*/ 4772608 w 5143500"/>
              <a:gd name="connsiteY11" fmla="*/ 2604138 h 2604138"/>
              <a:gd name="connsiteX12" fmla="*/ 2143125 w 5143500"/>
              <a:gd name="connsiteY12" fmla="*/ 2604138 h 2604138"/>
              <a:gd name="connsiteX13" fmla="*/ 2384989 w 5143500"/>
              <a:gd name="connsiteY13" fmla="*/ 3123351 h 2604138"/>
              <a:gd name="connsiteX14" fmla="*/ 857250 w 5143500"/>
              <a:gd name="connsiteY14" fmla="*/ 2604138 h 2604138"/>
              <a:gd name="connsiteX15" fmla="*/ 370891 w 5143500"/>
              <a:gd name="connsiteY15" fmla="*/ 2604138 h 2604138"/>
              <a:gd name="connsiteX16" fmla="*/ 0 w 5143500"/>
              <a:gd name="connsiteY16" fmla="*/ 2170106 h 2604138"/>
              <a:gd name="connsiteX17" fmla="*/ 0 w 5143500"/>
              <a:gd name="connsiteY17" fmla="*/ 2170115 h 2604138"/>
              <a:gd name="connsiteX18" fmla="*/ 0 w 5143500"/>
              <a:gd name="connsiteY18" fmla="*/ 1519081 h 2604138"/>
              <a:gd name="connsiteX19" fmla="*/ 0 w 5143500"/>
              <a:gd name="connsiteY19" fmla="*/ 1519081 h 2604138"/>
              <a:gd name="connsiteX20" fmla="*/ 0 w 5143500"/>
              <a:gd name="connsiteY20" fmla="*/ 434031 h 2604138"/>
              <a:gd name="connsiteX0" fmla="*/ 0 w 5143500"/>
              <a:gd name="connsiteY0" fmla="*/ 434031 h 2604138"/>
              <a:gd name="connsiteX1" fmla="*/ 370891 w 5143500"/>
              <a:gd name="connsiteY1" fmla="*/ 0 h 2604138"/>
              <a:gd name="connsiteX2" fmla="*/ 857250 w 5143500"/>
              <a:gd name="connsiteY2" fmla="*/ 0 h 2604138"/>
              <a:gd name="connsiteX3" fmla="*/ 857250 w 5143500"/>
              <a:gd name="connsiteY3" fmla="*/ 0 h 2604138"/>
              <a:gd name="connsiteX4" fmla="*/ 2143125 w 5143500"/>
              <a:gd name="connsiteY4" fmla="*/ 0 h 2604138"/>
              <a:gd name="connsiteX5" fmla="*/ 4772608 w 5143500"/>
              <a:gd name="connsiteY5" fmla="*/ 0 h 2604138"/>
              <a:gd name="connsiteX6" fmla="*/ 5143500 w 5143500"/>
              <a:gd name="connsiteY6" fmla="*/ 434031 h 2604138"/>
              <a:gd name="connsiteX7" fmla="*/ 5143500 w 5143500"/>
              <a:gd name="connsiteY7" fmla="*/ 1519081 h 2604138"/>
              <a:gd name="connsiteX8" fmla="*/ 5143500 w 5143500"/>
              <a:gd name="connsiteY8" fmla="*/ 1519081 h 2604138"/>
              <a:gd name="connsiteX9" fmla="*/ 5143500 w 5143500"/>
              <a:gd name="connsiteY9" fmla="*/ 2170115 h 2604138"/>
              <a:gd name="connsiteX10" fmla="*/ 5143500 w 5143500"/>
              <a:gd name="connsiteY10" fmla="*/ 2170106 h 2604138"/>
              <a:gd name="connsiteX11" fmla="*/ 4772608 w 5143500"/>
              <a:gd name="connsiteY11" fmla="*/ 2604138 h 2604138"/>
              <a:gd name="connsiteX12" fmla="*/ 2143125 w 5143500"/>
              <a:gd name="connsiteY12" fmla="*/ 2604138 h 2604138"/>
              <a:gd name="connsiteX13" fmla="*/ 2384989 w 5143500"/>
              <a:gd name="connsiteY13" fmla="*/ 3123351 h 2604138"/>
              <a:gd name="connsiteX14" fmla="*/ 857250 w 5143500"/>
              <a:gd name="connsiteY14" fmla="*/ 2604138 h 2604138"/>
              <a:gd name="connsiteX15" fmla="*/ 370891 w 5143500"/>
              <a:gd name="connsiteY15" fmla="*/ 2604138 h 2604138"/>
              <a:gd name="connsiteX16" fmla="*/ 0 w 5143500"/>
              <a:gd name="connsiteY16" fmla="*/ 2170106 h 2604138"/>
              <a:gd name="connsiteX17" fmla="*/ 0 w 5143500"/>
              <a:gd name="connsiteY17" fmla="*/ 2170115 h 2604138"/>
              <a:gd name="connsiteX18" fmla="*/ 0 w 5143500"/>
              <a:gd name="connsiteY18" fmla="*/ 1519081 h 2604138"/>
              <a:gd name="connsiteX19" fmla="*/ 0 w 5143500"/>
              <a:gd name="connsiteY19" fmla="*/ 1519081 h 2604138"/>
              <a:gd name="connsiteX20" fmla="*/ 0 w 5143500"/>
              <a:gd name="connsiteY20" fmla="*/ 434031 h 260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43500" h="2604138" fill="none" extrusionOk="0">
                <a:moveTo>
                  <a:pt x="0" y="434031"/>
                </a:moveTo>
                <a:cubicBezTo>
                  <a:pt x="-39149" y="255784"/>
                  <a:pt x="152511" y="-73996"/>
                  <a:pt x="370891" y="0"/>
                </a:cubicBezTo>
                <a:cubicBezTo>
                  <a:pt x="528403" y="74817"/>
                  <a:pt x="681901" y="42222"/>
                  <a:pt x="857250" y="0"/>
                </a:cubicBezTo>
                <a:lnTo>
                  <a:pt x="857250" y="0"/>
                </a:lnTo>
                <a:cubicBezTo>
                  <a:pt x="1288776" y="80182"/>
                  <a:pt x="2016004" y="94487"/>
                  <a:pt x="2143125" y="0"/>
                </a:cubicBezTo>
                <a:cubicBezTo>
                  <a:pt x="2456864" y="-351462"/>
                  <a:pt x="3928540" y="134580"/>
                  <a:pt x="4772608" y="0"/>
                </a:cubicBezTo>
                <a:cubicBezTo>
                  <a:pt x="4899031" y="-24811"/>
                  <a:pt x="5058861" y="211478"/>
                  <a:pt x="5143500" y="434031"/>
                </a:cubicBezTo>
                <a:cubicBezTo>
                  <a:pt x="5114571" y="925378"/>
                  <a:pt x="5051600" y="1249408"/>
                  <a:pt x="5143500" y="1519081"/>
                </a:cubicBezTo>
                <a:lnTo>
                  <a:pt x="5143500" y="1519081"/>
                </a:lnTo>
                <a:cubicBezTo>
                  <a:pt x="5184402" y="1808369"/>
                  <a:pt x="5151415" y="1946065"/>
                  <a:pt x="5143500" y="2170115"/>
                </a:cubicBezTo>
                <a:lnTo>
                  <a:pt x="5143500" y="2170106"/>
                </a:lnTo>
                <a:cubicBezTo>
                  <a:pt x="5125787" y="2478783"/>
                  <a:pt x="4974226" y="2529913"/>
                  <a:pt x="4772608" y="2604138"/>
                </a:cubicBezTo>
                <a:cubicBezTo>
                  <a:pt x="4177407" y="2498380"/>
                  <a:pt x="3094427" y="2437355"/>
                  <a:pt x="2143125" y="2604138"/>
                </a:cubicBezTo>
                <a:cubicBezTo>
                  <a:pt x="2156553" y="2813673"/>
                  <a:pt x="2320146" y="2938233"/>
                  <a:pt x="2384989" y="3123351"/>
                </a:cubicBezTo>
                <a:cubicBezTo>
                  <a:pt x="2139543" y="2945129"/>
                  <a:pt x="1370682" y="2643244"/>
                  <a:pt x="857250" y="2604138"/>
                </a:cubicBezTo>
                <a:cubicBezTo>
                  <a:pt x="623445" y="2611841"/>
                  <a:pt x="541140" y="2608352"/>
                  <a:pt x="370891" y="2604138"/>
                </a:cubicBezTo>
                <a:cubicBezTo>
                  <a:pt x="211597" y="2551605"/>
                  <a:pt x="-70344" y="2353788"/>
                  <a:pt x="0" y="2170106"/>
                </a:cubicBezTo>
                <a:lnTo>
                  <a:pt x="0" y="2170115"/>
                </a:lnTo>
                <a:cubicBezTo>
                  <a:pt x="-45972" y="1920758"/>
                  <a:pt x="37958" y="1664398"/>
                  <a:pt x="0" y="1519081"/>
                </a:cubicBezTo>
                <a:lnTo>
                  <a:pt x="0" y="1519081"/>
                </a:lnTo>
                <a:cubicBezTo>
                  <a:pt x="-9796" y="1129272"/>
                  <a:pt x="37206" y="938897"/>
                  <a:pt x="0" y="434031"/>
                </a:cubicBezTo>
                <a:close/>
              </a:path>
              <a:path w="5143500" h="2604138" stroke="0" extrusionOk="0">
                <a:moveTo>
                  <a:pt x="0" y="434031"/>
                </a:moveTo>
                <a:cubicBezTo>
                  <a:pt x="41158" y="234231"/>
                  <a:pt x="81223" y="11414"/>
                  <a:pt x="370891" y="0"/>
                </a:cubicBezTo>
                <a:cubicBezTo>
                  <a:pt x="497312" y="7195"/>
                  <a:pt x="655210" y="39940"/>
                  <a:pt x="857250" y="0"/>
                </a:cubicBezTo>
                <a:lnTo>
                  <a:pt x="857250" y="0"/>
                </a:lnTo>
                <a:cubicBezTo>
                  <a:pt x="1381474" y="89744"/>
                  <a:pt x="1599695" y="75054"/>
                  <a:pt x="2143125" y="0"/>
                </a:cubicBezTo>
                <a:cubicBezTo>
                  <a:pt x="2772493" y="-346547"/>
                  <a:pt x="4204229" y="-121722"/>
                  <a:pt x="4772608" y="0"/>
                </a:cubicBezTo>
                <a:cubicBezTo>
                  <a:pt x="5014542" y="-19400"/>
                  <a:pt x="5161718" y="147064"/>
                  <a:pt x="5143500" y="434031"/>
                </a:cubicBezTo>
                <a:cubicBezTo>
                  <a:pt x="5099342" y="916325"/>
                  <a:pt x="5243595" y="1249158"/>
                  <a:pt x="5143500" y="1519081"/>
                </a:cubicBezTo>
                <a:lnTo>
                  <a:pt x="5143500" y="1519081"/>
                </a:lnTo>
                <a:cubicBezTo>
                  <a:pt x="5119279" y="1667693"/>
                  <a:pt x="5180621" y="2016408"/>
                  <a:pt x="5143500" y="2170115"/>
                </a:cubicBezTo>
                <a:lnTo>
                  <a:pt x="5143500" y="2170106"/>
                </a:lnTo>
                <a:cubicBezTo>
                  <a:pt x="5172716" y="2400455"/>
                  <a:pt x="5021148" y="2601613"/>
                  <a:pt x="4772608" y="2604138"/>
                </a:cubicBezTo>
                <a:cubicBezTo>
                  <a:pt x="4069596" y="2702181"/>
                  <a:pt x="2552309" y="2603049"/>
                  <a:pt x="2143125" y="2604138"/>
                </a:cubicBezTo>
                <a:cubicBezTo>
                  <a:pt x="2209420" y="2686962"/>
                  <a:pt x="2385515" y="3016986"/>
                  <a:pt x="2384989" y="3123351"/>
                </a:cubicBezTo>
                <a:cubicBezTo>
                  <a:pt x="2018498" y="3130673"/>
                  <a:pt x="1286355" y="2934798"/>
                  <a:pt x="857250" y="2604138"/>
                </a:cubicBezTo>
                <a:cubicBezTo>
                  <a:pt x="614573" y="2557296"/>
                  <a:pt x="451530" y="2645317"/>
                  <a:pt x="370891" y="2604138"/>
                </a:cubicBezTo>
                <a:cubicBezTo>
                  <a:pt x="167092" y="2566857"/>
                  <a:pt x="9834" y="2371072"/>
                  <a:pt x="0" y="2170106"/>
                </a:cubicBezTo>
                <a:lnTo>
                  <a:pt x="0" y="2170115"/>
                </a:lnTo>
                <a:cubicBezTo>
                  <a:pt x="-59462" y="1903579"/>
                  <a:pt x="63522" y="1701010"/>
                  <a:pt x="0" y="1519081"/>
                </a:cubicBezTo>
                <a:lnTo>
                  <a:pt x="0" y="1519081"/>
                </a:lnTo>
                <a:cubicBezTo>
                  <a:pt x="-12376" y="1018068"/>
                  <a:pt x="56441" y="588923"/>
                  <a:pt x="0" y="434031"/>
                </a:cubicBezTo>
                <a:close/>
              </a:path>
              <a:path w="5143500" h="2604138" fill="none" stroke="0" extrusionOk="0">
                <a:moveTo>
                  <a:pt x="0" y="434031"/>
                </a:moveTo>
                <a:cubicBezTo>
                  <a:pt x="-29615" y="234876"/>
                  <a:pt x="177186" y="-56271"/>
                  <a:pt x="370891" y="0"/>
                </a:cubicBezTo>
                <a:cubicBezTo>
                  <a:pt x="547801" y="50318"/>
                  <a:pt x="651593" y="46046"/>
                  <a:pt x="857250" y="0"/>
                </a:cubicBezTo>
                <a:lnTo>
                  <a:pt x="857250" y="0"/>
                </a:lnTo>
                <a:cubicBezTo>
                  <a:pt x="1286490" y="96304"/>
                  <a:pt x="1966674" y="157550"/>
                  <a:pt x="2143125" y="0"/>
                </a:cubicBezTo>
                <a:cubicBezTo>
                  <a:pt x="2790627" y="60563"/>
                  <a:pt x="3958228" y="93232"/>
                  <a:pt x="4772608" y="0"/>
                </a:cubicBezTo>
                <a:cubicBezTo>
                  <a:pt x="4963989" y="-31411"/>
                  <a:pt x="5104444" y="167445"/>
                  <a:pt x="5143500" y="434031"/>
                </a:cubicBezTo>
                <a:cubicBezTo>
                  <a:pt x="5138498" y="809208"/>
                  <a:pt x="5056018" y="1145415"/>
                  <a:pt x="5143500" y="1519081"/>
                </a:cubicBezTo>
                <a:lnTo>
                  <a:pt x="5143500" y="1519081"/>
                </a:lnTo>
                <a:cubicBezTo>
                  <a:pt x="5216730" y="1766900"/>
                  <a:pt x="5187839" y="1952716"/>
                  <a:pt x="5143500" y="2170115"/>
                </a:cubicBezTo>
                <a:lnTo>
                  <a:pt x="5143500" y="2170106"/>
                </a:lnTo>
                <a:cubicBezTo>
                  <a:pt x="5086572" y="2443428"/>
                  <a:pt x="4950836" y="2563548"/>
                  <a:pt x="4772608" y="2604138"/>
                </a:cubicBezTo>
                <a:cubicBezTo>
                  <a:pt x="4311307" y="2577147"/>
                  <a:pt x="2872953" y="2274357"/>
                  <a:pt x="2143125" y="2604138"/>
                </a:cubicBezTo>
                <a:cubicBezTo>
                  <a:pt x="2199943" y="2799821"/>
                  <a:pt x="2312913" y="2887051"/>
                  <a:pt x="2384989" y="3123351"/>
                </a:cubicBezTo>
                <a:cubicBezTo>
                  <a:pt x="2331808" y="2957689"/>
                  <a:pt x="1346650" y="2698424"/>
                  <a:pt x="857250" y="2604138"/>
                </a:cubicBezTo>
                <a:cubicBezTo>
                  <a:pt x="635008" y="2627975"/>
                  <a:pt x="544733" y="2575020"/>
                  <a:pt x="370891" y="2604138"/>
                </a:cubicBezTo>
                <a:cubicBezTo>
                  <a:pt x="184632" y="2558963"/>
                  <a:pt x="13900" y="2383359"/>
                  <a:pt x="0" y="2170106"/>
                </a:cubicBezTo>
                <a:lnTo>
                  <a:pt x="0" y="2170115"/>
                </a:lnTo>
                <a:cubicBezTo>
                  <a:pt x="4019" y="1966595"/>
                  <a:pt x="41429" y="1680026"/>
                  <a:pt x="0" y="1519081"/>
                </a:cubicBezTo>
                <a:lnTo>
                  <a:pt x="0" y="1519081"/>
                </a:lnTo>
                <a:cubicBezTo>
                  <a:pt x="18425" y="1205409"/>
                  <a:pt x="114185" y="940708"/>
                  <a:pt x="0" y="434031"/>
                </a:cubicBezTo>
                <a:close/>
              </a:path>
              <a:path w="5143500" h="2604138" fill="none" stroke="0" extrusionOk="0">
                <a:moveTo>
                  <a:pt x="0" y="434031"/>
                </a:moveTo>
                <a:cubicBezTo>
                  <a:pt x="-44540" y="244373"/>
                  <a:pt x="148204" y="-54864"/>
                  <a:pt x="370891" y="0"/>
                </a:cubicBezTo>
                <a:cubicBezTo>
                  <a:pt x="528222" y="37808"/>
                  <a:pt x="664466" y="51430"/>
                  <a:pt x="857250" y="0"/>
                </a:cubicBezTo>
                <a:lnTo>
                  <a:pt x="857250" y="0"/>
                </a:lnTo>
                <a:cubicBezTo>
                  <a:pt x="1288192" y="70410"/>
                  <a:pt x="2007213" y="107797"/>
                  <a:pt x="2143125" y="0"/>
                </a:cubicBezTo>
                <a:cubicBezTo>
                  <a:pt x="2565204" y="-269743"/>
                  <a:pt x="4012001" y="119747"/>
                  <a:pt x="4772608" y="0"/>
                </a:cubicBezTo>
                <a:cubicBezTo>
                  <a:pt x="4930789" y="-11589"/>
                  <a:pt x="5052702" y="177925"/>
                  <a:pt x="5143500" y="434031"/>
                </a:cubicBezTo>
                <a:cubicBezTo>
                  <a:pt x="5104053" y="870821"/>
                  <a:pt x="5056608" y="1159055"/>
                  <a:pt x="5143500" y="1519081"/>
                </a:cubicBezTo>
                <a:lnTo>
                  <a:pt x="5143500" y="1519081"/>
                </a:lnTo>
                <a:cubicBezTo>
                  <a:pt x="5194622" y="1804947"/>
                  <a:pt x="5161150" y="1961499"/>
                  <a:pt x="5143500" y="2170115"/>
                </a:cubicBezTo>
                <a:lnTo>
                  <a:pt x="5143500" y="2170106"/>
                </a:lnTo>
                <a:cubicBezTo>
                  <a:pt x="5126592" y="2456782"/>
                  <a:pt x="4973388" y="2546423"/>
                  <a:pt x="4772608" y="2604138"/>
                </a:cubicBezTo>
                <a:cubicBezTo>
                  <a:pt x="4451232" y="2519576"/>
                  <a:pt x="3003826" y="2444356"/>
                  <a:pt x="2143125" y="2604138"/>
                </a:cubicBezTo>
                <a:cubicBezTo>
                  <a:pt x="2186083" y="2789439"/>
                  <a:pt x="2316299" y="2919382"/>
                  <a:pt x="2384989" y="3123351"/>
                </a:cubicBezTo>
                <a:cubicBezTo>
                  <a:pt x="2240670" y="2994355"/>
                  <a:pt x="1338888" y="2712550"/>
                  <a:pt x="857250" y="2604138"/>
                </a:cubicBezTo>
                <a:cubicBezTo>
                  <a:pt x="626329" y="2608356"/>
                  <a:pt x="537233" y="2604926"/>
                  <a:pt x="370891" y="2604138"/>
                </a:cubicBezTo>
                <a:cubicBezTo>
                  <a:pt x="181448" y="2568124"/>
                  <a:pt x="-11289" y="2355254"/>
                  <a:pt x="0" y="2170106"/>
                </a:cubicBezTo>
                <a:lnTo>
                  <a:pt x="0" y="2170115"/>
                </a:lnTo>
                <a:cubicBezTo>
                  <a:pt x="-30585" y="1930452"/>
                  <a:pt x="26320" y="1681941"/>
                  <a:pt x="0" y="1519081"/>
                </a:cubicBezTo>
                <a:lnTo>
                  <a:pt x="0" y="1519081"/>
                </a:lnTo>
                <a:cubicBezTo>
                  <a:pt x="21317" y="1164982"/>
                  <a:pt x="53147" y="956876"/>
                  <a:pt x="0" y="434031"/>
                </a:cubicBezTo>
                <a:close/>
              </a:path>
            </a:pathLst>
          </a:custGeom>
          <a:solidFill>
            <a:srgbClr val="CCFF66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sd="2151645436">
                  <a:custGeom>
                    <a:avLst/>
                    <a:gdLst>
                      <a:gd name="connsiteX0" fmla="*/ 0 w 5143500"/>
                      <a:gd name="connsiteY0" fmla="*/ 434031 h 2604138"/>
                      <a:gd name="connsiteX1" fmla="*/ 370891 w 5143500"/>
                      <a:gd name="connsiteY1" fmla="*/ 0 h 2604138"/>
                      <a:gd name="connsiteX2" fmla="*/ 857250 w 5143500"/>
                      <a:gd name="connsiteY2" fmla="*/ 0 h 2604138"/>
                      <a:gd name="connsiteX3" fmla="*/ 857250 w 5143500"/>
                      <a:gd name="connsiteY3" fmla="*/ 0 h 2604138"/>
                      <a:gd name="connsiteX4" fmla="*/ 2143125 w 5143500"/>
                      <a:gd name="connsiteY4" fmla="*/ 0 h 2604138"/>
                      <a:gd name="connsiteX5" fmla="*/ 4772608 w 5143500"/>
                      <a:gd name="connsiteY5" fmla="*/ 0 h 2604138"/>
                      <a:gd name="connsiteX6" fmla="*/ 5143500 w 5143500"/>
                      <a:gd name="connsiteY6" fmla="*/ 434031 h 2604138"/>
                      <a:gd name="connsiteX7" fmla="*/ 5143500 w 5143500"/>
                      <a:gd name="connsiteY7" fmla="*/ 1519081 h 2604138"/>
                      <a:gd name="connsiteX8" fmla="*/ 5143500 w 5143500"/>
                      <a:gd name="connsiteY8" fmla="*/ 1519081 h 2604138"/>
                      <a:gd name="connsiteX9" fmla="*/ 5143500 w 5143500"/>
                      <a:gd name="connsiteY9" fmla="*/ 2170115 h 2604138"/>
                      <a:gd name="connsiteX10" fmla="*/ 5143500 w 5143500"/>
                      <a:gd name="connsiteY10" fmla="*/ 2170106 h 2604138"/>
                      <a:gd name="connsiteX11" fmla="*/ 4772608 w 5143500"/>
                      <a:gd name="connsiteY11" fmla="*/ 2604138 h 2604138"/>
                      <a:gd name="connsiteX12" fmla="*/ 2143125 w 5143500"/>
                      <a:gd name="connsiteY12" fmla="*/ 2604138 h 2604138"/>
                      <a:gd name="connsiteX13" fmla="*/ 2384989 w 5143500"/>
                      <a:gd name="connsiteY13" fmla="*/ 3123351 h 2604138"/>
                      <a:gd name="connsiteX14" fmla="*/ 857250 w 5143500"/>
                      <a:gd name="connsiteY14" fmla="*/ 2604138 h 2604138"/>
                      <a:gd name="connsiteX15" fmla="*/ 370891 w 5143500"/>
                      <a:gd name="connsiteY15" fmla="*/ 2604138 h 2604138"/>
                      <a:gd name="connsiteX16" fmla="*/ 0 w 5143500"/>
                      <a:gd name="connsiteY16" fmla="*/ 2170106 h 2604138"/>
                      <a:gd name="connsiteX17" fmla="*/ 0 w 5143500"/>
                      <a:gd name="connsiteY17" fmla="*/ 2170115 h 2604138"/>
                      <a:gd name="connsiteX18" fmla="*/ 0 w 5143500"/>
                      <a:gd name="connsiteY18" fmla="*/ 1519081 h 2604138"/>
                      <a:gd name="connsiteX19" fmla="*/ 0 w 5143500"/>
                      <a:gd name="connsiteY19" fmla="*/ 1519081 h 2604138"/>
                      <a:gd name="connsiteX20" fmla="*/ 0 w 5143500"/>
                      <a:gd name="connsiteY20" fmla="*/ 434031 h 2604138"/>
                      <a:gd name="connsiteX0" fmla="*/ 0 w 5143500"/>
                      <a:gd name="connsiteY0" fmla="*/ 434031 h 2604138"/>
                      <a:gd name="connsiteX1" fmla="*/ 370891 w 5143500"/>
                      <a:gd name="connsiteY1" fmla="*/ 0 h 2604138"/>
                      <a:gd name="connsiteX2" fmla="*/ 857250 w 5143500"/>
                      <a:gd name="connsiteY2" fmla="*/ 0 h 2604138"/>
                      <a:gd name="connsiteX3" fmla="*/ 857250 w 5143500"/>
                      <a:gd name="connsiteY3" fmla="*/ 0 h 2604138"/>
                      <a:gd name="connsiteX4" fmla="*/ 2143125 w 5143500"/>
                      <a:gd name="connsiteY4" fmla="*/ 0 h 2604138"/>
                      <a:gd name="connsiteX5" fmla="*/ 4772608 w 5143500"/>
                      <a:gd name="connsiteY5" fmla="*/ 0 h 2604138"/>
                      <a:gd name="connsiteX6" fmla="*/ 5143500 w 5143500"/>
                      <a:gd name="connsiteY6" fmla="*/ 434031 h 2604138"/>
                      <a:gd name="connsiteX7" fmla="*/ 5143500 w 5143500"/>
                      <a:gd name="connsiteY7" fmla="*/ 1519081 h 2604138"/>
                      <a:gd name="connsiteX8" fmla="*/ 5143500 w 5143500"/>
                      <a:gd name="connsiteY8" fmla="*/ 1519081 h 2604138"/>
                      <a:gd name="connsiteX9" fmla="*/ 5143500 w 5143500"/>
                      <a:gd name="connsiteY9" fmla="*/ 2170115 h 2604138"/>
                      <a:gd name="connsiteX10" fmla="*/ 5143500 w 5143500"/>
                      <a:gd name="connsiteY10" fmla="*/ 2170106 h 2604138"/>
                      <a:gd name="connsiteX11" fmla="*/ 4772608 w 5143500"/>
                      <a:gd name="connsiteY11" fmla="*/ 2604138 h 2604138"/>
                      <a:gd name="connsiteX12" fmla="*/ 2143125 w 5143500"/>
                      <a:gd name="connsiteY12" fmla="*/ 2604138 h 2604138"/>
                      <a:gd name="connsiteX13" fmla="*/ 2384989 w 5143500"/>
                      <a:gd name="connsiteY13" fmla="*/ 3123351 h 2604138"/>
                      <a:gd name="connsiteX14" fmla="*/ 857250 w 5143500"/>
                      <a:gd name="connsiteY14" fmla="*/ 2604138 h 2604138"/>
                      <a:gd name="connsiteX15" fmla="*/ 370891 w 5143500"/>
                      <a:gd name="connsiteY15" fmla="*/ 2604138 h 2604138"/>
                      <a:gd name="connsiteX16" fmla="*/ 0 w 5143500"/>
                      <a:gd name="connsiteY16" fmla="*/ 2170106 h 2604138"/>
                      <a:gd name="connsiteX17" fmla="*/ 0 w 5143500"/>
                      <a:gd name="connsiteY17" fmla="*/ 2170115 h 2604138"/>
                      <a:gd name="connsiteX18" fmla="*/ 0 w 5143500"/>
                      <a:gd name="connsiteY18" fmla="*/ 1519081 h 2604138"/>
                      <a:gd name="connsiteX19" fmla="*/ 0 w 5143500"/>
                      <a:gd name="connsiteY19" fmla="*/ 1519081 h 2604138"/>
                      <a:gd name="connsiteX20" fmla="*/ 0 w 5143500"/>
                      <a:gd name="connsiteY20" fmla="*/ 434031 h 2604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143500" h="2604138" fill="none" extrusionOk="0">
                        <a:moveTo>
                          <a:pt x="0" y="434031"/>
                        </a:moveTo>
                        <a:cubicBezTo>
                          <a:pt x="-22408" y="231189"/>
                          <a:pt x="154175" y="-65478"/>
                          <a:pt x="370891" y="0"/>
                        </a:cubicBezTo>
                        <a:cubicBezTo>
                          <a:pt x="537074" y="59743"/>
                          <a:pt x="675728" y="35556"/>
                          <a:pt x="857250" y="0"/>
                        </a:cubicBezTo>
                        <a:lnTo>
                          <a:pt x="857250" y="0"/>
                        </a:lnTo>
                        <a:cubicBezTo>
                          <a:pt x="1267401" y="70083"/>
                          <a:pt x="2008120" y="102407"/>
                          <a:pt x="2143125" y="0"/>
                        </a:cubicBezTo>
                        <a:cubicBezTo>
                          <a:pt x="2562366" y="-281396"/>
                          <a:pt x="3921558" y="124892"/>
                          <a:pt x="4772608" y="0"/>
                        </a:cubicBezTo>
                        <a:cubicBezTo>
                          <a:pt x="4935802" y="-14059"/>
                          <a:pt x="5075909" y="208173"/>
                          <a:pt x="5143500" y="434031"/>
                        </a:cubicBezTo>
                        <a:cubicBezTo>
                          <a:pt x="5125918" y="909058"/>
                          <a:pt x="5062137" y="1219385"/>
                          <a:pt x="5143500" y="1519081"/>
                        </a:cubicBezTo>
                        <a:lnTo>
                          <a:pt x="5143500" y="1519081"/>
                        </a:lnTo>
                        <a:cubicBezTo>
                          <a:pt x="5180352" y="1794704"/>
                          <a:pt x="5157115" y="1946218"/>
                          <a:pt x="5143500" y="2170115"/>
                        </a:cubicBezTo>
                        <a:lnTo>
                          <a:pt x="5143500" y="2170106"/>
                        </a:lnTo>
                        <a:cubicBezTo>
                          <a:pt x="5131251" y="2459025"/>
                          <a:pt x="4975538" y="2559152"/>
                          <a:pt x="4772608" y="2604138"/>
                        </a:cubicBezTo>
                        <a:cubicBezTo>
                          <a:pt x="4305320" y="2471159"/>
                          <a:pt x="3017379" y="2464603"/>
                          <a:pt x="2143125" y="2604138"/>
                        </a:cubicBezTo>
                        <a:cubicBezTo>
                          <a:pt x="2178302" y="2813714"/>
                          <a:pt x="2326534" y="2921540"/>
                          <a:pt x="2384989" y="3123351"/>
                        </a:cubicBezTo>
                        <a:cubicBezTo>
                          <a:pt x="2179964" y="2931568"/>
                          <a:pt x="1331672" y="2717206"/>
                          <a:pt x="857250" y="2604138"/>
                        </a:cubicBezTo>
                        <a:cubicBezTo>
                          <a:pt x="624655" y="2615446"/>
                          <a:pt x="549324" y="2597229"/>
                          <a:pt x="370891" y="2604138"/>
                        </a:cubicBezTo>
                        <a:cubicBezTo>
                          <a:pt x="188919" y="2577245"/>
                          <a:pt x="-47091" y="2371559"/>
                          <a:pt x="0" y="2170106"/>
                        </a:cubicBezTo>
                        <a:lnTo>
                          <a:pt x="0" y="2170115"/>
                        </a:lnTo>
                        <a:cubicBezTo>
                          <a:pt x="-35712" y="1939273"/>
                          <a:pt x="42963" y="1673531"/>
                          <a:pt x="0" y="1519081"/>
                        </a:cubicBezTo>
                        <a:lnTo>
                          <a:pt x="0" y="1519081"/>
                        </a:lnTo>
                        <a:cubicBezTo>
                          <a:pt x="-6118" y="1142684"/>
                          <a:pt x="60584" y="945206"/>
                          <a:pt x="0" y="434031"/>
                        </a:cubicBezTo>
                        <a:close/>
                      </a:path>
                      <a:path w="5143500" h="2604138" stroke="0" extrusionOk="0">
                        <a:moveTo>
                          <a:pt x="0" y="434031"/>
                        </a:moveTo>
                        <a:cubicBezTo>
                          <a:pt x="5070" y="212718"/>
                          <a:pt x="115330" y="25091"/>
                          <a:pt x="370891" y="0"/>
                        </a:cubicBezTo>
                        <a:cubicBezTo>
                          <a:pt x="490303" y="17278"/>
                          <a:pt x="646056" y="12054"/>
                          <a:pt x="857250" y="0"/>
                        </a:cubicBezTo>
                        <a:lnTo>
                          <a:pt x="857250" y="0"/>
                        </a:lnTo>
                        <a:cubicBezTo>
                          <a:pt x="1389581" y="80816"/>
                          <a:pt x="1599767" y="108254"/>
                          <a:pt x="2143125" y="0"/>
                        </a:cubicBezTo>
                        <a:cubicBezTo>
                          <a:pt x="2813231" y="-273503"/>
                          <a:pt x="4158792" y="-160224"/>
                          <a:pt x="4772608" y="0"/>
                        </a:cubicBezTo>
                        <a:cubicBezTo>
                          <a:pt x="4983191" y="-2773"/>
                          <a:pt x="5153128" y="165964"/>
                          <a:pt x="5143500" y="434031"/>
                        </a:cubicBezTo>
                        <a:cubicBezTo>
                          <a:pt x="5081720" y="872022"/>
                          <a:pt x="5218690" y="1202857"/>
                          <a:pt x="5143500" y="1519081"/>
                        </a:cubicBezTo>
                        <a:lnTo>
                          <a:pt x="5143500" y="1519081"/>
                        </a:lnTo>
                        <a:cubicBezTo>
                          <a:pt x="5124264" y="1654444"/>
                          <a:pt x="5168445" y="2019110"/>
                          <a:pt x="5143500" y="2170115"/>
                        </a:cubicBezTo>
                        <a:lnTo>
                          <a:pt x="5143500" y="2170106"/>
                        </a:lnTo>
                        <a:cubicBezTo>
                          <a:pt x="5151131" y="2400037"/>
                          <a:pt x="5002720" y="2599717"/>
                          <a:pt x="4772608" y="2604138"/>
                        </a:cubicBezTo>
                        <a:cubicBezTo>
                          <a:pt x="4071333" y="2622609"/>
                          <a:pt x="2548177" y="2593454"/>
                          <a:pt x="2143125" y="2604138"/>
                        </a:cubicBezTo>
                        <a:cubicBezTo>
                          <a:pt x="2200350" y="2679975"/>
                          <a:pt x="2386975" y="3022113"/>
                          <a:pt x="2384989" y="3123351"/>
                        </a:cubicBezTo>
                        <a:cubicBezTo>
                          <a:pt x="2022272" y="3118590"/>
                          <a:pt x="1290125" y="2911712"/>
                          <a:pt x="857250" y="2604138"/>
                        </a:cubicBezTo>
                        <a:cubicBezTo>
                          <a:pt x="617338" y="2555997"/>
                          <a:pt x="456217" y="2646159"/>
                          <a:pt x="370891" y="2604138"/>
                        </a:cubicBezTo>
                        <a:cubicBezTo>
                          <a:pt x="155469" y="2569023"/>
                          <a:pt x="20361" y="2388409"/>
                          <a:pt x="0" y="2170106"/>
                        </a:cubicBezTo>
                        <a:lnTo>
                          <a:pt x="0" y="2170115"/>
                        </a:lnTo>
                        <a:cubicBezTo>
                          <a:pt x="-47050" y="1931629"/>
                          <a:pt x="55647" y="1716606"/>
                          <a:pt x="0" y="1519081"/>
                        </a:cubicBezTo>
                        <a:lnTo>
                          <a:pt x="0" y="1519081"/>
                        </a:lnTo>
                        <a:cubicBezTo>
                          <a:pt x="5101" y="1011650"/>
                          <a:pt x="43771" y="566533"/>
                          <a:pt x="0" y="434031"/>
                        </a:cubicBezTo>
                        <a:close/>
                      </a:path>
                      <a:path w="5143500" h="2604138" fill="none" stroke="0" extrusionOk="0">
                        <a:moveTo>
                          <a:pt x="0" y="434031"/>
                        </a:moveTo>
                        <a:cubicBezTo>
                          <a:pt x="-31783" y="230976"/>
                          <a:pt x="155684" y="-23145"/>
                          <a:pt x="370891" y="0"/>
                        </a:cubicBezTo>
                        <a:cubicBezTo>
                          <a:pt x="541013" y="46633"/>
                          <a:pt x="657366" y="49824"/>
                          <a:pt x="857250" y="0"/>
                        </a:cubicBezTo>
                        <a:lnTo>
                          <a:pt x="857250" y="0"/>
                        </a:lnTo>
                        <a:cubicBezTo>
                          <a:pt x="1264718" y="65938"/>
                          <a:pt x="1974101" y="159892"/>
                          <a:pt x="2143125" y="0"/>
                        </a:cubicBezTo>
                        <a:cubicBezTo>
                          <a:pt x="2693318" y="-62007"/>
                          <a:pt x="3977544" y="103432"/>
                          <a:pt x="4772608" y="0"/>
                        </a:cubicBezTo>
                        <a:cubicBezTo>
                          <a:pt x="4925285" y="-5860"/>
                          <a:pt x="5106926" y="181290"/>
                          <a:pt x="5143500" y="434031"/>
                        </a:cubicBezTo>
                        <a:cubicBezTo>
                          <a:pt x="5129180" y="816261"/>
                          <a:pt x="5071477" y="1144079"/>
                          <a:pt x="5143500" y="1519081"/>
                        </a:cubicBezTo>
                        <a:lnTo>
                          <a:pt x="5143500" y="1519081"/>
                        </a:lnTo>
                        <a:cubicBezTo>
                          <a:pt x="5184809" y="1777172"/>
                          <a:pt x="5195175" y="1955902"/>
                          <a:pt x="5143500" y="2170115"/>
                        </a:cubicBezTo>
                        <a:lnTo>
                          <a:pt x="5143500" y="2170106"/>
                        </a:lnTo>
                        <a:cubicBezTo>
                          <a:pt x="5106064" y="2429477"/>
                          <a:pt x="4973853" y="2569884"/>
                          <a:pt x="4772608" y="2604138"/>
                        </a:cubicBezTo>
                        <a:cubicBezTo>
                          <a:pt x="4377410" y="2489238"/>
                          <a:pt x="2863064" y="2397914"/>
                          <a:pt x="2143125" y="2604138"/>
                        </a:cubicBezTo>
                        <a:cubicBezTo>
                          <a:pt x="2195173" y="2806600"/>
                          <a:pt x="2328466" y="2903638"/>
                          <a:pt x="2384989" y="3123351"/>
                        </a:cubicBezTo>
                        <a:cubicBezTo>
                          <a:pt x="2301955" y="2954375"/>
                          <a:pt x="1362745" y="2724618"/>
                          <a:pt x="857250" y="2604138"/>
                        </a:cubicBezTo>
                        <a:cubicBezTo>
                          <a:pt x="628547" y="2624570"/>
                          <a:pt x="552878" y="2588595"/>
                          <a:pt x="370891" y="2604138"/>
                        </a:cubicBezTo>
                        <a:cubicBezTo>
                          <a:pt x="148621" y="2569121"/>
                          <a:pt x="9762" y="2381869"/>
                          <a:pt x="0" y="2170106"/>
                        </a:cubicBezTo>
                        <a:lnTo>
                          <a:pt x="0" y="2170115"/>
                        </a:lnTo>
                        <a:cubicBezTo>
                          <a:pt x="-12956" y="1955489"/>
                          <a:pt x="45142" y="1682966"/>
                          <a:pt x="0" y="1519081"/>
                        </a:cubicBezTo>
                        <a:lnTo>
                          <a:pt x="0" y="1519081"/>
                        </a:lnTo>
                        <a:cubicBezTo>
                          <a:pt x="17861" y="1183574"/>
                          <a:pt x="71570" y="957608"/>
                          <a:pt x="0" y="43403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4267" b="1" kern="0" dirty="0">
                <a:solidFill>
                  <a:srgbClr val="47535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 số sau: Ba trăm bốn bảy ng</a:t>
            </a:r>
            <a:r>
              <a:rPr lang="en-US" sz="4267" b="1" kern="0" dirty="0">
                <a:solidFill>
                  <a:srgbClr val="47535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</a:t>
            </a:r>
            <a:r>
              <a:rPr lang="vi-VN" sz="4267" b="1" kern="0" dirty="0">
                <a:solidFill>
                  <a:srgbClr val="47535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ìn sáu trăm bảy mươi chín.</a:t>
            </a:r>
            <a:endParaRPr lang="en-US" sz="4267" b="1" kern="0" dirty="0">
              <a:solidFill>
                <a:srgbClr val="47535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965437B1-DF95-4CDC-BE37-B6926D22AF15}"/>
              </a:ext>
            </a:extLst>
          </p:cNvPr>
          <p:cNvSpPr/>
          <p:nvPr/>
        </p:nvSpPr>
        <p:spPr>
          <a:xfrm>
            <a:off x="7067550" y="1257299"/>
            <a:ext cx="4234920" cy="1463567"/>
          </a:xfrm>
          <a:custGeom>
            <a:avLst/>
            <a:gdLst>
              <a:gd name="connsiteX0" fmla="*/ 0 w 4234920"/>
              <a:gd name="connsiteY0" fmla="*/ 243932 h 1463567"/>
              <a:gd name="connsiteX1" fmla="*/ 251997 w 4234920"/>
              <a:gd name="connsiteY1" fmla="*/ 0 h 1463567"/>
              <a:gd name="connsiteX2" fmla="*/ 705819 w 4234920"/>
              <a:gd name="connsiteY2" fmla="*/ 0 h 1463567"/>
              <a:gd name="connsiteX3" fmla="*/ 705819 w 4234920"/>
              <a:gd name="connsiteY3" fmla="*/ 0 h 1463567"/>
              <a:gd name="connsiteX4" fmla="*/ 1764550 w 4234920"/>
              <a:gd name="connsiteY4" fmla="*/ 0 h 1463567"/>
              <a:gd name="connsiteX5" fmla="*/ 3982922 w 4234920"/>
              <a:gd name="connsiteY5" fmla="*/ 0 h 1463567"/>
              <a:gd name="connsiteX6" fmla="*/ 4234920 w 4234920"/>
              <a:gd name="connsiteY6" fmla="*/ 243932 h 1463567"/>
              <a:gd name="connsiteX7" fmla="*/ 4234920 w 4234920"/>
              <a:gd name="connsiteY7" fmla="*/ 853747 h 1463567"/>
              <a:gd name="connsiteX8" fmla="*/ 4234920 w 4234920"/>
              <a:gd name="connsiteY8" fmla="*/ 853747 h 1463567"/>
              <a:gd name="connsiteX9" fmla="*/ 4234920 w 4234920"/>
              <a:gd name="connsiteY9" fmla="*/ 1219639 h 1463567"/>
              <a:gd name="connsiteX10" fmla="*/ 4234920 w 4234920"/>
              <a:gd name="connsiteY10" fmla="*/ 1219634 h 1463567"/>
              <a:gd name="connsiteX11" fmla="*/ 3982922 w 4234920"/>
              <a:gd name="connsiteY11" fmla="*/ 1463567 h 1463567"/>
              <a:gd name="connsiteX12" fmla="*/ 1764550 w 4234920"/>
              <a:gd name="connsiteY12" fmla="*/ 1463567 h 1463567"/>
              <a:gd name="connsiteX13" fmla="*/ 513695 w 4234920"/>
              <a:gd name="connsiteY13" fmla="*/ 1783590 h 1463567"/>
              <a:gd name="connsiteX14" fmla="*/ 705819 w 4234920"/>
              <a:gd name="connsiteY14" fmla="*/ 1463567 h 1463567"/>
              <a:gd name="connsiteX15" fmla="*/ 251997 w 4234920"/>
              <a:gd name="connsiteY15" fmla="*/ 1463567 h 1463567"/>
              <a:gd name="connsiteX16" fmla="*/ 0 w 4234920"/>
              <a:gd name="connsiteY16" fmla="*/ 1219634 h 1463567"/>
              <a:gd name="connsiteX17" fmla="*/ 0 w 4234920"/>
              <a:gd name="connsiteY17" fmla="*/ 1219639 h 1463567"/>
              <a:gd name="connsiteX18" fmla="*/ 0 w 4234920"/>
              <a:gd name="connsiteY18" fmla="*/ 853747 h 1463567"/>
              <a:gd name="connsiteX19" fmla="*/ 0 w 4234920"/>
              <a:gd name="connsiteY19" fmla="*/ 853747 h 1463567"/>
              <a:gd name="connsiteX20" fmla="*/ 0 w 4234920"/>
              <a:gd name="connsiteY20" fmla="*/ 243932 h 1463567"/>
              <a:gd name="connsiteX0" fmla="*/ 0 w 4234920"/>
              <a:gd name="connsiteY0" fmla="*/ 243932 h 1463567"/>
              <a:gd name="connsiteX1" fmla="*/ 251997 w 4234920"/>
              <a:gd name="connsiteY1" fmla="*/ 0 h 1463567"/>
              <a:gd name="connsiteX2" fmla="*/ 705819 w 4234920"/>
              <a:gd name="connsiteY2" fmla="*/ 0 h 1463567"/>
              <a:gd name="connsiteX3" fmla="*/ 705819 w 4234920"/>
              <a:gd name="connsiteY3" fmla="*/ 0 h 1463567"/>
              <a:gd name="connsiteX4" fmla="*/ 1764550 w 4234920"/>
              <a:gd name="connsiteY4" fmla="*/ 0 h 1463567"/>
              <a:gd name="connsiteX5" fmla="*/ 3982922 w 4234920"/>
              <a:gd name="connsiteY5" fmla="*/ 0 h 1463567"/>
              <a:gd name="connsiteX6" fmla="*/ 4234920 w 4234920"/>
              <a:gd name="connsiteY6" fmla="*/ 243932 h 1463567"/>
              <a:gd name="connsiteX7" fmla="*/ 4234920 w 4234920"/>
              <a:gd name="connsiteY7" fmla="*/ 853747 h 1463567"/>
              <a:gd name="connsiteX8" fmla="*/ 4234920 w 4234920"/>
              <a:gd name="connsiteY8" fmla="*/ 853747 h 1463567"/>
              <a:gd name="connsiteX9" fmla="*/ 4234920 w 4234920"/>
              <a:gd name="connsiteY9" fmla="*/ 1219639 h 1463567"/>
              <a:gd name="connsiteX10" fmla="*/ 4234920 w 4234920"/>
              <a:gd name="connsiteY10" fmla="*/ 1219634 h 1463567"/>
              <a:gd name="connsiteX11" fmla="*/ 3982922 w 4234920"/>
              <a:gd name="connsiteY11" fmla="*/ 1463567 h 1463567"/>
              <a:gd name="connsiteX12" fmla="*/ 1764550 w 4234920"/>
              <a:gd name="connsiteY12" fmla="*/ 1463567 h 1463567"/>
              <a:gd name="connsiteX13" fmla="*/ 513695 w 4234920"/>
              <a:gd name="connsiteY13" fmla="*/ 1783590 h 1463567"/>
              <a:gd name="connsiteX14" fmla="*/ 705819 w 4234920"/>
              <a:gd name="connsiteY14" fmla="*/ 1463567 h 1463567"/>
              <a:gd name="connsiteX15" fmla="*/ 251997 w 4234920"/>
              <a:gd name="connsiteY15" fmla="*/ 1463567 h 1463567"/>
              <a:gd name="connsiteX16" fmla="*/ 0 w 4234920"/>
              <a:gd name="connsiteY16" fmla="*/ 1219634 h 1463567"/>
              <a:gd name="connsiteX17" fmla="*/ 0 w 4234920"/>
              <a:gd name="connsiteY17" fmla="*/ 1219639 h 1463567"/>
              <a:gd name="connsiteX18" fmla="*/ 0 w 4234920"/>
              <a:gd name="connsiteY18" fmla="*/ 853747 h 1463567"/>
              <a:gd name="connsiteX19" fmla="*/ 0 w 4234920"/>
              <a:gd name="connsiteY19" fmla="*/ 853747 h 1463567"/>
              <a:gd name="connsiteX20" fmla="*/ 0 w 4234920"/>
              <a:gd name="connsiteY20" fmla="*/ 243932 h 1463567"/>
              <a:gd name="connsiteX0" fmla="*/ 0 w 4234920"/>
              <a:gd name="connsiteY0" fmla="*/ 243932 h 1463567"/>
              <a:gd name="connsiteX1" fmla="*/ 251997 w 4234920"/>
              <a:gd name="connsiteY1" fmla="*/ 0 h 1463567"/>
              <a:gd name="connsiteX2" fmla="*/ 705819 w 4234920"/>
              <a:gd name="connsiteY2" fmla="*/ 0 h 1463567"/>
              <a:gd name="connsiteX3" fmla="*/ 705819 w 4234920"/>
              <a:gd name="connsiteY3" fmla="*/ 0 h 1463567"/>
              <a:gd name="connsiteX4" fmla="*/ 1764550 w 4234920"/>
              <a:gd name="connsiteY4" fmla="*/ 0 h 1463567"/>
              <a:gd name="connsiteX5" fmla="*/ 3982922 w 4234920"/>
              <a:gd name="connsiteY5" fmla="*/ 0 h 1463567"/>
              <a:gd name="connsiteX6" fmla="*/ 4234920 w 4234920"/>
              <a:gd name="connsiteY6" fmla="*/ 243932 h 1463567"/>
              <a:gd name="connsiteX7" fmla="*/ 4234920 w 4234920"/>
              <a:gd name="connsiteY7" fmla="*/ 853747 h 1463567"/>
              <a:gd name="connsiteX8" fmla="*/ 4234920 w 4234920"/>
              <a:gd name="connsiteY8" fmla="*/ 853747 h 1463567"/>
              <a:gd name="connsiteX9" fmla="*/ 4234920 w 4234920"/>
              <a:gd name="connsiteY9" fmla="*/ 1219639 h 1463567"/>
              <a:gd name="connsiteX10" fmla="*/ 4234920 w 4234920"/>
              <a:gd name="connsiteY10" fmla="*/ 1219634 h 1463567"/>
              <a:gd name="connsiteX11" fmla="*/ 3982922 w 4234920"/>
              <a:gd name="connsiteY11" fmla="*/ 1463567 h 1463567"/>
              <a:gd name="connsiteX12" fmla="*/ 1764550 w 4234920"/>
              <a:gd name="connsiteY12" fmla="*/ 1463567 h 1463567"/>
              <a:gd name="connsiteX13" fmla="*/ 513695 w 4234920"/>
              <a:gd name="connsiteY13" fmla="*/ 1783590 h 1463567"/>
              <a:gd name="connsiteX14" fmla="*/ 705819 w 4234920"/>
              <a:gd name="connsiteY14" fmla="*/ 1463567 h 1463567"/>
              <a:gd name="connsiteX15" fmla="*/ 251997 w 4234920"/>
              <a:gd name="connsiteY15" fmla="*/ 1463567 h 1463567"/>
              <a:gd name="connsiteX16" fmla="*/ 0 w 4234920"/>
              <a:gd name="connsiteY16" fmla="*/ 1219634 h 1463567"/>
              <a:gd name="connsiteX17" fmla="*/ 0 w 4234920"/>
              <a:gd name="connsiteY17" fmla="*/ 1219639 h 1463567"/>
              <a:gd name="connsiteX18" fmla="*/ 0 w 4234920"/>
              <a:gd name="connsiteY18" fmla="*/ 853747 h 1463567"/>
              <a:gd name="connsiteX19" fmla="*/ 0 w 4234920"/>
              <a:gd name="connsiteY19" fmla="*/ 853747 h 1463567"/>
              <a:gd name="connsiteX20" fmla="*/ 0 w 4234920"/>
              <a:gd name="connsiteY20" fmla="*/ 243932 h 146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34920" h="1463567" fill="none" extrusionOk="0">
                <a:moveTo>
                  <a:pt x="0" y="243932"/>
                </a:moveTo>
                <a:cubicBezTo>
                  <a:pt x="-39412" y="81340"/>
                  <a:pt x="149926" y="-23289"/>
                  <a:pt x="251997" y="0"/>
                </a:cubicBezTo>
                <a:cubicBezTo>
                  <a:pt x="443731" y="47419"/>
                  <a:pt x="517401" y="36209"/>
                  <a:pt x="705819" y="0"/>
                </a:cubicBezTo>
                <a:lnTo>
                  <a:pt x="705819" y="0"/>
                </a:lnTo>
                <a:cubicBezTo>
                  <a:pt x="834833" y="-85227"/>
                  <a:pt x="1595958" y="70434"/>
                  <a:pt x="1764550" y="0"/>
                </a:cubicBezTo>
                <a:cubicBezTo>
                  <a:pt x="2132665" y="277465"/>
                  <a:pt x="3450416" y="-3776"/>
                  <a:pt x="3982922" y="0"/>
                </a:cubicBezTo>
                <a:cubicBezTo>
                  <a:pt x="4112375" y="-36732"/>
                  <a:pt x="4278828" y="75589"/>
                  <a:pt x="4234920" y="243932"/>
                </a:cubicBezTo>
                <a:cubicBezTo>
                  <a:pt x="4248096" y="434694"/>
                  <a:pt x="4229275" y="566142"/>
                  <a:pt x="4234920" y="853747"/>
                </a:cubicBezTo>
                <a:lnTo>
                  <a:pt x="4234920" y="853747"/>
                </a:lnTo>
                <a:cubicBezTo>
                  <a:pt x="4247853" y="923627"/>
                  <a:pt x="4202087" y="1119451"/>
                  <a:pt x="4234920" y="1219639"/>
                </a:cubicBezTo>
                <a:lnTo>
                  <a:pt x="4234920" y="1219634"/>
                </a:lnTo>
                <a:cubicBezTo>
                  <a:pt x="4215968" y="1303767"/>
                  <a:pt x="4142515" y="1489758"/>
                  <a:pt x="3982922" y="1463567"/>
                </a:cubicBezTo>
                <a:cubicBezTo>
                  <a:pt x="3452223" y="1410832"/>
                  <a:pt x="1990131" y="1511861"/>
                  <a:pt x="1764550" y="1463567"/>
                </a:cubicBezTo>
                <a:cubicBezTo>
                  <a:pt x="1410598" y="1575363"/>
                  <a:pt x="838055" y="1724446"/>
                  <a:pt x="513695" y="1783590"/>
                </a:cubicBezTo>
                <a:cubicBezTo>
                  <a:pt x="615877" y="1624692"/>
                  <a:pt x="616591" y="1580183"/>
                  <a:pt x="705819" y="1463567"/>
                </a:cubicBezTo>
                <a:cubicBezTo>
                  <a:pt x="536193" y="1477872"/>
                  <a:pt x="329468" y="1414830"/>
                  <a:pt x="251997" y="1463567"/>
                </a:cubicBezTo>
                <a:cubicBezTo>
                  <a:pt x="79704" y="1528946"/>
                  <a:pt x="-121" y="1386802"/>
                  <a:pt x="0" y="1219634"/>
                </a:cubicBezTo>
                <a:lnTo>
                  <a:pt x="0" y="1219639"/>
                </a:lnTo>
                <a:cubicBezTo>
                  <a:pt x="-3787" y="1045321"/>
                  <a:pt x="-9314" y="921456"/>
                  <a:pt x="0" y="853747"/>
                </a:cubicBezTo>
                <a:lnTo>
                  <a:pt x="0" y="853747"/>
                </a:lnTo>
                <a:cubicBezTo>
                  <a:pt x="-38883" y="748636"/>
                  <a:pt x="-12427" y="360139"/>
                  <a:pt x="0" y="243932"/>
                </a:cubicBezTo>
                <a:close/>
              </a:path>
              <a:path w="4234920" h="1463567" stroke="0" extrusionOk="0">
                <a:moveTo>
                  <a:pt x="0" y="243932"/>
                </a:moveTo>
                <a:cubicBezTo>
                  <a:pt x="-26967" y="128731"/>
                  <a:pt x="110774" y="-28573"/>
                  <a:pt x="251997" y="0"/>
                </a:cubicBezTo>
                <a:cubicBezTo>
                  <a:pt x="288060" y="45489"/>
                  <a:pt x="532131" y="-49423"/>
                  <a:pt x="705819" y="0"/>
                </a:cubicBezTo>
                <a:lnTo>
                  <a:pt x="705819" y="0"/>
                </a:lnTo>
                <a:cubicBezTo>
                  <a:pt x="1227435" y="44974"/>
                  <a:pt x="1329618" y="46572"/>
                  <a:pt x="1764550" y="0"/>
                </a:cubicBezTo>
                <a:cubicBezTo>
                  <a:pt x="2315997" y="223413"/>
                  <a:pt x="3339007" y="-176720"/>
                  <a:pt x="3982922" y="0"/>
                </a:cubicBezTo>
                <a:cubicBezTo>
                  <a:pt x="4150767" y="-25694"/>
                  <a:pt x="4270845" y="105443"/>
                  <a:pt x="4234920" y="243932"/>
                </a:cubicBezTo>
                <a:cubicBezTo>
                  <a:pt x="4258519" y="480972"/>
                  <a:pt x="4274457" y="596635"/>
                  <a:pt x="4234920" y="853747"/>
                </a:cubicBezTo>
                <a:lnTo>
                  <a:pt x="4234920" y="853747"/>
                </a:lnTo>
                <a:cubicBezTo>
                  <a:pt x="4234967" y="996611"/>
                  <a:pt x="4272713" y="1125907"/>
                  <a:pt x="4234920" y="1219639"/>
                </a:cubicBezTo>
                <a:lnTo>
                  <a:pt x="4234920" y="1219634"/>
                </a:lnTo>
                <a:cubicBezTo>
                  <a:pt x="4227107" y="1397985"/>
                  <a:pt x="4148346" y="1490593"/>
                  <a:pt x="3982922" y="1463567"/>
                </a:cubicBezTo>
                <a:cubicBezTo>
                  <a:pt x="2977900" y="1237550"/>
                  <a:pt x="2590055" y="1462055"/>
                  <a:pt x="1764550" y="1463567"/>
                </a:cubicBezTo>
                <a:cubicBezTo>
                  <a:pt x="1623868" y="1299974"/>
                  <a:pt x="1001797" y="1614458"/>
                  <a:pt x="513695" y="1783590"/>
                </a:cubicBezTo>
                <a:cubicBezTo>
                  <a:pt x="559182" y="1664767"/>
                  <a:pt x="659670" y="1600961"/>
                  <a:pt x="705819" y="1463567"/>
                </a:cubicBezTo>
                <a:cubicBezTo>
                  <a:pt x="481105" y="1429321"/>
                  <a:pt x="468917" y="1451767"/>
                  <a:pt x="251997" y="1463567"/>
                </a:cubicBezTo>
                <a:cubicBezTo>
                  <a:pt x="145182" y="1453411"/>
                  <a:pt x="-33368" y="1323028"/>
                  <a:pt x="0" y="1219634"/>
                </a:cubicBezTo>
                <a:lnTo>
                  <a:pt x="0" y="1219639"/>
                </a:lnTo>
                <a:cubicBezTo>
                  <a:pt x="48035" y="1085579"/>
                  <a:pt x="12866" y="1019016"/>
                  <a:pt x="0" y="853747"/>
                </a:cubicBezTo>
                <a:lnTo>
                  <a:pt x="0" y="853747"/>
                </a:lnTo>
                <a:cubicBezTo>
                  <a:pt x="29345" y="636128"/>
                  <a:pt x="15670" y="403445"/>
                  <a:pt x="0" y="243932"/>
                </a:cubicBezTo>
                <a:close/>
              </a:path>
              <a:path w="4234920" h="1463567" fill="none" stroke="0" extrusionOk="0">
                <a:moveTo>
                  <a:pt x="0" y="243932"/>
                </a:moveTo>
                <a:cubicBezTo>
                  <a:pt x="-20306" y="90744"/>
                  <a:pt x="92176" y="8073"/>
                  <a:pt x="251997" y="0"/>
                </a:cubicBezTo>
                <a:cubicBezTo>
                  <a:pt x="456584" y="37609"/>
                  <a:pt x="513695" y="36276"/>
                  <a:pt x="705819" y="0"/>
                </a:cubicBezTo>
                <a:lnTo>
                  <a:pt x="705819" y="0"/>
                </a:lnTo>
                <a:cubicBezTo>
                  <a:pt x="830211" y="-35945"/>
                  <a:pt x="1601172" y="40867"/>
                  <a:pt x="1764550" y="0"/>
                </a:cubicBezTo>
                <a:cubicBezTo>
                  <a:pt x="2251251" y="246601"/>
                  <a:pt x="3320823" y="-160730"/>
                  <a:pt x="3982922" y="0"/>
                </a:cubicBezTo>
                <a:cubicBezTo>
                  <a:pt x="4116460" y="-7696"/>
                  <a:pt x="4233258" y="109540"/>
                  <a:pt x="4234920" y="243932"/>
                </a:cubicBezTo>
                <a:cubicBezTo>
                  <a:pt x="4222059" y="433810"/>
                  <a:pt x="4212454" y="578738"/>
                  <a:pt x="4234920" y="853747"/>
                </a:cubicBezTo>
                <a:lnTo>
                  <a:pt x="4234920" y="853747"/>
                </a:lnTo>
                <a:cubicBezTo>
                  <a:pt x="4229130" y="909940"/>
                  <a:pt x="4243848" y="1120314"/>
                  <a:pt x="4234920" y="1219639"/>
                </a:cubicBezTo>
                <a:lnTo>
                  <a:pt x="4234920" y="1219634"/>
                </a:lnTo>
                <a:cubicBezTo>
                  <a:pt x="4215507" y="1371756"/>
                  <a:pt x="4133259" y="1475073"/>
                  <a:pt x="3982922" y="1463567"/>
                </a:cubicBezTo>
                <a:cubicBezTo>
                  <a:pt x="3407065" y="1372290"/>
                  <a:pt x="1982864" y="1533371"/>
                  <a:pt x="1764550" y="1463567"/>
                </a:cubicBezTo>
                <a:cubicBezTo>
                  <a:pt x="1428384" y="1655079"/>
                  <a:pt x="907526" y="1592299"/>
                  <a:pt x="513695" y="1783590"/>
                </a:cubicBezTo>
                <a:cubicBezTo>
                  <a:pt x="597178" y="1644479"/>
                  <a:pt x="623081" y="1571110"/>
                  <a:pt x="705819" y="1463567"/>
                </a:cubicBezTo>
                <a:cubicBezTo>
                  <a:pt x="513017" y="1472002"/>
                  <a:pt x="314674" y="1425199"/>
                  <a:pt x="251997" y="1463567"/>
                </a:cubicBezTo>
                <a:cubicBezTo>
                  <a:pt x="139487" y="1483710"/>
                  <a:pt x="4943" y="1333607"/>
                  <a:pt x="0" y="1219634"/>
                </a:cubicBezTo>
                <a:lnTo>
                  <a:pt x="0" y="1219639"/>
                </a:lnTo>
                <a:cubicBezTo>
                  <a:pt x="-25773" y="1046382"/>
                  <a:pt x="-8223" y="968050"/>
                  <a:pt x="0" y="853747"/>
                </a:cubicBezTo>
                <a:lnTo>
                  <a:pt x="0" y="853747"/>
                </a:lnTo>
                <a:cubicBezTo>
                  <a:pt x="-37899" y="758664"/>
                  <a:pt x="-11443" y="394914"/>
                  <a:pt x="0" y="243932"/>
                </a:cubicBezTo>
                <a:close/>
              </a:path>
              <a:path w="4234920" h="1463567" fill="none" stroke="0" extrusionOk="0">
                <a:moveTo>
                  <a:pt x="0" y="243932"/>
                </a:moveTo>
                <a:cubicBezTo>
                  <a:pt x="-48992" y="74450"/>
                  <a:pt x="138099" y="-18766"/>
                  <a:pt x="251997" y="0"/>
                </a:cubicBezTo>
                <a:cubicBezTo>
                  <a:pt x="453401" y="47563"/>
                  <a:pt x="509164" y="23987"/>
                  <a:pt x="705819" y="0"/>
                </a:cubicBezTo>
                <a:lnTo>
                  <a:pt x="705819" y="0"/>
                </a:lnTo>
                <a:cubicBezTo>
                  <a:pt x="827149" y="-52114"/>
                  <a:pt x="1598510" y="62334"/>
                  <a:pt x="1764550" y="0"/>
                </a:cubicBezTo>
                <a:cubicBezTo>
                  <a:pt x="2160860" y="274370"/>
                  <a:pt x="3395964" y="-70432"/>
                  <a:pt x="3982922" y="0"/>
                </a:cubicBezTo>
                <a:cubicBezTo>
                  <a:pt x="4131506" y="-16984"/>
                  <a:pt x="4246528" y="97768"/>
                  <a:pt x="4234920" y="243932"/>
                </a:cubicBezTo>
                <a:cubicBezTo>
                  <a:pt x="4250046" y="450561"/>
                  <a:pt x="4232666" y="578611"/>
                  <a:pt x="4234920" y="853747"/>
                </a:cubicBezTo>
                <a:lnTo>
                  <a:pt x="4234920" y="853747"/>
                </a:lnTo>
                <a:cubicBezTo>
                  <a:pt x="4236366" y="911919"/>
                  <a:pt x="4220731" y="1120150"/>
                  <a:pt x="4234920" y="1219639"/>
                </a:cubicBezTo>
                <a:lnTo>
                  <a:pt x="4234920" y="1219634"/>
                </a:lnTo>
                <a:cubicBezTo>
                  <a:pt x="4222965" y="1335677"/>
                  <a:pt x="4158926" y="1491296"/>
                  <a:pt x="3982922" y="1463567"/>
                </a:cubicBezTo>
                <a:cubicBezTo>
                  <a:pt x="3457227" y="1408397"/>
                  <a:pt x="1977726" y="1524228"/>
                  <a:pt x="1764550" y="1463567"/>
                </a:cubicBezTo>
                <a:cubicBezTo>
                  <a:pt x="1433897" y="1611748"/>
                  <a:pt x="898285" y="1670758"/>
                  <a:pt x="513695" y="1783590"/>
                </a:cubicBezTo>
                <a:cubicBezTo>
                  <a:pt x="611046" y="1634937"/>
                  <a:pt x="623260" y="1574842"/>
                  <a:pt x="705819" y="1463567"/>
                </a:cubicBezTo>
                <a:cubicBezTo>
                  <a:pt x="516704" y="1482750"/>
                  <a:pt x="326406" y="1426845"/>
                  <a:pt x="251997" y="1463567"/>
                </a:cubicBezTo>
                <a:cubicBezTo>
                  <a:pt x="120651" y="1496972"/>
                  <a:pt x="-9384" y="1357561"/>
                  <a:pt x="0" y="1219634"/>
                </a:cubicBezTo>
                <a:lnTo>
                  <a:pt x="0" y="1219639"/>
                </a:lnTo>
                <a:cubicBezTo>
                  <a:pt x="-13280" y="1042836"/>
                  <a:pt x="4388" y="933577"/>
                  <a:pt x="0" y="853747"/>
                </a:cubicBezTo>
                <a:lnTo>
                  <a:pt x="0" y="853747"/>
                </a:lnTo>
                <a:cubicBezTo>
                  <a:pt x="-40314" y="746320"/>
                  <a:pt x="-25818" y="392128"/>
                  <a:pt x="0" y="243932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sd="4257414742">
                  <a:custGeom>
                    <a:avLst/>
                    <a:gdLst>
                      <a:gd name="connsiteX0" fmla="*/ 0 w 4234920"/>
                      <a:gd name="connsiteY0" fmla="*/ 243932 h 1463567"/>
                      <a:gd name="connsiteX1" fmla="*/ 251997 w 4234920"/>
                      <a:gd name="connsiteY1" fmla="*/ 0 h 1463567"/>
                      <a:gd name="connsiteX2" fmla="*/ 705819 w 4234920"/>
                      <a:gd name="connsiteY2" fmla="*/ 0 h 1463567"/>
                      <a:gd name="connsiteX3" fmla="*/ 705819 w 4234920"/>
                      <a:gd name="connsiteY3" fmla="*/ 0 h 1463567"/>
                      <a:gd name="connsiteX4" fmla="*/ 1764550 w 4234920"/>
                      <a:gd name="connsiteY4" fmla="*/ 0 h 1463567"/>
                      <a:gd name="connsiteX5" fmla="*/ 3982922 w 4234920"/>
                      <a:gd name="connsiteY5" fmla="*/ 0 h 1463567"/>
                      <a:gd name="connsiteX6" fmla="*/ 4234920 w 4234920"/>
                      <a:gd name="connsiteY6" fmla="*/ 243932 h 1463567"/>
                      <a:gd name="connsiteX7" fmla="*/ 4234920 w 4234920"/>
                      <a:gd name="connsiteY7" fmla="*/ 853747 h 1463567"/>
                      <a:gd name="connsiteX8" fmla="*/ 4234920 w 4234920"/>
                      <a:gd name="connsiteY8" fmla="*/ 853747 h 1463567"/>
                      <a:gd name="connsiteX9" fmla="*/ 4234920 w 4234920"/>
                      <a:gd name="connsiteY9" fmla="*/ 1219639 h 1463567"/>
                      <a:gd name="connsiteX10" fmla="*/ 4234920 w 4234920"/>
                      <a:gd name="connsiteY10" fmla="*/ 1219634 h 1463567"/>
                      <a:gd name="connsiteX11" fmla="*/ 3982922 w 4234920"/>
                      <a:gd name="connsiteY11" fmla="*/ 1463567 h 1463567"/>
                      <a:gd name="connsiteX12" fmla="*/ 1764550 w 4234920"/>
                      <a:gd name="connsiteY12" fmla="*/ 1463567 h 1463567"/>
                      <a:gd name="connsiteX13" fmla="*/ 513695 w 4234920"/>
                      <a:gd name="connsiteY13" fmla="*/ 1783590 h 1463567"/>
                      <a:gd name="connsiteX14" fmla="*/ 705819 w 4234920"/>
                      <a:gd name="connsiteY14" fmla="*/ 1463567 h 1463567"/>
                      <a:gd name="connsiteX15" fmla="*/ 251997 w 4234920"/>
                      <a:gd name="connsiteY15" fmla="*/ 1463567 h 1463567"/>
                      <a:gd name="connsiteX16" fmla="*/ 0 w 4234920"/>
                      <a:gd name="connsiteY16" fmla="*/ 1219634 h 1463567"/>
                      <a:gd name="connsiteX17" fmla="*/ 0 w 4234920"/>
                      <a:gd name="connsiteY17" fmla="*/ 1219639 h 1463567"/>
                      <a:gd name="connsiteX18" fmla="*/ 0 w 4234920"/>
                      <a:gd name="connsiteY18" fmla="*/ 853747 h 1463567"/>
                      <a:gd name="connsiteX19" fmla="*/ 0 w 4234920"/>
                      <a:gd name="connsiteY19" fmla="*/ 853747 h 1463567"/>
                      <a:gd name="connsiteX20" fmla="*/ 0 w 4234920"/>
                      <a:gd name="connsiteY20" fmla="*/ 243932 h 1463567"/>
                      <a:gd name="connsiteX0" fmla="*/ 0 w 4234920"/>
                      <a:gd name="connsiteY0" fmla="*/ 243932 h 1463567"/>
                      <a:gd name="connsiteX1" fmla="*/ 251997 w 4234920"/>
                      <a:gd name="connsiteY1" fmla="*/ 0 h 1463567"/>
                      <a:gd name="connsiteX2" fmla="*/ 705819 w 4234920"/>
                      <a:gd name="connsiteY2" fmla="*/ 0 h 1463567"/>
                      <a:gd name="connsiteX3" fmla="*/ 705819 w 4234920"/>
                      <a:gd name="connsiteY3" fmla="*/ 0 h 1463567"/>
                      <a:gd name="connsiteX4" fmla="*/ 1764550 w 4234920"/>
                      <a:gd name="connsiteY4" fmla="*/ 0 h 1463567"/>
                      <a:gd name="connsiteX5" fmla="*/ 3982922 w 4234920"/>
                      <a:gd name="connsiteY5" fmla="*/ 0 h 1463567"/>
                      <a:gd name="connsiteX6" fmla="*/ 4234920 w 4234920"/>
                      <a:gd name="connsiteY6" fmla="*/ 243932 h 1463567"/>
                      <a:gd name="connsiteX7" fmla="*/ 4234920 w 4234920"/>
                      <a:gd name="connsiteY7" fmla="*/ 853747 h 1463567"/>
                      <a:gd name="connsiteX8" fmla="*/ 4234920 w 4234920"/>
                      <a:gd name="connsiteY8" fmla="*/ 853747 h 1463567"/>
                      <a:gd name="connsiteX9" fmla="*/ 4234920 w 4234920"/>
                      <a:gd name="connsiteY9" fmla="*/ 1219639 h 1463567"/>
                      <a:gd name="connsiteX10" fmla="*/ 4234920 w 4234920"/>
                      <a:gd name="connsiteY10" fmla="*/ 1219634 h 1463567"/>
                      <a:gd name="connsiteX11" fmla="*/ 3982922 w 4234920"/>
                      <a:gd name="connsiteY11" fmla="*/ 1463567 h 1463567"/>
                      <a:gd name="connsiteX12" fmla="*/ 1764550 w 4234920"/>
                      <a:gd name="connsiteY12" fmla="*/ 1463567 h 1463567"/>
                      <a:gd name="connsiteX13" fmla="*/ 513695 w 4234920"/>
                      <a:gd name="connsiteY13" fmla="*/ 1783590 h 1463567"/>
                      <a:gd name="connsiteX14" fmla="*/ 705819 w 4234920"/>
                      <a:gd name="connsiteY14" fmla="*/ 1463567 h 1463567"/>
                      <a:gd name="connsiteX15" fmla="*/ 251997 w 4234920"/>
                      <a:gd name="connsiteY15" fmla="*/ 1463567 h 1463567"/>
                      <a:gd name="connsiteX16" fmla="*/ 0 w 4234920"/>
                      <a:gd name="connsiteY16" fmla="*/ 1219634 h 1463567"/>
                      <a:gd name="connsiteX17" fmla="*/ 0 w 4234920"/>
                      <a:gd name="connsiteY17" fmla="*/ 1219639 h 1463567"/>
                      <a:gd name="connsiteX18" fmla="*/ 0 w 4234920"/>
                      <a:gd name="connsiteY18" fmla="*/ 853747 h 1463567"/>
                      <a:gd name="connsiteX19" fmla="*/ 0 w 4234920"/>
                      <a:gd name="connsiteY19" fmla="*/ 853747 h 1463567"/>
                      <a:gd name="connsiteX20" fmla="*/ 0 w 4234920"/>
                      <a:gd name="connsiteY20" fmla="*/ 243932 h 1463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234920" h="1463567" fill="none" extrusionOk="0">
                        <a:moveTo>
                          <a:pt x="0" y="243932"/>
                        </a:moveTo>
                        <a:cubicBezTo>
                          <a:pt x="-31550" y="86958"/>
                          <a:pt x="143162" y="-19006"/>
                          <a:pt x="251997" y="0"/>
                        </a:cubicBezTo>
                        <a:cubicBezTo>
                          <a:pt x="446666" y="38052"/>
                          <a:pt x="517085" y="34981"/>
                          <a:pt x="705819" y="0"/>
                        </a:cubicBezTo>
                        <a:lnTo>
                          <a:pt x="705819" y="0"/>
                        </a:lnTo>
                        <a:cubicBezTo>
                          <a:pt x="845097" y="-54584"/>
                          <a:pt x="1589132" y="59006"/>
                          <a:pt x="1764550" y="0"/>
                        </a:cubicBezTo>
                        <a:cubicBezTo>
                          <a:pt x="2150643" y="214661"/>
                          <a:pt x="3364359" y="-19457"/>
                          <a:pt x="3982922" y="0"/>
                        </a:cubicBezTo>
                        <a:cubicBezTo>
                          <a:pt x="4115442" y="-25097"/>
                          <a:pt x="4257115" y="92415"/>
                          <a:pt x="4234920" y="243932"/>
                        </a:cubicBezTo>
                        <a:cubicBezTo>
                          <a:pt x="4243739" y="437132"/>
                          <a:pt x="4223612" y="568887"/>
                          <a:pt x="4234920" y="853747"/>
                        </a:cubicBezTo>
                        <a:lnTo>
                          <a:pt x="4234920" y="853747"/>
                        </a:lnTo>
                        <a:cubicBezTo>
                          <a:pt x="4236398" y="926562"/>
                          <a:pt x="4212297" y="1119847"/>
                          <a:pt x="4234920" y="1219639"/>
                        </a:cubicBezTo>
                        <a:lnTo>
                          <a:pt x="4234920" y="1219634"/>
                        </a:lnTo>
                        <a:cubicBezTo>
                          <a:pt x="4224040" y="1325465"/>
                          <a:pt x="4138012" y="1483948"/>
                          <a:pt x="3982922" y="1463567"/>
                        </a:cubicBezTo>
                        <a:cubicBezTo>
                          <a:pt x="3442563" y="1402843"/>
                          <a:pt x="1997880" y="1519376"/>
                          <a:pt x="1764550" y="1463567"/>
                        </a:cubicBezTo>
                        <a:cubicBezTo>
                          <a:pt x="1402533" y="1602054"/>
                          <a:pt x="835735" y="1663377"/>
                          <a:pt x="513695" y="1783590"/>
                        </a:cubicBezTo>
                        <a:cubicBezTo>
                          <a:pt x="614225" y="1633816"/>
                          <a:pt x="617960" y="1576012"/>
                          <a:pt x="705819" y="1463567"/>
                        </a:cubicBezTo>
                        <a:cubicBezTo>
                          <a:pt x="524818" y="1472206"/>
                          <a:pt x="327787" y="1426482"/>
                          <a:pt x="251997" y="1463567"/>
                        </a:cubicBezTo>
                        <a:cubicBezTo>
                          <a:pt x="92988" y="1502427"/>
                          <a:pt x="-80" y="1375547"/>
                          <a:pt x="0" y="1219634"/>
                        </a:cubicBezTo>
                        <a:lnTo>
                          <a:pt x="0" y="1219639"/>
                        </a:lnTo>
                        <a:cubicBezTo>
                          <a:pt x="-5870" y="1050718"/>
                          <a:pt x="-6627" y="934378"/>
                          <a:pt x="0" y="853747"/>
                        </a:cubicBezTo>
                        <a:lnTo>
                          <a:pt x="0" y="853747"/>
                        </a:lnTo>
                        <a:cubicBezTo>
                          <a:pt x="-31493" y="758584"/>
                          <a:pt x="-9079" y="379644"/>
                          <a:pt x="0" y="243932"/>
                        </a:cubicBezTo>
                        <a:close/>
                      </a:path>
                      <a:path w="4234920" h="1463567" stroke="0" extrusionOk="0">
                        <a:moveTo>
                          <a:pt x="0" y="243932"/>
                        </a:moveTo>
                        <a:cubicBezTo>
                          <a:pt x="-19534" y="103437"/>
                          <a:pt x="108730" y="-15724"/>
                          <a:pt x="251997" y="0"/>
                        </a:cubicBezTo>
                        <a:cubicBezTo>
                          <a:pt x="292012" y="28038"/>
                          <a:pt x="516470" y="-40575"/>
                          <a:pt x="705819" y="0"/>
                        </a:cubicBezTo>
                        <a:lnTo>
                          <a:pt x="705819" y="0"/>
                        </a:lnTo>
                        <a:cubicBezTo>
                          <a:pt x="1225053" y="50583"/>
                          <a:pt x="1319022" y="40702"/>
                          <a:pt x="1764550" y="0"/>
                        </a:cubicBezTo>
                        <a:cubicBezTo>
                          <a:pt x="2328135" y="144058"/>
                          <a:pt x="3331004" y="-148665"/>
                          <a:pt x="3982922" y="0"/>
                        </a:cubicBezTo>
                        <a:cubicBezTo>
                          <a:pt x="4142081" y="-10406"/>
                          <a:pt x="4245368" y="109075"/>
                          <a:pt x="4234920" y="243932"/>
                        </a:cubicBezTo>
                        <a:cubicBezTo>
                          <a:pt x="4274580" y="490451"/>
                          <a:pt x="4276679" y="612813"/>
                          <a:pt x="4234920" y="853747"/>
                        </a:cubicBezTo>
                        <a:lnTo>
                          <a:pt x="4234920" y="853747"/>
                        </a:lnTo>
                        <a:cubicBezTo>
                          <a:pt x="4229834" y="1001513"/>
                          <a:pt x="4270206" y="1126793"/>
                          <a:pt x="4234920" y="1219639"/>
                        </a:cubicBezTo>
                        <a:lnTo>
                          <a:pt x="4234920" y="1219634"/>
                        </a:lnTo>
                        <a:cubicBezTo>
                          <a:pt x="4230576" y="1380770"/>
                          <a:pt x="4144068" y="1475819"/>
                          <a:pt x="3982922" y="1463567"/>
                        </a:cubicBezTo>
                        <a:cubicBezTo>
                          <a:pt x="3006549" y="1252907"/>
                          <a:pt x="2585031" y="1466802"/>
                          <a:pt x="1764550" y="1463567"/>
                        </a:cubicBezTo>
                        <a:cubicBezTo>
                          <a:pt x="1593110" y="1356095"/>
                          <a:pt x="1026715" y="1590141"/>
                          <a:pt x="513695" y="1783590"/>
                        </a:cubicBezTo>
                        <a:cubicBezTo>
                          <a:pt x="569654" y="1681586"/>
                          <a:pt x="655469" y="1607230"/>
                          <a:pt x="705819" y="1463567"/>
                        </a:cubicBezTo>
                        <a:cubicBezTo>
                          <a:pt x="481412" y="1431798"/>
                          <a:pt x="472897" y="1452974"/>
                          <a:pt x="251997" y="1463567"/>
                        </a:cubicBezTo>
                        <a:cubicBezTo>
                          <a:pt x="136975" y="1457280"/>
                          <a:pt x="-15897" y="1333377"/>
                          <a:pt x="0" y="1219634"/>
                        </a:cubicBezTo>
                        <a:lnTo>
                          <a:pt x="0" y="1219639"/>
                        </a:lnTo>
                        <a:cubicBezTo>
                          <a:pt x="32475" y="1093485"/>
                          <a:pt x="7047" y="1008766"/>
                          <a:pt x="0" y="853747"/>
                        </a:cubicBezTo>
                        <a:lnTo>
                          <a:pt x="0" y="853747"/>
                        </a:lnTo>
                        <a:cubicBezTo>
                          <a:pt x="21913" y="653560"/>
                          <a:pt x="17229" y="393759"/>
                          <a:pt x="0" y="243932"/>
                        </a:cubicBezTo>
                        <a:close/>
                      </a:path>
                      <a:path w="4234920" h="1463567" fill="none" stroke="0" extrusionOk="0">
                        <a:moveTo>
                          <a:pt x="0" y="243932"/>
                        </a:moveTo>
                        <a:cubicBezTo>
                          <a:pt x="-14677" y="99012"/>
                          <a:pt x="101293" y="-5123"/>
                          <a:pt x="251997" y="0"/>
                        </a:cubicBezTo>
                        <a:cubicBezTo>
                          <a:pt x="456653" y="39367"/>
                          <a:pt x="515358" y="30507"/>
                          <a:pt x="705819" y="0"/>
                        </a:cubicBezTo>
                        <a:lnTo>
                          <a:pt x="705819" y="0"/>
                        </a:lnTo>
                        <a:cubicBezTo>
                          <a:pt x="815702" y="-29911"/>
                          <a:pt x="1604193" y="41455"/>
                          <a:pt x="1764550" y="0"/>
                        </a:cubicBezTo>
                        <a:cubicBezTo>
                          <a:pt x="2201364" y="249328"/>
                          <a:pt x="3349214" y="-139016"/>
                          <a:pt x="3982922" y="0"/>
                        </a:cubicBezTo>
                        <a:cubicBezTo>
                          <a:pt x="4125729" y="-1915"/>
                          <a:pt x="4242248" y="101538"/>
                          <a:pt x="4234920" y="243932"/>
                        </a:cubicBezTo>
                        <a:cubicBezTo>
                          <a:pt x="4237833" y="442344"/>
                          <a:pt x="4223377" y="581148"/>
                          <a:pt x="4234920" y="853747"/>
                        </a:cubicBezTo>
                        <a:lnTo>
                          <a:pt x="4234920" y="853747"/>
                        </a:lnTo>
                        <a:cubicBezTo>
                          <a:pt x="4233462" y="917698"/>
                          <a:pt x="4241311" y="1120922"/>
                          <a:pt x="4234920" y="1219639"/>
                        </a:cubicBezTo>
                        <a:lnTo>
                          <a:pt x="4234920" y="1219634"/>
                        </a:lnTo>
                        <a:cubicBezTo>
                          <a:pt x="4228002" y="1370479"/>
                          <a:pt x="4143788" y="1474600"/>
                          <a:pt x="3982922" y="1463567"/>
                        </a:cubicBezTo>
                        <a:cubicBezTo>
                          <a:pt x="3426987" y="1381258"/>
                          <a:pt x="1981058" y="1542296"/>
                          <a:pt x="1764550" y="1463567"/>
                        </a:cubicBezTo>
                        <a:cubicBezTo>
                          <a:pt x="1423607" y="1655909"/>
                          <a:pt x="857664" y="1611032"/>
                          <a:pt x="513695" y="1783590"/>
                        </a:cubicBezTo>
                        <a:cubicBezTo>
                          <a:pt x="608163" y="1642366"/>
                          <a:pt x="622956" y="1569251"/>
                          <a:pt x="705819" y="1463567"/>
                        </a:cubicBezTo>
                        <a:cubicBezTo>
                          <a:pt x="512073" y="1468619"/>
                          <a:pt x="321405" y="1433819"/>
                          <a:pt x="251997" y="1463567"/>
                        </a:cubicBezTo>
                        <a:cubicBezTo>
                          <a:pt x="114980" y="1483161"/>
                          <a:pt x="-9021" y="1348553"/>
                          <a:pt x="0" y="1219634"/>
                        </a:cubicBezTo>
                        <a:lnTo>
                          <a:pt x="0" y="1219639"/>
                        </a:lnTo>
                        <a:cubicBezTo>
                          <a:pt x="-23298" y="1046282"/>
                          <a:pt x="3596" y="953488"/>
                          <a:pt x="0" y="853747"/>
                        </a:cubicBezTo>
                        <a:lnTo>
                          <a:pt x="0" y="853747"/>
                        </a:lnTo>
                        <a:cubicBezTo>
                          <a:pt x="-36152" y="752011"/>
                          <a:pt x="-11333" y="401350"/>
                          <a:pt x="0" y="24393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347 679</a:t>
            </a:r>
            <a:endParaRPr lang="en-US" sz="4267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26" name="Picture 2" descr="Premium Vector | Modestly smiling girl cartoon art illustration premium  vector">
            <a:extLst>
              <a:ext uri="{FF2B5EF4-FFF2-40B4-BE49-F238E27FC236}">
                <a16:creationId xmlns:a16="http://schemas.microsoft.com/office/drawing/2014/main" id="{515A669A-B22A-4FFB-B87B-B8C8D60E0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4" b="88618" l="26750" r="74350">
                        <a14:foregroundMark x1="37750" y1="23577" x2="30150" y2="54909"/>
                        <a14:foregroundMark x1="30150" y1="54909" x2="30100" y2="73358"/>
                        <a14:foregroundMark x1="46800" y1="18637" x2="48250" y2="44903"/>
                        <a14:foregroundMark x1="47550" y1="16448" x2="61750" y2="44903"/>
                        <a14:foregroundMark x1="54650" y1="15134" x2="63250" y2="23577"/>
                        <a14:foregroundMark x1="63250" y1="23577" x2="70750" y2="37273"/>
                        <a14:foregroundMark x1="70750" y1="37273" x2="72750" y2="46029"/>
                        <a14:foregroundMark x1="72750" y1="46029" x2="71850" y2="66417"/>
                        <a14:foregroundMark x1="63350" y1="64665" x2="54300" y2="81801"/>
                        <a14:foregroundMark x1="57850" y1="79550" x2="70950" y2="69106"/>
                        <a14:foregroundMark x1="71350" y1="71795" x2="64050" y2="45528"/>
                        <a14:foregroundMark x1="65800" y1="55972" x2="68850" y2="68918"/>
                        <a14:foregroundMark x1="65800" y1="28643" x2="58450" y2="27642"/>
                        <a14:foregroundMark x1="58450" y1="27642" x2="48250" y2="22452"/>
                        <a14:foregroundMark x1="66350" y1="23765" x2="56250" y2="14009"/>
                        <a14:foregroundMark x1="52700" y1="14009" x2="69900" y2="37336"/>
                        <a14:foregroundMark x1="52850" y1="30457" x2="60150" y2="52908"/>
                        <a14:foregroundMark x1="52150" y1="14009" x2="39000" y2="18637"/>
                        <a14:foregroundMark x1="51800" y1="10006" x2="54450" y2="10882"/>
                        <a14:foregroundMark x1="26750" y1="66229" x2="26750" y2="66229"/>
                        <a14:foregroundMark x1="45050" y1="79112" x2="53550" y2="79362"/>
                        <a14:foregroundMark x1="48950" y1="64916" x2="57850" y2="70419"/>
                        <a14:foregroundMark x1="56400" y1="62226" x2="56250" y2="75797"/>
                        <a14:foregroundMark x1="46650" y1="86241" x2="48250" y2="88680"/>
                        <a14:foregroundMark x1="57850" y1="88680" x2="59600" y2="88680"/>
                        <a14:foregroundMark x1="74350" y1="65791" x2="74350" y2="51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3" t="6889" r="21209" b="8890"/>
          <a:stretch/>
        </p:blipFill>
        <p:spPr bwMode="auto">
          <a:xfrm>
            <a:off x="1722699" y="3373224"/>
            <a:ext cx="2896319" cy="34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Vector | Happy cute girl chef with food bags banner logo cartoon art  illustration">
            <a:extLst>
              <a:ext uri="{FF2B5EF4-FFF2-40B4-BE49-F238E27FC236}">
                <a16:creationId xmlns:a16="http://schemas.microsoft.com/office/drawing/2014/main" id="{A5C73E16-55D4-4A76-A314-23FDF33B2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569" b="94212" l="23962" r="71406">
                        <a14:foregroundMark x1="23962" y1="59281" x2="25240" y2="63673"/>
                        <a14:foregroundMark x1="30671" y1="26148" x2="37380" y2="36926"/>
                        <a14:foregroundMark x1="28115" y1="31537" x2="33546" y2="31537"/>
                        <a14:foregroundMark x1="36581" y1="17964" x2="43930" y2="15768"/>
                        <a14:foregroundMark x1="71406" y1="51896" x2="71406" y2="56687"/>
                        <a14:foregroundMark x1="44569" y1="67066" x2="52077" y2="65868"/>
                        <a14:foregroundMark x1="47923" y1="91816" x2="54792" y2="93413"/>
                        <a14:foregroundMark x1="46006" y1="92216" x2="48083" y2="94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73" t="12156" r="23487" b="2814"/>
          <a:stretch/>
        </p:blipFill>
        <p:spPr bwMode="auto">
          <a:xfrm>
            <a:off x="6907634" y="3137528"/>
            <a:ext cx="2854369" cy="34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44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BDCE834-1CEE-440C-AB14-B5F0232B2C74}"/>
              </a:ext>
            </a:extLst>
          </p:cNvPr>
          <p:cNvSpPr/>
          <p:nvPr/>
        </p:nvSpPr>
        <p:spPr>
          <a:xfrm>
            <a:off x="1044070" y="1027291"/>
            <a:ext cx="4171397" cy="1929272"/>
          </a:xfrm>
          <a:custGeom>
            <a:avLst/>
            <a:gdLst>
              <a:gd name="connsiteX0" fmla="*/ 0 w 4171397"/>
              <a:gd name="connsiteY0" fmla="*/ 321552 h 1929272"/>
              <a:gd name="connsiteX1" fmla="*/ 321552 w 4171397"/>
              <a:gd name="connsiteY1" fmla="*/ 0 h 1929272"/>
              <a:gd name="connsiteX2" fmla="*/ 695233 w 4171397"/>
              <a:gd name="connsiteY2" fmla="*/ 0 h 1929272"/>
              <a:gd name="connsiteX3" fmla="*/ 695233 w 4171397"/>
              <a:gd name="connsiteY3" fmla="*/ 0 h 1929272"/>
              <a:gd name="connsiteX4" fmla="*/ 1738082 w 4171397"/>
              <a:gd name="connsiteY4" fmla="*/ 0 h 1929272"/>
              <a:gd name="connsiteX5" fmla="*/ 3849845 w 4171397"/>
              <a:gd name="connsiteY5" fmla="*/ 0 h 1929272"/>
              <a:gd name="connsiteX6" fmla="*/ 4171397 w 4171397"/>
              <a:gd name="connsiteY6" fmla="*/ 321552 h 1929272"/>
              <a:gd name="connsiteX7" fmla="*/ 4171397 w 4171397"/>
              <a:gd name="connsiteY7" fmla="*/ 1125409 h 1929272"/>
              <a:gd name="connsiteX8" fmla="*/ 4171397 w 4171397"/>
              <a:gd name="connsiteY8" fmla="*/ 1125409 h 1929272"/>
              <a:gd name="connsiteX9" fmla="*/ 4171397 w 4171397"/>
              <a:gd name="connsiteY9" fmla="*/ 1607727 h 1929272"/>
              <a:gd name="connsiteX10" fmla="*/ 4171397 w 4171397"/>
              <a:gd name="connsiteY10" fmla="*/ 1607720 h 1929272"/>
              <a:gd name="connsiteX11" fmla="*/ 3849845 w 4171397"/>
              <a:gd name="connsiteY11" fmla="*/ 1929272 h 1929272"/>
              <a:gd name="connsiteX12" fmla="*/ 1738082 w 4171397"/>
              <a:gd name="connsiteY12" fmla="*/ 1929272 h 1929272"/>
              <a:gd name="connsiteX13" fmla="*/ 1934235 w 4171397"/>
              <a:gd name="connsiteY13" fmla="*/ 2313930 h 1929272"/>
              <a:gd name="connsiteX14" fmla="*/ 695233 w 4171397"/>
              <a:gd name="connsiteY14" fmla="*/ 1929272 h 1929272"/>
              <a:gd name="connsiteX15" fmla="*/ 321552 w 4171397"/>
              <a:gd name="connsiteY15" fmla="*/ 1929272 h 1929272"/>
              <a:gd name="connsiteX16" fmla="*/ 0 w 4171397"/>
              <a:gd name="connsiteY16" fmla="*/ 1607720 h 1929272"/>
              <a:gd name="connsiteX17" fmla="*/ 0 w 4171397"/>
              <a:gd name="connsiteY17" fmla="*/ 1607727 h 1929272"/>
              <a:gd name="connsiteX18" fmla="*/ 0 w 4171397"/>
              <a:gd name="connsiteY18" fmla="*/ 1125409 h 1929272"/>
              <a:gd name="connsiteX19" fmla="*/ 0 w 4171397"/>
              <a:gd name="connsiteY19" fmla="*/ 1125409 h 1929272"/>
              <a:gd name="connsiteX20" fmla="*/ 0 w 4171397"/>
              <a:gd name="connsiteY20" fmla="*/ 321552 h 1929272"/>
              <a:gd name="connsiteX0" fmla="*/ 0 w 4171397"/>
              <a:gd name="connsiteY0" fmla="*/ 321552 h 1929272"/>
              <a:gd name="connsiteX1" fmla="*/ 321552 w 4171397"/>
              <a:gd name="connsiteY1" fmla="*/ 0 h 1929272"/>
              <a:gd name="connsiteX2" fmla="*/ 695233 w 4171397"/>
              <a:gd name="connsiteY2" fmla="*/ 0 h 1929272"/>
              <a:gd name="connsiteX3" fmla="*/ 695233 w 4171397"/>
              <a:gd name="connsiteY3" fmla="*/ 0 h 1929272"/>
              <a:gd name="connsiteX4" fmla="*/ 1738082 w 4171397"/>
              <a:gd name="connsiteY4" fmla="*/ 0 h 1929272"/>
              <a:gd name="connsiteX5" fmla="*/ 3849845 w 4171397"/>
              <a:gd name="connsiteY5" fmla="*/ 0 h 1929272"/>
              <a:gd name="connsiteX6" fmla="*/ 4171397 w 4171397"/>
              <a:gd name="connsiteY6" fmla="*/ 321552 h 1929272"/>
              <a:gd name="connsiteX7" fmla="*/ 4171397 w 4171397"/>
              <a:gd name="connsiteY7" fmla="*/ 1125409 h 1929272"/>
              <a:gd name="connsiteX8" fmla="*/ 4171397 w 4171397"/>
              <a:gd name="connsiteY8" fmla="*/ 1125409 h 1929272"/>
              <a:gd name="connsiteX9" fmla="*/ 4171397 w 4171397"/>
              <a:gd name="connsiteY9" fmla="*/ 1607727 h 1929272"/>
              <a:gd name="connsiteX10" fmla="*/ 4171397 w 4171397"/>
              <a:gd name="connsiteY10" fmla="*/ 1607720 h 1929272"/>
              <a:gd name="connsiteX11" fmla="*/ 3849845 w 4171397"/>
              <a:gd name="connsiteY11" fmla="*/ 1929272 h 1929272"/>
              <a:gd name="connsiteX12" fmla="*/ 1738082 w 4171397"/>
              <a:gd name="connsiteY12" fmla="*/ 1929272 h 1929272"/>
              <a:gd name="connsiteX13" fmla="*/ 1934235 w 4171397"/>
              <a:gd name="connsiteY13" fmla="*/ 2313930 h 1929272"/>
              <a:gd name="connsiteX14" fmla="*/ 695233 w 4171397"/>
              <a:gd name="connsiteY14" fmla="*/ 1929272 h 1929272"/>
              <a:gd name="connsiteX15" fmla="*/ 321552 w 4171397"/>
              <a:gd name="connsiteY15" fmla="*/ 1929272 h 1929272"/>
              <a:gd name="connsiteX16" fmla="*/ 0 w 4171397"/>
              <a:gd name="connsiteY16" fmla="*/ 1607720 h 1929272"/>
              <a:gd name="connsiteX17" fmla="*/ 0 w 4171397"/>
              <a:gd name="connsiteY17" fmla="*/ 1607727 h 1929272"/>
              <a:gd name="connsiteX18" fmla="*/ 0 w 4171397"/>
              <a:gd name="connsiteY18" fmla="*/ 1125409 h 1929272"/>
              <a:gd name="connsiteX19" fmla="*/ 0 w 4171397"/>
              <a:gd name="connsiteY19" fmla="*/ 1125409 h 1929272"/>
              <a:gd name="connsiteX20" fmla="*/ 0 w 4171397"/>
              <a:gd name="connsiteY20" fmla="*/ 321552 h 192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71397" h="1929272" fill="none" extrusionOk="0">
                <a:moveTo>
                  <a:pt x="0" y="321552"/>
                </a:moveTo>
                <a:cubicBezTo>
                  <a:pt x="-16403" y="168064"/>
                  <a:pt x="140250" y="-19011"/>
                  <a:pt x="321552" y="0"/>
                </a:cubicBezTo>
                <a:cubicBezTo>
                  <a:pt x="421436" y="36835"/>
                  <a:pt x="646203" y="-26111"/>
                  <a:pt x="695233" y="0"/>
                </a:cubicBezTo>
                <a:lnTo>
                  <a:pt x="695233" y="0"/>
                </a:lnTo>
                <a:cubicBezTo>
                  <a:pt x="865757" y="-81057"/>
                  <a:pt x="1275787" y="57764"/>
                  <a:pt x="1738082" y="0"/>
                </a:cubicBezTo>
                <a:cubicBezTo>
                  <a:pt x="2418303" y="61624"/>
                  <a:pt x="3303844" y="185935"/>
                  <a:pt x="3849845" y="0"/>
                </a:cubicBezTo>
                <a:cubicBezTo>
                  <a:pt x="3988133" y="-11491"/>
                  <a:pt x="4123358" y="153278"/>
                  <a:pt x="4171397" y="321552"/>
                </a:cubicBezTo>
                <a:cubicBezTo>
                  <a:pt x="4155272" y="672123"/>
                  <a:pt x="4141836" y="766602"/>
                  <a:pt x="4171397" y="1125409"/>
                </a:cubicBezTo>
                <a:lnTo>
                  <a:pt x="4171397" y="1125409"/>
                </a:lnTo>
                <a:cubicBezTo>
                  <a:pt x="4141736" y="1340141"/>
                  <a:pt x="4153232" y="1471790"/>
                  <a:pt x="4171397" y="1607727"/>
                </a:cubicBezTo>
                <a:lnTo>
                  <a:pt x="4171397" y="1607720"/>
                </a:lnTo>
                <a:cubicBezTo>
                  <a:pt x="4156440" y="1839391"/>
                  <a:pt x="4025761" y="1892016"/>
                  <a:pt x="3849845" y="1929272"/>
                </a:cubicBezTo>
                <a:cubicBezTo>
                  <a:pt x="3298057" y="1876511"/>
                  <a:pt x="2009859" y="1959445"/>
                  <a:pt x="1738082" y="1929272"/>
                </a:cubicBezTo>
                <a:cubicBezTo>
                  <a:pt x="1790174" y="2091592"/>
                  <a:pt x="1835670" y="2231127"/>
                  <a:pt x="1934235" y="2313930"/>
                </a:cubicBezTo>
                <a:cubicBezTo>
                  <a:pt x="1573031" y="2348729"/>
                  <a:pt x="1293867" y="1993813"/>
                  <a:pt x="695233" y="1929272"/>
                </a:cubicBezTo>
                <a:cubicBezTo>
                  <a:pt x="638830" y="1948939"/>
                  <a:pt x="377851" y="1952982"/>
                  <a:pt x="321552" y="1929272"/>
                </a:cubicBezTo>
                <a:cubicBezTo>
                  <a:pt x="155506" y="1916222"/>
                  <a:pt x="-31750" y="1761043"/>
                  <a:pt x="0" y="1607720"/>
                </a:cubicBezTo>
                <a:lnTo>
                  <a:pt x="0" y="1607727"/>
                </a:lnTo>
                <a:cubicBezTo>
                  <a:pt x="-16235" y="1508988"/>
                  <a:pt x="10197" y="1310347"/>
                  <a:pt x="0" y="1125409"/>
                </a:cubicBezTo>
                <a:lnTo>
                  <a:pt x="0" y="1125409"/>
                </a:lnTo>
                <a:cubicBezTo>
                  <a:pt x="-53354" y="743372"/>
                  <a:pt x="-43173" y="702775"/>
                  <a:pt x="0" y="321552"/>
                </a:cubicBezTo>
                <a:close/>
              </a:path>
              <a:path w="4171397" h="1929272" stroke="0" extrusionOk="0">
                <a:moveTo>
                  <a:pt x="0" y="321552"/>
                </a:moveTo>
                <a:cubicBezTo>
                  <a:pt x="-12812" y="160204"/>
                  <a:pt x="128236" y="-1346"/>
                  <a:pt x="321552" y="0"/>
                </a:cubicBezTo>
                <a:cubicBezTo>
                  <a:pt x="473192" y="-21859"/>
                  <a:pt x="653280" y="25561"/>
                  <a:pt x="695233" y="0"/>
                </a:cubicBezTo>
                <a:lnTo>
                  <a:pt x="695233" y="0"/>
                </a:lnTo>
                <a:cubicBezTo>
                  <a:pt x="981268" y="103021"/>
                  <a:pt x="1261165" y="-39047"/>
                  <a:pt x="1738082" y="0"/>
                </a:cubicBezTo>
                <a:cubicBezTo>
                  <a:pt x="1974918" y="93937"/>
                  <a:pt x="3573232" y="-40720"/>
                  <a:pt x="3849845" y="0"/>
                </a:cubicBezTo>
                <a:cubicBezTo>
                  <a:pt x="4026576" y="-672"/>
                  <a:pt x="4179395" y="109132"/>
                  <a:pt x="4171397" y="321552"/>
                </a:cubicBezTo>
                <a:cubicBezTo>
                  <a:pt x="4138575" y="483851"/>
                  <a:pt x="4176805" y="794741"/>
                  <a:pt x="4171397" y="1125409"/>
                </a:cubicBezTo>
                <a:lnTo>
                  <a:pt x="4171397" y="1125409"/>
                </a:lnTo>
                <a:cubicBezTo>
                  <a:pt x="4169130" y="1214927"/>
                  <a:pt x="4205836" y="1511514"/>
                  <a:pt x="4171397" y="1607727"/>
                </a:cubicBezTo>
                <a:lnTo>
                  <a:pt x="4171397" y="1607720"/>
                </a:lnTo>
                <a:cubicBezTo>
                  <a:pt x="4169679" y="1779388"/>
                  <a:pt x="4040374" y="1911252"/>
                  <a:pt x="3849845" y="1929272"/>
                </a:cubicBezTo>
                <a:cubicBezTo>
                  <a:pt x="3029937" y="1833103"/>
                  <a:pt x="2590990" y="2006471"/>
                  <a:pt x="1738082" y="1929272"/>
                </a:cubicBezTo>
                <a:cubicBezTo>
                  <a:pt x="1818386" y="2097207"/>
                  <a:pt x="1898403" y="2175125"/>
                  <a:pt x="1934235" y="2313930"/>
                </a:cubicBezTo>
                <a:cubicBezTo>
                  <a:pt x="1628965" y="2142959"/>
                  <a:pt x="1072273" y="2040960"/>
                  <a:pt x="695233" y="1929272"/>
                </a:cubicBezTo>
                <a:cubicBezTo>
                  <a:pt x="496341" y="1915872"/>
                  <a:pt x="396691" y="1941708"/>
                  <a:pt x="321552" y="1929272"/>
                </a:cubicBezTo>
                <a:cubicBezTo>
                  <a:pt x="127042" y="1903331"/>
                  <a:pt x="12109" y="1766459"/>
                  <a:pt x="0" y="1607720"/>
                </a:cubicBezTo>
                <a:lnTo>
                  <a:pt x="0" y="1607727"/>
                </a:lnTo>
                <a:cubicBezTo>
                  <a:pt x="5669" y="1470941"/>
                  <a:pt x="-281" y="1200426"/>
                  <a:pt x="0" y="1125409"/>
                </a:cubicBezTo>
                <a:lnTo>
                  <a:pt x="0" y="1125409"/>
                </a:lnTo>
                <a:cubicBezTo>
                  <a:pt x="-50856" y="980900"/>
                  <a:pt x="11853" y="418221"/>
                  <a:pt x="0" y="321552"/>
                </a:cubicBezTo>
                <a:close/>
              </a:path>
              <a:path w="4171397" h="1929272" fill="none" stroke="0" extrusionOk="0">
                <a:moveTo>
                  <a:pt x="0" y="321552"/>
                </a:moveTo>
                <a:cubicBezTo>
                  <a:pt x="-29945" y="171564"/>
                  <a:pt x="135400" y="-4978"/>
                  <a:pt x="321552" y="0"/>
                </a:cubicBezTo>
                <a:cubicBezTo>
                  <a:pt x="422812" y="24653"/>
                  <a:pt x="636017" y="-28143"/>
                  <a:pt x="695233" y="0"/>
                </a:cubicBezTo>
                <a:lnTo>
                  <a:pt x="695233" y="0"/>
                </a:lnTo>
                <a:cubicBezTo>
                  <a:pt x="925021" y="-85642"/>
                  <a:pt x="1250009" y="144441"/>
                  <a:pt x="1738082" y="0"/>
                </a:cubicBezTo>
                <a:cubicBezTo>
                  <a:pt x="2510805" y="141619"/>
                  <a:pt x="3309236" y="148314"/>
                  <a:pt x="3849845" y="0"/>
                </a:cubicBezTo>
                <a:cubicBezTo>
                  <a:pt x="3989948" y="463"/>
                  <a:pt x="4124033" y="132040"/>
                  <a:pt x="4171397" y="321552"/>
                </a:cubicBezTo>
                <a:cubicBezTo>
                  <a:pt x="4158682" y="659496"/>
                  <a:pt x="4144285" y="752526"/>
                  <a:pt x="4171397" y="1125409"/>
                </a:cubicBezTo>
                <a:lnTo>
                  <a:pt x="4171397" y="1125409"/>
                </a:lnTo>
                <a:cubicBezTo>
                  <a:pt x="4151034" y="1334616"/>
                  <a:pt x="4181512" y="1496995"/>
                  <a:pt x="4171397" y="1607727"/>
                </a:cubicBezTo>
                <a:lnTo>
                  <a:pt x="4171397" y="1607720"/>
                </a:lnTo>
                <a:cubicBezTo>
                  <a:pt x="4150395" y="1809861"/>
                  <a:pt x="4024649" y="1900024"/>
                  <a:pt x="3849845" y="1929272"/>
                </a:cubicBezTo>
                <a:cubicBezTo>
                  <a:pt x="3362730" y="1881628"/>
                  <a:pt x="1968880" y="1949977"/>
                  <a:pt x="1738082" y="1929272"/>
                </a:cubicBezTo>
                <a:cubicBezTo>
                  <a:pt x="1817831" y="2076867"/>
                  <a:pt x="1823288" y="2210190"/>
                  <a:pt x="1934235" y="2313930"/>
                </a:cubicBezTo>
                <a:cubicBezTo>
                  <a:pt x="1699694" y="2360429"/>
                  <a:pt x="1301510" y="2027809"/>
                  <a:pt x="695233" y="1929272"/>
                </a:cubicBezTo>
                <a:cubicBezTo>
                  <a:pt x="642906" y="1949413"/>
                  <a:pt x="379779" y="1946848"/>
                  <a:pt x="321552" y="1929272"/>
                </a:cubicBezTo>
                <a:cubicBezTo>
                  <a:pt x="148538" y="1919645"/>
                  <a:pt x="-11046" y="1771609"/>
                  <a:pt x="0" y="1607720"/>
                </a:cubicBezTo>
                <a:lnTo>
                  <a:pt x="0" y="1607727"/>
                </a:lnTo>
                <a:cubicBezTo>
                  <a:pt x="1326" y="1520350"/>
                  <a:pt x="607" y="1332300"/>
                  <a:pt x="0" y="1125409"/>
                </a:cubicBezTo>
                <a:lnTo>
                  <a:pt x="0" y="1125409"/>
                </a:lnTo>
                <a:cubicBezTo>
                  <a:pt x="-51110" y="748591"/>
                  <a:pt x="-40918" y="704825"/>
                  <a:pt x="0" y="321552"/>
                </a:cubicBezTo>
                <a:close/>
              </a:path>
            </a:pathLst>
          </a:custGeom>
          <a:solidFill>
            <a:srgbClr val="CCFF66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sd="2151645436">
                  <a:custGeom>
                    <a:avLst/>
                    <a:gdLst>
                      <a:gd name="connsiteX0" fmla="*/ 0 w 4171397"/>
                      <a:gd name="connsiteY0" fmla="*/ 321552 h 1929272"/>
                      <a:gd name="connsiteX1" fmla="*/ 321552 w 4171397"/>
                      <a:gd name="connsiteY1" fmla="*/ 0 h 1929272"/>
                      <a:gd name="connsiteX2" fmla="*/ 695233 w 4171397"/>
                      <a:gd name="connsiteY2" fmla="*/ 0 h 1929272"/>
                      <a:gd name="connsiteX3" fmla="*/ 695233 w 4171397"/>
                      <a:gd name="connsiteY3" fmla="*/ 0 h 1929272"/>
                      <a:gd name="connsiteX4" fmla="*/ 1738082 w 4171397"/>
                      <a:gd name="connsiteY4" fmla="*/ 0 h 1929272"/>
                      <a:gd name="connsiteX5" fmla="*/ 3849845 w 4171397"/>
                      <a:gd name="connsiteY5" fmla="*/ 0 h 1929272"/>
                      <a:gd name="connsiteX6" fmla="*/ 4171397 w 4171397"/>
                      <a:gd name="connsiteY6" fmla="*/ 321552 h 1929272"/>
                      <a:gd name="connsiteX7" fmla="*/ 4171397 w 4171397"/>
                      <a:gd name="connsiteY7" fmla="*/ 1125409 h 1929272"/>
                      <a:gd name="connsiteX8" fmla="*/ 4171397 w 4171397"/>
                      <a:gd name="connsiteY8" fmla="*/ 1125409 h 1929272"/>
                      <a:gd name="connsiteX9" fmla="*/ 4171397 w 4171397"/>
                      <a:gd name="connsiteY9" fmla="*/ 1607727 h 1929272"/>
                      <a:gd name="connsiteX10" fmla="*/ 4171397 w 4171397"/>
                      <a:gd name="connsiteY10" fmla="*/ 1607720 h 1929272"/>
                      <a:gd name="connsiteX11" fmla="*/ 3849845 w 4171397"/>
                      <a:gd name="connsiteY11" fmla="*/ 1929272 h 1929272"/>
                      <a:gd name="connsiteX12" fmla="*/ 1738082 w 4171397"/>
                      <a:gd name="connsiteY12" fmla="*/ 1929272 h 1929272"/>
                      <a:gd name="connsiteX13" fmla="*/ 1934235 w 4171397"/>
                      <a:gd name="connsiteY13" fmla="*/ 2313930 h 1929272"/>
                      <a:gd name="connsiteX14" fmla="*/ 695233 w 4171397"/>
                      <a:gd name="connsiteY14" fmla="*/ 1929272 h 1929272"/>
                      <a:gd name="connsiteX15" fmla="*/ 321552 w 4171397"/>
                      <a:gd name="connsiteY15" fmla="*/ 1929272 h 1929272"/>
                      <a:gd name="connsiteX16" fmla="*/ 0 w 4171397"/>
                      <a:gd name="connsiteY16" fmla="*/ 1607720 h 1929272"/>
                      <a:gd name="connsiteX17" fmla="*/ 0 w 4171397"/>
                      <a:gd name="connsiteY17" fmla="*/ 1607727 h 1929272"/>
                      <a:gd name="connsiteX18" fmla="*/ 0 w 4171397"/>
                      <a:gd name="connsiteY18" fmla="*/ 1125409 h 1929272"/>
                      <a:gd name="connsiteX19" fmla="*/ 0 w 4171397"/>
                      <a:gd name="connsiteY19" fmla="*/ 1125409 h 1929272"/>
                      <a:gd name="connsiteX20" fmla="*/ 0 w 4171397"/>
                      <a:gd name="connsiteY20" fmla="*/ 321552 h 19292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71397" h="1929272" fill="none" extrusionOk="0">
                        <a:moveTo>
                          <a:pt x="0" y="321552"/>
                        </a:moveTo>
                        <a:cubicBezTo>
                          <a:pt x="-11175" y="160383"/>
                          <a:pt x="141035" y="-14994"/>
                          <a:pt x="321552" y="0"/>
                        </a:cubicBezTo>
                        <a:cubicBezTo>
                          <a:pt x="425134" y="30407"/>
                          <a:pt x="639619" y="-33220"/>
                          <a:pt x="695233" y="0"/>
                        </a:cubicBezTo>
                        <a:lnTo>
                          <a:pt x="695233" y="0"/>
                        </a:lnTo>
                        <a:cubicBezTo>
                          <a:pt x="853678" y="-86764"/>
                          <a:pt x="1262321" y="71292"/>
                          <a:pt x="1738082" y="0"/>
                        </a:cubicBezTo>
                        <a:cubicBezTo>
                          <a:pt x="2505411" y="119474"/>
                          <a:pt x="3278008" y="150090"/>
                          <a:pt x="3849845" y="0"/>
                        </a:cubicBezTo>
                        <a:cubicBezTo>
                          <a:pt x="4004498" y="-6706"/>
                          <a:pt x="4138130" y="150414"/>
                          <a:pt x="4171397" y="321552"/>
                        </a:cubicBezTo>
                        <a:cubicBezTo>
                          <a:pt x="4161105" y="663733"/>
                          <a:pt x="4144801" y="758153"/>
                          <a:pt x="4171397" y="1125409"/>
                        </a:cubicBezTo>
                        <a:lnTo>
                          <a:pt x="4171397" y="1125409"/>
                        </a:lnTo>
                        <a:cubicBezTo>
                          <a:pt x="4137144" y="1324646"/>
                          <a:pt x="4175011" y="1472374"/>
                          <a:pt x="4171397" y="1607727"/>
                        </a:cubicBezTo>
                        <a:lnTo>
                          <a:pt x="4171397" y="1607720"/>
                        </a:lnTo>
                        <a:cubicBezTo>
                          <a:pt x="4162937" y="1815898"/>
                          <a:pt x="4026653" y="1911891"/>
                          <a:pt x="3849845" y="1929272"/>
                        </a:cubicBezTo>
                        <a:cubicBezTo>
                          <a:pt x="3328064" y="1870125"/>
                          <a:pt x="1981849" y="1969351"/>
                          <a:pt x="1738082" y="1929272"/>
                        </a:cubicBezTo>
                        <a:cubicBezTo>
                          <a:pt x="1813097" y="2091636"/>
                          <a:pt x="1842160" y="2214168"/>
                          <a:pt x="1934235" y="2313930"/>
                        </a:cubicBezTo>
                        <a:cubicBezTo>
                          <a:pt x="1660129" y="2319508"/>
                          <a:pt x="1262743" y="2052822"/>
                          <a:pt x="695233" y="1929272"/>
                        </a:cubicBezTo>
                        <a:cubicBezTo>
                          <a:pt x="641288" y="1956266"/>
                          <a:pt x="384642" y="1943753"/>
                          <a:pt x="321552" y="1929272"/>
                        </a:cubicBezTo>
                        <a:cubicBezTo>
                          <a:pt x="150433" y="1921958"/>
                          <a:pt x="-15356" y="1773572"/>
                          <a:pt x="0" y="1607720"/>
                        </a:cubicBezTo>
                        <a:lnTo>
                          <a:pt x="0" y="1607727"/>
                        </a:lnTo>
                        <a:cubicBezTo>
                          <a:pt x="-4440" y="1530272"/>
                          <a:pt x="17538" y="1323744"/>
                          <a:pt x="0" y="1125409"/>
                        </a:cubicBezTo>
                        <a:lnTo>
                          <a:pt x="0" y="1125409"/>
                        </a:lnTo>
                        <a:cubicBezTo>
                          <a:pt x="-52156" y="747741"/>
                          <a:pt x="-40134" y="703595"/>
                          <a:pt x="0" y="321552"/>
                        </a:cubicBezTo>
                        <a:close/>
                      </a:path>
                      <a:path w="4171397" h="1929272" stroke="0" extrusionOk="0">
                        <a:moveTo>
                          <a:pt x="0" y="321552"/>
                        </a:moveTo>
                        <a:cubicBezTo>
                          <a:pt x="-20035" y="155898"/>
                          <a:pt x="141687" y="4048"/>
                          <a:pt x="321552" y="0"/>
                        </a:cubicBezTo>
                        <a:cubicBezTo>
                          <a:pt x="471303" y="-19142"/>
                          <a:pt x="651634" y="20547"/>
                          <a:pt x="695233" y="0"/>
                        </a:cubicBezTo>
                        <a:lnTo>
                          <a:pt x="695233" y="0"/>
                        </a:lnTo>
                        <a:cubicBezTo>
                          <a:pt x="1002074" y="80110"/>
                          <a:pt x="1261265" y="6864"/>
                          <a:pt x="1738082" y="0"/>
                        </a:cubicBezTo>
                        <a:cubicBezTo>
                          <a:pt x="1990814" y="122439"/>
                          <a:pt x="3542961" y="-66370"/>
                          <a:pt x="3849845" y="0"/>
                        </a:cubicBezTo>
                        <a:cubicBezTo>
                          <a:pt x="3997517" y="14739"/>
                          <a:pt x="4166478" y="137553"/>
                          <a:pt x="4171397" y="321552"/>
                        </a:cubicBezTo>
                        <a:cubicBezTo>
                          <a:pt x="4135740" y="476722"/>
                          <a:pt x="4159540" y="762644"/>
                          <a:pt x="4171397" y="1125409"/>
                        </a:cubicBezTo>
                        <a:lnTo>
                          <a:pt x="4171397" y="1125409"/>
                        </a:lnTo>
                        <a:cubicBezTo>
                          <a:pt x="4170802" y="1210484"/>
                          <a:pt x="4200357" y="1512730"/>
                          <a:pt x="4171397" y="1607727"/>
                        </a:cubicBezTo>
                        <a:lnTo>
                          <a:pt x="4171397" y="1607720"/>
                        </a:lnTo>
                        <a:cubicBezTo>
                          <a:pt x="4158657" y="1779175"/>
                          <a:pt x="4024107" y="1909578"/>
                          <a:pt x="3849845" y="1929272"/>
                        </a:cubicBezTo>
                        <a:cubicBezTo>
                          <a:pt x="3031057" y="1781811"/>
                          <a:pt x="2563054" y="1941591"/>
                          <a:pt x="1738082" y="1929272"/>
                        </a:cubicBezTo>
                        <a:cubicBezTo>
                          <a:pt x="1810251" y="2090940"/>
                          <a:pt x="1900653" y="2183026"/>
                          <a:pt x="1934235" y="2313930"/>
                        </a:cubicBezTo>
                        <a:cubicBezTo>
                          <a:pt x="1636778" y="2117941"/>
                          <a:pt x="1084790" y="1964317"/>
                          <a:pt x="695233" y="1929272"/>
                        </a:cubicBezTo>
                        <a:cubicBezTo>
                          <a:pt x="509141" y="1909860"/>
                          <a:pt x="408323" y="1943797"/>
                          <a:pt x="321552" y="1929272"/>
                        </a:cubicBezTo>
                        <a:cubicBezTo>
                          <a:pt x="123289" y="1904030"/>
                          <a:pt x="18452" y="1776905"/>
                          <a:pt x="0" y="1607720"/>
                        </a:cubicBezTo>
                        <a:lnTo>
                          <a:pt x="0" y="1607727"/>
                        </a:lnTo>
                        <a:cubicBezTo>
                          <a:pt x="7159" y="1474309"/>
                          <a:pt x="-7378" y="1214483"/>
                          <a:pt x="0" y="1125409"/>
                        </a:cubicBezTo>
                        <a:lnTo>
                          <a:pt x="0" y="1125409"/>
                        </a:lnTo>
                        <a:cubicBezTo>
                          <a:pt x="-45305" y="978861"/>
                          <a:pt x="4136" y="404584"/>
                          <a:pt x="0" y="32155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>
                <a:solidFill>
                  <a:srgbClr val="47535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 biết giá trị của chữ số 3 trong số sau: 347 679.</a:t>
            </a:r>
            <a:endParaRPr lang="en-US" sz="3600" b="1" kern="0" dirty="0">
              <a:solidFill>
                <a:srgbClr val="47535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965437B1-DF95-4CDC-BE37-B6926D22AF15}"/>
              </a:ext>
            </a:extLst>
          </p:cNvPr>
          <p:cNvSpPr/>
          <p:nvPr/>
        </p:nvSpPr>
        <p:spPr>
          <a:xfrm>
            <a:off x="6558845" y="1027291"/>
            <a:ext cx="4743625" cy="1693576"/>
          </a:xfrm>
          <a:custGeom>
            <a:avLst/>
            <a:gdLst>
              <a:gd name="connsiteX0" fmla="*/ 0 w 4743625"/>
              <a:gd name="connsiteY0" fmla="*/ 282268 h 1693576"/>
              <a:gd name="connsiteX1" fmla="*/ 282268 w 4743625"/>
              <a:gd name="connsiteY1" fmla="*/ 0 h 1693576"/>
              <a:gd name="connsiteX2" fmla="*/ 790604 w 4743625"/>
              <a:gd name="connsiteY2" fmla="*/ 0 h 1693576"/>
              <a:gd name="connsiteX3" fmla="*/ 790604 w 4743625"/>
              <a:gd name="connsiteY3" fmla="*/ 0 h 1693576"/>
              <a:gd name="connsiteX4" fmla="*/ 1976510 w 4743625"/>
              <a:gd name="connsiteY4" fmla="*/ 0 h 1693576"/>
              <a:gd name="connsiteX5" fmla="*/ 4461357 w 4743625"/>
              <a:gd name="connsiteY5" fmla="*/ 0 h 1693576"/>
              <a:gd name="connsiteX6" fmla="*/ 4743625 w 4743625"/>
              <a:gd name="connsiteY6" fmla="*/ 282268 h 1693576"/>
              <a:gd name="connsiteX7" fmla="*/ 4743625 w 4743625"/>
              <a:gd name="connsiteY7" fmla="*/ 987919 h 1693576"/>
              <a:gd name="connsiteX8" fmla="*/ 4743625 w 4743625"/>
              <a:gd name="connsiteY8" fmla="*/ 987919 h 1693576"/>
              <a:gd name="connsiteX9" fmla="*/ 4743625 w 4743625"/>
              <a:gd name="connsiteY9" fmla="*/ 1411313 h 1693576"/>
              <a:gd name="connsiteX10" fmla="*/ 4743625 w 4743625"/>
              <a:gd name="connsiteY10" fmla="*/ 1411308 h 1693576"/>
              <a:gd name="connsiteX11" fmla="*/ 4461357 w 4743625"/>
              <a:gd name="connsiteY11" fmla="*/ 1693576 h 1693576"/>
              <a:gd name="connsiteX12" fmla="*/ 1976510 w 4743625"/>
              <a:gd name="connsiteY12" fmla="*/ 1693576 h 1693576"/>
              <a:gd name="connsiteX13" fmla="*/ 575402 w 4743625"/>
              <a:gd name="connsiteY13" fmla="*/ 2063893 h 1693576"/>
              <a:gd name="connsiteX14" fmla="*/ 790604 w 4743625"/>
              <a:gd name="connsiteY14" fmla="*/ 1693576 h 1693576"/>
              <a:gd name="connsiteX15" fmla="*/ 282268 w 4743625"/>
              <a:gd name="connsiteY15" fmla="*/ 1693576 h 1693576"/>
              <a:gd name="connsiteX16" fmla="*/ 0 w 4743625"/>
              <a:gd name="connsiteY16" fmla="*/ 1411308 h 1693576"/>
              <a:gd name="connsiteX17" fmla="*/ 0 w 4743625"/>
              <a:gd name="connsiteY17" fmla="*/ 1411313 h 1693576"/>
              <a:gd name="connsiteX18" fmla="*/ 0 w 4743625"/>
              <a:gd name="connsiteY18" fmla="*/ 987919 h 1693576"/>
              <a:gd name="connsiteX19" fmla="*/ 0 w 4743625"/>
              <a:gd name="connsiteY19" fmla="*/ 987919 h 1693576"/>
              <a:gd name="connsiteX20" fmla="*/ 0 w 4743625"/>
              <a:gd name="connsiteY20" fmla="*/ 282268 h 1693576"/>
              <a:gd name="connsiteX0" fmla="*/ 0 w 4743625"/>
              <a:gd name="connsiteY0" fmla="*/ 282268 h 1693576"/>
              <a:gd name="connsiteX1" fmla="*/ 282268 w 4743625"/>
              <a:gd name="connsiteY1" fmla="*/ 0 h 1693576"/>
              <a:gd name="connsiteX2" fmla="*/ 790604 w 4743625"/>
              <a:gd name="connsiteY2" fmla="*/ 0 h 1693576"/>
              <a:gd name="connsiteX3" fmla="*/ 790604 w 4743625"/>
              <a:gd name="connsiteY3" fmla="*/ 0 h 1693576"/>
              <a:gd name="connsiteX4" fmla="*/ 1976510 w 4743625"/>
              <a:gd name="connsiteY4" fmla="*/ 0 h 1693576"/>
              <a:gd name="connsiteX5" fmla="*/ 4461357 w 4743625"/>
              <a:gd name="connsiteY5" fmla="*/ 0 h 1693576"/>
              <a:gd name="connsiteX6" fmla="*/ 4743625 w 4743625"/>
              <a:gd name="connsiteY6" fmla="*/ 282268 h 1693576"/>
              <a:gd name="connsiteX7" fmla="*/ 4743625 w 4743625"/>
              <a:gd name="connsiteY7" fmla="*/ 987919 h 1693576"/>
              <a:gd name="connsiteX8" fmla="*/ 4743625 w 4743625"/>
              <a:gd name="connsiteY8" fmla="*/ 987919 h 1693576"/>
              <a:gd name="connsiteX9" fmla="*/ 4743625 w 4743625"/>
              <a:gd name="connsiteY9" fmla="*/ 1411313 h 1693576"/>
              <a:gd name="connsiteX10" fmla="*/ 4743625 w 4743625"/>
              <a:gd name="connsiteY10" fmla="*/ 1411308 h 1693576"/>
              <a:gd name="connsiteX11" fmla="*/ 4461357 w 4743625"/>
              <a:gd name="connsiteY11" fmla="*/ 1693576 h 1693576"/>
              <a:gd name="connsiteX12" fmla="*/ 1976510 w 4743625"/>
              <a:gd name="connsiteY12" fmla="*/ 1693576 h 1693576"/>
              <a:gd name="connsiteX13" fmla="*/ 575402 w 4743625"/>
              <a:gd name="connsiteY13" fmla="*/ 2063893 h 1693576"/>
              <a:gd name="connsiteX14" fmla="*/ 790604 w 4743625"/>
              <a:gd name="connsiteY14" fmla="*/ 1693576 h 1693576"/>
              <a:gd name="connsiteX15" fmla="*/ 282268 w 4743625"/>
              <a:gd name="connsiteY15" fmla="*/ 1693576 h 1693576"/>
              <a:gd name="connsiteX16" fmla="*/ 0 w 4743625"/>
              <a:gd name="connsiteY16" fmla="*/ 1411308 h 1693576"/>
              <a:gd name="connsiteX17" fmla="*/ 0 w 4743625"/>
              <a:gd name="connsiteY17" fmla="*/ 1411313 h 1693576"/>
              <a:gd name="connsiteX18" fmla="*/ 0 w 4743625"/>
              <a:gd name="connsiteY18" fmla="*/ 987919 h 1693576"/>
              <a:gd name="connsiteX19" fmla="*/ 0 w 4743625"/>
              <a:gd name="connsiteY19" fmla="*/ 987919 h 1693576"/>
              <a:gd name="connsiteX20" fmla="*/ 0 w 4743625"/>
              <a:gd name="connsiteY20" fmla="*/ 282268 h 169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43625" h="1693576" fill="none" extrusionOk="0">
                <a:moveTo>
                  <a:pt x="0" y="282268"/>
                </a:moveTo>
                <a:cubicBezTo>
                  <a:pt x="-35195" y="101224"/>
                  <a:pt x="164296" y="-24009"/>
                  <a:pt x="282268" y="0"/>
                </a:cubicBezTo>
                <a:cubicBezTo>
                  <a:pt x="412187" y="1206"/>
                  <a:pt x="676042" y="-22671"/>
                  <a:pt x="790604" y="0"/>
                </a:cubicBezTo>
                <a:lnTo>
                  <a:pt x="790604" y="0"/>
                </a:lnTo>
                <a:cubicBezTo>
                  <a:pt x="1054620" y="82441"/>
                  <a:pt x="1444809" y="-81348"/>
                  <a:pt x="1976510" y="0"/>
                </a:cubicBezTo>
                <a:cubicBezTo>
                  <a:pt x="2881026" y="-59652"/>
                  <a:pt x="3840086" y="-111087"/>
                  <a:pt x="4461357" y="0"/>
                </a:cubicBezTo>
                <a:cubicBezTo>
                  <a:pt x="4607144" y="-38333"/>
                  <a:pt x="4781715" y="96859"/>
                  <a:pt x="4743625" y="282268"/>
                </a:cubicBezTo>
                <a:cubicBezTo>
                  <a:pt x="4774369" y="539167"/>
                  <a:pt x="4724977" y="724004"/>
                  <a:pt x="4743625" y="987919"/>
                </a:cubicBezTo>
                <a:lnTo>
                  <a:pt x="4743625" y="987919"/>
                </a:lnTo>
                <a:cubicBezTo>
                  <a:pt x="4771877" y="1058816"/>
                  <a:pt x="4743488" y="1272186"/>
                  <a:pt x="4743625" y="1411313"/>
                </a:cubicBezTo>
                <a:lnTo>
                  <a:pt x="4743625" y="1411308"/>
                </a:lnTo>
                <a:cubicBezTo>
                  <a:pt x="4732393" y="1537008"/>
                  <a:pt x="4643433" y="1727364"/>
                  <a:pt x="4461357" y="1693576"/>
                </a:cubicBezTo>
                <a:cubicBezTo>
                  <a:pt x="4027559" y="1786596"/>
                  <a:pt x="2860138" y="1465521"/>
                  <a:pt x="1976510" y="1693576"/>
                </a:cubicBezTo>
                <a:cubicBezTo>
                  <a:pt x="1596861" y="1757062"/>
                  <a:pt x="1198216" y="2066064"/>
                  <a:pt x="575402" y="2063893"/>
                </a:cubicBezTo>
                <a:cubicBezTo>
                  <a:pt x="664420" y="1902327"/>
                  <a:pt x="730658" y="1874852"/>
                  <a:pt x="790604" y="1693576"/>
                </a:cubicBezTo>
                <a:cubicBezTo>
                  <a:pt x="615432" y="1708940"/>
                  <a:pt x="507455" y="1691877"/>
                  <a:pt x="282268" y="1693576"/>
                </a:cubicBezTo>
                <a:cubicBezTo>
                  <a:pt x="110231" y="1725806"/>
                  <a:pt x="-84" y="1589956"/>
                  <a:pt x="0" y="1411308"/>
                </a:cubicBezTo>
                <a:lnTo>
                  <a:pt x="0" y="1411313"/>
                </a:lnTo>
                <a:cubicBezTo>
                  <a:pt x="21081" y="1285014"/>
                  <a:pt x="5657" y="1122979"/>
                  <a:pt x="0" y="987919"/>
                </a:cubicBezTo>
                <a:lnTo>
                  <a:pt x="0" y="987919"/>
                </a:lnTo>
                <a:cubicBezTo>
                  <a:pt x="18076" y="802678"/>
                  <a:pt x="-19284" y="543266"/>
                  <a:pt x="0" y="282268"/>
                </a:cubicBezTo>
                <a:close/>
              </a:path>
              <a:path w="4743625" h="1693576" stroke="0" extrusionOk="0">
                <a:moveTo>
                  <a:pt x="0" y="282268"/>
                </a:moveTo>
                <a:cubicBezTo>
                  <a:pt x="-18543" y="144654"/>
                  <a:pt x="107518" y="-13550"/>
                  <a:pt x="282268" y="0"/>
                </a:cubicBezTo>
                <a:cubicBezTo>
                  <a:pt x="391636" y="7315"/>
                  <a:pt x="721275" y="24802"/>
                  <a:pt x="790604" y="0"/>
                </a:cubicBezTo>
                <a:lnTo>
                  <a:pt x="790604" y="0"/>
                </a:lnTo>
                <a:cubicBezTo>
                  <a:pt x="1033053" y="-64660"/>
                  <a:pt x="1513779" y="-12392"/>
                  <a:pt x="1976510" y="0"/>
                </a:cubicBezTo>
                <a:cubicBezTo>
                  <a:pt x="3006867" y="161975"/>
                  <a:pt x="3361287" y="14072"/>
                  <a:pt x="4461357" y="0"/>
                </a:cubicBezTo>
                <a:cubicBezTo>
                  <a:pt x="4632587" y="-15868"/>
                  <a:pt x="4739486" y="134546"/>
                  <a:pt x="4743625" y="282268"/>
                </a:cubicBezTo>
                <a:cubicBezTo>
                  <a:pt x="4756068" y="441430"/>
                  <a:pt x="4792558" y="831122"/>
                  <a:pt x="4743625" y="987919"/>
                </a:cubicBezTo>
                <a:lnTo>
                  <a:pt x="4743625" y="987919"/>
                </a:lnTo>
                <a:cubicBezTo>
                  <a:pt x="4778664" y="1118161"/>
                  <a:pt x="4746566" y="1237920"/>
                  <a:pt x="4743625" y="1411313"/>
                </a:cubicBezTo>
                <a:lnTo>
                  <a:pt x="4743625" y="1411308"/>
                </a:lnTo>
                <a:cubicBezTo>
                  <a:pt x="4740018" y="1596612"/>
                  <a:pt x="4639859" y="1725279"/>
                  <a:pt x="4461357" y="1693576"/>
                </a:cubicBezTo>
                <a:cubicBezTo>
                  <a:pt x="4090663" y="1754957"/>
                  <a:pt x="2791571" y="1581533"/>
                  <a:pt x="1976510" y="1693576"/>
                </a:cubicBezTo>
                <a:cubicBezTo>
                  <a:pt x="1660460" y="1780077"/>
                  <a:pt x="900948" y="1957280"/>
                  <a:pt x="575402" y="2063893"/>
                </a:cubicBezTo>
                <a:cubicBezTo>
                  <a:pt x="685160" y="1934249"/>
                  <a:pt x="742138" y="1736432"/>
                  <a:pt x="790604" y="1693576"/>
                </a:cubicBezTo>
                <a:cubicBezTo>
                  <a:pt x="582377" y="1689068"/>
                  <a:pt x="405334" y="1712862"/>
                  <a:pt x="282268" y="1693576"/>
                </a:cubicBezTo>
                <a:cubicBezTo>
                  <a:pt x="154010" y="1685835"/>
                  <a:pt x="-21624" y="1543250"/>
                  <a:pt x="0" y="1411308"/>
                </a:cubicBezTo>
                <a:lnTo>
                  <a:pt x="0" y="1411313"/>
                </a:lnTo>
                <a:cubicBezTo>
                  <a:pt x="-15860" y="1201074"/>
                  <a:pt x="13425" y="1131998"/>
                  <a:pt x="0" y="987919"/>
                </a:cubicBezTo>
                <a:lnTo>
                  <a:pt x="0" y="987919"/>
                </a:lnTo>
                <a:cubicBezTo>
                  <a:pt x="13827" y="836219"/>
                  <a:pt x="-32691" y="644803"/>
                  <a:pt x="0" y="282268"/>
                </a:cubicBezTo>
                <a:close/>
              </a:path>
              <a:path w="4743625" h="1693576" fill="none" stroke="0" extrusionOk="0">
                <a:moveTo>
                  <a:pt x="0" y="282268"/>
                </a:moveTo>
                <a:cubicBezTo>
                  <a:pt x="-29873" y="104997"/>
                  <a:pt x="145057" y="-15737"/>
                  <a:pt x="282268" y="0"/>
                </a:cubicBezTo>
                <a:cubicBezTo>
                  <a:pt x="420137" y="-2263"/>
                  <a:pt x="670625" y="-34665"/>
                  <a:pt x="790604" y="0"/>
                </a:cubicBezTo>
                <a:lnTo>
                  <a:pt x="790604" y="0"/>
                </a:lnTo>
                <a:cubicBezTo>
                  <a:pt x="1025835" y="109732"/>
                  <a:pt x="1461113" y="-95116"/>
                  <a:pt x="1976510" y="0"/>
                </a:cubicBezTo>
                <a:cubicBezTo>
                  <a:pt x="2898435" y="14748"/>
                  <a:pt x="3858676" y="-190886"/>
                  <a:pt x="4461357" y="0"/>
                </a:cubicBezTo>
                <a:cubicBezTo>
                  <a:pt x="4631703" y="1772"/>
                  <a:pt x="4760944" y="112098"/>
                  <a:pt x="4743625" y="282268"/>
                </a:cubicBezTo>
                <a:cubicBezTo>
                  <a:pt x="4769312" y="571477"/>
                  <a:pt x="4712347" y="735229"/>
                  <a:pt x="4743625" y="987919"/>
                </a:cubicBezTo>
                <a:lnTo>
                  <a:pt x="4743625" y="987919"/>
                </a:lnTo>
                <a:cubicBezTo>
                  <a:pt x="4757478" y="1054980"/>
                  <a:pt x="4752380" y="1272516"/>
                  <a:pt x="4743625" y="1411313"/>
                </a:cubicBezTo>
                <a:lnTo>
                  <a:pt x="4743625" y="1411308"/>
                </a:lnTo>
                <a:cubicBezTo>
                  <a:pt x="4735898" y="1557129"/>
                  <a:pt x="4650184" y="1722780"/>
                  <a:pt x="4461357" y="1693576"/>
                </a:cubicBezTo>
                <a:cubicBezTo>
                  <a:pt x="3993507" y="1723267"/>
                  <a:pt x="2893742" y="1618064"/>
                  <a:pt x="1976510" y="1693576"/>
                </a:cubicBezTo>
                <a:cubicBezTo>
                  <a:pt x="1680837" y="1791737"/>
                  <a:pt x="1268536" y="1993897"/>
                  <a:pt x="575402" y="2063893"/>
                </a:cubicBezTo>
                <a:cubicBezTo>
                  <a:pt x="651926" y="1925115"/>
                  <a:pt x="743536" y="1855196"/>
                  <a:pt x="790604" y="1693576"/>
                </a:cubicBezTo>
                <a:cubicBezTo>
                  <a:pt x="611345" y="1709656"/>
                  <a:pt x="490238" y="1704995"/>
                  <a:pt x="282268" y="1693576"/>
                </a:cubicBezTo>
                <a:cubicBezTo>
                  <a:pt x="153451" y="1696150"/>
                  <a:pt x="-3640" y="1577904"/>
                  <a:pt x="0" y="1411308"/>
                </a:cubicBezTo>
                <a:lnTo>
                  <a:pt x="0" y="1411313"/>
                </a:lnTo>
                <a:cubicBezTo>
                  <a:pt x="5215" y="1294893"/>
                  <a:pt x="19208" y="1126433"/>
                  <a:pt x="0" y="987919"/>
                </a:cubicBezTo>
                <a:lnTo>
                  <a:pt x="0" y="987919"/>
                </a:lnTo>
                <a:cubicBezTo>
                  <a:pt x="23500" y="809843"/>
                  <a:pt x="-23920" y="571413"/>
                  <a:pt x="0" y="282268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sd="4257414742">
                  <a:custGeom>
                    <a:avLst/>
                    <a:gdLst>
                      <a:gd name="connsiteX0" fmla="*/ 0 w 4743625"/>
                      <a:gd name="connsiteY0" fmla="*/ 282268 h 1693576"/>
                      <a:gd name="connsiteX1" fmla="*/ 282268 w 4743625"/>
                      <a:gd name="connsiteY1" fmla="*/ 0 h 1693576"/>
                      <a:gd name="connsiteX2" fmla="*/ 790604 w 4743625"/>
                      <a:gd name="connsiteY2" fmla="*/ 0 h 1693576"/>
                      <a:gd name="connsiteX3" fmla="*/ 790604 w 4743625"/>
                      <a:gd name="connsiteY3" fmla="*/ 0 h 1693576"/>
                      <a:gd name="connsiteX4" fmla="*/ 1976510 w 4743625"/>
                      <a:gd name="connsiteY4" fmla="*/ 0 h 1693576"/>
                      <a:gd name="connsiteX5" fmla="*/ 4461357 w 4743625"/>
                      <a:gd name="connsiteY5" fmla="*/ 0 h 1693576"/>
                      <a:gd name="connsiteX6" fmla="*/ 4743625 w 4743625"/>
                      <a:gd name="connsiteY6" fmla="*/ 282268 h 1693576"/>
                      <a:gd name="connsiteX7" fmla="*/ 4743625 w 4743625"/>
                      <a:gd name="connsiteY7" fmla="*/ 987919 h 1693576"/>
                      <a:gd name="connsiteX8" fmla="*/ 4743625 w 4743625"/>
                      <a:gd name="connsiteY8" fmla="*/ 987919 h 1693576"/>
                      <a:gd name="connsiteX9" fmla="*/ 4743625 w 4743625"/>
                      <a:gd name="connsiteY9" fmla="*/ 1411313 h 1693576"/>
                      <a:gd name="connsiteX10" fmla="*/ 4743625 w 4743625"/>
                      <a:gd name="connsiteY10" fmla="*/ 1411308 h 1693576"/>
                      <a:gd name="connsiteX11" fmla="*/ 4461357 w 4743625"/>
                      <a:gd name="connsiteY11" fmla="*/ 1693576 h 1693576"/>
                      <a:gd name="connsiteX12" fmla="*/ 1976510 w 4743625"/>
                      <a:gd name="connsiteY12" fmla="*/ 1693576 h 1693576"/>
                      <a:gd name="connsiteX13" fmla="*/ 575402 w 4743625"/>
                      <a:gd name="connsiteY13" fmla="*/ 2063893 h 1693576"/>
                      <a:gd name="connsiteX14" fmla="*/ 790604 w 4743625"/>
                      <a:gd name="connsiteY14" fmla="*/ 1693576 h 1693576"/>
                      <a:gd name="connsiteX15" fmla="*/ 282268 w 4743625"/>
                      <a:gd name="connsiteY15" fmla="*/ 1693576 h 1693576"/>
                      <a:gd name="connsiteX16" fmla="*/ 0 w 4743625"/>
                      <a:gd name="connsiteY16" fmla="*/ 1411308 h 1693576"/>
                      <a:gd name="connsiteX17" fmla="*/ 0 w 4743625"/>
                      <a:gd name="connsiteY17" fmla="*/ 1411313 h 1693576"/>
                      <a:gd name="connsiteX18" fmla="*/ 0 w 4743625"/>
                      <a:gd name="connsiteY18" fmla="*/ 987919 h 1693576"/>
                      <a:gd name="connsiteX19" fmla="*/ 0 w 4743625"/>
                      <a:gd name="connsiteY19" fmla="*/ 987919 h 1693576"/>
                      <a:gd name="connsiteX20" fmla="*/ 0 w 4743625"/>
                      <a:gd name="connsiteY20" fmla="*/ 282268 h 1693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43625" h="1693576" fill="none" extrusionOk="0">
                        <a:moveTo>
                          <a:pt x="0" y="282268"/>
                        </a:moveTo>
                        <a:cubicBezTo>
                          <a:pt x="-17459" y="113899"/>
                          <a:pt x="151730" y="-16053"/>
                          <a:pt x="282268" y="0"/>
                        </a:cubicBezTo>
                        <a:cubicBezTo>
                          <a:pt x="415379" y="-8982"/>
                          <a:pt x="674251" y="-29632"/>
                          <a:pt x="790604" y="0"/>
                        </a:cubicBezTo>
                        <a:lnTo>
                          <a:pt x="790604" y="0"/>
                        </a:lnTo>
                        <a:cubicBezTo>
                          <a:pt x="1062090" y="104743"/>
                          <a:pt x="1429988" y="-106161"/>
                          <a:pt x="1976510" y="0"/>
                        </a:cubicBezTo>
                        <a:cubicBezTo>
                          <a:pt x="2883954" y="-69880"/>
                          <a:pt x="3812335" y="-116144"/>
                          <a:pt x="4461357" y="0"/>
                        </a:cubicBezTo>
                        <a:cubicBezTo>
                          <a:pt x="4615568" y="-6377"/>
                          <a:pt x="4764125" y="110490"/>
                          <a:pt x="4743625" y="282268"/>
                        </a:cubicBezTo>
                        <a:cubicBezTo>
                          <a:pt x="4758348" y="548134"/>
                          <a:pt x="4709074" y="731713"/>
                          <a:pt x="4743625" y="987919"/>
                        </a:cubicBezTo>
                        <a:lnTo>
                          <a:pt x="4743625" y="987919"/>
                        </a:lnTo>
                        <a:cubicBezTo>
                          <a:pt x="4757495" y="1062500"/>
                          <a:pt x="4747084" y="1272326"/>
                          <a:pt x="4743625" y="1411313"/>
                        </a:cubicBezTo>
                        <a:lnTo>
                          <a:pt x="4743625" y="1411308"/>
                        </a:lnTo>
                        <a:cubicBezTo>
                          <a:pt x="4736776" y="1548790"/>
                          <a:pt x="4636025" y="1717805"/>
                          <a:pt x="4461357" y="1693576"/>
                        </a:cubicBezTo>
                        <a:cubicBezTo>
                          <a:pt x="3915037" y="1693546"/>
                          <a:pt x="2992839" y="1594209"/>
                          <a:pt x="1976510" y="1693576"/>
                        </a:cubicBezTo>
                        <a:cubicBezTo>
                          <a:pt x="1594451" y="1765037"/>
                          <a:pt x="1195145" y="1985236"/>
                          <a:pt x="575402" y="2063893"/>
                        </a:cubicBezTo>
                        <a:cubicBezTo>
                          <a:pt x="660864" y="1921962"/>
                          <a:pt x="736605" y="1856726"/>
                          <a:pt x="790604" y="1693576"/>
                        </a:cubicBezTo>
                        <a:cubicBezTo>
                          <a:pt x="612876" y="1707667"/>
                          <a:pt x="506166" y="1700811"/>
                          <a:pt x="282268" y="1693576"/>
                        </a:cubicBezTo>
                        <a:cubicBezTo>
                          <a:pt x="121978" y="1702356"/>
                          <a:pt x="-65" y="1584815"/>
                          <a:pt x="0" y="1411308"/>
                        </a:cubicBezTo>
                        <a:lnTo>
                          <a:pt x="0" y="1411313"/>
                        </a:lnTo>
                        <a:cubicBezTo>
                          <a:pt x="13759" y="1303982"/>
                          <a:pt x="6567" y="1127353"/>
                          <a:pt x="0" y="987919"/>
                        </a:cubicBezTo>
                        <a:lnTo>
                          <a:pt x="0" y="987919"/>
                        </a:lnTo>
                        <a:cubicBezTo>
                          <a:pt x="26610" y="814167"/>
                          <a:pt x="-15527" y="565153"/>
                          <a:pt x="0" y="282268"/>
                        </a:cubicBezTo>
                        <a:close/>
                      </a:path>
                      <a:path w="4743625" h="1693576" stroke="0" extrusionOk="0">
                        <a:moveTo>
                          <a:pt x="0" y="282268"/>
                        </a:moveTo>
                        <a:cubicBezTo>
                          <a:pt x="-10879" y="118574"/>
                          <a:pt x="105203" y="1004"/>
                          <a:pt x="282268" y="0"/>
                        </a:cubicBezTo>
                        <a:cubicBezTo>
                          <a:pt x="392806" y="2148"/>
                          <a:pt x="712521" y="29748"/>
                          <a:pt x="790604" y="0"/>
                        </a:cubicBezTo>
                        <a:lnTo>
                          <a:pt x="790604" y="0"/>
                        </a:lnTo>
                        <a:cubicBezTo>
                          <a:pt x="1019410" y="-32535"/>
                          <a:pt x="1444087" y="-51001"/>
                          <a:pt x="1976510" y="0"/>
                        </a:cubicBezTo>
                        <a:cubicBezTo>
                          <a:pt x="3012136" y="127528"/>
                          <a:pt x="3351232" y="49320"/>
                          <a:pt x="4461357" y="0"/>
                        </a:cubicBezTo>
                        <a:cubicBezTo>
                          <a:pt x="4622162" y="2481"/>
                          <a:pt x="4722745" y="136933"/>
                          <a:pt x="4743625" y="282268"/>
                        </a:cubicBezTo>
                        <a:cubicBezTo>
                          <a:pt x="4763995" y="446108"/>
                          <a:pt x="4794570" y="845777"/>
                          <a:pt x="4743625" y="987919"/>
                        </a:cubicBezTo>
                        <a:lnTo>
                          <a:pt x="4743625" y="987919"/>
                        </a:lnTo>
                        <a:cubicBezTo>
                          <a:pt x="4767600" y="1128728"/>
                          <a:pt x="4739596" y="1240382"/>
                          <a:pt x="4743625" y="1411313"/>
                        </a:cubicBezTo>
                        <a:lnTo>
                          <a:pt x="4743625" y="1411308"/>
                        </a:lnTo>
                        <a:cubicBezTo>
                          <a:pt x="4741087" y="1591310"/>
                          <a:pt x="4632200" y="1698829"/>
                          <a:pt x="4461357" y="1693576"/>
                        </a:cubicBezTo>
                        <a:cubicBezTo>
                          <a:pt x="4122826" y="1772198"/>
                          <a:pt x="2714565" y="1654286"/>
                          <a:pt x="1976510" y="1693576"/>
                        </a:cubicBezTo>
                        <a:cubicBezTo>
                          <a:pt x="1651296" y="1796797"/>
                          <a:pt x="958750" y="1900872"/>
                          <a:pt x="575402" y="2063893"/>
                        </a:cubicBezTo>
                        <a:cubicBezTo>
                          <a:pt x="687997" y="1938805"/>
                          <a:pt x="740595" y="1738734"/>
                          <a:pt x="790604" y="1693576"/>
                        </a:cubicBezTo>
                        <a:cubicBezTo>
                          <a:pt x="583866" y="1701073"/>
                          <a:pt x="426325" y="1719228"/>
                          <a:pt x="282268" y="1693576"/>
                        </a:cubicBezTo>
                        <a:cubicBezTo>
                          <a:pt x="145652" y="1689775"/>
                          <a:pt x="-8308" y="1551138"/>
                          <a:pt x="0" y="1411308"/>
                        </a:cubicBezTo>
                        <a:lnTo>
                          <a:pt x="0" y="1411313"/>
                        </a:lnTo>
                        <a:cubicBezTo>
                          <a:pt x="-31531" y="1209036"/>
                          <a:pt x="8793" y="1123839"/>
                          <a:pt x="0" y="987919"/>
                        </a:cubicBezTo>
                        <a:lnTo>
                          <a:pt x="0" y="987919"/>
                        </a:lnTo>
                        <a:cubicBezTo>
                          <a:pt x="1698" y="864667"/>
                          <a:pt x="-28302" y="617540"/>
                          <a:pt x="0" y="28226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Giá trị của chữ số 3 là:  300 000</a:t>
            </a:r>
            <a:endParaRPr lang="en-US" sz="4267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26" name="Picture 2" descr="Premium Vector | Modestly smiling girl cartoon art illustration premium  vector">
            <a:extLst>
              <a:ext uri="{FF2B5EF4-FFF2-40B4-BE49-F238E27FC236}">
                <a16:creationId xmlns:a16="http://schemas.microsoft.com/office/drawing/2014/main" id="{515A669A-B22A-4FFB-B87B-B8C8D60E0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4" b="88618" l="26750" r="74350">
                        <a14:foregroundMark x1="37750" y1="23577" x2="30150" y2="54909"/>
                        <a14:foregroundMark x1="30150" y1="54909" x2="30100" y2="73358"/>
                        <a14:foregroundMark x1="46800" y1="18637" x2="48250" y2="44903"/>
                        <a14:foregroundMark x1="47550" y1="16448" x2="61750" y2="44903"/>
                        <a14:foregroundMark x1="54650" y1="15134" x2="63250" y2="23577"/>
                        <a14:foregroundMark x1="63250" y1="23577" x2="70750" y2="37273"/>
                        <a14:foregroundMark x1="70750" y1="37273" x2="72750" y2="46029"/>
                        <a14:foregroundMark x1="72750" y1="46029" x2="71850" y2="66417"/>
                        <a14:foregroundMark x1="63350" y1="64665" x2="54300" y2="81801"/>
                        <a14:foregroundMark x1="57850" y1="79550" x2="70950" y2="69106"/>
                        <a14:foregroundMark x1="71350" y1="71795" x2="64050" y2="45528"/>
                        <a14:foregroundMark x1="65800" y1="55972" x2="68850" y2="68918"/>
                        <a14:foregroundMark x1="65800" y1="28643" x2="58450" y2="27642"/>
                        <a14:foregroundMark x1="58450" y1="27642" x2="48250" y2="22452"/>
                        <a14:foregroundMark x1="66350" y1="23765" x2="56250" y2="14009"/>
                        <a14:foregroundMark x1="52700" y1="14009" x2="69900" y2="37336"/>
                        <a14:foregroundMark x1="52850" y1="30457" x2="60150" y2="52908"/>
                        <a14:foregroundMark x1="52150" y1="14009" x2="39000" y2="18637"/>
                        <a14:foregroundMark x1="51800" y1="10006" x2="54450" y2="10882"/>
                        <a14:foregroundMark x1="26750" y1="66229" x2="26750" y2="66229"/>
                        <a14:foregroundMark x1="45050" y1="79112" x2="53550" y2="79362"/>
                        <a14:foregroundMark x1="48950" y1="64916" x2="57850" y2="70419"/>
                        <a14:foregroundMark x1="56400" y1="62226" x2="56250" y2="75797"/>
                        <a14:foregroundMark x1="46650" y1="86241" x2="48250" y2="88680"/>
                        <a14:foregroundMark x1="57850" y1="88680" x2="59600" y2="88680"/>
                        <a14:foregroundMark x1="74350" y1="65791" x2="74350" y2="51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3" t="6889" r="21209" b="8890"/>
          <a:stretch/>
        </p:blipFill>
        <p:spPr bwMode="auto">
          <a:xfrm>
            <a:off x="1722699" y="3373224"/>
            <a:ext cx="2896319" cy="34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Vector | Happy cute girl chef with food bags banner logo cartoon art  illustration">
            <a:extLst>
              <a:ext uri="{FF2B5EF4-FFF2-40B4-BE49-F238E27FC236}">
                <a16:creationId xmlns:a16="http://schemas.microsoft.com/office/drawing/2014/main" id="{A5C73E16-55D4-4A76-A314-23FDF33B2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569" b="94212" l="23962" r="71406">
                        <a14:foregroundMark x1="23962" y1="59281" x2="25240" y2="63673"/>
                        <a14:foregroundMark x1="30671" y1="26148" x2="37380" y2="36926"/>
                        <a14:foregroundMark x1="28115" y1="31537" x2="33546" y2="31537"/>
                        <a14:foregroundMark x1="36581" y1="17964" x2="43930" y2="15768"/>
                        <a14:foregroundMark x1="71406" y1="51896" x2="71406" y2="56687"/>
                        <a14:foregroundMark x1="44569" y1="67066" x2="52077" y2="65868"/>
                        <a14:foregroundMark x1="47923" y1="91816" x2="54792" y2="93413"/>
                        <a14:foregroundMark x1="46006" y1="92216" x2="48083" y2="94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73" t="12156" r="23487" b="2814"/>
          <a:stretch/>
        </p:blipFill>
        <p:spPr bwMode="auto">
          <a:xfrm>
            <a:off x="6907634" y="3137528"/>
            <a:ext cx="2854369" cy="34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9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B2A3F9-A462-30AF-7C09-C74B3CB30E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21360" r="19119" b="566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8EE30-C916-A1C1-99EA-8D828EDD2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4181"/>
            <a:ext cx="3048634" cy="36103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7E2C38-47EE-5776-7585-125503A01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1" r="-783" b="50000"/>
          <a:stretch/>
        </p:blipFill>
        <p:spPr>
          <a:xfrm>
            <a:off x="9418819" y="2643793"/>
            <a:ext cx="2996693" cy="2651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3F6B6-0F4D-96E1-9AF8-EDF7B91F1C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5" t="49814" r="34456" b="-1859"/>
          <a:stretch/>
        </p:blipFill>
        <p:spPr>
          <a:xfrm>
            <a:off x="8266222" y="2651679"/>
            <a:ext cx="1320911" cy="2760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919286-4BC7-64A4-C827-D1A86D3BE0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1426" b="50000"/>
          <a:stretch/>
        </p:blipFill>
        <p:spPr>
          <a:xfrm>
            <a:off x="7757935" y="4206321"/>
            <a:ext cx="4139766" cy="265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BB433C-3243-1CD6-7F9B-8217B7793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390" y="1124552"/>
            <a:ext cx="1151634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3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1828800" y="0"/>
            <a:ext cx="7644808" cy="808074"/>
            <a:chOff x="3358686" y="2096806"/>
            <a:chExt cx="9719218" cy="17543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20F0502020204030204"/>
                <a:cs typeface="+mn-cs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588865" y="2100198"/>
              <a:ext cx="9489039" cy="1371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1.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Viết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số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và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đọc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số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(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theo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mẫu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).</a:t>
              </a:r>
              <a:endParaRPr kumimoji="0" lang="zh-CN" altLang="en-US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105FDE-DF9A-482F-5DA4-64F9E4A7B874}"/>
              </a:ext>
            </a:extLst>
          </p:cNvPr>
          <p:cNvGraphicFramePr>
            <a:graphicFrameLocks noGrp="1"/>
          </p:cNvGraphicFramePr>
          <p:nvPr/>
        </p:nvGraphicFramePr>
        <p:xfrm>
          <a:off x="1116419" y="1105787"/>
          <a:ext cx="10388009" cy="4958053"/>
        </p:xfrm>
        <a:graphic>
          <a:graphicData uri="http://schemas.openxmlformats.org/drawingml/2006/table">
            <a:tbl>
              <a:tblPr/>
              <a:tblGrid>
                <a:gridCol w="3303181">
                  <a:extLst>
                    <a:ext uri="{9D8B030D-6E8A-4147-A177-3AD203B41FA5}">
                      <a16:colId xmlns:a16="http://schemas.microsoft.com/office/drawing/2014/main" val="304087708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598118193"/>
                    </a:ext>
                  </a:extLst>
                </a:gridCol>
                <a:gridCol w="4646428">
                  <a:extLst>
                    <a:ext uri="{9D8B030D-6E8A-4147-A177-3AD203B41FA5}">
                      <a16:colId xmlns:a16="http://schemas.microsoft.com/office/drawing/2014/main" val="47726358"/>
                    </a:ext>
                  </a:extLst>
                </a:gridCol>
              </a:tblGrid>
              <a:tr h="429619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812416"/>
                  </a:ext>
                </a:extLst>
              </a:tr>
              <a:tr h="1056631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chục nghìn, 5 nghìn, 1 trăm và 7 đơn vị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35 107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mươi lăm nghìn một trăm linh bảy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485463"/>
                  </a:ext>
                </a:extLst>
              </a:tr>
              <a:tr h="1056631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trăm nghìn, 4 chục nghìn, 6 trăm, 3 chục và 8 đơn vị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316665"/>
                  </a:ext>
                </a:extLst>
              </a:tr>
              <a:tr h="105663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triệu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9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6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4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5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605909"/>
                  </a:ext>
                </a:extLst>
              </a:tr>
              <a:tr h="105663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triệu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8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3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9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477953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1F581C2-F656-E115-ABD9-8BFC0E83634C}"/>
              </a:ext>
            </a:extLst>
          </p:cNvPr>
          <p:cNvSpPr/>
          <p:nvPr/>
        </p:nvSpPr>
        <p:spPr>
          <a:xfrm>
            <a:off x="4603898" y="2806996"/>
            <a:ext cx="2169042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240 638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E05FF2-9CA4-BCDE-4E48-9A8AC2C17BEB}"/>
              </a:ext>
            </a:extLst>
          </p:cNvPr>
          <p:cNvSpPr/>
          <p:nvPr/>
        </p:nvSpPr>
        <p:spPr>
          <a:xfrm>
            <a:off x="7102548" y="2838894"/>
            <a:ext cx="4157331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trăm bốn mươi nghìn sáu trăm ba mươi tám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B77F7C-EB36-C4E0-BD91-905B8660EDCF}"/>
              </a:ext>
            </a:extLst>
          </p:cNvPr>
          <p:cNvSpPr/>
          <p:nvPr/>
        </p:nvSpPr>
        <p:spPr>
          <a:xfrm>
            <a:off x="4593265" y="3987210"/>
            <a:ext cx="2169042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7 906 450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125070-B571-4DA3-C159-E94814FD7620}"/>
              </a:ext>
            </a:extLst>
          </p:cNvPr>
          <p:cNvSpPr/>
          <p:nvPr/>
        </p:nvSpPr>
        <p:spPr>
          <a:xfrm>
            <a:off x="7091915" y="4019108"/>
            <a:ext cx="4369983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Bảy triệu chín trăm linh sáu nghìn bốn trăm năm mươi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DD3FCD-B5A4-3D5D-2EE8-06BF5C776974}"/>
              </a:ext>
            </a:extLst>
          </p:cNvPr>
          <p:cNvSpPr/>
          <p:nvPr/>
        </p:nvSpPr>
        <p:spPr>
          <a:xfrm>
            <a:off x="4593265" y="5018568"/>
            <a:ext cx="2169042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5 830 900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613660-0907-6889-D305-D4460BEC7082}"/>
              </a:ext>
            </a:extLst>
          </p:cNvPr>
          <p:cNvSpPr/>
          <p:nvPr/>
        </p:nvSpPr>
        <p:spPr>
          <a:xfrm>
            <a:off x="7091915" y="5050466"/>
            <a:ext cx="4369983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 triệu tám trăm ba mươi nghìn chín trăm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8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1456660" y="0"/>
            <a:ext cx="9601200" cy="808074"/>
            <a:chOff x="3358686" y="2096806"/>
            <a:chExt cx="9719218" cy="17543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20F0502020204030204"/>
                <a:cs typeface="+mn-cs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588864" y="2100197"/>
              <a:ext cx="9489040" cy="153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2.  a)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Viết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mỗi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số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sau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thành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tổng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(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theo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mẫu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).</a:t>
              </a:r>
              <a:endParaRPr kumimoji="0" lang="zh-CN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84AF36E-FFDA-9F9A-BE3E-0AA247F7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5" y="957704"/>
            <a:ext cx="6673456" cy="9242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C84A9E-5E3B-8572-F948-55C7B48F9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468" y="2002354"/>
            <a:ext cx="7133118" cy="1243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78DEEC-68CE-136D-10B8-F8AEC6F26299}"/>
              </a:ext>
            </a:extLst>
          </p:cNvPr>
          <p:cNvSpPr txBox="1"/>
          <p:nvPr/>
        </p:nvSpPr>
        <p:spPr>
          <a:xfrm>
            <a:off x="1201479" y="3359888"/>
            <a:ext cx="10154093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9 834 = 9 000 + 800 + 30 + 4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35 612 = 30 000 + 5 000 </a:t>
            </a:r>
            <a:r>
              <a:rPr lang="en-US" sz="36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+ 600 + </a:t>
            </a: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+ 2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653940 = 600 000 + 50 000 + 3 000 + 900 + 40 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7 308 054 = 7 000 000 + 300 000 + 8 000 + 50 + 4</a:t>
            </a:r>
          </a:p>
        </p:txBody>
      </p:sp>
    </p:spTree>
    <p:extLst>
      <p:ext uri="{BB962C8B-B14F-4D97-AF65-F5344CB8AC3E}">
        <p14:creationId xmlns:p14="http://schemas.microsoft.com/office/powerpoint/2010/main" val="117266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4465674" y="0"/>
            <a:ext cx="3189768" cy="808074"/>
            <a:chOff x="3358686" y="2096806"/>
            <a:chExt cx="9719218" cy="17543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20F0502020204030204"/>
                <a:cs typeface="+mn-cs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588864" y="2100197"/>
              <a:ext cx="9489040" cy="153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b)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Số</a:t>
              </a:r>
              <a:endParaRPr kumimoji="0" lang="zh-CN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A78DEEC-68CE-136D-10B8-F8AEC6F26299}"/>
              </a:ext>
            </a:extLst>
          </p:cNvPr>
          <p:cNvSpPr txBox="1"/>
          <p:nvPr/>
        </p:nvSpPr>
        <p:spPr>
          <a:xfrm>
            <a:off x="903768" y="1073888"/>
            <a:ext cx="10526232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40 000 + 5 000 + 80 +        = 45 086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700 000 + 90 000 +        + 300 + 20 = 794 320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5 000 000 + 600 000 + 2 000 +        + 4 = 5 602 904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D530EE5-6B66-C0B4-E3A6-8BBAE688F4EB}"/>
              </a:ext>
            </a:extLst>
          </p:cNvPr>
          <p:cNvSpPr/>
          <p:nvPr/>
        </p:nvSpPr>
        <p:spPr>
          <a:xfrm>
            <a:off x="5422605" y="1382233"/>
            <a:ext cx="786809" cy="54226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58AB3F-F2E3-9386-1D54-6073E52FABDB}"/>
              </a:ext>
            </a:extLst>
          </p:cNvPr>
          <p:cNvSpPr/>
          <p:nvPr/>
        </p:nvSpPr>
        <p:spPr>
          <a:xfrm>
            <a:off x="4976038" y="2275367"/>
            <a:ext cx="786809" cy="54226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B6D9DB-7954-5FEB-8F35-7E6AE327612B}"/>
              </a:ext>
            </a:extLst>
          </p:cNvPr>
          <p:cNvSpPr/>
          <p:nvPr/>
        </p:nvSpPr>
        <p:spPr>
          <a:xfrm>
            <a:off x="7230140" y="3189767"/>
            <a:ext cx="786809" cy="54226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DEAE0D-38C8-DEF5-828D-E32019944F80}"/>
              </a:ext>
            </a:extLst>
          </p:cNvPr>
          <p:cNvSpPr/>
          <p:nvPr/>
        </p:nvSpPr>
        <p:spPr>
          <a:xfrm>
            <a:off x="5426149" y="1385777"/>
            <a:ext cx="786809" cy="538715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CA544C-1A4A-E5F1-F8AD-DC361CAF97CC}"/>
              </a:ext>
            </a:extLst>
          </p:cNvPr>
          <p:cNvSpPr/>
          <p:nvPr/>
        </p:nvSpPr>
        <p:spPr>
          <a:xfrm>
            <a:off x="4968949" y="2268280"/>
            <a:ext cx="868326" cy="538715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45E2AE-BF16-155E-5497-BF5A66763918}"/>
              </a:ext>
            </a:extLst>
          </p:cNvPr>
          <p:cNvSpPr/>
          <p:nvPr/>
        </p:nvSpPr>
        <p:spPr>
          <a:xfrm>
            <a:off x="7208875" y="3193312"/>
            <a:ext cx="839972" cy="538715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</a:t>
            </a:r>
          </a:p>
        </p:txBody>
      </p:sp>
    </p:spTree>
    <p:extLst>
      <p:ext uri="{BB962C8B-B14F-4D97-AF65-F5344CB8AC3E}">
        <p14:creationId xmlns:p14="http://schemas.microsoft.com/office/powerpoint/2010/main" val="78009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935021" y="352487"/>
            <a:ext cx="6900531" cy="808074"/>
            <a:chOff x="3358686" y="2096806"/>
            <a:chExt cx="9719218" cy="17543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20F0502020204030204"/>
                <a:cs typeface="+mn-cs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588864" y="2100197"/>
              <a:ext cx="9489040" cy="1670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3. Trong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dãy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số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tự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nhiên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:</a:t>
              </a:r>
              <a:endParaRPr kumimoji="0" lang="zh-CN" altLang="en-US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266400-192D-3613-D5FA-5E7927B3818D}"/>
              </a:ext>
            </a:extLst>
          </p:cNvPr>
          <p:cNvSpPr txBox="1"/>
          <p:nvPr/>
        </p:nvSpPr>
        <p:spPr>
          <a:xfrm>
            <a:off x="1116419" y="1063256"/>
            <a:ext cx="9728791" cy="402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Hai số liên tiếp hơn kém nhau mấy đơn vị?</a:t>
            </a:r>
          </a:p>
          <a:p>
            <a:pPr algn="just">
              <a:lnSpc>
                <a:spcPct val="2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Hai số chẵn liên tiếp hơn kém nhau mấy đơn vị?</a:t>
            </a:r>
          </a:p>
          <a:p>
            <a:pPr algn="just">
              <a:lnSpc>
                <a:spcPct val="2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Hai số lẻ liên tiếp hơn kém nhau mấy đơn vị?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A9E6F-3899-E4C3-D49B-13D53074EDD3}"/>
              </a:ext>
            </a:extLst>
          </p:cNvPr>
          <p:cNvSpPr txBox="1"/>
          <p:nvPr/>
        </p:nvSpPr>
        <p:spPr>
          <a:xfrm>
            <a:off x="1329069" y="2339163"/>
            <a:ext cx="929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số liên tiếp hơn kém nhau 1 đơn vị.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EA7B6-E8EB-A2A6-A6C1-17C7DE69D133}"/>
              </a:ext>
            </a:extLst>
          </p:cNvPr>
          <p:cNvSpPr txBox="1"/>
          <p:nvPr/>
        </p:nvSpPr>
        <p:spPr>
          <a:xfrm>
            <a:off x="1329069" y="3689498"/>
            <a:ext cx="929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số chẵn liên tiếp hơn kém nhau 2 đơn vị.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60274-4F06-81A6-5D57-B8920F0EA2B0}"/>
              </a:ext>
            </a:extLst>
          </p:cNvPr>
          <p:cNvSpPr txBox="1"/>
          <p:nvPr/>
        </p:nvSpPr>
        <p:spPr>
          <a:xfrm>
            <a:off x="1318436" y="5114261"/>
            <a:ext cx="929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số lẻ liên tiếp hơn kém nhau 2 đơn vị.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64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634A05-8B9E-4B99-A9B3-B3EBC2585C85}:3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538</Words>
  <Application>Microsoft Office PowerPoint</Application>
  <PresentationFormat>Widescreen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VnBangkok</vt:lpstr>
      <vt:lpstr>VNbritannic</vt:lpstr>
      <vt:lpstr>VNI-Times</vt:lpstr>
      <vt:lpstr>字魂100号-方方先锋体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Dell</cp:lastModifiedBy>
  <cp:revision>3</cp:revision>
  <dcterms:created xsi:type="dcterms:W3CDTF">2025-05-10T07:34:52Z</dcterms:created>
  <dcterms:modified xsi:type="dcterms:W3CDTF">2025-05-10T08:13:32Z</dcterms:modified>
</cp:coreProperties>
</file>