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377" r:id="rId3"/>
    <p:sldId id="262" r:id="rId4"/>
    <p:sldId id="381" r:id="rId5"/>
    <p:sldId id="266" r:id="rId6"/>
    <p:sldId id="388" r:id="rId7"/>
    <p:sldId id="385" r:id="rId8"/>
    <p:sldId id="2007577284" r:id="rId9"/>
    <p:sldId id="2007577285" r:id="rId10"/>
    <p:sldId id="3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BB5AE-B795-48A6-8CDC-5FD56A91F977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B6472-9034-4705-8C33-ABD5F5155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DE56-5EB1-4A1C-A851-CAF22F21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2A5A1-1B09-4C4B-8C93-2223BFB22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2942A-76DC-49A9-8732-0B2C8219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72585-3D22-498B-BADA-479BDE3F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D6CCD-D883-4C4E-AF99-648B5926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15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F4023-71AD-4E58-A431-6BCC06E4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D0E0B-E3CE-4D17-820C-F90D0EEF8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DAC15-258E-4B74-8CB4-A8A50D3E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555BB-68C7-4515-8563-3EF41C7F1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7258E-18BD-4419-9EBB-9FF06B98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EAB76-320A-4E22-B595-F08A5FCDE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C06BD-5E31-460D-9F2C-8B9116CFE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5F512-47A9-4665-BD99-D3F432B6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AA83C-24AA-4520-A7E2-212B8E06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59D4D-213A-481B-B420-FE06ACA3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3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4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68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72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92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68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01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3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ED6BC-967C-4FCE-865A-05C348FA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A448D-5B4A-4618-B0A3-D2666A27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6C9-7D3D-47B9-AE8D-64A78BFA6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4F6DF-B8C0-48AD-9264-328172CE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AA300-5922-43B1-843E-3490CC11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75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34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05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2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BACC2-A6E0-4673-A6DA-04FF7938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FA41E-34E6-4161-8B84-E1578B2F7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03F3-108F-4034-8610-8E2222E5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5C6BF-829F-4028-981A-F0242ED5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69F24-5DDF-44F7-A601-D4F82238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2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1C41-8386-413C-91CC-E0222944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950D1-762D-429B-B5B5-5BEC34FD0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C0208-BFA5-4F84-94EF-9746A888A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FB101-45BB-4054-AF9D-7CE1688C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B94B5-1C8F-4CBB-AE28-5FAC419C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3216E-3D24-44B5-8604-CF11BF72D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2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BEA6-DC6A-4419-80E3-B630E3EBE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B6B43-CFA2-4518-B7AF-C6922083F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3A570-14C7-4943-AE68-E13517522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9C4F-10DC-4C2F-9D84-72CDCD66D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7E333D-DC45-4D70-AFFB-57757352E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F5A5D2-5E49-42A3-9E52-EBCB62C83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A4E0F6-7F0A-4AFB-BD4D-4FAD8884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A43625-7A48-44CA-B3AB-6E1B3B3A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9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70F61-E87F-4FB4-AFD8-1368AFA64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84B704-CC3A-430C-A813-CDE28789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EBB94-3948-4D36-9EA5-352F1721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3D1DD-D24D-4D92-A986-06B8B0BB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7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91786-CBBC-4569-B99E-BD43ACE49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3E9047-4044-4386-9F54-02FDCB7F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E0F62-083A-4B96-832D-EA5D2A55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0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D77F-31D2-457A-AA88-A68CF0EC3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FC0D2-ED29-497C-BEBD-2A490A352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7F3E76-7578-46BC-A95D-7F9039136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314F1-EF83-4C30-B22A-65F8C9B1E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5D3F8-7631-48B9-B764-8BCAC5E4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3C225-2AA8-48AB-A973-D3AECCCCB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3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988E-4E65-4F65-B343-2BB21BFD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24AA5B-72CB-4C67-BFDF-810E8D8D9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2FAC8-9B9F-47A0-8852-2910AF9B4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AA0EC-6208-493D-ABCA-F0C5816A3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EEC06-2085-4139-BA29-9E634CC3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78F7-91C6-4F71-AF1C-68D929F2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57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422DE-4E24-4F72-8222-4A72A5B4E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2B453-D4E4-4789-BA57-2F3117E98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546F8-462C-4F41-9C77-2EC403C24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99F5A-9962-4EBE-A28D-C47A3FACC40F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B0F48-CAB2-4794-9612-9E7760D87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FDAD1-4566-4C91-B6DF-2300F8D53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4C82E-99F0-4E34-9C0E-163A696C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B0054-A278-43F1-846F-46E7C6011B76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CC711-1CBD-402C-95A0-127DE6DCA3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1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audio" Target="NULL"/><Relationship Id="rId4" Type="http://schemas.openxmlformats.org/officeDocument/2006/relationships/image" Target="../media/image10.png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 rot="480260">
            <a:off x="-2035679" y="4326182"/>
            <a:ext cx="16263356" cy="6302051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1"/>
          <p:cNvSpPr/>
          <p:nvPr/>
        </p:nvSpPr>
        <p:spPr>
          <a:xfrm>
            <a:off x="1" y="3528090"/>
            <a:ext cx="2049268" cy="3119949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839"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2"/>
          <p:cNvSpPr/>
          <p:nvPr/>
        </p:nvSpPr>
        <p:spPr>
          <a:xfrm>
            <a:off x="578680" y="409350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3"/>
          <p:cNvSpPr/>
          <p:nvPr/>
        </p:nvSpPr>
        <p:spPr>
          <a:xfrm>
            <a:off x="6922743" y="5371636"/>
            <a:ext cx="629704" cy="752633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4"/>
          <p:cNvSpPr/>
          <p:nvPr/>
        </p:nvSpPr>
        <p:spPr>
          <a:xfrm flipH="1">
            <a:off x="3739156" y="5831289"/>
            <a:ext cx="806289" cy="795203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0"/>
          <p:cNvSpPr/>
          <p:nvPr/>
        </p:nvSpPr>
        <p:spPr>
          <a:xfrm>
            <a:off x="8614964" y="4912125"/>
            <a:ext cx="954829" cy="1046640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 rot="21015459">
            <a:off x="8107839" y="5895482"/>
            <a:ext cx="1168508" cy="1249076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-1511033" flipH="1">
            <a:off x="10075425" y="6414369"/>
            <a:ext cx="278380" cy="281192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344" y="2880232"/>
            <a:ext cx="11449272" cy="156966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 4A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19776" y="352427"/>
            <a:ext cx="7869003" cy="850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BÁT TRANG</a:t>
            </a:r>
          </a:p>
        </p:txBody>
      </p:sp>
      <p:sp>
        <p:nvSpPr>
          <p:cNvPr id="30" name="Freeform 3"/>
          <p:cNvSpPr/>
          <p:nvPr/>
        </p:nvSpPr>
        <p:spPr>
          <a:xfrm flipH="1">
            <a:off x="9939920" y="4499015"/>
            <a:ext cx="2045227" cy="1844869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48000" y="1556793"/>
            <a:ext cx="6072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0" cap="none" spc="0" normalizeH="0" baseline="0" noProof="0" dirty="0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TIẾNG VIỆT</a:t>
            </a:r>
            <a:r>
              <a:rPr kumimoji="0" lang="en-US" sz="4000" b="1" i="0" u="none" strike="noStrike" kern="10" cap="none" spc="0" normalizeH="0" baseline="0" noProof="0" dirty="0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1" i="0" u="none" strike="noStrike" kern="10" cap="none" spc="0" normalizeH="0" baseline="0" noProof="0" dirty="0" err="1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endParaRPr kumimoji="0" lang="en-US" sz="4000" b="1" i="0" u="none" strike="noStrike" kern="10" cap="none" spc="0" normalizeH="0" baseline="0" noProof="0" dirty="0">
              <a:ln w="12700">
                <a:solidFill>
                  <a:srgbClr val="1F497D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0" dirty="0" err="1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Hướng</a:t>
            </a:r>
            <a:r>
              <a:rPr lang="en-US" sz="4000" b="1" kern="10" dirty="0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dẫn</a:t>
            </a:r>
            <a:r>
              <a:rPr lang="en-US" sz="4000" b="1" kern="10" dirty="0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cách</a:t>
            </a:r>
            <a:r>
              <a:rPr lang="en-US" sz="4000" b="1" kern="10" dirty="0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viết</a:t>
            </a:r>
            <a:r>
              <a:rPr lang="en-US" sz="4000" b="1" kern="10" dirty="0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1F497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thư</a:t>
            </a:r>
            <a:endParaRPr kumimoji="0" lang="en-US" sz="4000" b="1" i="0" u="none" strike="noStrike" kern="10" cap="none" spc="0" normalizeH="0" baseline="0" noProof="0" dirty="0">
              <a:ln w="12700">
                <a:solidFill>
                  <a:srgbClr val="1F497D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creenshot&#10;&#10;Description automatically generated">
            <a:extLst>
              <a:ext uri="{FF2B5EF4-FFF2-40B4-BE49-F238E27FC236}">
                <a16:creationId xmlns:a16="http://schemas.microsoft.com/office/drawing/2014/main" id="{B7478E27-8F6D-BF0B-09F7-FAE7E706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E6CB2-540D-4978-7DB0-A8E737F0A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0" b="73867"/>
          <a:stretch/>
        </p:blipFill>
        <p:spPr>
          <a:xfrm>
            <a:off x="49821" y="351962"/>
            <a:ext cx="3838735" cy="1201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D233F-7EDD-EAA1-AB67-F62D45601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8869" y="2538000"/>
            <a:ext cx="3179521" cy="43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EDCA6-92FE-01E8-4659-CBA2ED61C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481" y="2798866"/>
            <a:ext cx="3502080" cy="43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2E1B16-693F-64A8-A817-CFEEC6914C26}"/>
              </a:ext>
            </a:extLst>
          </p:cNvPr>
          <p:cNvSpPr txBox="1"/>
          <p:nvPr/>
        </p:nvSpPr>
        <p:spPr>
          <a:xfrm>
            <a:off x="2590801" y="1622813"/>
            <a:ext cx="7334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em đã bao giờ viết thư gửi cho ai đó chưa?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7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thư điện tử dưới đây và trả lời câu hỏi: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773D2-5CFD-37B2-DCC7-7EC16F7BA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5" y="1399540"/>
            <a:ext cx="8347306" cy="40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61760" y="574145"/>
            <a:ext cx="4756137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Nội dung thư viết về điều gì? Dựa vào đâu để nhận biết nhanh nội dung th</a:t>
            </a:r>
            <a:r>
              <a:rPr lang="en-US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167121" y="2930531"/>
            <a:ext cx="5069840" cy="26468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thư viết về việc chúc mừng sinh nhật cô An của bạn nhỏ tên là Minh Khôi. Dựa vào chủ đề của thư, 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úng ta có thể nhận biết nhanh nội dung thư.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35280" y="1747520"/>
            <a:ext cx="20116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10960" y="807825"/>
            <a:ext cx="4756137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thư, bạn nhỏ gửi ảnh cho cô bằng cách nào?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004561" y="2442851"/>
            <a:ext cx="5069840" cy="172354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nhỏ gửi ảnh cho cô bằng cách đính kèm tệp.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45440" y="4175760"/>
            <a:ext cx="25704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FC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48F9B629-55E7-722C-763E-B09596EB07AA}"/>
              </a:ext>
            </a:extLst>
          </p:cNvPr>
          <p:cNvSpPr/>
          <p:nvPr/>
        </p:nvSpPr>
        <p:spPr>
          <a:xfrm>
            <a:off x="2178222" y="102019"/>
            <a:ext cx="6955618" cy="6803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g</a:t>
            </a:r>
            <a:r>
              <a:rPr lang="vi-VN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ửi kèm tệp khi viết thư.</a:t>
            </a:r>
            <a:endParaRPr lang="vi-VN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109728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ea typeface="Calibri" panose="020F0502020204030204" pitchFamily="34" charset="0"/>
              </a:rPr>
              <a:t>Bước 1: </a:t>
            </a:r>
            <a:r>
              <a:rPr lang="nl-NL" sz="3200" i="1" dirty="0">
                <a:effectLst/>
                <a:ea typeface="Calibri" panose="020F0502020204030204" pitchFamily="34" charset="0"/>
              </a:rPr>
              <a:t>Chọn biểu tượng đính kèm tệp (hình chiếc ghim)</a:t>
            </a:r>
            <a:endParaRPr lang="en-US" sz="3200" i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39258-2069-2914-1A83-7D85F16C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59" y="2032925"/>
            <a:ext cx="6583045" cy="43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75184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2: Chọn tệp muốn đính kèm.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8F90E-7AC4-2BCB-5340-FA17E934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548" y="1637072"/>
            <a:ext cx="8834284" cy="476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62992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3: Nhấn nút “gửi”.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11765-ACD4-C493-066B-79EBBBF5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703" y="1377456"/>
            <a:ext cx="8391831" cy="468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, tree, cartoon, playground&#10;&#10;Description automatically generated">
            <a:extLst>
              <a:ext uri="{FF2B5EF4-FFF2-40B4-BE49-F238E27FC236}">
                <a16:creationId xmlns:a16="http://schemas.microsoft.com/office/drawing/2014/main" id="{67B8AE75-C5CA-59E3-8CDB-236BD73FB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91EB9-CD95-246D-39EB-975E5C5F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96" y="2294014"/>
            <a:ext cx="7291448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186</Words>
  <Application>Microsoft Office PowerPoint</Application>
  <PresentationFormat>Widescreen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#9Slide03 AllRoundGothic</vt:lpstr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Dell</cp:lastModifiedBy>
  <cp:revision>5</cp:revision>
  <dcterms:created xsi:type="dcterms:W3CDTF">2025-05-10T07:43:24Z</dcterms:created>
  <dcterms:modified xsi:type="dcterms:W3CDTF">2025-05-10T08:19:02Z</dcterms:modified>
</cp:coreProperties>
</file>