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377" r:id="rId3"/>
    <p:sldId id="323" r:id="rId4"/>
    <p:sldId id="324" r:id="rId5"/>
    <p:sldId id="536" r:id="rId6"/>
    <p:sldId id="11088351" r:id="rId7"/>
    <p:sldId id="11088384" r:id="rId8"/>
    <p:sldId id="11088387" r:id="rId9"/>
    <p:sldId id="11088385" r:id="rId10"/>
    <p:sldId id="11088386" r:id="rId11"/>
    <p:sldId id="11088388" r:id="rId12"/>
    <p:sldId id="110883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70" d="100"/>
          <a:sy n="70" d="100"/>
        </p:scale>
        <p:origin x="70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3F7F9-6D63-4F8C-AA13-75B10C149316}"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4BCBD-F6B4-448F-BDA3-1384806BBE81}" type="slidenum">
              <a:rPr lang="en-US" smtClean="0"/>
              <a:t>‹#›</a:t>
            </a:fld>
            <a:endParaRPr lang="en-US"/>
          </a:p>
        </p:txBody>
      </p:sp>
    </p:spTree>
    <p:extLst>
      <p:ext uri="{BB962C8B-B14F-4D97-AF65-F5344CB8AC3E}">
        <p14:creationId xmlns:p14="http://schemas.microsoft.com/office/powerpoint/2010/main" val="188320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24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6A90-8ACE-4D3C-80BD-1D1DE142D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47D233-B6E3-431D-BF20-09F5F71607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B92903-8D2C-4F25-8F18-DE0A129728A0}"/>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5" name="Footer Placeholder 4">
            <a:extLst>
              <a:ext uri="{FF2B5EF4-FFF2-40B4-BE49-F238E27FC236}">
                <a16:creationId xmlns:a16="http://schemas.microsoft.com/office/drawing/2014/main" id="{62E70AE2-C430-4A7E-B6CD-FC918C91D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F6F9B-9195-4BC8-A2DD-122711FB812D}"/>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242654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23D9-112A-45FD-8039-5B7D98644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2CE06-6166-4321-90DE-4FB367E95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59118-8F91-44BB-8039-872715891CF0}"/>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5" name="Footer Placeholder 4">
            <a:extLst>
              <a:ext uri="{FF2B5EF4-FFF2-40B4-BE49-F238E27FC236}">
                <a16:creationId xmlns:a16="http://schemas.microsoft.com/office/drawing/2014/main" id="{4DCCDE68-5FBE-48D1-995A-7D90614EE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F09CF-E912-4F75-B88D-935D7F03408A}"/>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3212874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517253-E36F-4AAE-93C5-F201D3871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7C3606-B7F3-4245-A6C9-B8AB403AAC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B9B71-5ECB-459B-AC5C-88DE0CA9B862}"/>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5" name="Footer Placeholder 4">
            <a:extLst>
              <a:ext uri="{FF2B5EF4-FFF2-40B4-BE49-F238E27FC236}">
                <a16:creationId xmlns:a16="http://schemas.microsoft.com/office/drawing/2014/main" id="{9B890C2E-EFD7-423F-B54D-3EE21223F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23F35-5299-4C26-BF2F-7BF4D0D04517}"/>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3468399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535412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839027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B0054-A278-43F1-846F-46E7C6011B76}"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976638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6BB0054-A278-43F1-846F-46E7C6011B76}"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73621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6BB0054-A278-43F1-846F-46E7C6011B76}" type="datetimeFigureOut">
              <a:rPr lang="en-US" smtClean="0"/>
              <a:pPr/>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79175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6BB0054-A278-43F1-846F-46E7C6011B76}" type="datetimeFigureOut">
              <a:rPr lang="en-US" smtClean="0"/>
              <a:pPr/>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283918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B0054-A278-43F1-846F-46E7C6011B76}" type="datetimeFigureOut">
              <a:rPr lang="en-US" smtClean="0"/>
              <a:pPr/>
              <a:t>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325067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65522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2FED-1F58-49B8-9440-134C12EB2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D9C62-8370-4DE0-8393-77060D976A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AD0AB-D0D7-4212-ADE0-6BB4430AAD1D}"/>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5" name="Footer Placeholder 4">
            <a:extLst>
              <a:ext uri="{FF2B5EF4-FFF2-40B4-BE49-F238E27FC236}">
                <a16:creationId xmlns:a16="http://schemas.microsoft.com/office/drawing/2014/main" id="{8D19CCD8-2207-45DD-A577-5D736030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868E8-8647-453A-B24F-0E93B0C03B73}"/>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219896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738524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877532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88016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3B248-1039-41B8-9877-F19942B33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698DA-3DA6-46A7-8907-F241E84FE5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6A0F1-0A8C-4A6C-8C6F-31144D0AFB73}"/>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5" name="Footer Placeholder 4">
            <a:extLst>
              <a:ext uri="{FF2B5EF4-FFF2-40B4-BE49-F238E27FC236}">
                <a16:creationId xmlns:a16="http://schemas.microsoft.com/office/drawing/2014/main" id="{2ACD321F-9E64-4EAD-8DF9-6A3B7091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C03B-150F-428C-A243-309DF423B698}"/>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206512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4FB6-848A-4EB6-986A-3CDB2EDAF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CC340-8D04-42F4-B7D3-55F244EB0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D2424F-19C1-4307-89E7-2C95ACDE4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F576B8-0C35-495A-81DC-9A79CA12F604}"/>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6" name="Footer Placeholder 5">
            <a:extLst>
              <a:ext uri="{FF2B5EF4-FFF2-40B4-BE49-F238E27FC236}">
                <a16:creationId xmlns:a16="http://schemas.microsoft.com/office/drawing/2014/main" id="{F38FA84B-5ACD-44CD-A890-4AB8CA874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32A07F-EA93-4E0E-9D94-4B0AB72E83FC}"/>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3852760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72D8-E7BA-4585-A121-D7B1A08460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653362-B430-4A8D-A525-759A4A2BA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FB9E33-2FAB-490F-ABB3-DE1B309FC8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C192E0-CAFA-4BA0-B73A-E57F0FE04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4A69A8-1EC0-478A-9181-194EB93B7A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CEDF66-20B2-4DE9-A0DC-5D2ADBCD2C1E}"/>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8" name="Footer Placeholder 7">
            <a:extLst>
              <a:ext uri="{FF2B5EF4-FFF2-40B4-BE49-F238E27FC236}">
                <a16:creationId xmlns:a16="http://schemas.microsoft.com/office/drawing/2014/main" id="{3037DAC5-DA0D-4A4A-B06B-9535339C2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96B85A-130E-404A-8B8B-B79F85E1E13B}"/>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3732917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C2A4-976B-4965-B69B-C54812F398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9F53B-4E4C-4412-8C3C-72E5D6634EFB}"/>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4" name="Footer Placeholder 3">
            <a:extLst>
              <a:ext uri="{FF2B5EF4-FFF2-40B4-BE49-F238E27FC236}">
                <a16:creationId xmlns:a16="http://schemas.microsoft.com/office/drawing/2014/main" id="{FCD83A58-A959-49FD-90B6-985EDC073B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77AFEA-7F05-46E2-AAB8-E95A91FCA788}"/>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158708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145B3-E7B0-4FBF-A239-3754F686F678}"/>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3" name="Footer Placeholder 2">
            <a:extLst>
              <a:ext uri="{FF2B5EF4-FFF2-40B4-BE49-F238E27FC236}">
                <a16:creationId xmlns:a16="http://schemas.microsoft.com/office/drawing/2014/main" id="{860FB1B2-8B36-4CCA-8201-4693BA484B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01717B-BD97-4F76-821E-16B08D0247FC}"/>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392169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4181-00F9-4394-9E12-8A9CA9EE5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A6D36-5501-4271-99D4-987FD7ACB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DB2BDF-4000-42C6-A270-5A9A89970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31667-3E8D-4EBB-ABBB-5CAAB5D4F03B}"/>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6" name="Footer Placeholder 5">
            <a:extLst>
              <a:ext uri="{FF2B5EF4-FFF2-40B4-BE49-F238E27FC236}">
                <a16:creationId xmlns:a16="http://schemas.microsoft.com/office/drawing/2014/main" id="{C5EBA6AC-2938-4A5F-B9B9-BF8478DCC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29D94-6DE9-4A76-8032-125599843AAF}"/>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4016403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BDA3-CA93-4023-834E-49CD2B3FA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F65301-12B2-47EE-9BA3-50AAF0B3F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14DA9F-BFA3-41A4-AC26-1363C6EEB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B3652-F176-42B6-85E5-1CECE9653B6A}"/>
              </a:ext>
            </a:extLst>
          </p:cNvPr>
          <p:cNvSpPr>
            <a:spLocks noGrp="1"/>
          </p:cNvSpPr>
          <p:nvPr>
            <p:ph type="dt" sz="half" idx="10"/>
          </p:nvPr>
        </p:nvSpPr>
        <p:spPr/>
        <p:txBody>
          <a:bodyPr/>
          <a:lstStyle/>
          <a:p>
            <a:fld id="{05B51650-DA8E-41AD-97BA-7C19D704A42C}" type="datetimeFigureOut">
              <a:rPr lang="en-US" smtClean="0"/>
              <a:t>5/10/2025</a:t>
            </a:fld>
            <a:endParaRPr lang="en-US"/>
          </a:p>
        </p:txBody>
      </p:sp>
      <p:sp>
        <p:nvSpPr>
          <p:cNvPr id="6" name="Footer Placeholder 5">
            <a:extLst>
              <a:ext uri="{FF2B5EF4-FFF2-40B4-BE49-F238E27FC236}">
                <a16:creationId xmlns:a16="http://schemas.microsoft.com/office/drawing/2014/main" id="{FD7A8AD6-440F-4C1C-B1FF-67113FACD5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085D1-BE96-4787-BA06-ADA13D88DE5B}"/>
              </a:ext>
            </a:extLst>
          </p:cNvPr>
          <p:cNvSpPr>
            <a:spLocks noGrp="1"/>
          </p:cNvSpPr>
          <p:nvPr>
            <p:ph type="sldNum" sz="quarter" idx="12"/>
          </p:nvPr>
        </p:nvSpPr>
        <p:spPr/>
        <p:txBody>
          <a:bodyPr/>
          <a:lstStyle/>
          <a:p>
            <a:fld id="{66EAE65D-B34D-4435-B40D-50314C5AD1AB}" type="slidenum">
              <a:rPr lang="en-US" smtClean="0"/>
              <a:t>‹#›</a:t>
            </a:fld>
            <a:endParaRPr lang="en-US"/>
          </a:p>
        </p:txBody>
      </p:sp>
    </p:spTree>
    <p:extLst>
      <p:ext uri="{BB962C8B-B14F-4D97-AF65-F5344CB8AC3E}">
        <p14:creationId xmlns:p14="http://schemas.microsoft.com/office/powerpoint/2010/main" val="2924427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6D1856-525E-49A3-90C3-586EEBB0E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FA5FE8-DB07-4499-B113-5E6ED1527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EAC3E-5BD4-4A9C-8553-904D526167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51650-DA8E-41AD-97BA-7C19D704A42C}" type="datetimeFigureOut">
              <a:rPr lang="en-US" smtClean="0"/>
              <a:t>5/10/2025</a:t>
            </a:fld>
            <a:endParaRPr lang="en-US"/>
          </a:p>
        </p:txBody>
      </p:sp>
      <p:sp>
        <p:nvSpPr>
          <p:cNvPr id="5" name="Footer Placeholder 4">
            <a:extLst>
              <a:ext uri="{FF2B5EF4-FFF2-40B4-BE49-F238E27FC236}">
                <a16:creationId xmlns:a16="http://schemas.microsoft.com/office/drawing/2014/main" id="{0B38AD16-174D-4F4A-819E-22FA928BDC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4C38EB-DF9B-409A-B7A4-2DDC7D524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AE65D-B34D-4435-B40D-50314C5AD1AB}" type="slidenum">
              <a:rPr lang="en-US" smtClean="0"/>
              <a:t>‹#›</a:t>
            </a:fld>
            <a:endParaRPr lang="en-US"/>
          </a:p>
        </p:txBody>
      </p:sp>
    </p:spTree>
    <p:extLst>
      <p:ext uri="{BB962C8B-B14F-4D97-AF65-F5344CB8AC3E}">
        <p14:creationId xmlns:p14="http://schemas.microsoft.com/office/powerpoint/2010/main" val="3047471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B0054-A278-43F1-846F-46E7C6011B76}" type="datetimeFigureOut">
              <a:rPr lang="en-US" smtClean="0"/>
              <a:pPr/>
              <a:t>5/10/2025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C711-1CBD-402C-95A0-127DE6DCA3CA}" type="slidenum">
              <a:rPr lang="en-US" smtClean="0"/>
              <a:pPr/>
              <a:t>‹#›</a:t>
            </a:fld>
            <a:endParaRPr lang="en-US"/>
          </a:p>
        </p:txBody>
      </p:sp>
    </p:spTree>
    <p:extLst>
      <p:ext uri="{BB962C8B-B14F-4D97-AF65-F5344CB8AC3E}">
        <p14:creationId xmlns:p14="http://schemas.microsoft.com/office/powerpoint/2010/main" val="1974356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rot="480260">
            <a:off x="-2035679" y="4326182"/>
            <a:ext cx="16263356" cy="6302051"/>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
          <p:cNvSpPr/>
          <p:nvPr/>
        </p:nvSpPr>
        <p:spPr>
          <a:xfrm>
            <a:off x="1" y="3528090"/>
            <a:ext cx="2049268" cy="3119949"/>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3"/>
            <a:stretch>
              <a:fillRect b="-8839"/>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p:cNvSpPr/>
          <p:nvPr/>
        </p:nvSpPr>
        <p:spPr>
          <a:xfrm>
            <a:off x="578680" y="409350"/>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4"/>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p:cNvSpPr/>
          <p:nvPr/>
        </p:nvSpPr>
        <p:spPr>
          <a:xfrm>
            <a:off x="6922743" y="5371636"/>
            <a:ext cx="629704"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5"/>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p:cNvSpPr/>
          <p:nvPr/>
        </p:nvSpPr>
        <p:spPr>
          <a:xfrm flipH="1">
            <a:off x="3739156"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6"/>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p:cNvSpPr/>
          <p:nvPr/>
        </p:nvSpPr>
        <p:spPr>
          <a:xfrm>
            <a:off x="8614964" y="4912125"/>
            <a:ext cx="954829" cy="1046640"/>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7"/>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p:cNvSpPr/>
          <p:nvPr/>
        </p:nvSpPr>
        <p:spPr>
          <a:xfrm rot="21015459">
            <a:off x="8107839" y="5895482"/>
            <a:ext cx="1168508" cy="1249076"/>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7"/>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p:cNvSpPr/>
          <p:nvPr/>
        </p:nvSpPr>
        <p:spPr>
          <a:xfrm rot="-1511033" flipH="1">
            <a:off x="10075425"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8"/>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191344" y="2880232"/>
            <a:ext cx="11449272" cy="1569660"/>
          </a:xfrm>
          <a:prstGeom prst="rect">
            <a:avLst/>
          </a:prstGeom>
          <a:noFill/>
          <a:effectLst>
            <a:glow rad="139700">
              <a:schemeClr val="accent5">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ea typeface="+mn-ea"/>
                <a:cs typeface="Times New Roman" panose="02020603050405020304" pitchFamily="18" charset="0"/>
              </a:rPr>
              <a:t> LỚP 4A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GV: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Nguyễn</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Thị</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Trang</a:t>
            </a:r>
          </a:p>
        </p:txBody>
      </p:sp>
      <p:sp>
        <p:nvSpPr>
          <p:cNvPr id="29" name="TextBox 28"/>
          <p:cNvSpPr txBox="1"/>
          <p:nvPr/>
        </p:nvSpPr>
        <p:spPr>
          <a:xfrm>
            <a:off x="2319776" y="352427"/>
            <a:ext cx="7869003" cy="8508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ea typeface="+mn-ea"/>
                <a:cs typeface="Times New Roman" panose="02020603050405020304" pitchFamily="18" charset="0"/>
              </a:rPr>
              <a:t>TRƯỜNG TIỂU HỌC BÁT TRANG</a:t>
            </a:r>
          </a:p>
        </p:txBody>
      </p:sp>
      <p:sp>
        <p:nvSpPr>
          <p:cNvPr id="30" name="Freeform 3"/>
          <p:cNvSpPr/>
          <p:nvPr/>
        </p:nvSpPr>
        <p:spPr>
          <a:xfrm flipH="1">
            <a:off x="9939920" y="4499015"/>
            <a:ext cx="2045227" cy="1844869"/>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9"/>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p:cNvSpPr/>
          <p:nvPr/>
        </p:nvSpPr>
        <p:spPr>
          <a:xfrm>
            <a:off x="3048000" y="1556793"/>
            <a:ext cx="607233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0" cap="none" spc="0" normalizeH="0" baseline="0" noProof="0" dirty="0">
                <a:ln w="12700">
                  <a:solidFill>
                    <a:srgbClr val="1F497D"/>
                  </a:solidFill>
                  <a:round/>
                  <a:headEnd/>
                  <a:tailEnd/>
                </a:ln>
                <a:solidFill>
                  <a:srgbClr val="FF0000"/>
                </a:solidFill>
                <a:effectLst>
                  <a:outerShdw dist="35921" dir="2700000" sy="50000" kx="2115830" algn="bl" rotWithShape="0">
                    <a:srgbClr val="C0C0C0">
                      <a:alpha val="79999"/>
                    </a:srgbClr>
                  </a:outerShdw>
                </a:effectLst>
                <a:uLnTx/>
                <a:uFillTx/>
                <a:latin typeface="Calibri"/>
                <a:ea typeface="+mn-ea"/>
                <a:cs typeface="Arial" panose="020B0604020202020204" pitchFamily="34" charset="0"/>
              </a:rPr>
              <a:t>TIẾNG VIỆT</a:t>
            </a:r>
            <a:r>
              <a:rPr kumimoji="0" lang="en-US" sz="4000" b="1" i="0" u="none" strike="noStrike" kern="10" cap="none" spc="0" normalizeH="0" baseline="0" noProof="0" dirty="0">
                <a:ln w="12700">
                  <a:solidFill>
                    <a:srgbClr val="1F497D"/>
                  </a:solidFill>
                  <a:round/>
                  <a:headEnd/>
                  <a:tailEnd/>
                </a:ln>
                <a:solidFill>
                  <a:srgbClr val="FF0000"/>
                </a:solidFill>
                <a:effectLst>
                  <a:outerShdw dist="35921" dir="2700000" sy="50000" kx="2115830" algn="bl" rotWithShape="0">
                    <a:srgbClr val="C0C0C0">
                      <a:alpha val="79999"/>
                    </a:srgbClr>
                  </a:outerShdw>
                </a:effectLst>
                <a:uLnTx/>
                <a:uFillTx/>
                <a:latin typeface="Calibri"/>
                <a:ea typeface="+mn-ea"/>
                <a:cs typeface="Arial" panose="020B0604020202020204" pitchFamily="34" charset="0"/>
              </a:rPr>
              <a:t>: </a:t>
            </a:r>
            <a:r>
              <a:rPr kumimoji="0" lang="en-US" sz="4000" b="1" i="0" u="none" strike="noStrike" kern="10" cap="none" spc="0" normalizeH="0" baseline="0" noProof="0" dirty="0" err="1">
                <a:ln w="12700">
                  <a:solidFill>
                    <a:srgbClr val="1F497D"/>
                  </a:solidFill>
                  <a:round/>
                  <a:headEnd/>
                  <a:tailEnd/>
                </a:ln>
                <a:solidFill>
                  <a:srgbClr val="FF0000"/>
                </a:solidFill>
                <a:effectLst>
                  <a:outerShdw dist="35921" dir="2700000" sy="50000" kx="2115830" algn="bl" rotWithShape="0">
                    <a:srgbClr val="C0C0C0">
                      <a:alpha val="79999"/>
                    </a:srgbClr>
                  </a:outerShdw>
                </a:effectLst>
                <a:uLnTx/>
                <a:uFillTx/>
                <a:latin typeface="Calibri"/>
                <a:ea typeface="+mn-ea"/>
                <a:cs typeface="Arial" panose="020B0604020202020204" pitchFamily="34" charset="0"/>
              </a:rPr>
              <a:t>Đọc</a:t>
            </a:r>
            <a:endParaRPr kumimoji="0" lang="en-US" sz="4000" b="1" i="0" u="none" strike="noStrike" kern="10" cap="none" spc="0" normalizeH="0" baseline="0" noProof="0" dirty="0">
              <a:ln w="12700">
                <a:solidFill>
                  <a:srgbClr val="1F497D"/>
                </a:solidFill>
                <a:round/>
                <a:headEnd/>
                <a:tailEnd/>
              </a:ln>
              <a:solidFill>
                <a:srgbClr val="FF0000"/>
              </a:solidFill>
              <a:effectLst>
                <a:outerShdw dist="35921" dir="2700000" sy="50000" kx="2115830" algn="bl" rotWithShape="0">
                  <a:srgbClr val="C0C0C0">
                    <a:alpha val="79999"/>
                  </a:srgbClr>
                </a:outerShdw>
              </a:effectLst>
              <a:uLnTx/>
              <a:uFillTx/>
              <a:latin typeface="Calibri"/>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0" dirty="0">
                <a:ln w="12700">
                  <a:solidFill>
                    <a:srgbClr val="1F497D"/>
                  </a:solidFill>
                  <a:round/>
                  <a:headEnd/>
                  <a:tailEnd/>
                </a:ln>
                <a:solidFill>
                  <a:srgbClr val="FF0000"/>
                </a:solidFill>
                <a:effectLst>
                  <a:outerShdw dist="35921" dir="2700000" sy="50000" kx="2115830" algn="bl" rotWithShape="0">
                    <a:srgbClr val="C0C0C0">
                      <a:alpha val="79999"/>
                    </a:srgbClr>
                  </a:outerShdw>
                </a:effectLst>
                <a:latin typeface="Calibri"/>
                <a:cs typeface="Arial" panose="020B0604020202020204" pitchFamily="34" charset="0"/>
              </a:rPr>
              <a:t>LỄ HỘI Ở NHẬT BẢN</a:t>
            </a:r>
            <a:endParaRPr kumimoji="0" lang="en-US" sz="4000" b="1" i="0" u="none" strike="noStrike" kern="10" cap="none" spc="0" normalizeH="0" baseline="0" noProof="0" dirty="0">
              <a:ln w="12700">
                <a:solidFill>
                  <a:srgbClr val="1F497D"/>
                </a:solidFill>
                <a:round/>
                <a:headEnd/>
                <a:tailEnd/>
              </a:ln>
              <a:solidFill>
                <a:srgbClr val="FF0000"/>
              </a:solidFill>
              <a:effectLst>
                <a:outerShdw dist="35921" dir="2700000" sy="50000" kx="2115830" algn="bl" rotWithShape="0">
                  <a:srgbClr val="C0C0C0">
                    <a:alpha val="79999"/>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2160926"/>
            <a:chOff x="1318096" y="663771"/>
            <a:chExt cx="8652097" cy="2160926"/>
          </a:xfrm>
        </p:grpSpPr>
        <p:sp>
          <p:nvSpPr>
            <p:cNvPr id="3" name="TextBox 2"/>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p:cNvGrpSpPr/>
          <p:nvPr/>
        </p:nvGrpSpPr>
        <p:grpSpPr>
          <a:xfrm>
            <a:off x="309952" y="2318594"/>
            <a:ext cx="10901387" cy="4083502"/>
            <a:chOff x="880858" y="3361946"/>
            <a:chExt cx="10901387" cy="4083502"/>
          </a:xfrm>
        </p:grpSpPr>
        <p:sp>
          <p:nvSpPr>
            <p:cNvPr id="11" name="TextBox 10"/>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9"/>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0" y="0"/>
            <a:ext cx="12192000" cy="6858000"/>
          </a:xfrm>
          <a:prstGeom prst="rect">
            <a:avLst/>
          </a:prstGeom>
        </p:spPr>
      </p:pic>
      <p:sp>
        <p:nvSpPr>
          <p:cNvPr id="9" name="矩形 8"/>
          <p:cNvSpPr/>
          <p:nvPr/>
        </p:nvSpPr>
        <p:spPr>
          <a:xfrm rot="1510002">
            <a:off x="1590594" y="1845380"/>
            <a:ext cx="6201619" cy="3769407"/>
          </a:xfrm>
          <a:prstGeom prst="rect">
            <a:avLst/>
          </a:prstGeom>
          <a:blipFill dpi="0" rotWithShape="1">
            <a:blip r:embed="rId5">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p:cNvSpPr/>
          <p:nvPr/>
        </p:nvSpPr>
        <p:spPr>
          <a:xfrm>
            <a:off x="2769457" y="2196490"/>
            <a:ext cx="7020586" cy="36079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p>
        </p:txBody>
      </p:sp>
      <p:pic>
        <p:nvPicPr>
          <p:cNvPr id="16" name="Picture 15"/>
          <p:cNvPicPr>
            <a:picLocks noChangeAspect="1"/>
          </p:cNvPicPr>
          <p:nvPr/>
        </p:nvPicPr>
        <p:blipFill>
          <a:blip r:embed="rId8"/>
          <a:stretch>
            <a:fillRect/>
          </a:stretch>
        </p:blipFill>
        <p:spPr>
          <a:xfrm rot="262407">
            <a:off x="-1132473" y="2049189"/>
            <a:ext cx="3887238" cy="3922513"/>
          </a:xfrm>
          <a:prstGeom prst="rect">
            <a:avLst/>
          </a:prstGeom>
        </p:spPr>
      </p:pic>
      <p:pic>
        <p:nvPicPr>
          <p:cNvPr id="17" name="Picture 16"/>
          <p:cNvPicPr>
            <a:picLocks noChangeAspect="1"/>
          </p:cNvPicPr>
          <p:nvPr/>
        </p:nvPicPr>
        <p:blipFill>
          <a:blip r:embed="rId9"/>
          <a:stretch>
            <a:fillRect/>
          </a:stretch>
        </p:blipFill>
        <p:spPr>
          <a:xfrm>
            <a:off x="9811461" y="1517457"/>
            <a:ext cx="4033908" cy="5620275"/>
          </a:xfrm>
          <a:prstGeom prst="rect">
            <a:avLst/>
          </a:prstGeom>
        </p:spPr>
      </p:pic>
      <p:pic>
        <p:nvPicPr>
          <p:cNvPr id="19" name="Picture 18"/>
          <p:cNvPicPr>
            <a:picLocks noChangeAspect="1"/>
          </p:cNvPicPr>
          <p:nvPr/>
        </p:nvPicPr>
        <p:blipFill>
          <a:blip r:embed="rId10"/>
          <a:stretch>
            <a:fillRect/>
          </a:stretch>
        </p:blipFill>
        <p:spPr>
          <a:xfrm>
            <a:off x="2222907" y="167813"/>
            <a:ext cx="9455716" cy="21093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trang</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phục</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Ki-</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mô</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nô</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4098" name="Picture 2" descr="Kimono - trang phục truyền thống Nhật Bản. - Univiet Travel - Unique Al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499" y="1892300"/>
            <a:ext cx="5076825" cy="338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hoa</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Hoa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anh</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5122" name="Picture 2" descr="Ý nghĩa biểu tượng hoa Anh Đào - Du học Nhật Bản cùng JV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16859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0"/>
            <a:ext cx="12192000" cy="6858000"/>
          </a:xfrm>
          <a:prstGeom prst="rect">
            <a:avLst/>
          </a:prstGeom>
        </p:spPr>
      </p:pic>
      <p:sp>
        <p:nvSpPr>
          <p:cNvPr id="14" name="矩形 13"/>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p:cNvGrpSpPr/>
          <p:nvPr/>
        </p:nvGrpSpPr>
        <p:grpSpPr>
          <a:xfrm>
            <a:off x="0" y="5412147"/>
            <a:ext cx="7229267" cy="1464519"/>
            <a:chOff x="0" y="5412147"/>
            <a:chExt cx="7229267" cy="1464519"/>
          </a:xfrm>
        </p:grpSpPr>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p:cNvGrpSpPr/>
          <p:nvPr/>
        </p:nvGrpSpPr>
        <p:grpSpPr>
          <a:xfrm>
            <a:off x="165977" y="1071851"/>
            <a:ext cx="4047231" cy="5621154"/>
            <a:chOff x="58190" y="972844"/>
            <a:chExt cx="4047231" cy="5621154"/>
          </a:xfrm>
        </p:grpSpPr>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a:stretch>
            <a:fillRect/>
          </a:stretch>
        </p:blipFill>
        <p:spPr>
          <a:xfrm>
            <a:off x="5989412" y="1251894"/>
            <a:ext cx="2395936" cy="1109568"/>
          </a:xfrm>
          <a:prstGeom prst="rect">
            <a:avLst/>
          </a:prstGeom>
        </p:spPr>
      </p:pic>
      <p:pic>
        <p:nvPicPr>
          <p:cNvPr id="3" name="Picture 2"/>
          <p:cNvPicPr>
            <a:picLocks noChangeAspect="1"/>
          </p:cNvPicPr>
          <p:nvPr/>
        </p:nvPicPr>
        <p:blipFill>
          <a:blip r:embed="rId16"/>
          <a:stretch>
            <a:fillRect/>
          </a:stretch>
        </p:blipFill>
        <p:spPr>
          <a:xfrm>
            <a:off x="2044777" y="2379944"/>
            <a:ext cx="9931245" cy="1213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75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750"/>
                                        <p:tgtEl>
                                          <p:spTgt spid="29"/>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75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750"/>
                                        <p:tgtEl>
                                          <p:spTgt spid="31"/>
                                        </p:tgtEl>
                                      </p:cBhvr>
                                    </p:animEffect>
                                  </p:childTnLst>
                                </p:cTn>
                              </p:par>
                              <p:par>
                                <p:cTn id="34" presetID="6"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p:cNvGrpSpPr/>
          <p:nvPr/>
        </p:nvGrpSpPr>
        <p:grpSpPr>
          <a:xfrm>
            <a:off x="806908" y="2795673"/>
            <a:ext cx="10498669" cy="2653324"/>
            <a:chOff x="880858" y="3361946"/>
            <a:chExt cx="10498669" cy="2653324"/>
          </a:xfrm>
        </p:grpSpPr>
        <p:sp>
          <p:nvSpPr>
            <p:cNvPr id="11" name="TextBox 10"/>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9"/>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p:cNvGrpSpPr/>
          <p:nvPr/>
        </p:nvGrpSpPr>
        <p:grpSpPr>
          <a:xfrm>
            <a:off x="697577" y="2547194"/>
            <a:ext cx="10498669" cy="3061946"/>
            <a:chOff x="880858" y="3361946"/>
            <a:chExt cx="10498669" cy="3061946"/>
          </a:xfrm>
        </p:grpSpPr>
        <p:sp>
          <p:nvSpPr>
            <p:cNvPr id="11" name="TextBox 10"/>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9"/>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113359" y="0"/>
            <a:ext cx="11525762" cy="1547992"/>
            <a:chOff x="1318096" y="663771"/>
            <a:chExt cx="8652097" cy="1547992"/>
          </a:xfrm>
        </p:grpSpPr>
        <p:sp>
          <p:nvSpPr>
            <p:cNvPr id="3" name="TextBox 2"/>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p:cNvPicPr>
              <a:picLocks noChangeAspect="1"/>
            </p:cNvPicPr>
            <p:nvPr/>
          </p:nvPicPr>
          <p:blipFill>
            <a:blip r:embed="rId7"/>
            <a:stretch>
              <a:fillRect/>
            </a:stretch>
          </p:blipFill>
          <p:spPr>
            <a:xfrm>
              <a:off x="1318096" y="663771"/>
              <a:ext cx="860825" cy="1037015"/>
            </a:xfrm>
            <a:prstGeom prst="rect">
              <a:avLst/>
            </a:prstGeom>
          </p:spPr>
        </p:pic>
      </p:grpSp>
      <p:pic>
        <p:nvPicPr>
          <p:cNvPr id="10" name="Picture 9"/>
          <p:cNvPicPr>
            <a:picLocks noChangeAspect="1"/>
          </p:cNvPicPr>
          <p:nvPr/>
        </p:nvPicPr>
        <p:blipFill>
          <a:blip r:embed="rId8"/>
          <a:stretch>
            <a:fillRect/>
          </a:stretch>
        </p:blipFill>
        <p:spPr>
          <a:xfrm>
            <a:off x="759514" y="2594733"/>
            <a:ext cx="10214177" cy="21661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113359" y="0"/>
            <a:ext cx="11525762" cy="1547992"/>
            <a:chOff x="1318096" y="663771"/>
            <a:chExt cx="8652097" cy="1547992"/>
          </a:xfrm>
        </p:grpSpPr>
        <p:sp>
          <p:nvSpPr>
            <p:cNvPr id="3" name="TextBox 2"/>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p:cNvPicPr>
              <a:picLocks noChangeAspect="1"/>
            </p:cNvPicPr>
            <p:nvPr/>
          </p:nvPicPr>
          <p:blipFill>
            <a:blip r:embed="rId6"/>
            <a:stretch>
              <a:fillRect/>
            </a:stretch>
          </p:blipFill>
          <p:spPr>
            <a:xfrm>
              <a:off x="1318096" y="663771"/>
              <a:ext cx="860825" cy="1037015"/>
            </a:xfrm>
            <a:prstGeom prst="rect">
              <a:avLst/>
            </a:prstGeom>
          </p:spPr>
        </p:pic>
      </p:grpSp>
      <p:graphicFrame>
        <p:nvGraphicFramePr>
          <p:cNvPr id="5" name="Table 4"/>
          <p:cNvGraphicFramePr>
            <a:graphicFrameLocks noGrp="1"/>
          </p:cNvGraphicFramePr>
          <p:nvPr/>
        </p:nvGraphicFramePr>
        <p:xfrm>
          <a:off x="725557" y="1903171"/>
          <a:ext cx="10714382" cy="4038684"/>
        </p:xfrm>
        <a:graphic>
          <a:graphicData uri="http://schemas.openxmlformats.org/drawingml/2006/table">
            <a:tbl>
              <a:tblPr firstRow="1" firstCol="1" bandRow="1">
                <a:tableStyleId>{00A15C55-8517-42AA-B614-E9B94910E393}</a:tableStyleId>
              </a:tblPr>
              <a:tblGrid>
                <a:gridCol w="2645583">
                  <a:extLst>
                    <a:ext uri="{9D8B030D-6E8A-4147-A177-3AD203B41FA5}">
                      <a16:colId xmlns:a16="http://schemas.microsoft.com/office/drawing/2014/main" val="20000"/>
                    </a:ext>
                  </a:extLst>
                </a:gridCol>
                <a:gridCol w="3924182">
                  <a:extLst>
                    <a:ext uri="{9D8B030D-6E8A-4147-A177-3AD203B41FA5}">
                      <a16:colId xmlns:a16="http://schemas.microsoft.com/office/drawing/2014/main" val="20001"/>
                    </a:ext>
                  </a:extLst>
                </a:gridCol>
                <a:gridCol w="4144617">
                  <a:extLst>
                    <a:ext uri="{9D8B030D-6E8A-4147-A177-3AD203B41FA5}">
                      <a16:colId xmlns:a16="http://schemas.microsoft.com/office/drawing/2014/main" val="20002"/>
                    </a:ext>
                  </a:extLst>
                </a:gridCol>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p:cNvGrpSpPr/>
          <p:nvPr/>
        </p:nvGrpSpPr>
        <p:grpSpPr>
          <a:xfrm>
            <a:off x="588247" y="2288776"/>
            <a:ext cx="10498669" cy="3742984"/>
            <a:chOff x="880858" y="3361946"/>
            <a:chExt cx="10498669" cy="3742984"/>
          </a:xfrm>
        </p:grpSpPr>
        <p:sp>
          <p:nvSpPr>
            <p:cNvPr id="11" name="TextBox 10"/>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9"/>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475</Words>
  <Application>Microsoft Office PowerPoint</Application>
  <PresentationFormat>Widescreen</PresentationFormat>
  <Paragraphs>48</Paragraphs>
  <Slides>11</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等线</vt:lpstr>
      <vt:lpstr>Arial</vt:lpstr>
      <vt:lpstr>Calibri</vt:lpstr>
      <vt:lpstr>Calibri Light</vt:lpstr>
      <vt:lpstr>Cambria</vt:lpstr>
      <vt:lpstr>Coiny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c:creator>
  <cp:lastModifiedBy>Dell</cp:lastModifiedBy>
  <cp:revision>3</cp:revision>
  <dcterms:created xsi:type="dcterms:W3CDTF">2025-05-10T07:57:01Z</dcterms:created>
  <dcterms:modified xsi:type="dcterms:W3CDTF">2025-05-10T08:26:22Z</dcterms:modified>
</cp:coreProperties>
</file>